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58" r:id="rId4"/>
    <p:sldId id="259" r:id="rId5"/>
    <p:sldId id="271" r:id="rId6"/>
    <p:sldId id="264" r:id="rId7"/>
    <p:sldId id="268" r:id="rId8"/>
    <p:sldId id="265" r:id="rId9"/>
    <p:sldId id="260" r:id="rId10"/>
    <p:sldId id="266" r:id="rId11"/>
    <p:sldId id="267" r:id="rId12"/>
    <p:sldId id="273" r:id="rId13"/>
    <p:sldId id="269" r:id="rId14"/>
    <p:sldId id="261" r:id="rId15"/>
    <p:sldId id="270" r:id="rId16"/>
    <p:sldId id="277" r:id="rId17"/>
    <p:sldId id="275" r:id="rId18"/>
    <p:sldId id="274" r:id="rId19"/>
    <p:sldId id="276" r:id="rId20"/>
    <p:sldId id="262" r:id="rId21"/>
    <p:sldId id="272" r:id="rId22"/>
    <p:sldId id="279" r:id="rId23"/>
    <p:sldId id="280" r:id="rId24"/>
    <p:sldId id="281" r:id="rId25"/>
    <p:sldId id="278" r:id="rId26"/>
    <p:sldId id="26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634"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9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792" y="54"/>
      </p:cViewPr>
      <p:guideLst>
        <p:guide pos="4634"/>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02D380-EE9E-4958-96A0-2E6056B358F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AC034FE-7AB2-4DE4-A1D4-E548A2F30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1EAD8D6-7A87-4404-B68C-BC46F6FB9598}"/>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5" name="页脚占位符 4">
            <a:extLst>
              <a:ext uri="{FF2B5EF4-FFF2-40B4-BE49-F238E27FC236}">
                <a16:creationId xmlns:a16="http://schemas.microsoft.com/office/drawing/2014/main" id="{A13D658B-D9BE-4E20-B36D-3F8A062C87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28ACB73-5724-49A9-A8BE-99FE4598C4D9}"/>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206455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30A7B-7A18-48D2-8DE5-7A628CDC89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89C920E-F5C1-4D55-96D0-65D690135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EAC7AD2-E734-4E54-BFC7-79EAB00EE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0443E0B-DCAD-4047-AEEC-D51987B6D591}"/>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6" name="页脚占位符 5">
            <a:extLst>
              <a:ext uri="{FF2B5EF4-FFF2-40B4-BE49-F238E27FC236}">
                <a16:creationId xmlns:a16="http://schemas.microsoft.com/office/drawing/2014/main" id="{D78C1E9F-89A5-46DE-8CB7-870497EE12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DEC5E91-A136-458D-9294-B5B09E045ECC}"/>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72789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5DAC60-370E-4D08-A74F-C84909BBCAE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ACB5D73-0615-4040-8C6E-04A5A3F1B3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2B55D8-3027-4AFC-9039-BFF8A085F8EE}"/>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5" name="页脚占位符 4">
            <a:extLst>
              <a:ext uri="{FF2B5EF4-FFF2-40B4-BE49-F238E27FC236}">
                <a16:creationId xmlns:a16="http://schemas.microsoft.com/office/drawing/2014/main" id="{DB800FED-211F-4DFA-9622-38F6A1B782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DACBEA-6631-4867-AE37-1A2F4B37FC85}"/>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164777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F62EA56-81AB-4FC5-AF26-133E41E10B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56AFE-9D37-432F-9B42-09263AD30C4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C8DFDB-6437-40D9-B620-480E44458848}"/>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5" name="页脚占位符 4">
            <a:extLst>
              <a:ext uri="{FF2B5EF4-FFF2-40B4-BE49-F238E27FC236}">
                <a16:creationId xmlns:a16="http://schemas.microsoft.com/office/drawing/2014/main" id="{922A03D4-1540-4976-8C66-6E96F12EA0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8F18-354B-4BCF-9A33-DB0BCFBAF378}"/>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1977260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2022/4/14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7063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2022/4/14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5335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67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EE81F7-1707-4401-B5B8-24E1666E08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33FE31F-1996-452C-92C8-9765D5346C6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E2BA36-C5F3-4ED1-B49D-FB02A130619D}"/>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5" name="页脚占位符 4">
            <a:extLst>
              <a:ext uri="{FF2B5EF4-FFF2-40B4-BE49-F238E27FC236}">
                <a16:creationId xmlns:a16="http://schemas.microsoft.com/office/drawing/2014/main" id="{32C202E6-63BB-4902-AAF6-3D32F657E2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3CD7BD-C761-4FFB-BBC1-94099E30800E}"/>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368054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CDFD6D-7675-40FC-8D68-50889643308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FD2A8AA-0167-4DD4-AA42-58BF68859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498B57B-0593-431D-9741-8A7523777E5B}"/>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5" name="页脚占位符 4">
            <a:extLst>
              <a:ext uri="{FF2B5EF4-FFF2-40B4-BE49-F238E27FC236}">
                <a16:creationId xmlns:a16="http://schemas.microsoft.com/office/drawing/2014/main" id="{504C307A-8AD0-4235-9CFE-BBC79E705B1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E8194F-F538-4551-9001-2BE32E1316B8}"/>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420958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2C5346-0279-47ED-BB85-B2B4AD272A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BDC577-5D7A-467E-BDA2-4098F668997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804F033-E9DE-43DC-B437-7106682D0B7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2CC0129-ADA8-4BDB-A2EC-F635762150F1}"/>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6" name="页脚占位符 5">
            <a:extLst>
              <a:ext uri="{FF2B5EF4-FFF2-40B4-BE49-F238E27FC236}">
                <a16:creationId xmlns:a16="http://schemas.microsoft.com/office/drawing/2014/main" id="{494927AF-38D2-476D-B636-C11FFECFD6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9E1CC01-236A-4436-9CBD-CB9BA253B659}"/>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142563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E1AB03-D9E6-45A3-952B-4A48496538D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3929F5C-A51D-4B18-B293-05221DF96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72E7C1D-4E89-4DB4-B3EE-382604566A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ED07B1-B462-497F-9103-FAF9BDBDB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F215ADA-C14C-462E-B9BD-8CD707DE5FA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9F7B5C9-96A5-4B2E-8C2E-3BBD244C0E52}"/>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8" name="页脚占位符 7">
            <a:extLst>
              <a:ext uri="{FF2B5EF4-FFF2-40B4-BE49-F238E27FC236}">
                <a16:creationId xmlns:a16="http://schemas.microsoft.com/office/drawing/2014/main" id="{9FE3530D-C1BC-4295-AE79-B848FA244A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13B96A-2034-402E-B048-0F4917A293E4}"/>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250016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E1AB03-D9E6-45A3-952B-4A48496538D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3929F5C-A51D-4B18-B293-05221DF96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72E7C1D-4E89-4DB4-B3EE-382604566A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ED07B1-B462-497F-9103-FAF9BDBDB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F215ADA-C14C-462E-B9BD-8CD707DE5FA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9F7B5C9-96A5-4B2E-8C2E-3BBD244C0E52}"/>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8" name="页脚占位符 7">
            <a:extLst>
              <a:ext uri="{FF2B5EF4-FFF2-40B4-BE49-F238E27FC236}">
                <a16:creationId xmlns:a16="http://schemas.microsoft.com/office/drawing/2014/main" id="{9FE3530D-C1BC-4295-AE79-B848FA244A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13B96A-2034-402E-B048-0F4917A293E4}"/>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
        <p:nvSpPr>
          <p:cNvPr id="11" name="TextBox 10"/>
          <p:cNvSpPr txBox="1"/>
          <p:nvPr userDrawn="1"/>
        </p:nvSpPr>
        <p:spPr>
          <a:xfrm>
            <a:off x="1007605" y="6710568"/>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7703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93A860-7152-4662-9F43-44E4A8E3812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C85822-FF72-48E6-A53D-03ABE9AB9FFD}"/>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4" name="页脚占位符 3">
            <a:extLst>
              <a:ext uri="{FF2B5EF4-FFF2-40B4-BE49-F238E27FC236}">
                <a16:creationId xmlns:a16="http://schemas.microsoft.com/office/drawing/2014/main" id="{7B49DE48-6EEB-475C-B1DA-BE80D7D3A38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BBF29F7-1ECC-4E14-AF22-9E6BBC3250DF}"/>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156163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75C3A9E-F103-4C50-910A-1C3293A6955E}"/>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3" name="页脚占位符 2">
            <a:extLst>
              <a:ext uri="{FF2B5EF4-FFF2-40B4-BE49-F238E27FC236}">
                <a16:creationId xmlns:a16="http://schemas.microsoft.com/office/drawing/2014/main" id="{C0E1F7E6-40C7-4B26-9F8F-568DB7948D4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1019854-EE48-4E81-A1E8-9FD10F00E9E0}"/>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61514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A565F0-8ADC-4F32-9F0C-2780E36D0B7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C283D27-F01A-4ED3-90B7-4CB310A94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49C06B5-D12D-4422-8A3F-BFF3DA5C8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AA92EB2-26EB-4B14-B8F5-4210A31433D8}"/>
              </a:ext>
            </a:extLst>
          </p:cNvPr>
          <p:cNvSpPr>
            <a:spLocks noGrp="1"/>
          </p:cNvSpPr>
          <p:nvPr>
            <p:ph type="dt" sz="half" idx="10"/>
          </p:nvPr>
        </p:nvSpPr>
        <p:spPr/>
        <p:txBody>
          <a:bodyPr/>
          <a:lstStyle/>
          <a:p>
            <a:fld id="{D8BE6296-0D33-4E4D-A5FC-8C9B42534010}" type="datetimeFigureOut">
              <a:rPr lang="zh-CN" altLang="en-US" smtClean="0"/>
              <a:t>2022/4/14</a:t>
            </a:fld>
            <a:endParaRPr lang="zh-CN" altLang="en-US"/>
          </a:p>
        </p:txBody>
      </p:sp>
      <p:sp>
        <p:nvSpPr>
          <p:cNvPr id="6" name="页脚占位符 5">
            <a:extLst>
              <a:ext uri="{FF2B5EF4-FFF2-40B4-BE49-F238E27FC236}">
                <a16:creationId xmlns:a16="http://schemas.microsoft.com/office/drawing/2014/main" id="{6E757A4E-A1F7-41DF-B529-050E20711D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A19DBF-DA5A-4196-B3A8-282EAD1A0D27}"/>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428570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5B23F1F-7D6E-47B1-A638-81A2B67E9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A361E25-9E12-4E5A-A437-6F3C33D2F6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1D240EE-C21A-4295-B899-E90F58443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E6296-0D33-4E4D-A5FC-8C9B42534010}" type="datetimeFigureOut">
              <a:rPr lang="zh-CN" altLang="en-US" smtClean="0"/>
              <a:t>2022/4/14</a:t>
            </a:fld>
            <a:endParaRPr lang="zh-CN" altLang="en-US"/>
          </a:p>
        </p:txBody>
      </p:sp>
      <p:sp>
        <p:nvSpPr>
          <p:cNvPr id="5" name="页脚占位符 4">
            <a:extLst>
              <a:ext uri="{FF2B5EF4-FFF2-40B4-BE49-F238E27FC236}">
                <a16:creationId xmlns:a16="http://schemas.microsoft.com/office/drawing/2014/main" id="{8488DDCE-8DF9-462A-8607-4D061405B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2654B5-7679-4D3E-87DC-4592DAFDA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186492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835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AA1B9E9C-3CF6-4833-B5D0-3352BD2DD001}"/>
              </a:ext>
            </a:extLst>
          </p:cNvPr>
          <p:cNvSpPr txBox="1"/>
          <p:nvPr/>
        </p:nvSpPr>
        <p:spPr>
          <a:xfrm>
            <a:off x="447835" y="3527134"/>
            <a:ext cx="8611755" cy="1015663"/>
          </a:xfrm>
          <a:prstGeom prst="rect">
            <a:avLst/>
          </a:prstGeom>
          <a:noFill/>
        </p:spPr>
        <p:txBody>
          <a:bodyPr wrap="square" rtlCol="0">
            <a:spAutoFit/>
          </a:bodyPr>
          <a:lstStyle/>
          <a:p>
            <a:r>
              <a:rPr lang="en-US" altLang="zh-CN" sz="6000" b="1" dirty="0">
                <a:solidFill>
                  <a:srgbClr val="B8914B"/>
                </a:solidFill>
                <a:effectLst>
                  <a:outerShdw blurRad="38100" dist="38100" dir="2700000" algn="tl">
                    <a:srgbClr val="000000">
                      <a:alpha val="43137"/>
                    </a:srgbClr>
                  </a:outerShdw>
                </a:effectLst>
                <a:cs typeface="+mn-ea"/>
                <a:sym typeface="+mn-lt"/>
              </a:rPr>
              <a:t>FREE PPT TEMPLATES  </a:t>
            </a:r>
          </a:p>
        </p:txBody>
      </p:sp>
      <p:sp>
        <p:nvSpPr>
          <p:cNvPr id="53" name="文本框 52">
            <a:extLst>
              <a:ext uri="{FF2B5EF4-FFF2-40B4-BE49-F238E27FC236}">
                <a16:creationId xmlns:a16="http://schemas.microsoft.com/office/drawing/2014/main" id="{B2FCC205-5C04-495C-9343-80E5CD98E71B}"/>
              </a:ext>
            </a:extLst>
          </p:cNvPr>
          <p:cNvSpPr txBox="1"/>
          <p:nvPr/>
        </p:nvSpPr>
        <p:spPr>
          <a:xfrm>
            <a:off x="447835" y="4732320"/>
            <a:ext cx="7781772" cy="523220"/>
          </a:xfrm>
          <a:prstGeom prst="rect">
            <a:avLst/>
          </a:prstGeom>
          <a:noFill/>
        </p:spPr>
        <p:txBody>
          <a:bodyPr wrap="square" rtlCol="0">
            <a:spAutoFit/>
          </a:bodyPr>
          <a:lstStyle/>
          <a:p>
            <a:pPr algn="dist"/>
            <a:r>
              <a:rPr lang="en-US" altLang="zh-CN" sz="2800" dirty="0">
                <a:solidFill>
                  <a:schemeClr val="tx1">
                    <a:lumMod val="65000"/>
                    <a:lumOff val="35000"/>
                  </a:schemeClr>
                </a:solidFill>
                <a:cs typeface="+mn-ea"/>
                <a:sym typeface="+mn-lt"/>
              </a:rPr>
              <a:t>Insert the Subtitle of Your Presentation</a:t>
            </a:r>
          </a:p>
        </p:txBody>
      </p:sp>
      <p:pic>
        <p:nvPicPr>
          <p:cNvPr id="68" name="图片 67">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73477" y="261962"/>
            <a:ext cx="611444" cy="374643"/>
          </a:xfrm>
          <a:prstGeom prst="rect">
            <a:avLst/>
          </a:prstGeom>
        </p:spPr>
      </p:pic>
      <p:sp>
        <p:nvSpPr>
          <p:cNvPr id="13" name="TextBox 3">
            <a:hlinkClick r:id="rId5"/>
            <a:extLst>
              <a:ext uri="{FF2B5EF4-FFF2-40B4-BE49-F238E27FC236}">
                <a16:creationId xmlns:a16="http://schemas.microsoft.com/office/drawing/2014/main" id="{5D3FFF48-9C21-4544-BB15-252904DF0C2A}"/>
              </a:ext>
            </a:extLst>
          </p:cNvPr>
          <p:cNvSpPr txBox="1"/>
          <p:nvPr/>
        </p:nvSpPr>
        <p:spPr>
          <a:xfrm>
            <a:off x="517213" y="6349817"/>
            <a:ext cx="5169613" cy="246221"/>
          </a:xfrm>
          <a:prstGeom prst="rect">
            <a:avLst/>
          </a:prstGeom>
          <a:noFill/>
        </p:spPr>
        <p:txBody>
          <a:bodyPr wrap="square" rtlCol="0">
            <a:spAutoFit/>
          </a:bodyPr>
          <a:lstStyle/>
          <a:p>
            <a:r>
              <a:rPr lang="en-US" altLang="zh-CN" sz="1000" dirty="0">
                <a:solidFill>
                  <a:schemeClr val="bg1">
                    <a:lumMod val="65000"/>
                  </a:schemeClr>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1996847426"/>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0-#ppt_w/2"/>
                                          </p:val>
                                        </p:tav>
                                        <p:tav tm="100000">
                                          <p:val>
                                            <p:strVal val="#ppt_x"/>
                                          </p:val>
                                        </p:tav>
                                      </p:tavLst>
                                    </p:anim>
                                    <p:anim calcmode="lin" valueType="num">
                                      <p:cBhvr additive="base">
                                        <p:cTn id="8" dur="10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000" fill="hold"/>
                                        <p:tgtEl>
                                          <p:spTgt spid="53"/>
                                        </p:tgtEl>
                                        <p:attrNameLst>
                                          <p:attrName>ppt_x</p:attrName>
                                        </p:attrNameLst>
                                      </p:cBhvr>
                                      <p:tavLst>
                                        <p:tav tm="0">
                                          <p:val>
                                            <p:strVal val="0-#ppt_w/2"/>
                                          </p:val>
                                        </p:tav>
                                        <p:tav tm="100000">
                                          <p:val>
                                            <p:strVal val="#ppt_x"/>
                                          </p:val>
                                        </p:tav>
                                      </p:tavLst>
                                    </p:anim>
                                    <p:anim calcmode="lin" valueType="num">
                                      <p:cBhvr additive="base">
                                        <p:cTn id="12" dur="1000" fill="hold"/>
                                        <p:tgtEl>
                                          <p:spTgt spid="5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0-#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a:extLst>
              <a:ext uri="{FF2B5EF4-FFF2-40B4-BE49-F238E27FC236}">
                <a16:creationId xmlns:a16="http://schemas.microsoft.com/office/drawing/2014/main" id="{42132FBA-D392-4678-8318-0A865EA1DA96}"/>
              </a:ext>
            </a:extLst>
          </p:cNvPr>
          <p:cNvGrpSpPr/>
          <p:nvPr/>
        </p:nvGrpSpPr>
        <p:grpSpPr>
          <a:xfrm>
            <a:off x="1077433" y="2478081"/>
            <a:ext cx="4572000" cy="2590802"/>
            <a:chOff x="1020726" y="2007283"/>
            <a:chExt cx="4572000" cy="2590802"/>
          </a:xfrm>
        </p:grpSpPr>
        <p:sp>
          <p:nvSpPr>
            <p:cNvPr id="11" name="矩形 10">
              <a:extLst>
                <a:ext uri="{FF2B5EF4-FFF2-40B4-BE49-F238E27FC236}">
                  <a16:creationId xmlns:a16="http://schemas.microsoft.com/office/drawing/2014/main" id="{C7F8A44E-4017-4EDD-8FAF-F5BB5E840C53}"/>
                </a:ext>
              </a:extLst>
            </p:cNvPr>
            <p:cNvSpPr/>
            <p:nvPr/>
          </p:nvSpPr>
          <p:spPr>
            <a:xfrm>
              <a:off x="1020726" y="2133600"/>
              <a:ext cx="4572000" cy="2464485"/>
            </a:xfrm>
            <a:prstGeom prst="rect">
              <a:avLst/>
            </a:prstGeom>
            <a:noFill/>
            <a:ln w="1905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a:extLst>
                <a:ext uri="{FF2B5EF4-FFF2-40B4-BE49-F238E27FC236}">
                  <a16:creationId xmlns:a16="http://schemas.microsoft.com/office/drawing/2014/main" id="{4ADF4D8D-B73D-4DF2-A2FE-6701FB6FA53D}"/>
                </a:ext>
              </a:extLst>
            </p:cNvPr>
            <p:cNvSpPr/>
            <p:nvPr/>
          </p:nvSpPr>
          <p:spPr>
            <a:xfrm>
              <a:off x="2322955" y="2046668"/>
              <a:ext cx="2915352" cy="246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32689FAF-EDFB-4EA7-ACD7-C607ACC12125}"/>
                </a:ext>
              </a:extLst>
            </p:cNvPr>
            <p:cNvSpPr txBox="1"/>
            <p:nvPr/>
          </p:nvSpPr>
          <p:spPr>
            <a:xfrm>
              <a:off x="1498675" y="2740245"/>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4" name="文本框 13">
              <a:extLst>
                <a:ext uri="{FF2B5EF4-FFF2-40B4-BE49-F238E27FC236}">
                  <a16:creationId xmlns:a16="http://schemas.microsoft.com/office/drawing/2014/main" id="{878CF3F1-F5F7-47E3-8478-B26FA42C9796}"/>
                </a:ext>
              </a:extLst>
            </p:cNvPr>
            <p:cNvSpPr txBox="1"/>
            <p:nvPr/>
          </p:nvSpPr>
          <p:spPr>
            <a:xfrm>
              <a:off x="1498675" y="3825990"/>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5" name="文本框 14">
              <a:extLst>
                <a:ext uri="{FF2B5EF4-FFF2-40B4-BE49-F238E27FC236}">
                  <a16:creationId xmlns:a16="http://schemas.microsoft.com/office/drawing/2014/main" id="{A31A079F-7F91-4B27-AB3F-D58C8ACF8AF5}"/>
                </a:ext>
              </a:extLst>
            </p:cNvPr>
            <p:cNvSpPr txBox="1"/>
            <p:nvPr/>
          </p:nvSpPr>
          <p:spPr>
            <a:xfrm>
              <a:off x="1474382" y="238971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16" name="文本框 15">
              <a:extLst>
                <a:ext uri="{FF2B5EF4-FFF2-40B4-BE49-F238E27FC236}">
                  <a16:creationId xmlns:a16="http://schemas.microsoft.com/office/drawing/2014/main" id="{06347113-D01E-4203-8198-BC58ABDD1FED}"/>
                </a:ext>
              </a:extLst>
            </p:cNvPr>
            <p:cNvSpPr txBox="1"/>
            <p:nvPr/>
          </p:nvSpPr>
          <p:spPr>
            <a:xfrm>
              <a:off x="1474382" y="3450670"/>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17" name="文本框 16">
              <a:extLst>
                <a:ext uri="{FF2B5EF4-FFF2-40B4-BE49-F238E27FC236}">
                  <a16:creationId xmlns:a16="http://schemas.microsoft.com/office/drawing/2014/main" id="{D39F15E7-8AE6-4107-B1E5-88BC0C996B3B}"/>
                </a:ext>
              </a:extLst>
            </p:cNvPr>
            <p:cNvSpPr txBox="1"/>
            <p:nvPr/>
          </p:nvSpPr>
          <p:spPr>
            <a:xfrm>
              <a:off x="2483459" y="2007283"/>
              <a:ext cx="2754848" cy="257506"/>
            </a:xfrm>
            <a:prstGeom prst="rect">
              <a:avLst/>
            </a:prstGeom>
            <a:noFill/>
          </p:spPr>
          <p:txBody>
            <a:bodyPr wrap="square">
              <a:spAutoFit/>
            </a:bodyPr>
            <a:lstStyle/>
            <a:p>
              <a:pPr algn="dist">
                <a:lnSpc>
                  <a:spcPts val="1400"/>
                </a:lnSpc>
              </a:pPr>
              <a:r>
                <a:rPr lang="en-US" altLang="zh-CN" sz="1000" spc="100" dirty="0">
                  <a:solidFill>
                    <a:srgbClr val="B8914B"/>
                  </a:solidFill>
                  <a:cs typeface="+mn-ea"/>
                  <a:sym typeface="+mn-lt"/>
                </a:rPr>
                <a:t>BUSINESS REPOET SUMMARY</a:t>
              </a:r>
              <a:endParaRPr lang="zh-CN" altLang="en-US" sz="1000" spc="100" dirty="0">
                <a:solidFill>
                  <a:srgbClr val="B8914B"/>
                </a:solidFill>
                <a:cs typeface="+mn-ea"/>
                <a:sym typeface="+mn-lt"/>
              </a:endParaRPr>
            </a:p>
          </p:txBody>
        </p:sp>
      </p:grpSp>
      <p:grpSp>
        <p:nvGrpSpPr>
          <p:cNvPr id="18" name="组合 17">
            <a:extLst>
              <a:ext uri="{FF2B5EF4-FFF2-40B4-BE49-F238E27FC236}">
                <a16:creationId xmlns:a16="http://schemas.microsoft.com/office/drawing/2014/main" id="{28778621-A144-4FD5-A7E5-CC0A4FB08ADC}"/>
              </a:ext>
            </a:extLst>
          </p:cNvPr>
          <p:cNvGrpSpPr/>
          <p:nvPr/>
        </p:nvGrpSpPr>
        <p:grpSpPr>
          <a:xfrm>
            <a:off x="6542569" y="2478081"/>
            <a:ext cx="4572000" cy="2590802"/>
            <a:chOff x="1020726" y="2007283"/>
            <a:chExt cx="4572000" cy="2590802"/>
          </a:xfrm>
        </p:grpSpPr>
        <p:sp>
          <p:nvSpPr>
            <p:cNvPr id="21" name="矩形 20">
              <a:extLst>
                <a:ext uri="{FF2B5EF4-FFF2-40B4-BE49-F238E27FC236}">
                  <a16:creationId xmlns:a16="http://schemas.microsoft.com/office/drawing/2014/main" id="{4CAB29A1-FACE-4E72-B686-7434903CFD2D}"/>
                </a:ext>
              </a:extLst>
            </p:cNvPr>
            <p:cNvSpPr/>
            <p:nvPr/>
          </p:nvSpPr>
          <p:spPr>
            <a:xfrm>
              <a:off x="1020726" y="2133600"/>
              <a:ext cx="4572000" cy="2464485"/>
            </a:xfrm>
            <a:prstGeom prst="rect">
              <a:avLst/>
            </a:prstGeom>
            <a:noFill/>
            <a:ln w="1905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45C4D7CF-95E8-45AC-A4BB-21F29E8BCF23}"/>
                </a:ext>
              </a:extLst>
            </p:cNvPr>
            <p:cNvSpPr/>
            <p:nvPr/>
          </p:nvSpPr>
          <p:spPr>
            <a:xfrm>
              <a:off x="2322955" y="2046668"/>
              <a:ext cx="2915352" cy="246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4856F950-C408-4FFF-A1C0-B96F905F35F7}"/>
                </a:ext>
              </a:extLst>
            </p:cNvPr>
            <p:cNvSpPr txBox="1"/>
            <p:nvPr/>
          </p:nvSpPr>
          <p:spPr>
            <a:xfrm>
              <a:off x="1498675" y="2740245"/>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4" name="文本框 23">
              <a:extLst>
                <a:ext uri="{FF2B5EF4-FFF2-40B4-BE49-F238E27FC236}">
                  <a16:creationId xmlns:a16="http://schemas.microsoft.com/office/drawing/2014/main" id="{EE21C15C-81BB-4FD5-8A08-5631DF7C3519}"/>
                </a:ext>
              </a:extLst>
            </p:cNvPr>
            <p:cNvSpPr txBox="1"/>
            <p:nvPr/>
          </p:nvSpPr>
          <p:spPr>
            <a:xfrm>
              <a:off x="1498675" y="3825990"/>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8" name="文本框 27">
              <a:extLst>
                <a:ext uri="{FF2B5EF4-FFF2-40B4-BE49-F238E27FC236}">
                  <a16:creationId xmlns:a16="http://schemas.microsoft.com/office/drawing/2014/main" id="{9BB58112-BF45-4A3C-8C4B-09FF81EF7F32}"/>
                </a:ext>
              </a:extLst>
            </p:cNvPr>
            <p:cNvSpPr txBox="1"/>
            <p:nvPr/>
          </p:nvSpPr>
          <p:spPr>
            <a:xfrm>
              <a:off x="1474382" y="238971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4AAA9625-0435-4661-9E66-96B5129636FA}"/>
                </a:ext>
              </a:extLst>
            </p:cNvPr>
            <p:cNvSpPr txBox="1"/>
            <p:nvPr/>
          </p:nvSpPr>
          <p:spPr>
            <a:xfrm>
              <a:off x="1474382" y="3450670"/>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0" name="文本框 29">
              <a:extLst>
                <a:ext uri="{FF2B5EF4-FFF2-40B4-BE49-F238E27FC236}">
                  <a16:creationId xmlns:a16="http://schemas.microsoft.com/office/drawing/2014/main" id="{71877223-AAD7-4D2A-A993-5C87C7D42391}"/>
                </a:ext>
              </a:extLst>
            </p:cNvPr>
            <p:cNvSpPr txBox="1"/>
            <p:nvPr/>
          </p:nvSpPr>
          <p:spPr>
            <a:xfrm>
              <a:off x="2483459" y="2007283"/>
              <a:ext cx="2754848" cy="257506"/>
            </a:xfrm>
            <a:prstGeom prst="rect">
              <a:avLst/>
            </a:prstGeom>
            <a:noFill/>
          </p:spPr>
          <p:txBody>
            <a:bodyPr wrap="square">
              <a:spAutoFit/>
            </a:bodyPr>
            <a:lstStyle/>
            <a:p>
              <a:pPr algn="dist">
                <a:lnSpc>
                  <a:spcPts val="1400"/>
                </a:lnSpc>
              </a:pPr>
              <a:r>
                <a:rPr lang="en-US" altLang="zh-CN" sz="1000" spc="100" dirty="0">
                  <a:solidFill>
                    <a:srgbClr val="B8914B"/>
                  </a:solidFill>
                  <a:cs typeface="+mn-ea"/>
                  <a:sym typeface="+mn-lt"/>
                </a:rPr>
                <a:t>BUSINESS REPOET SUMMARY</a:t>
              </a:r>
              <a:endParaRPr lang="zh-CN" altLang="en-US" sz="1000" spc="100" dirty="0">
                <a:solidFill>
                  <a:srgbClr val="B8914B"/>
                </a:solidFill>
                <a:cs typeface="+mn-ea"/>
                <a:sym typeface="+mn-lt"/>
              </a:endParaRPr>
            </a:p>
          </p:txBody>
        </p:sp>
      </p:grpSp>
      <p:sp>
        <p:nvSpPr>
          <p:cNvPr id="32" name="TextBox 31"/>
          <p:cNvSpPr txBox="1"/>
          <p:nvPr/>
        </p:nvSpPr>
        <p:spPr>
          <a:xfrm>
            <a:off x="107505" y="66028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593363278"/>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a16="http://schemas.microsoft.com/office/drawing/2014/main" id="{53126F66-4BE0-4F35-B7CB-FC96B95DF9E5}"/>
              </a:ext>
            </a:extLst>
          </p:cNvPr>
          <p:cNvGrpSpPr/>
          <p:nvPr/>
        </p:nvGrpSpPr>
        <p:grpSpPr>
          <a:xfrm>
            <a:off x="2431985" y="2219450"/>
            <a:ext cx="8213558" cy="3342179"/>
            <a:chOff x="1623461" y="2115752"/>
            <a:chExt cx="8677275" cy="3530870"/>
          </a:xfrm>
        </p:grpSpPr>
        <p:sp>
          <p:nvSpPr>
            <p:cNvPr id="10" name="Line 7">
              <a:extLst>
                <a:ext uri="{FF2B5EF4-FFF2-40B4-BE49-F238E27FC236}">
                  <a16:creationId xmlns:a16="http://schemas.microsoft.com/office/drawing/2014/main" id="{70B61837-B45F-4AB3-B5F4-C35FA9A145B1}"/>
                </a:ext>
              </a:extLst>
            </p:cNvPr>
            <p:cNvSpPr>
              <a:spLocks noChangeShapeType="1"/>
            </p:cNvSpPr>
            <p:nvPr/>
          </p:nvSpPr>
          <p:spPr bwMode="auto">
            <a:xfrm>
              <a:off x="1623461" y="2238292"/>
              <a:ext cx="8677275" cy="1588"/>
            </a:xfrm>
            <a:prstGeom prst="lin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Line 8">
              <a:extLst>
                <a:ext uri="{FF2B5EF4-FFF2-40B4-BE49-F238E27FC236}">
                  <a16:creationId xmlns:a16="http://schemas.microsoft.com/office/drawing/2014/main" id="{92B34A60-5536-4FF6-AD12-E1884D797441}"/>
                </a:ext>
              </a:extLst>
            </p:cNvPr>
            <p:cNvSpPr>
              <a:spLocks noChangeShapeType="1"/>
            </p:cNvSpPr>
            <p:nvPr/>
          </p:nvSpPr>
          <p:spPr bwMode="auto">
            <a:xfrm>
              <a:off x="1623461" y="3378117"/>
              <a:ext cx="8677275" cy="1588"/>
            </a:xfrm>
            <a:prstGeom prst="lin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Line 9">
              <a:extLst>
                <a:ext uri="{FF2B5EF4-FFF2-40B4-BE49-F238E27FC236}">
                  <a16:creationId xmlns:a16="http://schemas.microsoft.com/office/drawing/2014/main" id="{DA3374FB-8B13-44EE-8A32-D4FA2279F8FA}"/>
                </a:ext>
              </a:extLst>
            </p:cNvPr>
            <p:cNvSpPr>
              <a:spLocks noChangeShapeType="1"/>
            </p:cNvSpPr>
            <p:nvPr/>
          </p:nvSpPr>
          <p:spPr bwMode="auto">
            <a:xfrm>
              <a:off x="1623461" y="4513180"/>
              <a:ext cx="8677275" cy="1588"/>
            </a:xfrm>
            <a:prstGeom prst="lin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Line 10">
              <a:extLst>
                <a:ext uri="{FF2B5EF4-FFF2-40B4-BE49-F238E27FC236}">
                  <a16:creationId xmlns:a16="http://schemas.microsoft.com/office/drawing/2014/main" id="{824F536B-0B15-4638-94E3-FA2D81DAF0ED}"/>
                </a:ext>
              </a:extLst>
            </p:cNvPr>
            <p:cNvSpPr>
              <a:spLocks noChangeShapeType="1"/>
            </p:cNvSpPr>
            <p:nvPr/>
          </p:nvSpPr>
          <p:spPr bwMode="auto">
            <a:xfrm>
              <a:off x="1623461" y="2238292"/>
              <a:ext cx="5894388" cy="158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Line 11">
              <a:extLst>
                <a:ext uri="{FF2B5EF4-FFF2-40B4-BE49-F238E27FC236}">
                  <a16:creationId xmlns:a16="http://schemas.microsoft.com/office/drawing/2014/main" id="{600ECFDF-1EC4-4AED-9180-FD1A3386DFEE}"/>
                </a:ext>
              </a:extLst>
            </p:cNvPr>
            <p:cNvSpPr>
              <a:spLocks noChangeShapeType="1"/>
            </p:cNvSpPr>
            <p:nvPr/>
          </p:nvSpPr>
          <p:spPr bwMode="auto">
            <a:xfrm>
              <a:off x="1623461" y="3378117"/>
              <a:ext cx="2767013" cy="158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Line 12">
              <a:extLst>
                <a:ext uri="{FF2B5EF4-FFF2-40B4-BE49-F238E27FC236}">
                  <a16:creationId xmlns:a16="http://schemas.microsoft.com/office/drawing/2014/main" id="{4FBC941C-E7FD-49F9-A6F5-45DE4873EE2B}"/>
                </a:ext>
              </a:extLst>
            </p:cNvPr>
            <p:cNvSpPr>
              <a:spLocks noChangeShapeType="1"/>
            </p:cNvSpPr>
            <p:nvPr/>
          </p:nvSpPr>
          <p:spPr bwMode="auto">
            <a:xfrm>
              <a:off x="1623461" y="4513180"/>
              <a:ext cx="1498600" cy="158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Oval 13">
              <a:extLst>
                <a:ext uri="{FF2B5EF4-FFF2-40B4-BE49-F238E27FC236}">
                  <a16:creationId xmlns:a16="http://schemas.microsoft.com/office/drawing/2014/main" id="{25BE1CEC-F0E9-4E38-A539-E613B8BBCC5A}"/>
                </a:ext>
              </a:extLst>
            </p:cNvPr>
            <p:cNvSpPr>
              <a:spLocks noChangeArrowheads="1"/>
            </p:cNvSpPr>
            <p:nvPr/>
          </p:nvSpPr>
          <p:spPr bwMode="auto">
            <a:xfrm>
              <a:off x="7366894" y="2115752"/>
              <a:ext cx="301909" cy="298720"/>
            </a:xfrm>
            <a:prstGeom prst="ellipse">
              <a:avLst/>
            </a:pr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Line 14">
              <a:extLst>
                <a:ext uri="{FF2B5EF4-FFF2-40B4-BE49-F238E27FC236}">
                  <a16:creationId xmlns:a16="http://schemas.microsoft.com/office/drawing/2014/main" id="{CEFF56F9-A7CF-469A-A4FC-B09944CFCEF8}"/>
                </a:ext>
              </a:extLst>
            </p:cNvPr>
            <p:cNvSpPr>
              <a:spLocks noChangeShapeType="1"/>
            </p:cNvSpPr>
            <p:nvPr/>
          </p:nvSpPr>
          <p:spPr bwMode="auto">
            <a:xfrm>
              <a:off x="1623461" y="5470442"/>
              <a:ext cx="8677275" cy="1588"/>
            </a:xfrm>
            <a:prstGeom prst="lin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Line 15">
              <a:extLst>
                <a:ext uri="{FF2B5EF4-FFF2-40B4-BE49-F238E27FC236}">
                  <a16:creationId xmlns:a16="http://schemas.microsoft.com/office/drawing/2014/main" id="{B54E7496-448E-4752-9063-EFB8CD2F4F13}"/>
                </a:ext>
              </a:extLst>
            </p:cNvPr>
            <p:cNvSpPr>
              <a:spLocks noChangeShapeType="1"/>
            </p:cNvSpPr>
            <p:nvPr/>
          </p:nvSpPr>
          <p:spPr bwMode="auto">
            <a:xfrm>
              <a:off x="1623461" y="5470442"/>
              <a:ext cx="4127500" cy="158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Oval 16">
              <a:extLst>
                <a:ext uri="{FF2B5EF4-FFF2-40B4-BE49-F238E27FC236}">
                  <a16:creationId xmlns:a16="http://schemas.microsoft.com/office/drawing/2014/main" id="{0EEA031A-901A-4832-85ED-F1E13016D272}"/>
                </a:ext>
              </a:extLst>
            </p:cNvPr>
            <p:cNvSpPr>
              <a:spLocks noChangeArrowheads="1"/>
            </p:cNvSpPr>
            <p:nvPr/>
          </p:nvSpPr>
          <p:spPr bwMode="auto">
            <a:xfrm>
              <a:off x="5601594" y="5347902"/>
              <a:ext cx="298720" cy="298720"/>
            </a:xfrm>
            <a:prstGeom prst="ellipse">
              <a:avLst/>
            </a:pr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Oval 17">
              <a:extLst>
                <a:ext uri="{FF2B5EF4-FFF2-40B4-BE49-F238E27FC236}">
                  <a16:creationId xmlns:a16="http://schemas.microsoft.com/office/drawing/2014/main" id="{A17B4529-5D99-4963-B61C-A11E0489B834}"/>
                </a:ext>
              </a:extLst>
            </p:cNvPr>
            <p:cNvSpPr>
              <a:spLocks noChangeArrowheads="1"/>
            </p:cNvSpPr>
            <p:nvPr/>
          </p:nvSpPr>
          <p:spPr bwMode="auto">
            <a:xfrm>
              <a:off x="4239519" y="3255577"/>
              <a:ext cx="301909" cy="298720"/>
            </a:xfrm>
            <a:prstGeom prst="ellipse">
              <a:avLst/>
            </a:pr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Oval 18">
              <a:extLst>
                <a:ext uri="{FF2B5EF4-FFF2-40B4-BE49-F238E27FC236}">
                  <a16:creationId xmlns:a16="http://schemas.microsoft.com/office/drawing/2014/main" id="{C265EB48-D670-436C-8AB9-8FFB2EB2EA04}"/>
                </a:ext>
              </a:extLst>
            </p:cNvPr>
            <p:cNvSpPr>
              <a:spLocks noChangeArrowheads="1"/>
            </p:cNvSpPr>
            <p:nvPr/>
          </p:nvSpPr>
          <p:spPr bwMode="auto">
            <a:xfrm>
              <a:off x="2972695" y="4395402"/>
              <a:ext cx="300846" cy="298720"/>
            </a:xfrm>
            <a:prstGeom prst="ellipse">
              <a:avLst/>
            </a:pr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4" name="文本框 23">
            <a:extLst>
              <a:ext uri="{FF2B5EF4-FFF2-40B4-BE49-F238E27FC236}">
                <a16:creationId xmlns:a16="http://schemas.microsoft.com/office/drawing/2014/main" id="{3F1040B6-88B2-46B5-8E14-87375597AE28}"/>
              </a:ext>
            </a:extLst>
          </p:cNvPr>
          <p:cNvSpPr txBox="1"/>
          <p:nvPr/>
        </p:nvSpPr>
        <p:spPr>
          <a:xfrm>
            <a:off x="963881" y="2111785"/>
            <a:ext cx="1325217" cy="369332"/>
          </a:xfrm>
          <a:prstGeom prst="rect">
            <a:avLst/>
          </a:prstGeom>
          <a:noFill/>
        </p:spPr>
        <p:txBody>
          <a:bodyPr wrap="square" rtlCol="0">
            <a:spAutoFit/>
          </a:bodyPr>
          <a:lstStyle/>
          <a:p>
            <a:pPr algn="just"/>
            <a:r>
              <a:rPr lang="en-US" altLang="zh-CN" dirty="0">
                <a:solidFill>
                  <a:schemeClr val="tx1">
                    <a:lumMod val="85000"/>
                    <a:lumOff val="15000"/>
                  </a:schemeClr>
                </a:solidFill>
                <a:cs typeface="+mn-ea"/>
                <a:sym typeface="+mn-lt"/>
              </a:rPr>
              <a:t>HEADLINE</a:t>
            </a:r>
            <a:endParaRPr lang="zh-CN" altLang="en-US" dirty="0">
              <a:solidFill>
                <a:schemeClr val="tx1">
                  <a:lumMod val="85000"/>
                  <a:lumOff val="15000"/>
                </a:schemeClr>
              </a:solidFill>
              <a:cs typeface="+mn-ea"/>
              <a:sym typeface="+mn-lt"/>
            </a:endParaRPr>
          </a:p>
        </p:txBody>
      </p:sp>
      <p:sp>
        <p:nvSpPr>
          <p:cNvPr id="28" name="文本框 27">
            <a:extLst>
              <a:ext uri="{FF2B5EF4-FFF2-40B4-BE49-F238E27FC236}">
                <a16:creationId xmlns:a16="http://schemas.microsoft.com/office/drawing/2014/main" id="{B8560839-C878-434B-B719-A8C4C532C8C2}"/>
              </a:ext>
            </a:extLst>
          </p:cNvPr>
          <p:cNvSpPr txBox="1"/>
          <p:nvPr/>
        </p:nvSpPr>
        <p:spPr>
          <a:xfrm>
            <a:off x="963881" y="3113696"/>
            <a:ext cx="1325217" cy="369332"/>
          </a:xfrm>
          <a:prstGeom prst="rect">
            <a:avLst/>
          </a:prstGeom>
          <a:noFill/>
        </p:spPr>
        <p:txBody>
          <a:bodyPr wrap="square" rtlCol="0">
            <a:spAutoFit/>
          </a:bodyPr>
          <a:lstStyle/>
          <a:p>
            <a:pPr algn="just"/>
            <a:r>
              <a:rPr lang="en-US" altLang="zh-CN" dirty="0">
                <a:solidFill>
                  <a:schemeClr val="tx1">
                    <a:lumMod val="85000"/>
                    <a:lumOff val="15000"/>
                  </a:schemeClr>
                </a:solidFill>
                <a:cs typeface="+mn-ea"/>
                <a:sym typeface="+mn-lt"/>
              </a:rPr>
              <a:t>HEADLINE</a:t>
            </a:r>
            <a:endParaRPr lang="zh-CN" altLang="en-US" dirty="0">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31010151-A448-4002-837D-D9A0DB1F0FB1}"/>
              </a:ext>
            </a:extLst>
          </p:cNvPr>
          <p:cNvSpPr txBox="1"/>
          <p:nvPr/>
        </p:nvSpPr>
        <p:spPr>
          <a:xfrm>
            <a:off x="963881" y="4190386"/>
            <a:ext cx="1325217" cy="369332"/>
          </a:xfrm>
          <a:prstGeom prst="rect">
            <a:avLst/>
          </a:prstGeom>
          <a:noFill/>
        </p:spPr>
        <p:txBody>
          <a:bodyPr wrap="square" rtlCol="0">
            <a:spAutoFit/>
          </a:bodyPr>
          <a:lstStyle/>
          <a:p>
            <a:pPr algn="just"/>
            <a:r>
              <a:rPr lang="en-US" altLang="zh-CN" dirty="0">
                <a:solidFill>
                  <a:schemeClr val="tx1">
                    <a:lumMod val="85000"/>
                    <a:lumOff val="15000"/>
                  </a:schemeClr>
                </a:solidFill>
                <a:cs typeface="+mn-ea"/>
                <a:sym typeface="+mn-lt"/>
              </a:rPr>
              <a:t>HEADLINE</a:t>
            </a:r>
            <a:endParaRPr lang="zh-CN" altLang="en-US" dirty="0">
              <a:solidFill>
                <a:schemeClr val="tx1">
                  <a:lumMod val="85000"/>
                  <a:lumOff val="15000"/>
                </a:schemeClr>
              </a:solidFill>
              <a:cs typeface="+mn-ea"/>
              <a:sym typeface="+mn-lt"/>
            </a:endParaRPr>
          </a:p>
        </p:txBody>
      </p:sp>
      <p:sp>
        <p:nvSpPr>
          <p:cNvPr id="30" name="文本框 29">
            <a:extLst>
              <a:ext uri="{FF2B5EF4-FFF2-40B4-BE49-F238E27FC236}">
                <a16:creationId xmlns:a16="http://schemas.microsoft.com/office/drawing/2014/main" id="{B0113D35-D8B6-47F2-B7C6-5F84250B721E}"/>
              </a:ext>
            </a:extLst>
          </p:cNvPr>
          <p:cNvSpPr txBox="1"/>
          <p:nvPr/>
        </p:nvSpPr>
        <p:spPr>
          <a:xfrm>
            <a:off x="963881" y="5192297"/>
            <a:ext cx="1325217" cy="369332"/>
          </a:xfrm>
          <a:prstGeom prst="rect">
            <a:avLst/>
          </a:prstGeom>
          <a:noFill/>
        </p:spPr>
        <p:txBody>
          <a:bodyPr wrap="square" rtlCol="0">
            <a:spAutoFit/>
          </a:bodyPr>
          <a:lstStyle/>
          <a:p>
            <a:pPr algn="just"/>
            <a:r>
              <a:rPr lang="en-US" altLang="zh-CN" dirty="0">
                <a:solidFill>
                  <a:schemeClr val="tx1">
                    <a:lumMod val="85000"/>
                    <a:lumOff val="15000"/>
                  </a:schemeClr>
                </a:solidFill>
                <a:cs typeface="+mn-ea"/>
                <a:sym typeface="+mn-lt"/>
              </a:rPr>
              <a:t>HEADLINE</a:t>
            </a:r>
            <a:endParaRPr lang="zh-CN" altLang="en-US"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1898596552"/>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1+#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37CA18C6-4D64-413D-9B05-DE1ED3A15AF6}"/>
              </a:ext>
            </a:extLst>
          </p:cNvPr>
          <p:cNvSpPr txBox="1"/>
          <p:nvPr/>
        </p:nvSpPr>
        <p:spPr>
          <a:xfrm>
            <a:off x="6155737" y="2898114"/>
            <a:ext cx="4369153" cy="577787"/>
          </a:xfrm>
          <a:prstGeom prst="rect">
            <a:avLst/>
          </a:prstGeom>
          <a:noFill/>
        </p:spPr>
        <p:txBody>
          <a:bodyPr wrap="square" rtlCol="0">
            <a:spAutoFit/>
          </a:bodyPr>
          <a:lstStyle/>
          <a:p>
            <a:pPr algn="just">
              <a:lnSpc>
                <a:spcPts val="2000"/>
              </a:lnSpc>
            </a:pPr>
            <a:r>
              <a:rPr lang="en-US" altLang="zh-CN" sz="1200" spc="100" dirty="0">
                <a:solidFill>
                  <a:schemeClr val="tx1">
                    <a:lumMod val="85000"/>
                    <a:lumOff val="15000"/>
                  </a:schemeClr>
                </a:solidFill>
                <a:cs typeface="+mn-ea"/>
                <a:sym typeface="+mn-lt"/>
              </a:rPr>
              <a:t>Please enter the font and title you think is appropriate in the box, and change your color.</a:t>
            </a:r>
            <a:endParaRPr lang="zh-CN" altLang="en-US" sz="1200" spc="100" dirty="0">
              <a:solidFill>
                <a:schemeClr val="tx1">
                  <a:lumMod val="85000"/>
                  <a:lumOff val="15000"/>
                </a:schemeClr>
              </a:solidFill>
              <a:cs typeface="+mn-ea"/>
              <a:sym typeface="+mn-lt"/>
            </a:endParaRPr>
          </a:p>
        </p:txBody>
      </p:sp>
      <p:sp>
        <p:nvSpPr>
          <p:cNvPr id="11" name="文本框 10">
            <a:extLst>
              <a:ext uri="{FF2B5EF4-FFF2-40B4-BE49-F238E27FC236}">
                <a16:creationId xmlns:a16="http://schemas.microsoft.com/office/drawing/2014/main" id="{7DBC0213-6F75-4BE9-8189-D02E0853B970}"/>
              </a:ext>
            </a:extLst>
          </p:cNvPr>
          <p:cNvSpPr txBox="1"/>
          <p:nvPr/>
        </p:nvSpPr>
        <p:spPr>
          <a:xfrm>
            <a:off x="6155735" y="2413885"/>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grpSp>
        <p:nvGrpSpPr>
          <p:cNvPr id="12" name="组合 11">
            <a:extLst>
              <a:ext uri="{FF2B5EF4-FFF2-40B4-BE49-F238E27FC236}">
                <a16:creationId xmlns:a16="http://schemas.microsoft.com/office/drawing/2014/main" id="{6C1748E5-F188-4F85-B39C-7724B7CD19AB}"/>
              </a:ext>
            </a:extLst>
          </p:cNvPr>
          <p:cNvGrpSpPr/>
          <p:nvPr/>
        </p:nvGrpSpPr>
        <p:grpSpPr>
          <a:xfrm>
            <a:off x="1352715" y="2364355"/>
            <a:ext cx="3399041" cy="3115788"/>
            <a:chOff x="4241164" y="2453529"/>
            <a:chExt cx="3709671" cy="3400532"/>
          </a:xfrm>
        </p:grpSpPr>
        <p:pic>
          <p:nvPicPr>
            <p:cNvPr id="13" name="Picture 7">
              <a:extLst>
                <a:ext uri="{FF2B5EF4-FFF2-40B4-BE49-F238E27FC236}">
                  <a16:creationId xmlns:a16="http://schemas.microsoft.com/office/drawing/2014/main" id="{BC46E4C5-474C-4A70-B6FF-041DE6E1A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164" y="2453529"/>
              <a:ext cx="3709671" cy="3400532"/>
            </a:xfrm>
            <a:prstGeom prst="rect">
              <a:avLst/>
            </a:prstGeom>
          </p:spPr>
        </p:pic>
        <p:pic>
          <p:nvPicPr>
            <p:cNvPr id="14" name="图片 13">
              <a:extLst>
                <a:ext uri="{FF2B5EF4-FFF2-40B4-BE49-F238E27FC236}">
                  <a16:creationId xmlns:a16="http://schemas.microsoft.com/office/drawing/2014/main" id="{9C5A1300-3E49-47AC-81C5-CA9114CD77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56322" y="2669048"/>
              <a:ext cx="3252692" cy="1937878"/>
            </a:xfrm>
            <a:prstGeom prst="rect">
              <a:avLst/>
            </a:prstGeom>
          </p:spPr>
        </p:pic>
      </p:grpSp>
      <p:sp>
        <p:nvSpPr>
          <p:cNvPr id="15" name="文本框 14">
            <a:extLst>
              <a:ext uri="{FF2B5EF4-FFF2-40B4-BE49-F238E27FC236}">
                <a16:creationId xmlns:a16="http://schemas.microsoft.com/office/drawing/2014/main" id="{D0139FD1-5065-4A64-BA0E-EF4FE3232E50}"/>
              </a:ext>
            </a:extLst>
          </p:cNvPr>
          <p:cNvSpPr txBox="1"/>
          <p:nvPr/>
        </p:nvSpPr>
        <p:spPr>
          <a:xfrm>
            <a:off x="6155735" y="386478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6" name="文本框 15">
            <a:extLst>
              <a:ext uri="{FF2B5EF4-FFF2-40B4-BE49-F238E27FC236}">
                <a16:creationId xmlns:a16="http://schemas.microsoft.com/office/drawing/2014/main" id="{1D8833B8-B025-46D1-AB65-EBA0FE484CC6}"/>
              </a:ext>
            </a:extLst>
          </p:cNvPr>
          <p:cNvSpPr txBox="1"/>
          <p:nvPr/>
        </p:nvSpPr>
        <p:spPr>
          <a:xfrm>
            <a:off x="8052101" y="386478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7" name="文本框 16">
            <a:extLst>
              <a:ext uri="{FF2B5EF4-FFF2-40B4-BE49-F238E27FC236}">
                <a16:creationId xmlns:a16="http://schemas.microsoft.com/office/drawing/2014/main" id="{F5AED31D-4CB8-4A08-BD13-F7CF3999C66D}"/>
              </a:ext>
            </a:extLst>
          </p:cNvPr>
          <p:cNvSpPr txBox="1"/>
          <p:nvPr/>
        </p:nvSpPr>
        <p:spPr>
          <a:xfrm>
            <a:off x="9948467" y="386478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cxnSp>
        <p:nvCxnSpPr>
          <p:cNvPr id="18" name="直接连接符 17">
            <a:extLst>
              <a:ext uri="{FF2B5EF4-FFF2-40B4-BE49-F238E27FC236}">
                <a16:creationId xmlns:a16="http://schemas.microsoft.com/office/drawing/2014/main" id="{2D171EBB-6A7D-4B64-A003-BD26154407AB}"/>
              </a:ext>
            </a:extLst>
          </p:cNvPr>
          <p:cNvCxnSpPr/>
          <p:nvPr/>
        </p:nvCxnSpPr>
        <p:spPr>
          <a:xfrm>
            <a:off x="6769395" y="375683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78E3200F-C2BF-452D-A0ED-F7ED02DEBEAB}"/>
              </a:ext>
            </a:extLst>
          </p:cNvPr>
          <p:cNvCxnSpPr/>
          <p:nvPr/>
        </p:nvCxnSpPr>
        <p:spPr>
          <a:xfrm>
            <a:off x="8636572" y="375683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268F90D8-3DDF-4B2E-B4D0-BF76091D57AB}"/>
              </a:ext>
            </a:extLst>
          </p:cNvPr>
          <p:cNvCxnSpPr/>
          <p:nvPr/>
        </p:nvCxnSpPr>
        <p:spPr>
          <a:xfrm>
            <a:off x="10503749" y="375683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871595"/>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1000" fill="hold"/>
                                        <p:tgtEl>
                                          <p:spTgt spid="17"/>
                                        </p:tgtEl>
                                        <p:attrNameLst>
                                          <p:attrName>ppt_x</p:attrName>
                                        </p:attrNameLst>
                                      </p:cBhvr>
                                      <p:tavLst>
                                        <p:tav tm="0">
                                          <p:val>
                                            <p:strVal val="#ppt_x"/>
                                          </p:val>
                                        </p:tav>
                                        <p:tav tm="100000">
                                          <p:val>
                                            <p:strVal val="#ppt_x"/>
                                          </p:val>
                                        </p:tav>
                                      </p:tavLst>
                                    </p:anim>
                                    <p:anim calcmode="lin" valueType="num">
                                      <p:cBhvr additive="base">
                                        <p:cTn id="30" dur="10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000" fill="hold"/>
                                        <p:tgtEl>
                                          <p:spTgt spid="18"/>
                                        </p:tgtEl>
                                        <p:attrNameLst>
                                          <p:attrName>ppt_x</p:attrName>
                                        </p:attrNameLst>
                                      </p:cBhvr>
                                      <p:tavLst>
                                        <p:tav tm="0">
                                          <p:val>
                                            <p:strVal val="#ppt_x"/>
                                          </p:val>
                                        </p:tav>
                                        <p:tav tm="100000">
                                          <p:val>
                                            <p:strVal val="#ppt_x"/>
                                          </p:val>
                                        </p:tav>
                                      </p:tavLst>
                                    </p:anim>
                                    <p:anim calcmode="lin" valueType="num">
                                      <p:cBhvr additive="base">
                                        <p:cTn id="34" dur="10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000" fill="hold"/>
                                        <p:tgtEl>
                                          <p:spTgt spid="21"/>
                                        </p:tgtEl>
                                        <p:attrNameLst>
                                          <p:attrName>ppt_x</p:attrName>
                                        </p:attrNameLst>
                                      </p:cBhvr>
                                      <p:tavLst>
                                        <p:tav tm="0">
                                          <p:val>
                                            <p:strVal val="#ppt_x"/>
                                          </p:val>
                                        </p:tav>
                                        <p:tav tm="100000">
                                          <p:val>
                                            <p:strVal val="#ppt_x"/>
                                          </p:val>
                                        </p:tav>
                                      </p:tavLst>
                                    </p:anim>
                                    <p:anim calcmode="lin" valueType="num">
                                      <p:cBhvr additive="base">
                                        <p:cTn id="38" dur="10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DBCA065B-1355-414D-B585-92AE1ABC8285}"/>
              </a:ext>
            </a:extLst>
          </p:cNvPr>
          <p:cNvGrpSpPr/>
          <p:nvPr/>
        </p:nvGrpSpPr>
        <p:grpSpPr>
          <a:xfrm>
            <a:off x="512921"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freeppt7.com</a:t>
              </a:r>
              <a:endParaRPr lang="zh-CN" altLang="en-US" dirty="0">
                <a:solidFill>
                  <a:schemeClr val="bg1"/>
                </a:solidFill>
                <a:cs typeface="+mn-ea"/>
                <a:sym typeface="+mn-lt"/>
              </a:endParaRPr>
            </a:p>
          </p:txBody>
        </p:sp>
      </p:grpSp>
      <p:sp>
        <p:nvSpPr>
          <p:cNvPr id="34" name="文本框 33">
            <a:extLst>
              <a:ext uri="{FF2B5EF4-FFF2-40B4-BE49-F238E27FC236}">
                <a16:creationId xmlns:a16="http://schemas.microsoft.com/office/drawing/2014/main" id="{FAE71585-81C2-4CB8-9745-448EEDC0D6D0}"/>
              </a:ext>
            </a:extLst>
          </p:cNvPr>
          <p:cNvSpPr txBox="1"/>
          <p:nvPr/>
        </p:nvSpPr>
        <p:spPr>
          <a:xfrm>
            <a:off x="6632866" y="3050176"/>
            <a:ext cx="1393533" cy="1323439"/>
          </a:xfrm>
          <a:prstGeom prst="rect">
            <a:avLst/>
          </a:prstGeom>
          <a:noFill/>
        </p:spPr>
        <p:txBody>
          <a:bodyPr wrap="square" rtlCol="0">
            <a:spAutoFit/>
          </a:bodyPr>
          <a:lstStyle/>
          <a:p>
            <a:pPr algn="dist"/>
            <a:r>
              <a:rPr lang="en-US" altLang="zh-CN" sz="8000" dirty="0">
                <a:solidFill>
                  <a:srgbClr val="B8914B"/>
                </a:solidFill>
                <a:cs typeface="+mn-ea"/>
                <a:sym typeface="+mn-lt"/>
              </a:rPr>
              <a:t>03</a:t>
            </a:r>
            <a:endParaRPr lang="zh-CN" altLang="en-US" sz="8000" dirty="0">
              <a:solidFill>
                <a:srgbClr val="B8914B"/>
              </a:solidFill>
              <a:cs typeface="+mn-ea"/>
              <a:sym typeface="+mn-lt"/>
            </a:endParaRPr>
          </a:p>
        </p:txBody>
      </p:sp>
      <p:grpSp>
        <p:nvGrpSpPr>
          <p:cNvPr id="6" name="组合 5">
            <a:extLst>
              <a:ext uri="{FF2B5EF4-FFF2-40B4-BE49-F238E27FC236}">
                <a16:creationId xmlns:a16="http://schemas.microsoft.com/office/drawing/2014/main" id="{6E90087C-20D2-4F07-B79C-C0E1FFF819F1}"/>
              </a:ext>
            </a:extLst>
          </p:cNvPr>
          <p:cNvGrpSpPr/>
          <p:nvPr/>
        </p:nvGrpSpPr>
        <p:grpSpPr>
          <a:xfrm>
            <a:off x="6632866" y="4373615"/>
            <a:ext cx="5056026" cy="1053861"/>
            <a:chOff x="6632867" y="3982450"/>
            <a:chExt cx="5056026" cy="1053861"/>
          </a:xfrm>
        </p:grpSpPr>
        <p:sp>
          <p:nvSpPr>
            <p:cNvPr id="35" name="文本框 34">
              <a:extLst>
                <a:ext uri="{FF2B5EF4-FFF2-40B4-BE49-F238E27FC236}">
                  <a16:creationId xmlns:a16="http://schemas.microsoft.com/office/drawing/2014/main" id="{1C3E9B9A-2E5E-43BA-98EF-CDEBD165C993}"/>
                </a:ext>
              </a:extLst>
            </p:cNvPr>
            <p:cNvSpPr txBox="1"/>
            <p:nvPr/>
          </p:nvSpPr>
          <p:spPr>
            <a:xfrm>
              <a:off x="6632867" y="3982450"/>
              <a:ext cx="5056026" cy="769441"/>
            </a:xfrm>
            <a:prstGeom prst="rect">
              <a:avLst/>
            </a:prstGeom>
            <a:noFill/>
          </p:spPr>
          <p:txBody>
            <a:bodyPr wrap="square" rtlCol="0">
              <a:spAutoFit/>
            </a:bodyPr>
            <a:lstStyle/>
            <a:p>
              <a:pPr algn="dist"/>
              <a:r>
                <a:rPr lang="en-US" altLang="zh-CN" sz="4400" dirty="0">
                  <a:solidFill>
                    <a:schemeClr val="tx1">
                      <a:lumMod val="75000"/>
                      <a:lumOff val="25000"/>
                    </a:schemeClr>
                  </a:solidFill>
                  <a:cs typeface="+mn-ea"/>
                  <a:sym typeface="+mn-lt"/>
                </a:rPr>
                <a:t>Add title text</a:t>
              </a:r>
              <a:endParaRPr lang="zh-CN" altLang="en-US" sz="44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5EC12E18-3CD0-4D54-99E8-896EE4C6627E}"/>
                </a:ext>
              </a:extLst>
            </p:cNvPr>
            <p:cNvSpPr txBox="1"/>
            <p:nvPr/>
          </p:nvSpPr>
          <p:spPr>
            <a:xfrm>
              <a:off x="6632867" y="4697757"/>
              <a:ext cx="5056026" cy="338554"/>
            </a:xfrm>
            <a:prstGeom prst="rect">
              <a:avLst/>
            </a:prstGeom>
            <a:noFill/>
          </p:spPr>
          <p:txBody>
            <a:bodyPr wrap="square">
              <a:spAutoFit/>
            </a:bodyPr>
            <a:lstStyle/>
            <a:p>
              <a:pPr algn="dist"/>
              <a:r>
                <a:rPr lang="en-US" altLang="zh-CN" sz="1600" dirty="0">
                  <a:solidFill>
                    <a:schemeClr val="tx1">
                      <a:lumMod val="75000"/>
                      <a:lumOff val="25000"/>
                    </a:schemeClr>
                  </a:solidFill>
                  <a:cs typeface="+mn-ea"/>
                  <a:sym typeface="+mn-lt"/>
                </a:rPr>
                <a:t>Please enter the font and title you think</a:t>
              </a:r>
            </a:p>
          </p:txBody>
        </p:sp>
      </p:grpSp>
      <p:pic>
        <p:nvPicPr>
          <p:cNvPr id="15" name="图片 14">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884076" y="308786"/>
            <a:ext cx="506096" cy="310094"/>
          </a:xfrm>
          <a:prstGeom prst="rect">
            <a:avLst/>
          </a:prstGeom>
        </p:spPr>
      </p:pic>
    </p:spTree>
    <p:extLst>
      <p:ext uri="{BB962C8B-B14F-4D97-AF65-F5344CB8AC3E}">
        <p14:creationId xmlns:p14="http://schemas.microsoft.com/office/powerpoint/2010/main" val="362455165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000" fill="hold"/>
                                        <p:tgtEl>
                                          <p:spTgt spid="65"/>
                                        </p:tgtEl>
                                        <p:attrNameLst>
                                          <p:attrName>ppt_x</p:attrName>
                                        </p:attrNameLst>
                                      </p:cBhvr>
                                      <p:tavLst>
                                        <p:tav tm="0">
                                          <p:val>
                                            <p:strVal val="0-#ppt_w/2"/>
                                          </p:val>
                                        </p:tav>
                                        <p:tav tm="100000">
                                          <p:val>
                                            <p:strVal val="#ppt_x"/>
                                          </p:val>
                                        </p:tav>
                                      </p:tavLst>
                                    </p:anim>
                                    <p:anim calcmode="lin" valueType="num">
                                      <p:cBhvr additive="base">
                                        <p:cTn id="8" dur="10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Rectangle 13">
            <a:extLst>
              <a:ext uri="{FF2B5EF4-FFF2-40B4-BE49-F238E27FC236}">
                <a16:creationId xmlns:a16="http://schemas.microsoft.com/office/drawing/2014/main" id="{6BFC66E2-26E7-4340-B6A0-4EBAC3584E02}"/>
              </a:ext>
            </a:extLst>
          </p:cNvPr>
          <p:cNvSpPr>
            <a:spLocks noChangeArrowheads="1"/>
          </p:cNvSpPr>
          <p:nvPr/>
        </p:nvSpPr>
        <p:spPr bwMode="auto">
          <a:xfrm>
            <a:off x="10124187" y="3929629"/>
            <a:ext cx="84960"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L</a:t>
            </a:r>
            <a:endParaRPr kumimoji="0" lang="zh-CN" altLang="zh-CN" sz="1800" b="0" i="0" u="none" strike="noStrike" cap="none" normalizeH="0" baseline="0" dirty="0">
              <a:ln>
                <a:noFill/>
              </a:ln>
              <a:solidFill>
                <a:srgbClr val="B8914B"/>
              </a:solidFill>
              <a:effectLst/>
              <a:cs typeface="+mn-ea"/>
              <a:sym typeface="+mn-lt"/>
            </a:endParaRPr>
          </a:p>
        </p:txBody>
      </p:sp>
      <p:sp>
        <p:nvSpPr>
          <p:cNvPr id="17" name="Rectangle 14">
            <a:extLst>
              <a:ext uri="{FF2B5EF4-FFF2-40B4-BE49-F238E27FC236}">
                <a16:creationId xmlns:a16="http://schemas.microsoft.com/office/drawing/2014/main" id="{51DFAC2C-3483-4A34-BE0F-668BECF9CACF}"/>
              </a:ext>
            </a:extLst>
          </p:cNvPr>
          <p:cNvSpPr>
            <a:spLocks noChangeArrowheads="1"/>
          </p:cNvSpPr>
          <p:nvPr/>
        </p:nvSpPr>
        <p:spPr bwMode="auto">
          <a:xfrm>
            <a:off x="10194037" y="3929629"/>
            <a:ext cx="1086836"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OREM IPSUM</a:t>
            </a:r>
            <a:endParaRPr kumimoji="0" lang="zh-CN" altLang="zh-CN" sz="1800" b="0" i="0" u="none" strike="noStrike" cap="none" normalizeH="0" baseline="0" dirty="0">
              <a:ln>
                <a:noFill/>
              </a:ln>
              <a:solidFill>
                <a:srgbClr val="B8914B"/>
              </a:solidFill>
              <a:effectLst/>
              <a:cs typeface="+mn-ea"/>
              <a:sym typeface="+mn-lt"/>
            </a:endParaRPr>
          </a:p>
        </p:txBody>
      </p:sp>
      <p:sp>
        <p:nvSpPr>
          <p:cNvPr id="18" name="Rectangle 15">
            <a:extLst>
              <a:ext uri="{FF2B5EF4-FFF2-40B4-BE49-F238E27FC236}">
                <a16:creationId xmlns:a16="http://schemas.microsoft.com/office/drawing/2014/main" id="{CE090749-F016-4D0E-915C-87454DB9BC72}"/>
              </a:ext>
            </a:extLst>
          </p:cNvPr>
          <p:cNvSpPr>
            <a:spLocks noChangeArrowheads="1"/>
          </p:cNvSpPr>
          <p:nvPr/>
        </p:nvSpPr>
        <p:spPr bwMode="auto">
          <a:xfrm>
            <a:off x="10124187" y="5077391"/>
            <a:ext cx="84960"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L</a:t>
            </a:r>
            <a:endParaRPr kumimoji="0" lang="zh-CN" altLang="zh-CN" sz="1800" b="0" i="0" u="none" strike="noStrike" cap="none" normalizeH="0" baseline="0" dirty="0">
              <a:ln>
                <a:noFill/>
              </a:ln>
              <a:solidFill>
                <a:srgbClr val="B8914B"/>
              </a:solidFill>
              <a:effectLst/>
              <a:cs typeface="+mn-ea"/>
              <a:sym typeface="+mn-lt"/>
            </a:endParaRPr>
          </a:p>
        </p:txBody>
      </p:sp>
      <p:sp>
        <p:nvSpPr>
          <p:cNvPr id="21" name="Rectangle 16">
            <a:extLst>
              <a:ext uri="{FF2B5EF4-FFF2-40B4-BE49-F238E27FC236}">
                <a16:creationId xmlns:a16="http://schemas.microsoft.com/office/drawing/2014/main" id="{23C771F4-BE35-4C60-A5FE-8519F8525E19}"/>
              </a:ext>
            </a:extLst>
          </p:cNvPr>
          <p:cNvSpPr>
            <a:spLocks noChangeArrowheads="1"/>
          </p:cNvSpPr>
          <p:nvPr/>
        </p:nvSpPr>
        <p:spPr bwMode="auto">
          <a:xfrm>
            <a:off x="10194037" y="5077391"/>
            <a:ext cx="1086836"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OREM IPSUM</a:t>
            </a:r>
            <a:endParaRPr kumimoji="0" lang="zh-CN" altLang="zh-CN" sz="1800" b="0" i="0" u="none" strike="noStrike" cap="none" normalizeH="0" baseline="0" dirty="0">
              <a:ln>
                <a:noFill/>
              </a:ln>
              <a:solidFill>
                <a:srgbClr val="B8914B"/>
              </a:solidFill>
              <a:effectLst/>
              <a:cs typeface="+mn-ea"/>
              <a:sym typeface="+mn-lt"/>
            </a:endParaRPr>
          </a:p>
        </p:txBody>
      </p:sp>
      <p:sp>
        <p:nvSpPr>
          <p:cNvPr id="22" name="Rectangle 17">
            <a:extLst>
              <a:ext uri="{FF2B5EF4-FFF2-40B4-BE49-F238E27FC236}">
                <a16:creationId xmlns:a16="http://schemas.microsoft.com/office/drawing/2014/main" id="{7027826E-3944-4072-B706-CBE65687C3A0}"/>
              </a:ext>
            </a:extLst>
          </p:cNvPr>
          <p:cNvSpPr>
            <a:spLocks noChangeArrowheads="1"/>
          </p:cNvSpPr>
          <p:nvPr/>
        </p:nvSpPr>
        <p:spPr bwMode="auto">
          <a:xfrm>
            <a:off x="10124187" y="2764404"/>
            <a:ext cx="84960"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L</a:t>
            </a:r>
            <a:endParaRPr kumimoji="0" lang="zh-CN" altLang="zh-CN" sz="1800" b="0" i="0" u="none" strike="noStrike" cap="none" normalizeH="0" baseline="0" dirty="0">
              <a:ln>
                <a:noFill/>
              </a:ln>
              <a:solidFill>
                <a:srgbClr val="B8914B"/>
              </a:solidFill>
              <a:effectLst/>
              <a:cs typeface="+mn-ea"/>
              <a:sym typeface="+mn-lt"/>
            </a:endParaRPr>
          </a:p>
        </p:txBody>
      </p:sp>
      <p:sp>
        <p:nvSpPr>
          <p:cNvPr id="23" name="Rectangle 18">
            <a:extLst>
              <a:ext uri="{FF2B5EF4-FFF2-40B4-BE49-F238E27FC236}">
                <a16:creationId xmlns:a16="http://schemas.microsoft.com/office/drawing/2014/main" id="{E95FF767-F580-43B1-BB8B-8FFE3A66BB02}"/>
              </a:ext>
            </a:extLst>
          </p:cNvPr>
          <p:cNvSpPr>
            <a:spLocks noChangeArrowheads="1"/>
          </p:cNvSpPr>
          <p:nvPr/>
        </p:nvSpPr>
        <p:spPr bwMode="auto">
          <a:xfrm>
            <a:off x="10194037" y="2764404"/>
            <a:ext cx="1086836"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OREM IPSUM</a:t>
            </a:r>
            <a:endParaRPr kumimoji="0" lang="zh-CN" altLang="zh-CN" sz="1800" b="0" i="0" u="none" strike="noStrike" cap="none" normalizeH="0" baseline="0" dirty="0">
              <a:ln>
                <a:noFill/>
              </a:ln>
              <a:solidFill>
                <a:srgbClr val="B8914B"/>
              </a:solidFill>
              <a:effectLst/>
              <a:cs typeface="+mn-ea"/>
              <a:sym typeface="+mn-lt"/>
            </a:endParaRPr>
          </a:p>
        </p:txBody>
      </p:sp>
      <p:grpSp>
        <p:nvGrpSpPr>
          <p:cNvPr id="2" name="组合 1">
            <a:extLst>
              <a:ext uri="{FF2B5EF4-FFF2-40B4-BE49-F238E27FC236}">
                <a16:creationId xmlns:a16="http://schemas.microsoft.com/office/drawing/2014/main" id="{C2A8D9CB-54DE-46E2-A0E7-DAAB6F1D552D}"/>
              </a:ext>
            </a:extLst>
          </p:cNvPr>
          <p:cNvGrpSpPr/>
          <p:nvPr/>
        </p:nvGrpSpPr>
        <p:grpSpPr>
          <a:xfrm>
            <a:off x="5799862" y="2307982"/>
            <a:ext cx="3956655" cy="3196636"/>
            <a:chOff x="5447227" y="2019418"/>
            <a:chExt cx="4413250" cy="3565525"/>
          </a:xfrm>
        </p:grpSpPr>
        <p:sp>
          <p:nvSpPr>
            <p:cNvPr id="10" name="Freeform 7">
              <a:extLst>
                <a:ext uri="{FF2B5EF4-FFF2-40B4-BE49-F238E27FC236}">
                  <a16:creationId xmlns:a16="http://schemas.microsoft.com/office/drawing/2014/main" id="{43C62EEF-A717-4C80-B110-605BDDB84A91}"/>
                </a:ext>
              </a:extLst>
            </p:cNvPr>
            <p:cNvSpPr>
              <a:spLocks/>
            </p:cNvSpPr>
            <p:nvPr/>
          </p:nvSpPr>
          <p:spPr bwMode="auto">
            <a:xfrm>
              <a:off x="5447227" y="2019418"/>
              <a:ext cx="4413250" cy="3565525"/>
            </a:xfrm>
            <a:custGeom>
              <a:avLst/>
              <a:gdLst/>
              <a:ahLst/>
              <a:cxnLst>
                <a:cxn ang="0">
                  <a:pos x="0" y="0"/>
                </a:cxn>
                <a:cxn ang="0">
                  <a:pos x="0" y="2246"/>
                </a:cxn>
                <a:cxn ang="0">
                  <a:pos x="2780" y="2246"/>
                </a:cxn>
              </a:cxnLst>
              <a:rect l="0" t="0" r="r" b="b"/>
              <a:pathLst>
                <a:path w="2780" h="2246">
                  <a:moveTo>
                    <a:pt x="0" y="0"/>
                  </a:moveTo>
                  <a:lnTo>
                    <a:pt x="0" y="2246"/>
                  </a:lnTo>
                  <a:lnTo>
                    <a:pt x="2780" y="2246"/>
                  </a:lnTo>
                </a:path>
              </a:pathLst>
            </a:custGeom>
            <a:noFill/>
            <a:ln w="7938" cap="flat">
              <a:solidFill>
                <a:srgbClr val="DBDBD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Line 8">
              <a:extLst>
                <a:ext uri="{FF2B5EF4-FFF2-40B4-BE49-F238E27FC236}">
                  <a16:creationId xmlns:a16="http://schemas.microsoft.com/office/drawing/2014/main" id="{46A014FE-EF17-4558-906A-6F16E704D2AD}"/>
                </a:ext>
              </a:extLst>
            </p:cNvPr>
            <p:cNvSpPr>
              <a:spLocks noChangeShapeType="1"/>
            </p:cNvSpPr>
            <p:nvPr/>
          </p:nvSpPr>
          <p:spPr bwMode="auto">
            <a:xfrm>
              <a:off x="5466277" y="5037255"/>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Line 9">
              <a:extLst>
                <a:ext uri="{FF2B5EF4-FFF2-40B4-BE49-F238E27FC236}">
                  <a16:creationId xmlns:a16="http://schemas.microsoft.com/office/drawing/2014/main" id="{07A8435D-3837-478A-AEB8-4441F8C96484}"/>
                </a:ext>
              </a:extLst>
            </p:cNvPr>
            <p:cNvSpPr>
              <a:spLocks noChangeShapeType="1"/>
            </p:cNvSpPr>
            <p:nvPr/>
          </p:nvSpPr>
          <p:spPr bwMode="auto">
            <a:xfrm>
              <a:off x="5466277" y="4422893"/>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Line 10">
              <a:extLst>
                <a:ext uri="{FF2B5EF4-FFF2-40B4-BE49-F238E27FC236}">
                  <a16:creationId xmlns:a16="http://schemas.microsoft.com/office/drawing/2014/main" id="{3B00ADBF-7086-46EB-AB66-59F46E909A3B}"/>
                </a:ext>
              </a:extLst>
            </p:cNvPr>
            <p:cNvSpPr>
              <a:spLocks noChangeShapeType="1"/>
            </p:cNvSpPr>
            <p:nvPr/>
          </p:nvSpPr>
          <p:spPr bwMode="auto">
            <a:xfrm>
              <a:off x="5466277" y="3806943"/>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Line 11">
              <a:extLst>
                <a:ext uri="{FF2B5EF4-FFF2-40B4-BE49-F238E27FC236}">
                  <a16:creationId xmlns:a16="http://schemas.microsoft.com/office/drawing/2014/main" id="{86CC54A9-87E6-4770-B658-59400DFD30DB}"/>
                </a:ext>
              </a:extLst>
            </p:cNvPr>
            <p:cNvSpPr>
              <a:spLocks noChangeShapeType="1"/>
            </p:cNvSpPr>
            <p:nvPr/>
          </p:nvSpPr>
          <p:spPr bwMode="auto">
            <a:xfrm>
              <a:off x="5466277" y="3192580"/>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Line 12">
              <a:extLst>
                <a:ext uri="{FF2B5EF4-FFF2-40B4-BE49-F238E27FC236}">
                  <a16:creationId xmlns:a16="http://schemas.microsoft.com/office/drawing/2014/main" id="{D8DB5EA3-5D22-4C33-8E9B-CDBD5E68E987}"/>
                </a:ext>
              </a:extLst>
            </p:cNvPr>
            <p:cNvSpPr>
              <a:spLocks noChangeShapeType="1"/>
            </p:cNvSpPr>
            <p:nvPr/>
          </p:nvSpPr>
          <p:spPr bwMode="auto">
            <a:xfrm>
              <a:off x="5466277" y="2559168"/>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Line 19">
              <a:extLst>
                <a:ext uri="{FF2B5EF4-FFF2-40B4-BE49-F238E27FC236}">
                  <a16:creationId xmlns:a16="http://schemas.microsoft.com/office/drawing/2014/main" id="{9A8587A9-CC0D-4FA0-8AF5-99F0541DC396}"/>
                </a:ext>
              </a:extLst>
            </p:cNvPr>
            <p:cNvSpPr>
              <a:spLocks noChangeShapeType="1"/>
            </p:cNvSpPr>
            <p:nvPr/>
          </p:nvSpPr>
          <p:spPr bwMode="auto">
            <a:xfrm>
              <a:off x="5834577" y="2675055"/>
              <a:ext cx="1588" cy="290988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Line 20">
              <a:extLst>
                <a:ext uri="{FF2B5EF4-FFF2-40B4-BE49-F238E27FC236}">
                  <a16:creationId xmlns:a16="http://schemas.microsoft.com/office/drawing/2014/main" id="{53A92D1A-4024-402C-8799-6A8D0FFACC79}"/>
                </a:ext>
              </a:extLst>
            </p:cNvPr>
            <p:cNvSpPr>
              <a:spLocks noChangeShapeType="1"/>
            </p:cNvSpPr>
            <p:nvPr/>
          </p:nvSpPr>
          <p:spPr bwMode="auto">
            <a:xfrm>
              <a:off x="5988565" y="3803768"/>
              <a:ext cx="1588" cy="1781175"/>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1">
              <a:extLst>
                <a:ext uri="{FF2B5EF4-FFF2-40B4-BE49-F238E27FC236}">
                  <a16:creationId xmlns:a16="http://schemas.microsoft.com/office/drawing/2014/main" id="{5E65D1CE-F81E-4F83-A507-FE37F3156D75}"/>
                </a:ext>
              </a:extLst>
            </p:cNvPr>
            <p:cNvSpPr>
              <a:spLocks/>
            </p:cNvSpPr>
            <p:nvPr/>
          </p:nvSpPr>
          <p:spPr bwMode="auto">
            <a:xfrm>
              <a:off x="6140965" y="4695943"/>
              <a:ext cx="1588" cy="889000"/>
            </a:xfrm>
            <a:custGeom>
              <a:avLst/>
              <a:gdLst/>
              <a:ahLst/>
              <a:cxnLst>
                <a:cxn ang="0">
                  <a:pos x="0" y="0"/>
                </a:cxn>
                <a:cxn ang="0">
                  <a:pos x="0" y="560"/>
                </a:cxn>
                <a:cxn ang="0">
                  <a:pos x="0" y="0"/>
                </a:cxn>
              </a:cxnLst>
              <a:rect l="0" t="0" r="r" b="b"/>
              <a:pathLst>
                <a:path h="560">
                  <a:moveTo>
                    <a:pt x="0" y="0"/>
                  </a:moveTo>
                  <a:lnTo>
                    <a:pt x="0" y="560"/>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Line 22">
              <a:extLst>
                <a:ext uri="{FF2B5EF4-FFF2-40B4-BE49-F238E27FC236}">
                  <a16:creationId xmlns:a16="http://schemas.microsoft.com/office/drawing/2014/main" id="{7CAD0A12-E442-4F53-B3EA-51DAF88894F5}"/>
                </a:ext>
              </a:extLst>
            </p:cNvPr>
            <p:cNvSpPr>
              <a:spLocks noChangeShapeType="1"/>
            </p:cNvSpPr>
            <p:nvPr/>
          </p:nvSpPr>
          <p:spPr bwMode="auto">
            <a:xfrm>
              <a:off x="6140965" y="4695943"/>
              <a:ext cx="1588" cy="889000"/>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Line 23">
              <a:extLst>
                <a:ext uri="{FF2B5EF4-FFF2-40B4-BE49-F238E27FC236}">
                  <a16:creationId xmlns:a16="http://schemas.microsoft.com/office/drawing/2014/main" id="{DAA6EEAA-B323-4AC9-8F4A-260E3AC830A8}"/>
                </a:ext>
              </a:extLst>
            </p:cNvPr>
            <p:cNvSpPr>
              <a:spLocks noChangeShapeType="1"/>
            </p:cNvSpPr>
            <p:nvPr/>
          </p:nvSpPr>
          <p:spPr bwMode="auto">
            <a:xfrm>
              <a:off x="6606102" y="4422893"/>
              <a:ext cx="1588" cy="1162050"/>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Line 24">
              <a:extLst>
                <a:ext uri="{FF2B5EF4-FFF2-40B4-BE49-F238E27FC236}">
                  <a16:creationId xmlns:a16="http://schemas.microsoft.com/office/drawing/2014/main" id="{D15C48DA-045E-4BB0-8E59-977AF70A4B24}"/>
                </a:ext>
              </a:extLst>
            </p:cNvPr>
            <p:cNvSpPr>
              <a:spLocks noChangeShapeType="1"/>
            </p:cNvSpPr>
            <p:nvPr/>
          </p:nvSpPr>
          <p:spPr bwMode="auto">
            <a:xfrm>
              <a:off x="6756915" y="2881430"/>
              <a:ext cx="1588" cy="2703513"/>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25">
              <a:extLst>
                <a:ext uri="{FF2B5EF4-FFF2-40B4-BE49-F238E27FC236}">
                  <a16:creationId xmlns:a16="http://schemas.microsoft.com/office/drawing/2014/main" id="{403EFC88-18C3-4982-8CB8-CD0BB0C60EA7}"/>
                </a:ext>
              </a:extLst>
            </p:cNvPr>
            <p:cNvSpPr>
              <a:spLocks/>
            </p:cNvSpPr>
            <p:nvPr/>
          </p:nvSpPr>
          <p:spPr bwMode="auto">
            <a:xfrm>
              <a:off x="6914077" y="3803768"/>
              <a:ext cx="1588" cy="1781175"/>
            </a:xfrm>
            <a:custGeom>
              <a:avLst/>
              <a:gdLst/>
              <a:ahLst/>
              <a:cxnLst>
                <a:cxn ang="0">
                  <a:pos x="0" y="0"/>
                </a:cxn>
                <a:cxn ang="0">
                  <a:pos x="0" y="1122"/>
                </a:cxn>
                <a:cxn ang="0">
                  <a:pos x="0" y="0"/>
                </a:cxn>
              </a:cxnLst>
              <a:rect l="0" t="0" r="r" b="b"/>
              <a:pathLst>
                <a:path h="1122">
                  <a:moveTo>
                    <a:pt x="0" y="0"/>
                  </a:moveTo>
                  <a:lnTo>
                    <a:pt x="0" y="1122"/>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Line 26">
              <a:extLst>
                <a:ext uri="{FF2B5EF4-FFF2-40B4-BE49-F238E27FC236}">
                  <a16:creationId xmlns:a16="http://schemas.microsoft.com/office/drawing/2014/main" id="{C5DF4116-7BFA-4E8A-B532-40E770346ECB}"/>
                </a:ext>
              </a:extLst>
            </p:cNvPr>
            <p:cNvSpPr>
              <a:spLocks noChangeShapeType="1"/>
            </p:cNvSpPr>
            <p:nvPr/>
          </p:nvSpPr>
          <p:spPr bwMode="auto">
            <a:xfrm>
              <a:off x="6914077" y="3803768"/>
              <a:ext cx="1588" cy="1781175"/>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Line 27">
              <a:extLst>
                <a:ext uri="{FF2B5EF4-FFF2-40B4-BE49-F238E27FC236}">
                  <a16:creationId xmlns:a16="http://schemas.microsoft.com/office/drawing/2014/main" id="{C8645E3A-6C9D-44B3-9D83-D75009B595AB}"/>
                </a:ext>
              </a:extLst>
            </p:cNvPr>
            <p:cNvSpPr>
              <a:spLocks noChangeShapeType="1"/>
            </p:cNvSpPr>
            <p:nvPr/>
          </p:nvSpPr>
          <p:spPr bwMode="auto">
            <a:xfrm>
              <a:off x="7379215" y="4130793"/>
              <a:ext cx="1588" cy="1454150"/>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Line 28">
              <a:extLst>
                <a:ext uri="{FF2B5EF4-FFF2-40B4-BE49-F238E27FC236}">
                  <a16:creationId xmlns:a16="http://schemas.microsoft.com/office/drawing/2014/main" id="{E9C3245B-63BC-4112-83A7-7D3D40F9F5A9}"/>
                </a:ext>
              </a:extLst>
            </p:cNvPr>
            <p:cNvSpPr>
              <a:spLocks noChangeShapeType="1"/>
            </p:cNvSpPr>
            <p:nvPr/>
          </p:nvSpPr>
          <p:spPr bwMode="auto">
            <a:xfrm>
              <a:off x="7528440" y="4891205"/>
              <a:ext cx="1588" cy="69373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29">
              <a:extLst>
                <a:ext uri="{FF2B5EF4-FFF2-40B4-BE49-F238E27FC236}">
                  <a16:creationId xmlns:a16="http://schemas.microsoft.com/office/drawing/2014/main" id="{72CBC9D7-1299-44B8-A205-B919A7C9B1E7}"/>
                </a:ext>
              </a:extLst>
            </p:cNvPr>
            <p:cNvSpPr>
              <a:spLocks/>
            </p:cNvSpPr>
            <p:nvPr/>
          </p:nvSpPr>
          <p:spPr bwMode="auto">
            <a:xfrm>
              <a:off x="7687190" y="3395780"/>
              <a:ext cx="1588" cy="2189163"/>
            </a:xfrm>
            <a:custGeom>
              <a:avLst/>
              <a:gdLst/>
              <a:ahLst/>
              <a:cxnLst>
                <a:cxn ang="0">
                  <a:pos x="0" y="0"/>
                </a:cxn>
                <a:cxn ang="0">
                  <a:pos x="0" y="1379"/>
                </a:cxn>
                <a:cxn ang="0">
                  <a:pos x="0" y="0"/>
                </a:cxn>
              </a:cxnLst>
              <a:rect l="0" t="0" r="r" b="b"/>
              <a:pathLst>
                <a:path h="1379">
                  <a:moveTo>
                    <a:pt x="0" y="0"/>
                  </a:moveTo>
                  <a:lnTo>
                    <a:pt x="0" y="1379"/>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Line 30">
              <a:extLst>
                <a:ext uri="{FF2B5EF4-FFF2-40B4-BE49-F238E27FC236}">
                  <a16:creationId xmlns:a16="http://schemas.microsoft.com/office/drawing/2014/main" id="{F7E8AA54-F4B7-42ED-BFBA-F6C2769FA995}"/>
                </a:ext>
              </a:extLst>
            </p:cNvPr>
            <p:cNvSpPr>
              <a:spLocks noChangeShapeType="1"/>
            </p:cNvSpPr>
            <p:nvPr/>
          </p:nvSpPr>
          <p:spPr bwMode="auto">
            <a:xfrm>
              <a:off x="7687190" y="3395780"/>
              <a:ext cx="1588" cy="2189163"/>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Line 31">
              <a:extLst>
                <a:ext uri="{FF2B5EF4-FFF2-40B4-BE49-F238E27FC236}">
                  <a16:creationId xmlns:a16="http://schemas.microsoft.com/office/drawing/2014/main" id="{39FB17C2-2F57-458C-ADC9-992A1C2DA9B7}"/>
                </a:ext>
              </a:extLst>
            </p:cNvPr>
            <p:cNvSpPr>
              <a:spLocks noChangeShapeType="1"/>
            </p:cNvSpPr>
            <p:nvPr/>
          </p:nvSpPr>
          <p:spPr bwMode="auto">
            <a:xfrm>
              <a:off x="8147565" y="3395780"/>
              <a:ext cx="1588" cy="2189163"/>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Line 32">
              <a:extLst>
                <a:ext uri="{FF2B5EF4-FFF2-40B4-BE49-F238E27FC236}">
                  <a16:creationId xmlns:a16="http://schemas.microsoft.com/office/drawing/2014/main" id="{253E4AED-A9BB-4BA7-BF94-CB80EEF0005A}"/>
                </a:ext>
              </a:extLst>
            </p:cNvPr>
            <p:cNvSpPr>
              <a:spLocks noChangeShapeType="1"/>
            </p:cNvSpPr>
            <p:nvPr/>
          </p:nvSpPr>
          <p:spPr bwMode="auto">
            <a:xfrm>
              <a:off x="8301552" y="3084630"/>
              <a:ext cx="1588" cy="2500313"/>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33">
              <a:extLst>
                <a:ext uri="{FF2B5EF4-FFF2-40B4-BE49-F238E27FC236}">
                  <a16:creationId xmlns:a16="http://schemas.microsoft.com/office/drawing/2014/main" id="{BB4B3150-6DB8-45DF-9C05-C2DC59EA5A4A}"/>
                </a:ext>
              </a:extLst>
            </p:cNvPr>
            <p:cNvSpPr>
              <a:spLocks/>
            </p:cNvSpPr>
            <p:nvPr/>
          </p:nvSpPr>
          <p:spPr bwMode="auto">
            <a:xfrm>
              <a:off x="8455540" y="5191243"/>
              <a:ext cx="1588" cy="393700"/>
            </a:xfrm>
            <a:custGeom>
              <a:avLst/>
              <a:gdLst/>
              <a:ahLst/>
              <a:cxnLst>
                <a:cxn ang="0">
                  <a:pos x="0" y="0"/>
                </a:cxn>
                <a:cxn ang="0">
                  <a:pos x="0" y="248"/>
                </a:cxn>
                <a:cxn ang="0">
                  <a:pos x="0" y="0"/>
                </a:cxn>
              </a:cxnLst>
              <a:rect l="0" t="0" r="r" b="b"/>
              <a:pathLst>
                <a:path h="248">
                  <a:moveTo>
                    <a:pt x="0" y="0"/>
                  </a:moveTo>
                  <a:lnTo>
                    <a:pt x="0" y="248"/>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Line 34">
              <a:extLst>
                <a:ext uri="{FF2B5EF4-FFF2-40B4-BE49-F238E27FC236}">
                  <a16:creationId xmlns:a16="http://schemas.microsoft.com/office/drawing/2014/main" id="{C9F854DC-6E44-4474-8F0F-1CC5B142450F}"/>
                </a:ext>
              </a:extLst>
            </p:cNvPr>
            <p:cNvSpPr>
              <a:spLocks noChangeShapeType="1"/>
            </p:cNvSpPr>
            <p:nvPr/>
          </p:nvSpPr>
          <p:spPr bwMode="auto">
            <a:xfrm>
              <a:off x="8455540" y="5191243"/>
              <a:ext cx="1588" cy="393700"/>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Line 35">
              <a:extLst>
                <a:ext uri="{FF2B5EF4-FFF2-40B4-BE49-F238E27FC236}">
                  <a16:creationId xmlns:a16="http://schemas.microsoft.com/office/drawing/2014/main" id="{E9956514-F4FC-4393-B22C-6D346FD4F636}"/>
                </a:ext>
              </a:extLst>
            </p:cNvPr>
            <p:cNvSpPr>
              <a:spLocks noChangeShapeType="1"/>
            </p:cNvSpPr>
            <p:nvPr/>
          </p:nvSpPr>
          <p:spPr bwMode="auto">
            <a:xfrm>
              <a:off x="8920677" y="4632443"/>
              <a:ext cx="1588" cy="952500"/>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Line 36">
              <a:extLst>
                <a:ext uri="{FF2B5EF4-FFF2-40B4-BE49-F238E27FC236}">
                  <a16:creationId xmlns:a16="http://schemas.microsoft.com/office/drawing/2014/main" id="{A04234F8-AD6F-43B1-ADCE-5C14E8999C2B}"/>
                </a:ext>
              </a:extLst>
            </p:cNvPr>
            <p:cNvSpPr>
              <a:spLocks noChangeShapeType="1"/>
            </p:cNvSpPr>
            <p:nvPr/>
          </p:nvSpPr>
          <p:spPr bwMode="auto">
            <a:xfrm>
              <a:off x="9069902" y="3537068"/>
              <a:ext cx="1588" cy="2047875"/>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37">
              <a:extLst>
                <a:ext uri="{FF2B5EF4-FFF2-40B4-BE49-F238E27FC236}">
                  <a16:creationId xmlns:a16="http://schemas.microsoft.com/office/drawing/2014/main" id="{4A09E6B2-BA2E-4E28-8C36-23A956593929}"/>
                </a:ext>
              </a:extLst>
            </p:cNvPr>
            <p:cNvSpPr>
              <a:spLocks/>
            </p:cNvSpPr>
            <p:nvPr/>
          </p:nvSpPr>
          <p:spPr bwMode="auto">
            <a:xfrm>
              <a:off x="9227065" y="4235568"/>
              <a:ext cx="1588" cy="1349375"/>
            </a:xfrm>
            <a:custGeom>
              <a:avLst/>
              <a:gdLst/>
              <a:ahLst/>
              <a:cxnLst>
                <a:cxn ang="0">
                  <a:pos x="0" y="0"/>
                </a:cxn>
                <a:cxn ang="0">
                  <a:pos x="0" y="850"/>
                </a:cxn>
                <a:cxn ang="0">
                  <a:pos x="0" y="0"/>
                </a:cxn>
              </a:cxnLst>
              <a:rect l="0" t="0" r="r" b="b"/>
              <a:pathLst>
                <a:path h="850">
                  <a:moveTo>
                    <a:pt x="0" y="0"/>
                  </a:moveTo>
                  <a:lnTo>
                    <a:pt x="0" y="850"/>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Line 38">
              <a:extLst>
                <a:ext uri="{FF2B5EF4-FFF2-40B4-BE49-F238E27FC236}">
                  <a16:creationId xmlns:a16="http://schemas.microsoft.com/office/drawing/2014/main" id="{FDD3960E-15D0-459F-B116-45AEFCC317D3}"/>
                </a:ext>
              </a:extLst>
            </p:cNvPr>
            <p:cNvSpPr>
              <a:spLocks noChangeShapeType="1"/>
            </p:cNvSpPr>
            <p:nvPr/>
          </p:nvSpPr>
          <p:spPr bwMode="auto">
            <a:xfrm>
              <a:off x="9227065" y="4235568"/>
              <a:ext cx="1588" cy="1349375"/>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7" name="文本框 46">
            <a:extLst>
              <a:ext uri="{FF2B5EF4-FFF2-40B4-BE49-F238E27FC236}">
                <a16:creationId xmlns:a16="http://schemas.microsoft.com/office/drawing/2014/main" id="{45A3F7DB-1495-470B-BB38-BC4F09EEDB2B}"/>
              </a:ext>
            </a:extLst>
          </p:cNvPr>
          <p:cNvSpPr txBox="1"/>
          <p:nvPr/>
        </p:nvSpPr>
        <p:spPr>
          <a:xfrm>
            <a:off x="1007569" y="3076374"/>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8" name="文本框 47">
            <a:extLst>
              <a:ext uri="{FF2B5EF4-FFF2-40B4-BE49-F238E27FC236}">
                <a16:creationId xmlns:a16="http://schemas.microsoft.com/office/drawing/2014/main" id="{D8B17361-86E4-4F82-BE76-537940A570D4}"/>
              </a:ext>
            </a:extLst>
          </p:cNvPr>
          <p:cNvSpPr txBox="1"/>
          <p:nvPr/>
        </p:nvSpPr>
        <p:spPr>
          <a:xfrm>
            <a:off x="983276" y="2502412"/>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
        <p:nvSpPr>
          <p:cNvPr id="49" name="文本框 48">
            <a:extLst>
              <a:ext uri="{FF2B5EF4-FFF2-40B4-BE49-F238E27FC236}">
                <a16:creationId xmlns:a16="http://schemas.microsoft.com/office/drawing/2014/main" id="{EF77D225-613F-4CC8-9D9F-65B28C7367C3}"/>
              </a:ext>
            </a:extLst>
          </p:cNvPr>
          <p:cNvSpPr txBox="1"/>
          <p:nvPr/>
        </p:nvSpPr>
        <p:spPr>
          <a:xfrm>
            <a:off x="1007569" y="4797446"/>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50" name="文本框 49">
            <a:extLst>
              <a:ext uri="{FF2B5EF4-FFF2-40B4-BE49-F238E27FC236}">
                <a16:creationId xmlns:a16="http://schemas.microsoft.com/office/drawing/2014/main" id="{44A72971-7BAA-48EF-8C6B-0FECB9B4AB09}"/>
              </a:ext>
            </a:extLst>
          </p:cNvPr>
          <p:cNvSpPr txBox="1"/>
          <p:nvPr/>
        </p:nvSpPr>
        <p:spPr>
          <a:xfrm>
            <a:off x="983276" y="4223484"/>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722070374"/>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ppt_x"/>
                                          </p:val>
                                        </p:tav>
                                        <p:tav tm="100000">
                                          <p:val>
                                            <p:strVal val="#ppt_x"/>
                                          </p:val>
                                        </p:tav>
                                      </p:tavLst>
                                    </p:anim>
                                    <p:anim calcmode="lin" valueType="num">
                                      <p:cBhvr additive="base">
                                        <p:cTn id="16" dur="10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fill="hold"/>
                                        <p:tgtEl>
                                          <p:spTgt spid="50"/>
                                        </p:tgtEl>
                                        <p:attrNameLst>
                                          <p:attrName>ppt_x</p:attrName>
                                        </p:attrNameLst>
                                      </p:cBhvr>
                                      <p:tavLst>
                                        <p:tav tm="0">
                                          <p:val>
                                            <p:strVal val="#ppt_x"/>
                                          </p:val>
                                        </p:tav>
                                        <p:tav tm="100000">
                                          <p:val>
                                            <p:strVal val="#ppt_x"/>
                                          </p:val>
                                        </p:tav>
                                      </p:tavLst>
                                    </p:anim>
                                    <p:anim calcmode="lin" valueType="num">
                                      <p:cBhvr additive="base">
                                        <p:cTn id="20" dur="10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1+#ppt_w/2"/>
                                          </p:val>
                                        </p:tav>
                                        <p:tav tm="100000">
                                          <p:val>
                                            <p:strVal val="#ppt_x"/>
                                          </p:val>
                                        </p:tav>
                                      </p:tavLst>
                                    </p:anim>
                                    <p:anim calcmode="lin" valueType="num">
                                      <p:cBhvr additive="base">
                                        <p:cTn id="28" dur="10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1+#ppt_w/2"/>
                                          </p:val>
                                        </p:tav>
                                        <p:tav tm="100000">
                                          <p:val>
                                            <p:strVal val="#ppt_x"/>
                                          </p:val>
                                        </p:tav>
                                      </p:tavLst>
                                    </p:anim>
                                    <p:anim calcmode="lin" valueType="num">
                                      <p:cBhvr additive="base">
                                        <p:cTn id="36" dur="10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000" fill="hold"/>
                                        <p:tgtEl>
                                          <p:spTgt spid="21"/>
                                        </p:tgtEl>
                                        <p:attrNameLst>
                                          <p:attrName>ppt_x</p:attrName>
                                        </p:attrNameLst>
                                      </p:cBhvr>
                                      <p:tavLst>
                                        <p:tav tm="0">
                                          <p:val>
                                            <p:strVal val="1+#ppt_w/2"/>
                                          </p:val>
                                        </p:tav>
                                        <p:tav tm="100000">
                                          <p:val>
                                            <p:strVal val="#ppt_x"/>
                                          </p:val>
                                        </p:tav>
                                      </p:tavLst>
                                    </p:anim>
                                    <p:anim calcmode="lin" valueType="num">
                                      <p:cBhvr additive="base">
                                        <p:cTn id="40" dur="10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1+#ppt_w/2"/>
                                          </p:val>
                                        </p:tav>
                                        <p:tav tm="100000">
                                          <p:val>
                                            <p:strVal val="#ppt_x"/>
                                          </p:val>
                                        </p:tav>
                                      </p:tavLst>
                                    </p:anim>
                                    <p:anim calcmode="lin" valueType="num">
                                      <p:cBhvr additive="base">
                                        <p:cTn id="44" dur="10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1+#ppt_w/2"/>
                                          </p:val>
                                        </p:tav>
                                        <p:tav tm="100000">
                                          <p:val>
                                            <p:strVal val="#ppt_x"/>
                                          </p:val>
                                        </p:tav>
                                      </p:tavLst>
                                    </p:anim>
                                    <p:anim calcmode="lin" valueType="num">
                                      <p:cBhvr additive="base">
                                        <p:cTn id="4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p:bldP spid="22" grpId="0"/>
      <p:bldP spid="23" grpId="0"/>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3">
            <a:extLst>
              <a:ext uri="{FF2B5EF4-FFF2-40B4-BE49-F238E27FC236}">
                <a16:creationId xmlns:a16="http://schemas.microsoft.com/office/drawing/2014/main" id="{F9F38314-59E3-4B90-914F-8C7B8922D890}"/>
              </a:ext>
            </a:extLst>
          </p:cNvPr>
          <p:cNvGrpSpPr/>
          <p:nvPr/>
        </p:nvGrpSpPr>
        <p:grpSpPr>
          <a:xfrm>
            <a:off x="1348765" y="2080983"/>
            <a:ext cx="6441690" cy="3761303"/>
            <a:chOff x="1354773" y="2008187"/>
            <a:chExt cx="6441690" cy="3761303"/>
          </a:xfrm>
        </p:grpSpPr>
        <p:sp>
          <p:nvSpPr>
            <p:cNvPr id="10" name="Rectangle 6">
              <a:extLst>
                <a:ext uri="{FF2B5EF4-FFF2-40B4-BE49-F238E27FC236}">
                  <a16:creationId xmlns:a16="http://schemas.microsoft.com/office/drawing/2014/main" id="{E7AAC50C-25CF-4663-ACE2-B83A9AE8CB74}"/>
                </a:ext>
              </a:extLst>
            </p:cNvPr>
            <p:cNvSpPr>
              <a:spLocks noChangeArrowheads="1"/>
            </p:cNvSpPr>
            <p:nvPr/>
          </p:nvSpPr>
          <p:spPr bwMode="auto">
            <a:xfrm>
              <a:off x="1354773" y="2411412"/>
              <a:ext cx="37189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333333"/>
                  </a:solidFill>
                  <a:effectLst/>
                  <a:cs typeface="+mn-ea"/>
                  <a:sym typeface="+mn-lt"/>
                </a:rPr>
                <a:t>1000</a:t>
              </a:r>
              <a:endParaRPr kumimoji="0" lang="zh-CN" altLang="zh-CN" sz="1800" b="0" i="0" u="none" strike="noStrike" cap="none" normalizeH="0" baseline="0" dirty="0">
                <a:ln>
                  <a:noFill/>
                </a:ln>
                <a:solidFill>
                  <a:schemeClr val="tx1"/>
                </a:solidFill>
                <a:effectLst/>
                <a:cs typeface="+mn-ea"/>
                <a:sym typeface="+mn-lt"/>
              </a:endParaRPr>
            </a:p>
          </p:txBody>
        </p:sp>
        <p:sp>
          <p:nvSpPr>
            <p:cNvPr id="11" name="Rectangle 7">
              <a:extLst>
                <a:ext uri="{FF2B5EF4-FFF2-40B4-BE49-F238E27FC236}">
                  <a16:creationId xmlns:a16="http://schemas.microsoft.com/office/drawing/2014/main" id="{68688872-1DD9-44C2-9E64-DD1A9D13CD1F}"/>
                </a:ext>
              </a:extLst>
            </p:cNvPr>
            <p:cNvSpPr>
              <a:spLocks noChangeArrowheads="1"/>
            </p:cNvSpPr>
            <p:nvPr/>
          </p:nvSpPr>
          <p:spPr bwMode="auto">
            <a:xfrm>
              <a:off x="1448435" y="3211512"/>
              <a:ext cx="27892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333333"/>
                  </a:solidFill>
                  <a:effectLst/>
                  <a:cs typeface="+mn-ea"/>
                  <a:sym typeface="+mn-lt"/>
                </a:rPr>
                <a:t>750</a:t>
              </a:r>
              <a:endParaRPr kumimoji="0" lang="zh-CN" altLang="zh-CN" sz="1800" b="0" i="0" u="none" strike="noStrike" cap="none" normalizeH="0" baseline="0" dirty="0">
                <a:ln>
                  <a:noFill/>
                </a:ln>
                <a:solidFill>
                  <a:schemeClr val="tx1"/>
                </a:solidFill>
                <a:effectLst/>
                <a:cs typeface="+mn-ea"/>
                <a:sym typeface="+mn-lt"/>
              </a:endParaRPr>
            </a:p>
          </p:txBody>
        </p:sp>
        <p:sp>
          <p:nvSpPr>
            <p:cNvPr id="12" name="Rectangle 8">
              <a:extLst>
                <a:ext uri="{FF2B5EF4-FFF2-40B4-BE49-F238E27FC236}">
                  <a16:creationId xmlns:a16="http://schemas.microsoft.com/office/drawing/2014/main" id="{2D45F403-67D5-44EB-922F-84D5AAEE66DC}"/>
                </a:ext>
              </a:extLst>
            </p:cNvPr>
            <p:cNvSpPr>
              <a:spLocks noChangeArrowheads="1"/>
            </p:cNvSpPr>
            <p:nvPr/>
          </p:nvSpPr>
          <p:spPr bwMode="auto">
            <a:xfrm>
              <a:off x="1429385" y="4021137"/>
              <a:ext cx="27892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333333"/>
                  </a:solidFill>
                  <a:effectLst/>
                  <a:cs typeface="+mn-ea"/>
                  <a:sym typeface="+mn-lt"/>
                </a:rPr>
                <a:t>500</a:t>
              </a:r>
              <a:endParaRPr kumimoji="0" lang="zh-CN" altLang="zh-CN" sz="1800" b="0" i="0" u="none" strike="noStrike" cap="none" normalizeH="0" baseline="0" dirty="0">
                <a:ln>
                  <a:noFill/>
                </a:ln>
                <a:solidFill>
                  <a:schemeClr val="tx1"/>
                </a:solidFill>
                <a:effectLst/>
                <a:cs typeface="+mn-ea"/>
                <a:sym typeface="+mn-lt"/>
              </a:endParaRPr>
            </a:p>
          </p:txBody>
        </p:sp>
        <p:sp>
          <p:nvSpPr>
            <p:cNvPr id="13" name="Rectangle 9">
              <a:extLst>
                <a:ext uri="{FF2B5EF4-FFF2-40B4-BE49-F238E27FC236}">
                  <a16:creationId xmlns:a16="http://schemas.microsoft.com/office/drawing/2014/main" id="{789E55F0-0A1F-4ACE-B519-5A6E6C4326F2}"/>
                </a:ext>
              </a:extLst>
            </p:cNvPr>
            <p:cNvSpPr>
              <a:spLocks noChangeArrowheads="1"/>
            </p:cNvSpPr>
            <p:nvPr/>
          </p:nvSpPr>
          <p:spPr bwMode="auto">
            <a:xfrm>
              <a:off x="1624648" y="4841874"/>
              <a:ext cx="9297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333333"/>
                  </a:solidFill>
                  <a:effectLst/>
                  <a:cs typeface="+mn-ea"/>
                  <a:sym typeface="+mn-lt"/>
                </a:rPr>
                <a:t>0</a:t>
              </a:r>
              <a:endParaRPr kumimoji="0" lang="zh-CN" altLang="zh-CN" sz="1800" b="0" i="0" u="none" strike="noStrike" cap="none" normalizeH="0" baseline="0" dirty="0">
                <a:ln>
                  <a:noFill/>
                </a:ln>
                <a:solidFill>
                  <a:schemeClr val="tx1"/>
                </a:solidFill>
                <a:effectLst/>
                <a:cs typeface="+mn-ea"/>
                <a:sym typeface="+mn-lt"/>
              </a:endParaRPr>
            </a:p>
          </p:txBody>
        </p:sp>
        <p:sp>
          <p:nvSpPr>
            <p:cNvPr id="14" name="Rectangle 10">
              <a:extLst>
                <a:ext uri="{FF2B5EF4-FFF2-40B4-BE49-F238E27FC236}">
                  <a16:creationId xmlns:a16="http://schemas.microsoft.com/office/drawing/2014/main" id="{9842D13A-1A1A-4593-8719-BFB97B29BB78}"/>
                </a:ext>
              </a:extLst>
            </p:cNvPr>
            <p:cNvSpPr>
              <a:spLocks noChangeArrowheads="1"/>
            </p:cNvSpPr>
            <p:nvPr/>
          </p:nvSpPr>
          <p:spPr bwMode="auto">
            <a:xfrm>
              <a:off x="1451610" y="5610224"/>
              <a:ext cx="131763" cy="131763"/>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1">
              <a:extLst>
                <a:ext uri="{FF2B5EF4-FFF2-40B4-BE49-F238E27FC236}">
                  <a16:creationId xmlns:a16="http://schemas.microsoft.com/office/drawing/2014/main" id="{26BB665D-3EC3-4354-9162-C4F0C42FD792}"/>
                </a:ext>
              </a:extLst>
            </p:cNvPr>
            <p:cNvSpPr>
              <a:spLocks noChangeArrowheads="1"/>
            </p:cNvSpPr>
            <p:nvPr/>
          </p:nvSpPr>
          <p:spPr bwMode="auto">
            <a:xfrm>
              <a:off x="1657985" y="5584824"/>
              <a:ext cx="78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16" name="Rectangle 12">
              <a:extLst>
                <a:ext uri="{FF2B5EF4-FFF2-40B4-BE49-F238E27FC236}">
                  <a16:creationId xmlns:a16="http://schemas.microsoft.com/office/drawing/2014/main" id="{39BB8EB6-FBE3-4F6D-82EE-D0AC94BB8055}"/>
                </a:ext>
              </a:extLst>
            </p:cNvPr>
            <p:cNvSpPr>
              <a:spLocks noChangeArrowheads="1"/>
            </p:cNvSpPr>
            <p:nvPr/>
          </p:nvSpPr>
          <p:spPr bwMode="auto">
            <a:xfrm>
              <a:off x="1734185" y="5584824"/>
              <a:ext cx="4616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17" name="Rectangle 13">
              <a:extLst>
                <a:ext uri="{FF2B5EF4-FFF2-40B4-BE49-F238E27FC236}">
                  <a16:creationId xmlns:a16="http://schemas.microsoft.com/office/drawing/2014/main" id="{8E18426F-DD21-48DB-A43B-8183A72A3BF0}"/>
                </a:ext>
              </a:extLst>
            </p:cNvPr>
            <p:cNvSpPr>
              <a:spLocks noChangeArrowheads="1"/>
            </p:cNvSpPr>
            <p:nvPr/>
          </p:nvSpPr>
          <p:spPr bwMode="auto">
            <a:xfrm>
              <a:off x="2599373" y="5610224"/>
              <a:ext cx="128588" cy="131763"/>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Rectangle 14">
              <a:extLst>
                <a:ext uri="{FF2B5EF4-FFF2-40B4-BE49-F238E27FC236}">
                  <a16:creationId xmlns:a16="http://schemas.microsoft.com/office/drawing/2014/main" id="{62E689A9-828F-4995-B2D6-34508904E453}"/>
                </a:ext>
              </a:extLst>
            </p:cNvPr>
            <p:cNvSpPr>
              <a:spLocks noChangeArrowheads="1"/>
            </p:cNvSpPr>
            <p:nvPr/>
          </p:nvSpPr>
          <p:spPr bwMode="auto">
            <a:xfrm>
              <a:off x="2805748" y="5584824"/>
              <a:ext cx="78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21" name="Rectangle 15">
              <a:extLst>
                <a:ext uri="{FF2B5EF4-FFF2-40B4-BE49-F238E27FC236}">
                  <a16:creationId xmlns:a16="http://schemas.microsoft.com/office/drawing/2014/main" id="{88B82421-EF91-4C1F-8DDE-C8E5B8FFFD0C}"/>
                </a:ext>
              </a:extLst>
            </p:cNvPr>
            <p:cNvSpPr>
              <a:spLocks noChangeArrowheads="1"/>
            </p:cNvSpPr>
            <p:nvPr/>
          </p:nvSpPr>
          <p:spPr bwMode="auto">
            <a:xfrm>
              <a:off x="2881948" y="5584824"/>
              <a:ext cx="4616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22" name="Rectangle 16">
              <a:extLst>
                <a:ext uri="{FF2B5EF4-FFF2-40B4-BE49-F238E27FC236}">
                  <a16:creationId xmlns:a16="http://schemas.microsoft.com/office/drawing/2014/main" id="{2CF8C783-0F95-4E85-8687-364492DBB97B}"/>
                </a:ext>
              </a:extLst>
            </p:cNvPr>
            <p:cNvSpPr>
              <a:spLocks noChangeArrowheads="1"/>
            </p:cNvSpPr>
            <p:nvPr/>
          </p:nvSpPr>
          <p:spPr bwMode="auto">
            <a:xfrm>
              <a:off x="3743960" y="5610224"/>
              <a:ext cx="131763" cy="131763"/>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Rectangle 17">
              <a:extLst>
                <a:ext uri="{FF2B5EF4-FFF2-40B4-BE49-F238E27FC236}">
                  <a16:creationId xmlns:a16="http://schemas.microsoft.com/office/drawing/2014/main" id="{70F93098-E2FA-4DE8-BF0B-2CCC440BEB5E}"/>
                </a:ext>
              </a:extLst>
            </p:cNvPr>
            <p:cNvSpPr>
              <a:spLocks noChangeArrowheads="1"/>
            </p:cNvSpPr>
            <p:nvPr/>
          </p:nvSpPr>
          <p:spPr bwMode="auto">
            <a:xfrm>
              <a:off x="3950335" y="5584824"/>
              <a:ext cx="78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24" name="Rectangle 18">
              <a:extLst>
                <a:ext uri="{FF2B5EF4-FFF2-40B4-BE49-F238E27FC236}">
                  <a16:creationId xmlns:a16="http://schemas.microsoft.com/office/drawing/2014/main" id="{40F02F52-4D70-48F7-B635-3106FAC885CF}"/>
                </a:ext>
              </a:extLst>
            </p:cNvPr>
            <p:cNvSpPr>
              <a:spLocks noChangeArrowheads="1"/>
            </p:cNvSpPr>
            <p:nvPr/>
          </p:nvSpPr>
          <p:spPr bwMode="auto">
            <a:xfrm>
              <a:off x="4024948" y="5584824"/>
              <a:ext cx="4616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grpSp>
          <p:nvGrpSpPr>
            <p:cNvPr id="3" name="组合 2">
              <a:extLst>
                <a:ext uri="{FF2B5EF4-FFF2-40B4-BE49-F238E27FC236}">
                  <a16:creationId xmlns:a16="http://schemas.microsoft.com/office/drawing/2014/main" id="{CC95729E-60B8-4705-AFEB-5E8617FA277F}"/>
                </a:ext>
              </a:extLst>
            </p:cNvPr>
            <p:cNvGrpSpPr/>
            <p:nvPr/>
          </p:nvGrpSpPr>
          <p:grpSpPr>
            <a:xfrm>
              <a:off x="1910398" y="2008187"/>
              <a:ext cx="5886065" cy="2963863"/>
              <a:chOff x="1910398" y="2008187"/>
              <a:chExt cx="5951538" cy="2963863"/>
            </a:xfrm>
          </p:grpSpPr>
          <p:sp>
            <p:nvSpPr>
              <p:cNvPr id="28" name="Line 19">
                <a:extLst>
                  <a:ext uri="{FF2B5EF4-FFF2-40B4-BE49-F238E27FC236}">
                    <a16:creationId xmlns:a16="http://schemas.microsoft.com/office/drawing/2014/main" id="{1C585842-9BFB-4E79-876B-2C479D231EAE}"/>
                  </a:ext>
                </a:extLst>
              </p:cNvPr>
              <p:cNvSpPr>
                <a:spLocks noChangeShapeType="1"/>
              </p:cNvSpPr>
              <p:nvPr/>
            </p:nvSpPr>
            <p:spPr bwMode="auto">
              <a:xfrm>
                <a:off x="1910398" y="2554287"/>
                <a:ext cx="5876925" cy="1588"/>
              </a:xfrm>
              <a:prstGeom prst="line">
                <a:avLst/>
              </a:prstGeom>
              <a:noFill/>
              <a:ln w="15875"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Line 20">
                <a:extLst>
                  <a:ext uri="{FF2B5EF4-FFF2-40B4-BE49-F238E27FC236}">
                    <a16:creationId xmlns:a16="http://schemas.microsoft.com/office/drawing/2014/main" id="{E5A9E2C2-45B4-4126-A3C0-6F2F06B43DB5}"/>
                  </a:ext>
                </a:extLst>
              </p:cNvPr>
              <p:cNvSpPr>
                <a:spLocks noChangeShapeType="1"/>
              </p:cNvSpPr>
              <p:nvPr/>
            </p:nvSpPr>
            <p:spPr bwMode="auto">
              <a:xfrm>
                <a:off x="1910398" y="3360737"/>
                <a:ext cx="5876925" cy="1588"/>
              </a:xfrm>
              <a:prstGeom prst="line">
                <a:avLst/>
              </a:prstGeom>
              <a:noFill/>
              <a:ln w="15875"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Line 21">
                <a:extLst>
                  <a:ext uri="{FF2B5EF4-FFF2-40B4-BE49-F238E27FC236}">
                    <a16:creationId xmlns:a16="http://schemas.microsoft.com/office/drawing/2014/main" id="{8352931A-1B11-4F7F-A0E3-AFE074B3AD3F}"/>
                  </a:ext>
                </a:extLst>
              </p:cNvPr>
              <p:cNvSpPr>
                <a:spLocks noChangeShapeType="1"/>
              </p:cNvSpPr>
              <p:nvPr/>
            </p:nvSpPr>
            <p:spPr bwMode="auto">
              <a:xfrm>
                <a:off x="1910398" y="4164012"/>
                <a:ext cx="5876925" cy="1588"/>
              </a:xfrm>
              <a:prstGeom prst="line">
                <a:avLst/>
              </a:prstGeom>
              <a:noFill/>
              <a:ln w="15875"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Line 22">
                <a:extLst>
                  <a:ext uri="{FF2B5EF4-FFF2-40B4-BE49-F238E27FC236}">
                    <a16:creationId xmlns:a16="http://schemas.microsoft.com/office/drawing/2014/main" id="{73D5DE82-DB71-4E72-B710-8ED7F23E0868}"/>
                  </a:ext>
                </a:extLst>
              </p:cNvPr>
              <p:cNvSpPr>
                <a:spLocks noChangeShapeType="1"/>
              </p:cNvSpPr>
              <p:nvPr/>
            </p:nvSpPr>
            <p:spPr bwMode="auto">
              <a:xfrm flipH="1">
                <a:off x="1910398" y="4970462"/>
                <a:ext cx="5876925" cy="1588"/>
              </a:xfrm>
              <a:prstGeom prst="line">
                <a:avLst/>
              </a:prstGeom>
              <a:noFill/>
              <a:ln w="15875"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23">
                <a:extLst>
                  <a:ext uri="{FF2B5EF4-FFF2-40B4-BE49-F238E27FC236}">
                    <a16:creationId xmlns:a16="http://schemas.microsoft.com/office/drawing/2014/main" id="{31432D39-8DC7-460F-AC6C-C8D4836C81AC}"/>
                  </a:ext>
                </a:extLst>
              </p:cNvPr>
              <p:cNvSpPr>
                <a:spLocks/>
              </p:cNvSpPr>
              <p:nvPr/>
            </p:nvSpPr>
            <p:spPr bwMode="auto">
              <a:xfrm>
                <a:off x="1985010" y="2314574"/>
                <a:ext cx="5813425" cy="2347913"/>
              </a:xfrm>
              <a:custGeom>
                <a:avLst/>
                <a:gdLst/>
                <a:ahLst/>
                <a:cxnLst>
                  <a:cxn ang="0">
                    <a:pos x="0" y="1479"/>
                  </a:cxn>
                  <a:cxn ang="0">
                    <a:pos x="919" y="560"/>
                  </a:cxn>
                  <a:cxn ang="0">
                    <a:pos x="1365" y="1007"/>
                  </a:cxn>
                  <a:cxn ang="0">
                    <a:pos x="2372" y="0"/>
                  </a:cxn>
                  <a:cxn ang="0">
                    <a:pos x="3062" y="690"/>
                  </a:cxn>
                  <a:cxn ang="0">
                    <a:pos x="3279" y="470"/>
                  </a:cxn>
                  <a:cxn ang="0">
                    <a:pos x="3662" y="855"/>
                  </a:cxn>
                </a:cxnLst>
                <a:rect l="0" t="0" r="r" b="b"/>
                <a:pathLst>
                  <a:path w="3662" h="1479">
                    <a:moveTo>
                      <a:pt x="0" y="1479"/>
                    </a:moveTo>
                    <a:lnTo>
                      <a:pt x="919" y="560"/>
                    </a:lnTo>
                    <a:lnTo>
                      <a:pt x="1365" y="1007"/>
                    </a:lnTo>
                    <a:lnTo>
                      <a:pt x="2372" y="0"/>
                    </a:lnTo>
                    <a:lnTo>
                      <a:pt x="3062" y="690"/>
                    </a:lnTo>
                    <a:lnTo>
                      <a:pt x="3279" y="470"/>
                    </a:lnTo>
                    <a:lnTo>
                      <a:pt x="3662" y="855"/>
                    </a:lnTo>
                  </a:path>
                </a:pathLst>
              </a:custGeom>
              <a:noFill/>
              <a:ln w="38100" cap="flat">
                <a:solidFill>
                  <a:srgbClr val="B8914B">
                    <a:alpha val="63000"/>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24">
                <a:extLst>
                  <a:ext uri="{FF2B5EF4-FFF2-40B4-BE49-F238E27FC236}">
                    <a16:creationId xmlns:a16="http://schemas.microsoft.com/office/drawing/2014/main" id="{4C502707-8DD1-4992-8378-6B0A4C53D7F2}"/>
                  </a:ext>
                </a:extLst>
              </p:cNvPr>
              <p:cNvSpPr>
                <a:spLocks/>
              </p:cNvSpPr>
              <p:nvPr/>
            </p:nvSpPr>
            <p:spPr bwMode="auto">
              <a:xfrm>
                <a:off x="1910398" y="2008187"/>
                <a:ext cx="5929313" cy="2841625"/>
              </a:xfrm>
              <a:custGeom>
                <a:avLst/>
                <a:gdLst/>
                <a:ahLst/>
                <a:cxnLst>
                  <a:cxn ang="0">
                    <a:pos x="0" y="1577"/>
                  </a:cxn>
                  <a:cxn ang="0">
                    <a:pos x="531" y="1048"/>
                  </a:cxn>
                  <a:cxn ang="0">
                    <a:pos x="1273" y="1790"/>
                  </a:cxn>
                  <a:cxn ang="0">
                    <a:pos x="2015" y="1048"/>
                  </a:cxn>
                  <a:cxn ang="0">
                    <a:pos x="2350" y="1384"/>
                  </a:cxn>
                  <a:cxn ang="0">
                    <a:pos x="3735" y="0"/>
                  </a:cxn>
                </a:cxnLst>
                <a:rect l="0" t="0" r="r" b="b"/>
                <a:pathLst>
                  <a:path w="3735" h="1790">
                    <a:moveTo>
                      <a:pt x="0" y="1577"/>
                    </a:moveTo>
                    <a:lnTo>
                      <a:pt x="531" y="1048"/>
                    </a:lnTo>
                    <a:lnTo>
                      <a:pt x="1273" y="1790"/>
                    </a:lnTo>
                    <a:lnTo>
                      <a:pt x="2015" y="1048"/>
                    </a:lnTo>
                    <a:lnTo>
                      <a:pt x="2350" y="1384"/>
                    </a:lnTo>
                    <a:lnTo>
                      <a:pt x="3735" y="0"/>
                    </a:ln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25">
                <a:extLst>
                  <a:ext uri="{FF2B5EF4-FFF2-40B4-BE49-F238E27FC236}">
                    <a16:creationId xmlns:a16="http://schemas.microsoft.com/office/drawing/2014/main" id="{C0E7D375-A3F7-4969-A490-E98FC85CEA6E}"/>
                  </a:ext>
                </a:extLst>
              </p:cNvPr>
              <p:cNvSpPr>
                <a:spLocks/>
              </p:cNvSpPr>
              <p:nvPr/>
            </p:nvSpPr>
            <p:spPr bwMode="auto">
              <a:xfrm>
                <a:off x="1910398" y="2232024"/>
                <a:ext cx="5951538" cy="2262188"/>
              </a:xfrm>
              <a:custGeom>
                <a:avLst/>
                <a:gdLst/>
                <a:ahLst/>
                <a:cxnLst>
                  <a:cxn ang="0">
                    <a:pos x="0" y="933"/>
                  </a:cxn>
                  <a:cxn ang="0">
                    <a:pos x="933" y="0"/>
                  </a:cxn>
                  <a:cxn ang="0">
                    <a:pos x="2086" y="1153"/>
                  </a:cxn>
                  <a:cxn ang="0">
                    <a:pos x="2638" y="600"/>
                  </a:cxn>
                  <a:cxn ang="0">
                    <a:pos x="3463" y="1425"/>
                  </a:cxn>
                  <a:cxn ang="0">
                    <a:pos x="3749" y="1139"/>
                  </a:cxn>
                </a:cxnLst>
                <a:rect l="0" t="0" r="r" b="b"/>
                <a:pathLst>
                  <a:path w="3749" h="1425">
                    <a:moveTo>
                      <a:pt x="0" y="933"/>
                    </a:moveTo>
                    <a:lnTo>
                      <a:pt x="933" y="0"/>
                    </a:lnTo>
                    <a:lnTo>
                      <a:pt x="2086" y="1153"/>
                    </a:lnTo>
                    <a:lnTo>
                      <a:pt x="2638" y="600"/>
                    </a:lnTo>
                    <a:lnTo>
                      <a:pt x="3463" y="1425"/>
                    </a:lnTo>
                    <a:lnTo>
                      <a:pt x="3749" y="1139"/>
                    </a:lnTo>
                  </a:path>
                </a:pathLst>
              </a:custGeom>
              <a:noFill/>
              <a:ln w="38100" cap="flat">
                <a:solidFill>
                  <a:srgbClr val="B8914B">
                    <a:alpha val="29000"/>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sp>
        <p:nvSpPr>
          <p:cNvPr id="35" name="文本框 34">
            <a:extLst>
              <a:ext uri="{FF2B5EF4-FFF2-40B4-BE49-F238E27FC236}">
                <a16:creationId xmlns:a16="http://schemas.microsoft.com/office/drawing/2014/main" id="{624CAC43-E061-4B4F-B203-0E516099F40E}"/>
              </a:ext>
            </a:extLst>
          </p:cNvPr>
          <p:cNvSpPr txBox="1"/>
          <p:nvPr/>
        </p:nvSpPr>
        <p:spPr>
          <a:xfrm>
            <a:off x="9214013" y="2293926"/>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6" name="文本框 35">
            <a:extLst>
              <a:ext uri="{FF2B5EF4-FFF2-40B4-BE49-F238E27FC236}">
                <a16:creationId xmlns:a16="http://schemas.microsoft.com/office/drawing/2014/main" id="{05F86118-DAB0-466D-9FC5-E1AD3564BF6E}"/>
              </a:ext>
            </a:extLst>
          </p:cNvPr>
          <p:cNvSpPr txBox="1"/>
          <p:nvPr/>
        </p:nvSpPr>
        <p:spPr>
          <a:xfrm>
            <a:off x="9214013" y="4198723"/>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cxnSp>
        <p:nvCxnSpPr>
          <p:cNvPr id="37" name="直接连接符 36">
            <a:extLst>
              <a:ext uri="{FF2B5EF4-FFF2-40B4-BE49-F238E27FC236}">
                <a16:creationId xmlns:a16="http://schemas.microsoft.com/office/drawing/2014/main" id="{55CB32D0-B505-479E-B13A-D4769F9A68C3}"/>
              </a:ext>
            </a:extLst>
          </p:cNvPr>
          <p:cNvCxnSpPr/>
          <p:nvPr/>
        </p:nvCxnSpPr>
        <p:spPr>
          <a:xfrm>
            <a:off x="9827673" y="2185975"/>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A948F22-143E-4B83-9189-33FD23882FB1}"/>
              </a:ext>
            </a:extLst>
          </p:cNvPr>
          <p:cNvCxnSpPr/>
          <p:nvPr/>
        </p:nvCxnSpPr>
        <p:spPr>
          <a:xfrm>
            <a:off x="9798484" y="4090772"/>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894427"/>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ppt_x"/>
                                          </p:val>
                                        </p:tav>
                                        <p:tav tm="100000">
                                          <p:val>
                                            <p:strVal val="#ppt_x"/>
                                          </p:val>
                                        </p:tav>
                                      </p:tavLst>
                                    </p:anim>
                                    <p:anim calcmode="lin" valueType="num">
                                      <p:cBhvr additive="base">
                                        <p:cTn id="12" dur="10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ppt_x"/>
                                          </p:val>
                                        </p:tav>
                                        <p:tav tm="100000">
                                          <p:val>
                                            <p:strVal val="#ppt_x"/>
                                          </p:val>
                                        </p:tav>
                                      </p:tavLst>
                                    </p:anim>
                                    <p:anim calcmode="lin" valueType="num">
                                      <p:cBhvr additive="base">
                                        <p:cTn id="20" dur="1000" fill="hold"/>
                                        <p:tgtEl>
                                          <p:spTgt spid="38"/>
                                        </p:tgtEl>
                                        <p:attrNameLst>
                                          <p:attrName>ppt_y</p:attrName>
                                        </p:attrNameLst>
                                      </p:cBhvr>
                                      <p:tavLst>
                                        <p:tav tm="0">
                                          <p:val>
                                            <p:strVal val="1+#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a16="http://schemas.microsoft.com/office/drawing/2014/main" id="{85953A49-6CDF-47D1-8887-F9BD1733D892}"/>
              </a:ext>
            </a:extLst>
          </p:cNvPr>
          <p:cNvGrpSpPr/>
          <p:nvPr/>
        </p:nvGrpSpPr>
        <p:grpSpPr>
          <a:xfrm>
            <a:off x="1411705" y="2207721"/>
            <a:ext cx="3381688" cy="3381688"/>
            <a:chOff x="4381954" y="2104842"/>
            <a:chExt cx="3636962" cy="3636962"/>
          </a:xfrm>
        </p:grpSpPr>
        <p:sp>
          <p:nvSpPr>
            <p:cNvPr id="10" name="Oval 6">
              <a:extLst>
                <a:ext uri="{FF2B5EF4-FFF2-40B4-BE49-F238E27FC236}">
                  <a16:creationId xmlns:a16="http://schemas.microsoft.com/office/drawing/2014/main" id="{BC37E307-53E8-4A6E-B6E4-CCEE1E54811A}"/>
                </a:ext>
              </a:extLst>
            </p:cNvPr>
            <p:cNvSpPr>
              <a:spLocks noChangeArrowheads="1"/>
            </p:cNvSpPr>
            <p:nvPr/>
          </p:nvSpPr>
          <p:spPr bwMode="auto">
            <a:xfrm>
              <a:off x="4381954" y="2104842"/>
              <a:ext cx="3636962" cy="3636962"/>
            </a:xfrm>
            <a:prstGeom prst="ellips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Oval 7">
              <a:extLst>
                <a:ext uri="{FF2B5EF4-FFF2-40B4-BE49-F238E27FC236}">
                  <a16:creationId xmlns:a16="http://schemas.microsoft.com/office/drawing/2014/main" id="{049CF22A-B3C4-4AFD-A4D7-68846A0ED06C}"/>
                </a:ext>
              </a:extLst>
            </p:cNvPr>
            <p:cNvSpPr>
              <a:spLocks noChangeArrowheads="1"/>
            </p:cNvSpPr>
            <p:nvPr/>
          </p:nvSpPr>
          <p:spPr bwMode="auto">
            <a:xfrm>
              <a:off x="4531179" y="2255654"/>
              <a:ext cx="3338512" cy="3340100"/>
            </a:xfrm>
            <a:prstGeom prst="ellips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Oval 8">
              <a:extLst>
                <a:ext uri="{FF2B5EF4-FFF2-40B4-BE49-F238E27FC236}">
                  <a16:creationId xmlns:a16="http://schemas.microsoft.com/office/drawing/2014/main" id="{7E2EB4D2-8D66-479A-9B29-EA942AA47FA5}"/>
                </a:ext>
              </a:extLst>
            </p:cNvPr>
            <p:cNvSpPr>
              <a:spLocks noChangeArrowheads="1"/>
            </p:cNvSpPr>
            <p:nvPr/>
          </p:nvSpPr>
          <p:spPr bwMode="auto">
            <a:xfrm>
              <a:off x="4677229" y="2404879"/>
              <a:ext cx="3046412" cy="3041650"/>
            </a:xfrm>
            <a:prstGeom prst="ellips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Oval 9">
              <a:extLst>
                <a:ext uri="{FF2B5EF4-FFF2-40B4-BE49-F238E27FC236}">
                  <a16:creationId xmlns:a16="http://schemas.microsoft.com/office/drawing/2014/main" id="{DBF06677-4EB6-4512-96BB-F58D02294D2C}"/>
                </a:ext>
              </a:extLst>
            </p:cNvPr>
            <p:cNvSpPr>
              <a:spLocks noChangeArrowheads="1"/>
            </p:cNvSpPr>
            <p:nvPr/>
          </p:nvSpPr>
          <p:spPr bwMode="auto">
            <a:xfrm>
              <a:off x="4828042" y="2550929"/>
              <a:ext cx="2744787" cy="2744787"/>
            </a:xfrm>
            <a:prstGeom prst="ellips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Oval 10">
              <a:extLst>
                <a:ext uri="{FF2B5EF4-FFF2-40B4-BE49-F238E27FC236}">
                  <a16:creationId xmlns:a16="http://schemas.microsoft.com/office/drawing/2014/main" id="{CE1DCCF3-0143-4115-8002-FAC65AA5EE08}"/>
                </a:ext>
              </a:extLst>
            </p:cNvPr>
            <p:cNvSpPr>
              <a:spLocks noChangeArrowheads="1"/>
            </p:cNvSpPr>
            <p:nvPr/>
          </p:nvSpPr>
          <p:spPr bwMode="auto">
            <a:xfrm>
              <a:off x="4977267" y="2701742"/>
              <a:ext cx="2446337" cy="2447925"/>
            </a:xfrm>
            <a:prstGeom prst="ellips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1">
              <a:extLst>
                <a:ext uri="{FF2B5EF4-FFF2-40B4-BE49-F238E27FC236}">
                  <a16:creationId xmlns:a16="http://schemas.microsoft.com/office/drawing/2014/main" id="{0D43F5FB-BC88-42C6-ABB1-941EDE3A9A70}"/>
                </a:ext>
              </a:extLst>
            </p:cNvPr>
            <p:cNvSpPr>
              <a:spLocks/>
            </p:cNvSpPr>
            <p:nvPr/>
          </p:nvSpPr>
          <p:spPr bwMode="auto">
            <a:xfrm>
              <a:off x="4381954" y="2104842"/>
              <a:ext cx="1817687" cy="3636962"/>
            </a:xfrm>
            <a:custGeom>
              <a:avLst/>
              <a:gdLst/>
              <a:ahLst/>
              <a:cxnLst>
                <a:cxn ang="0">
                  <a:pos x="485" y="970"/>
                </a:cxn>
                <a:cxn ang="0">
                  <a:pos x="0" y="485"/>
                </a:cxn>
                <a:cxn ang="0">
                  <a:pos x="485" y="0"/>
                </a:cxn>
              </a:cxnLst>
              <a:rect l="0" t="0" r="r" b="b"/>
              <a:pathLst>
                <a:path w="485" h="970">
                  <a:moveTo>
                    <a:pt x="485" y="970"/>
                  </a:moveTo>
                  <a:cubicBezTo>
                    <a:pt x="218" y="970"/>
                    <a:pt x="0" y="753"/>
                    <a:pt x="0" y="485"/>
                  </a:cubicBezTo>
                  <a:cubicBezTo>
                    <a:pt x="0" y="218"/>
                    <a:pt x="218" y="0"/>
                    <a:pt x="485" y="0"/>
                  </a:cubicBez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12">
              <a:extLst>
                <a:ext uri="{FF2B5EF4-FFF2-40B4-BE49-F238E27FC236}">
                  <a16:creationId xmlns:a16="http://schemas.microsoft.com/office/drawing/2014/main" id="{12EA4EB8-C749-463E-B650-9AF72EA574DA}"/>
                </a:ext>
              </a:extLst>
            </p:cNvPr>
            <p:cNvSpPr>
              <a:spLocks/>
            </p:cNvSpPr>
            <p:nvPr/>
          </p:nvSpPr>
          <p:spPr bwMode="auto">
            <a:xfrm>
              <a:off x="4531179" y="3924117"/>
              <a:ext cx="1668462" cy="1671637"/>
            </a:xfrm>
            <a:custGeom>
              <a:avLst/>
              <a:gdLst/>
              <a:ahLst/>
              <a:cxnLst>
                <a:cxn ang="0">
                  <a:pos x="445" y="446"/>
                </a:cxn>
                <a:cxn ang="0">
                  <a:pos x="0" y="0"/>
                </a:cxn>
              </a:cxnLst>
              <a:rect l="0" t="0" r="r" b="b"/>
              <a:pathLst>
                <a:path w="445" h="446">
                  <a:moveTo>
                    <a:pt x="445" y="446"/>
                  </a:moveTo>
                  <a:cubicBezTo>
                    <a:pt x="199" y="446"/>
                    <a:pt x="0" y="246"/>
                    <a:pt x="0" y="0"/>
                  </a:cubicBez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3">
              <a:extLst>
                <a:ext uri="{FF2B5EF4-FFF2-40B4-BE49-F238E27FC236}">
                  <a16:creationId xmlns:a16="http://schemas.microsoft.com/office/drawing/2014/main" id="{2FAEA069-4AC9-4E36-8259-18804B1E42FE}"/>
                </a:ext>
              </a:extLst>
            </p:cNvPr>
            <p:cNvSpPr>
              <a:spLocks/>
            </p:cNvSpPr>
            <p:nvPr/>
          </p:nvSpPr>
          <p:spPr bwMode="auto">
            <a:xfrm>
              <a:off x="4677229" y="2404879"/>
              <a:ext cx="3046412" cy="3041650"/>
            </a:xfrm>
            <a:custGeom>
              <a:avLst/>
              <a:gdLst/>
              <a:ahLst/>
              <a:cxnLst>
                <a:cxn ang="0">
                  <a:pos x="812" y="405"/>
                </a:cxn>
                <a:cxn ang="0">
                  <a:pos x="406" y="811"/>
                </a:cxn>
                <a:cxn ang="0">
                  <a:pos x="0" y="405"/>
                </a:cxn>
                <a:cxn ang="0">
                  <a:pos x="406" y="0"/>
                </a:cxn>
              </a:cxnLst>
              <a:rect l="0" t="0" r="r" b="b"/>
              <a:pathLst>
                <a:path w="812" h="811">
                  <a:moveTo>
                    <a:pt x="812" y="405"/>
                  </a:moveTo>
                  <a:cubicBezTo>
                    <a:pt x="812" y="629"/>
                    <a:pt x="630" y="811"/>
                    <a:pt x="406" y="811"/>
                  </a:cubicBezTo>
                  <a:cubicBezTo>
                    <a:pt x="182" y="811"/>
                    <a:pt x="0" y="629"/>
                    <a:pt x="0" y="405"/>
                  </a:cubicBezTo>
                  <a:cubicBezTo>
                    <a:pt x="0" y="182"/>
                    <a:pt x="182" y="0"/>
                    <a:pt x="406" y="0"/>
                  </a:cubicBez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4">
              <a:extLst>
                <a:ext uri="{FF2B5EF4-FFF2-40B4-BE49-F238E27FC236}">
                  <a16:creationId xmlns:a16="http://schemas.microsoft.com/office/drawing/2014/main" id="{69B4BC11-C3C0-4BBF-8387-1E07D98600C5}"/>
                </a:ext>
              </a:extLst>
            </p:cNvPr>
            <p:cNvSpPr>
              <a:spLocks/>
            </p:cNvSpPr>
            <p:nvPr/>
          </p:nvSpPr>
          <p:spPr bwMode="auto">
            <a:xfrm>
              <a:off x="4828042" y="2550929"/>
              <a:ext cx="2744787" cy="2744787"/>
            </a:xfrm>
            <a:custGeom>
              <a:avLst/>
              <a:gdLst/>
              <a:ahLst/>
              <a:cxnLst>
                <a:cxn ang="0">
                  <a:pos x="732" y="366"/>
                </a:cxn>
                <a:cxn ang="0">
                  <a:pos x="366" y="732"/>
                </a:cxn>
                <a:cxn ang="0">
                  <a:pos x="0" y="366"/>
                </a:cxn>
                <a:cxn ang="0">
                  <a:pos x="366" y="0"/>
                </a:cxn>
              </a:cxnLst>
              <a:rect l="0" t="0" r="r" b="b"/>
              <a:pathLst>
                <a:path w="732" h="732">
                  <a:moveTo>
                    <a:pt x="732" y="366"/>
                  </a:moveTo>
                  <a:cubicBezTo>
                    <a:pt x="732" y="568"/>
                    <a:pt x="568" y="732"/>
                    <a:pt x="366" y="732"/>
                  </a:cubicBezTo>
                  <a:cubicBezTo>
                    <a:pt x="164" y="732"/>
                    <a:pt x="0" y="568"/>
                    <a:pt x="0" y="366"/>
                  </a:cubicBezTo>
                  <a:cubicBezTo>
                    <a:pt x="0" y="164"/>
                    <a:pt x="164" y="0"/>
                    <a:pt x="366" y="0"/>
                  </a:cubicBez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15">
              <a:extLst>
                <a:ext uri="{FF2B5EF4-FFF2-40B4-BE49-F238E27FC236}">
                  <a16:creationId xmlns:a16="http://schemas.microsoft.com/office/drawing/2014/main" id="{E4EAC236-2574-457C-8B6E-136B54C8ED19}"/>
                </a:ext>
              </a:extLst>
            </p:cNvPr>
            <p:cNvSpPr>
              <a:spLocks/>
            </p:cNvSpPr>
            <p:nvPr/>
          </p:nvSpPr>
          <p:spPr bwMode="auto">
            <a:xfrm>
              <a:off x="4977267" y="2701742"/>
              <a:ext cx="1222375" cy="2447925"/>
            </a:xfrm>
            <a:custGeom>
              <a:avLst/>
              <a:gdLst/>
              <a:ahLst/>
              <a:cxnLst>
                <a:cxn ang="0">
                  <a:pos x="326" y="653"/>
                </a:cxn>
                <a:cxn ang="0">
                  <a:pos x="0" y="326"/>
                </a:cxn>
                <a:cxn ang="0">
                  <a:pos x="326" y="0"/>
                </a:cxn>
              </a:cxnLst>
              <a:rect l="0" t="0" r="r" b="b"/>
              <a:pathLst>
                <a:path w="326" h="653">
                  <a:moveTo>
                    <a:pt x="326" y="653"/>
                  </a:moveTo>
                  <a:cubicBezTo>
                    <a:pt x="146" y="653"/>
                    <a:pt x="0" y="507"/>
                    <a:pt x="0" y="326"/>
                  </a:cubicBezTo>
                  <a:cubicBezTo>
                    <a:pt x="0" y="146"/>
                    <a:pt x="146" y="0"/>
                    <a:pt x="326" y="0"/>
                  </a:cubicBez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Rectangle 16">
              <a:extLst>
                <a:ext uri="{FF2B5EF4-FFF2-40B4-BE49-F238E27FC236}">
                  <a16:creationId xmlns:a16="http://schemas.microsoft.com/office/drawing/2014/main" id="{57EB6684-A58D-4FF1-B5DC-3AE8CA6C8063}"/>
                </a:ext>
              </a:extLst>
            </p:cNvPr>
            <p:cNvSpPr>
              <a:spLocks noChangeArrowheads="1"/>
            </p:cNvSpPr>
            <p:nvPr/>
          </p:nvSpPr>
          <p:spPr bwMode="auto">
            <a:xfrm>
              <a:off x="5577340" y="3049484"/>
              <a:ext cx="1365415" cy="79442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4800" b="0" i="0" u="none" strike="noStrike" cap="none" normalizeH="0" baseline="0" dirty="0">
                  <a:ln>
                    <a:noFill/>
                  </a:ln>
                  <a:solidFill>
                    <a:srgbClr val="333333"/>
                  </a:solidFill>
                  <a:effectLst/>
                  <a:cs typeface="+mn-ea"/>
                  <a:sym typeface="+mn-lt"/>
                </a:rPr>
                <a:t>65%</a:t>
              </a:r>
              <a:endParaRPr kumimoji="0" lang="zh-CN" altLang="zh-CN" sz="1800" b="0" i="0" u="none" strike="noStrike" cap="none" normalizeH="0" baseline="0" dirty="0">
                <a:ln>
                  <a:noFill/>
                </a:ln>
                <a:solidFill>
                  <a:schemeClr val="tx1"/>
                </a:solidFill>
                <a:effectLst/>
                <a:cs typeface="+mn-ea"/>
                <a:sym typeface="+mn-lt"/>
              </a:endParaRPr>
            </a:p>
          </p:txBody>
        </p:sp>
        <p:sp>
          <p:nvSpPr>
            <p:cNvPr id="23" name="Rectangle 17">
              <a:extLst>
                <a:ext uri="{FF2B5EF4-FFF2-40B4-BE49-F238E27FC236}">
                  <a16:creationId xmlns:a16="http://schemas.microsoft.com/office/drawing/2014/main" id="{007AAF68-F065-4647-930A-C4E318B21331}"/>
                </a:ext>
              </a:extLst>
            </p:cNvPr>
            <p:cNvSpPr>
              <a:spLocks noChangeArrowheads="1"/>
            </p:cNvSpPr>
            <p:nvPr/>
          </p:nvSpPr>
          <p:spPr bwMode="auto">
            <a:xfrm>
              <a:off x="5191579" y="3965392"/>
              <a:ext cx="85725" cy="85725"/>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Rectangle 18">
              <a:extLst>
                <a:ext uri="{FF2B5EF4-FFF2-40B4-BE49-F238E27FC236}">
                  <a16:creationId xmlns:a16="http://schemas.microsoft.com/office/drawing/2014/main" id="{1BFF0324-29A6-42A1-8DD6-C21D6B0B6382}"/>
                </a:ext>
              </a:extLst>
            </p:cNvPr>
            <p:cNvSpPr>
              <a:spLocks noChangeArrowheads="1"/>
            </p:cNvSpPr>
            <p:nvPr/>
          </p:nvSpPr>
          <p:spPr bwMode="auto">
            <a:xfrm>
              <a:off x="5326517" y="3941579"/>
              <a:ext cx="56893"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28" name="Rectangle 19">
              <a:extLst>
                <a:ext uri="{FF2B5EF4-FFF2-40B4-BE49-F238E27FC236}">
                  <a16:creationId xmlns:a16="http://schemas.microsoft.com/office/drawing/2014/main" id="{A8BFBD3F-6D49-4F78-9A9E-142E7C9FEDFA}"/>
                </a:ext>
              </a:extLst>
            </p:cNvPr>
            <p:cNvSpPr>
              <a:spLocks noChangeArrowheads="1"/>
            </p:cNvSpPr>
            <p:nvPr/>
          </p:nvSpPr>
          <p:spPr bwMode="auto">
            <a:xfrm>
              <a:off x="5375729" y="3941579"/>
              <a:ext cx="331010"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29" name="Rectangle 20">
              <a:extLst>
                <a:ext uri="{FF2B5EF4-FFF2-40B4-BE49-F238E27FC236}">
                  <a16:creationId xmlns:a16="http://schemas.microsoft.com/office/drawing/2014/main" id="{8C687020-457D-46C5-A4B6-6C77DCCD5F30}"/>
                </a:ext>
              </a:extLst>
            </p:cNvPr>
            <p:cNvSpPr>
              <a:spLocks noChangeArrowheads="1"/>
            </p:cNvSpPr>
            <p:nvPr/>
          </p:nvSpPr>
          <p:spPr bwMode="auto">
            <a:xfrm>
              <a:off x="5940879" y="3943167"/>
              <a:ext cx="82550" cy="80962"/>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Rectangle 21">
              <a:extLst>
                <a:ext uri="{FF2B5EF4-FFF2-40B4-BE49-F238E27FC236}">
                  <a16:creationId xmlns:a16="http://schemas.microsoft.com/office/drawing/2014/main" id="{1A664FB7-CA60-4CEA-A99C-87C32652F6B1}"/>
                </a:ext>
              </a:extLst>
            </p:cNvPr>
            <p:cNvSpPr>
              <a:spLocks noChangeArrowheads="1"/>
            </p:cNvSpPr>
            <p:nvPr/>
          </p:nvSpPr>
          <p:spPr bwMode="auto">
            <a:xfrm>
              <a:off x="6072642" y="3919354"/>
              <a:ext cx="56893"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31" name="Rectangle 22">
              <a:extLst>
                <a:ext uri="{FF2B5EF4-FFF2-40B4-BE49-F238E27FC236}">
                  <a16:creationId xmlns:a16="http://schemas.microsoft.com/office/drawing/2014/main" id="{930B220F-0046-4632-9479-D1769EAF64CE}"/>
                </a:ext>
              </a:extLst>
            </p:cNvPr>
            <p:cNvSpPr>
              <a:spLocks noChangeArrowheads="1"/>
            </p:cNvSpPr>
            <p:nvPr/>
          </p:nvSpPr>
          <p:spPr bwMode="auto">
            <a:xfrm>
              <a:off x="6121855" y="3919354"/>
              <a:ext cx="331010"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32" name="Rectangle 23">
              <a:extLst>
                <a:ext uri="{FF2B5EF4-FFF2-40B4-BE49-F238E27FC236}">
                  <a16:creationId xmlns:a16="http://schemas.microsoft.com/office/drawing/2014/main" id="{9516AF6F-39DA-4E70-8D84-635362C8655B}"/>
                </a:ext>
              </a:extLst>
            </p:cNvPr>
            <p:cNvSpPr>
              <a:spLocks noChangeArrowheads="1"/>
            </p:cNvSpPr>
            <p:nvPr/>
          </p:nvSpPr>
          <p:spPr bwMode="auto">
            <a:xfrm>
              <a:off x="6688592" y="3943167"/>
              <a:ext cx="85725" cy="80962"/>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Rectangle 24">
              <a:extLst>
                <a:ext uri="{FF2B5EF4-FFF2-40B4-BE49-F238E27FC236}">
                  <a16:creationId xmlns:a16="http://schemas.microsoft.com/office/drawing/2014/main" id="{D1A6D13B-74F8-4AAA-B2FC-0225DF0D2F00}"/>
                </a:ext>
              </a:extLst>
            </p:cNvPr>
            <p:cNvSpPr>
              <a:spLocks noChangeArrowheads="1"/>
            </p:cNvSpPr>
            <p:nvPr/>
          </p:nvSpPr>
          <p:spPr bwMode="auto">
            <a:xfrm>
              <a:off x="6823529" y="3919354"/>
              <a:ext cx="56893"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34" name="Rectangle 25">
              <a:extLst>
                <a:ext uri="{FF2B5EF4-FFF2-40B4-BE49-F238E27FC236}">
                  <a16:creationId xmlns:a16="http://schemas.microsoft.com/office/drawing/2014/main" id="{26CE8F7B-A09E-43D5-8057-F83F29076EA5}"/>
                </a:ext>
              </a:extLst>
            </p:cNvPr>
            <p:cNvSpPr>
              <a:spLocks noChangeArrowheads="1"/>
            </p:cNvSpPr>
            <p:nvPr/>
          </p:nvSpPr>
          <p:spPr bwMode="auto">
            <a:xfrm>
              <a:off x="6871154" y="3919354"/>
              <a:ext cx="331010"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35" name="Rectangle 26">
              <a:extLst>
                <a:ext uri="{FF2B5EF4-FFF2-40B4-BE49-F238E27FC236}">
                  <a16:creationId xmlns:a16="http://schemas.microsoft.com/office/drawing/2014/main" id="{90CBDB8D-FEE9-4053-AD23-B33A13CFBD4C}"/>
                </a:ext>
              </a:extLst>
            </p:cNvPr>
            <p:cNvSpPr>
              <a:spLocks noChangeArrowheads="1"/>
            </p:cNvSpPr>
            <p:nvPr/>
          </p:nvSpPr>
          <p:spPr bwMode="auto">
            <a:xfrm>
              <a:off x="5540829" y="4200342"/>
              <a:ext cx="85725" cy="87312"/>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Rectangle 27">
              <a:extLst>
                <a:ext uri="{FF2B5EF4-FFF2-40B4-BE49-F238E27FC236}">
                  <a16:creationId xmlns:a16="http://schemas.microsoft.com/office/drawing/2014/main" id="{9FF78700-5FEB-48AC-BDE5-E02050A3CCD2}"/>
                </a:ext>
              </a:extLst>
            </p:cNvPr>
            <p:cNvSpPr>
              <a:spLocks noChangeArrowheads="1"/>
            </p:cNvSpPr>
            <p:nvPr/>
          </p:nvSpPr>
          <p:spPr bwMode="auto">
            <a:xfrm>
              <a:off x="5675767" y="4178117"/>
              <a:ext cx="56893"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37" name="Rectangle 28">
              <a:extLst>
                <a:ext uri="{FF2B5EF4-FFF2-40B4-BE49-F238E27FC236}">
                  <a16:creationId xmlns:a16="http://schemas.microsoft.com/office/drawing/2014/main" id="{AB1CB8DF-3169-4FE7-B7B3-81CB66F8A509}"/>
                </a:ext>
              </a:extLst>
            </p:cNvPr>
            <p:cNvSpPr>
              <a:spLocks noChangeArrowheads="1"/>
            </p:cNvSpPr>
            <p:nvPr/>
          </p:nvSpPr>
          <p:spPr bwMode="auto">
            <a:xfrm>
              <a:off x="5723392" y="4178117"/>
              <a:ext cx="331010"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38" name="Rectangle 29">
              <a:extLst>
                <a:ext uri="{FF2B5EF4-FFF2-40B4-BE49-F238E27FC236}">
                  <a16:creationId xmlns:a16="http://schemas.microsoft.com/office/drawing/2014/main" id="{EF81FBA1-9216-440A-87E0-085AE03A8065}"/>
                </a:ext>
              </a:extLst>
            </p:cNvPr>
            <p:cNvSpPr>
              <a:spLocks noChangeArrowheads="1"/>
            </p:cNvSpPr>
            <p:nvPr/>
          </p:nvSpPr>
          <p:spPr bwMode="auto">
            <a:xfrm>
              <a:off x="6286954" y="4200342"/>
              <a:ext cx="85725" cy="87312"/>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Rectangle 30">
              <a:extLst>
                <a:ext uri="{FF2B5EF4-FFF2-40B4-BE49-F238E27FC236}">
                  <a16:creationId xmlns:a16="http://schemas.microsoft.com/office/drawing/2014/main" id="{4EA00BBA-4B8F-4E8C-B06D-061F20A36139}"/>
                </a:ext>
              </a:extLst>
            </p:cNvPr>
            <p:cNvSpPr>
              <a:spLocks noChangeArrowheads="1"/>
            </p:cNvSpPr>
            <p:nvPr/>
          </p:nvSpPr>
          <p:spPr bwMode="auto">
            <a:xfrm>
              <a:off x="6421892" y="4178117"/>
              <a:ext cx="56893"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40" name="Rectangle 31">
              <a:extLst>
                <a:ext uri="{FF2B5EF4-FFF2-40B4-BE49-F238E27FC236}">
                  <a16:creationId xmlns:a16="http://schemas.microsoft.com/office/drawing/2014/main" id="{F53908DB-2F77-4C57-AAE3-DE7C1F776D0C}"/>
                </a:ext>
              </a:extLst>
            </p:cNvPr>
            <p:cNvSpPr>
              <a:spLocks noChangeArrowheads="1"/>
            </p:cNvSpPr>
            <p:nvPr/>
          </p:nvSpPr>
          <p:spPr bwMode="auto">
            <a:xfrm>
              <a:off x="6471104" y="4178117"/>
              <a:ext cx="331010"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grpSp>
      <p:sp>
        <p:nvSpPr>
          <p:cNvPr id="41" name="文本框 40">
            <a:extLst>
              <a:ext uri="{FF2B5EF4-FFF2-40B4-BE49-F238E27FC236}">
                <a16:creationId xmlns:a16="http://schemas.microsoft.com/office/drawing/2014/main" id="{46FB98DF-BD15-4367-876D-F47109F91DF8}"/>
              </a:ext>
            </a:extLst>
          </p:cNvPr>
          <p:cNvSpPr txBox="1"/>
          <p:nvPr/>
        </p:nvSpPr>
        <p:spPr>
          <a:xfrm>
            <a:off x="5859184" y="2565830"/>
            <a:ext cx="5180994" cy="50270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2" name="文本框 41">
            <a:extLst>
              <a:ext uri="{FF2B5EF4-FFF2-40B4-BE49-F238E27FC236}">
                <a16:creationId xmlns:a16="http://schemas.microsoft.com/office/drawing/2014/main" id="{5875BE41-524B-49A1-9014-4412649E941D}"/>
              </a:ext>
            </a:extLst>
          </p:cNvPr>
          <p:cNvSpPr txBox="1"/>
          <p:nvPr/>
        </p:nvSpPr>
        <p:spPr>
          <a:xfrm>
            <a:off x="5834891" y="2222388"/>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43" name="文本框 42">
            <a:extLst>
              <a:ext uri="{FF2B5EF4-FFF2-40B4-BE49-F238E27FC236}">
                <a16:creationId xmlns:a16="http://schemas.microsoft.com/office/drawing/2014/main" id="{2BC7CA68-FA9E-41F1-8F19-57BDF5A90B8F}"/>
              </a:ext>
            </a:extLst>
          </p:cNvPr>
          <p:cNvSpPr txBox="1"/>
          <p:nvPr/>
        </p:nvSpPr>
        <p:spPr>
          <a:xfrm>
            <a:off x="5859183" y="3837997"/>
            <a:ext cx="5180994" cy="50270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4" name="文本框 43">
            <a:extLst>
              <a:ext uri="{FF2B5EF4-FFF2-40B4-BE49-F238E27FC236}">
                <a16:creationId xmlns:a16="http://schemas.microsoft.com/office/drawing/2014/main" id="{04E08551-8120-417B-95CB-1FE84CBA5BF1}"/>
              </a:ext>
            </a:extLst>
          </p:cNvPr>
          <p:cNvSpPr txBox="1"/>
          <p:nvPr/>
        </p:nvSpPr>
        <p:spPr>
          <a:xfrm>
            <a:off x="5834890" y="349455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45" name="文本框 44">
            <a:extLst>
              <a:ext uri="{FF2B5EF4-FFF2-40B4-BE49-F238E27FC236}">
                <a16:creationId xmlns:a16="http://schemas.microsoft.com/office/drawing/2014/main" id="{880F20F2-9592-41E0-B7DE-23F466BB98BD}"/>
              </a:ext>
            </a:extLst>
          </p:cNvPr>
          <p:cNvSpPr txBox="1"/>
          <p:nvPr/>
        </p:nvSpPr>
        <p:spPr>
          <a:xfrm>
            <a:off x="5859182" y="5110164"/>
            <a:ext cx="5180994" cy="50270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6" name="文本框 45">
            <a:extLst>
              <a:ext uri="{FF2B5EF4-FFF2-40B4-BE49-F238E27FC236}">
                <a16:creationId xmlns:a16="http://schemas.microsoft.com/office/drawing/2014/main" id="{D61DCB09-7B9C-410C-BE73-21D6ECA0FDBD}"/>
              </a:ext>
            </a:extLst>
          </p:cNvPr>
          <p:cNvSpPr txBox="1"/>
          <p:nvPr/>
        </p:nvSpPr>
        <p:spPr>
          <a:xfrm>
            <a:off x="5834889" y="4766722"/>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638640000"/>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1+#ppt_w/2"/>
                                          </p:val>
                                        </p:tav>
                                        <p:tav tm="100000">
                                          <p:val>
                                            <p:strVal val="#ppt_x"/>
                                          </p:val>
                                        </p:tav>
                                      </p:tavLst>
                                    </p:anim>
                                    <p:anim calcmode="lin" valueType="num">
                                      <p:cBhvr additive="base">
                                        <p:cTn id="16" dur="10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1+#ppt_w/2"/>
                                          </p:val>
                                        </p:tav>
                                        <p:tav tm="100000">
                                          <p:val>
                                            <p:strVal val="#ppt_x"/>
                                          </p:val>
                                        </p:tav>
                                      </p:tavLst>
                                    </p:anim>
                                    <p:anim calcmode="lin" valueType="num">
                                      <p:cBhvr additive="base">
                                        <p:cTn id="20" dur="10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1000" fill="hold"/>
                                        <p:tgtEl>
                                          <p:spTgt spid="45"/>
                                        </p:tgtEl>
                                        <p:attrNameLst>
                                          <p:attrName>ppt_x</p:attrName>
                                        </p:attrNameLst>
                                      </p:cBhvr>
                                      <p:tavLst>
                                        <p:tav tm="0">
                                          <p:val>
                                            <p:strVal val="1+#ppt_w/2"/>
                                          </p:val>
                                        </p:tav>
                                        <p:tav tm="100000">
                                          <p:val>
                                            <p:strVal val="#ppt_x"/>
                                          </p:val>
                                        </p:tav>
                                      </p:tavLst>
                                    </p:anim>
                                    <p:anim calcmode="lin" valueType="num">
                                      <p:cBhvr additive="base">
                                        <p:cTn id="24" dur="10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1+#ppt_w/2"/>
                                          </p:val>
                                        </p:tav>
                                        <p:tav tm="100000">
                                          <p:val>
                                            <p:strVal val="#ppt_x"/>
                                          </p:val>
                                        </p:tav>
                                      </p:tavLst>
                                    </p:anim>
                                    <p:anim calcmode="lin" valueType="num">
                                      <p:cBhvr additive="base">
                                        <p:cTn id="28" dur="1000" fill="hold"/>
                                        <p:tgtEl>
                                          <p:spTgt spid="46"/>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E9CEDD32-BCBD-42D5-ADD4-AF7FDCDCE18E}"/>
              </a:ext>
            </a:extLst>
          </p:cNvPr>
          <p:cNvSpPr txBox="1"/>
          <p:nvPr/>
        </p:nvSpPr>
        <p:spPr>
          <a:xfrm>
            <a:off x="1240555" y="2914843"/>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cs typeface="+mn-ea"/>
                <a:sym typeface="+mn-lt"/>
              </a:rPr>
              <a:t>HEADLINE</a:t>
            </a:r>
            <a:endParaRPr lang="zh-CN" altLang="en-US" sz="2000" spc="100"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B823E1F4-04AE-4D44-84F8-46CB0DA7501F}"/>
              </a:ext>
            </a:extLst>
          </p:cNvPr>
          <p:cNvSpPr txBox="1"/>
          <p:nvPr/>
        </p:nvSpPr>
        <p:spPr>
          <a:xfrm>
            <a:off x="1290174" y="3314953"/>
            <a:ext cx="4442389" cy="2113656"/>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cs typeface="+mn-ea"/>
              <a:sym typeface="+mn-lt"/>
            </a:endParaRPr>
          </a:p>
          <a:p>
            <a:pPr algn="just">
              <a:lnSpc>
                <a:spcPts val="2000"/>
              </a:lnSpc>
            </a:pPr>
            <a:endParaRPr lang="zh-CN" altLang="en-US" sz="1100" spc="100" dirty="0">
              <a:solidFill>
                <a:schemeClr val="tx1">
                  <a:lumMod val="75000"/>
                  <a:lumOff val="25000"/>
                </a:schemeClr>
              </a:solidFill>
              <a:cs typeface="+mn-ea"/>
              <a:sym typeface="+mn-lt"/>
            </a:endParaRPr>
          </a:p>
        </p:txBody>
      </p:sp>
      <p:sp>
        <p:nvSpPr>
          <p:cNvPr id="12" name="文本框 11">
            <a:extLst>
              <a:ext uri="{FF2B5EF4-FFF2-40B4-BE49-F238E27FC236}">
                <a16:creationId xmlns:a16="http://schemas.microsoft.com/office/drawing/2014/main" id="{475AC857-374E-4402-B7F1-B1795E4E868F}"/>
              </a:ext>
            </a:extLst>
          </p:cNvPr>
          <p:cNvSpPr txBox="1"/>
          <p:nvPr/>
        </p:nvSpPr>
        <p:spPr>
          <a:xfrm>
            <a:off x="1290175" y="2379703"/>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cs typeface="+mn-ea"/>
                <a:sym typeface="+mn-lt"/>
              </a:rPr>
              <a:t>BUSINESS SUMMARY</a:t>
            </a:r>
            <a:endParaRPr lang="zh-CN" altLang="en-US" sz="2400" spc="100" dirty="0">
              <a:solidFill>
                <a:schemeClr val="tx1">
                  <a:lumMod val="75000"/>
                  <a:lumOff val="25000"/>
                </a:schemeClr>
              </a:solidFill>
              <a:cs typeface="+mn-ea"/>
              <a:sym typeface="+mn-lt"/>
            </a:endParaRPr>
          </a:p>
        </p:txBody>
      </p:sp>
      <p:sp>
        <p:nvSpPr>
          <p:cNvPr id="13" name="文本框 12">
            <a:extLst>
              <a:ext uri="{FF2B5EF4-FFF2-40B4-BE49-F238E27FC236}">
                <a16:creationId xmlns:a16="http://schemas.microsoft.com/office/drawing/2014/main" id="{FD0E5462-6840-41FC-9747-C81EB8FFDE72}"/>
              </a:ext>
            </a:extLst>
          </p:cNvPr>
          <p:cNvSpPr txBox="1"/>
          <p:nvPr/>
        </p:nvSpPr>
        <p:spPr>
          <a:xfrm>
            <a:off x="6345955" y="2914843"/>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cs typeface="+mn-ea"/>
                <a:sym typeface="+mn-lt"/>
              </a:rPr>
              <a:t>HEADLINE</a:t>
            </a:r>
            <a:endParaRPr lang="zh-CN" altLang="en-US" sz="2000" spc="100" dirty="0">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id="{9BA7FF30-D056-4AC6-AEBC-2826297152FF}"/>
              </a:ext>
            </a:extLst>
          </p:cNvPr>
          <p:cNvSpPr txBox="1"/>
          <p:nvPr/>
        </p:nvSpPr>
        <p:spPr>
          <a:xfrm>
            <a:off x="6395574" y="3314953"/>
            <a:ext cx="4442389" cy="2113656"/>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cs typeface="+mn-ea"/>
              <a:sym typeface="+mn-lt"/>
            </a:endParaRPr>
          </a:p>
          <a:p>
            <a:pPr algn="just">
              <a:lnSpc>
                <a:spcPts val="2000"/>
              </a:lnSpc>
            </a:pPr>
            <a:endParaRPr lang="zh-CN" altLang="en-US" sz="1100" spc="1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5EE88430-F678-4983-832F-10D72BAFCA3A}"/>
              </a:ext>
            </a:extLst>
          </p:cNvPr>
          <p:cNvSpPr txBox="1"/>
          <p:nvPr/>
        </p:nvSpPr>
        <p:spPr>
          <a:xfrm>
            <a:off x="6395575" y="2379703"/>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cs typeface="+mn-ea"/>
                <a:sym typeface="+mn-lt"/>
              </a:rPr>
              <a:t>BUSINESS SUMMARY</a:t>
            </a:r>
            <a:endParaRPr lang="zh-CN" altLang="en-US" sz="2400" spc="100" dirty="0">
              <a:solidFill>
                <a:schemeClr val="tx1">
                  <a:lumMod val="75000"/>
                  <a:lumOff val="25000"/>
                </a:schemeClr>
              </a:solidFill>
              <a:cs typeface="+mn-ea"/>
              <a:sym typeface="+mn-lt"/>
            </a:endParaRPr>
          </a:p>
        </p:txBody>
      </p:sp>
      <p:cxnSp>
        <p:nvCxnSpPr>
          <p:cNvPr id="16" name="直接连接符 15">
            <a:extLst>
              <a:ext uri="{FF2B5EF4-FFF2-40B4-BE49-F238E27FC236}">
                <a16:creationId xmlns:a16="http://schemas.microsoft.com/office/drawing/2014/main" id="{9E12886D-0BB4-448B-8D87-B890A47336ED}"/>
              </a:ext>
            </a:extLst>
          </p:cNvPr>
          <p:cNvCxnSpPr>
            <a:cxnSpLocks/>
          </p:cNvCxnSpPr>
          <p:nvPr/>
        </p:nvCxnSpPr>
        <p:spPr>
          <a:xfrm>
            <a:off x="1374290" y="2915143"/>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95486D3-B5E7-492C-BF02-C3395E1CC252}"/>
              </a:ext>
            </a:extLst>
          </p:cNvPr>
          <p:cNvCxnSpPr>
            <a:cxnSpLocks/>
          </p:cNvCxnSpPr>
          <p:nvPr/>
        </p:nvCxnSpPr>
        <p:spPr>
          <a:xfrm>
            <a:off x="1374290" y="2914843"/>
            <a:ext cx="109577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F9B48FAE-717A-4832-B0DB-B5AE92C69B2D}"/>
              </a:ext>
            </a:extLst>
          </p:cNvPr>
          <p:cNvCxnSpPr>
            <a:cxnSpLocks/>
          </p:cNvCxnSpPr>
          <p:nvPr/>
        </p:nvCxnSpPr>
        <p:spPr>
          <a:xfrm>
            <a:off x="6483701" y="2915143"/>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4B1FAAA0-1B86-42D6-BE9F-2D3265C91DC6}"/>
              </a:ext>
            </a:extLst>
          </p:cNvPr>
          <p:cNvCxnSpPr>
            <a:cxnSpLocks/>
          </p:cNvCxnSpPr>
          <p:nvPr/>
        </p:nvCxnSpPr>
        <p:spPr>
          <a:xfrm>
            <a:off x="6483701" y="2914843"/>
            <a:ext cx="109577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13545"/>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0-#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0-#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0-#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任意多边形: 形状 9">
            <a:extLst>
              <a:ext uri="{FF2B5EF4-FFF2-40B4-BE49-F238E27FC236}">
                <a16:creationId xmlns:a16="http://schemas.microsoft.com/office/drawing/2014/main" id="{4C6A38BE-1F20-4B9E-8D09-C8657C52ACC1}"/>
              </a:ext>
            </a:extLst>
          </p:cNvPr>
          <p:cNvSpPr/>
          <p:nvPr/>
        </p:nvSpPr>
        <p:spPr>
          <a:xfrm rot="16200000" flipV="1">
            <a:off x="6602074" y="2595646"/>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EEC79F31-C3E2-457D-9F7A-1368F5E1A802}"/>
              </a:ext>
            </a:extLst>
          </p:cNvPr>
          <p:cNvSpPr txBox="1"/>
          <p:nvPr/>
        </p:nvSpPr>
        <p:spPr>
          <a:xfrm>
            <a:off x="7197166" y="2542210"/>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2" name="文本框 11">
            <a:extLst>
              <a:ext uri="{FF2B5EF4-FFF2-40B4-BE49-F238E27FC236}">
                <a16:creationId xmlns:a16="http://schemas.microsoft.com/office/drawing/2014/main" id="{731B4008-D141-4258-BC4E-69835967D783}"/>
              </a:ext>
            </a:extLst>
          </p:cNvPr>
          <p:cNvSpPr txBox="1"/>
          <p:nvPr/>
        </p:nvSpPr>
        <p:spPr>
          <a:xfrm>
            <a:off x="7172873" y="2198768"/>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13" name="任意多边形: 形状 12">
            <a:extLst>
              <a:ext uri="{FF2B5EF4-FFF2-40B4-BE49-F238E27FC236}">
                <a16:creationId xmlns:a16="http://schemas.microsoft.com/office/drawing/2014/main" id="{B7B04DDF-D18B-4A1F-B71B-8C265449FCE1}"/>
              </a:ext>
            </a:extLst>
          </p:cNvPr>
          <p:cNvSpPr/>
          <p:nvPr/>
        </p:nvSpPr>
        <p:spPr>
          <a:xfrm rot="16200000" flipV="1">
            <a:off x="6602073" y="3867813"/>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CB018B97-682B-4A09-A80C-1B5E820D61EB}"/>
              </a:ext>
            </a:extLst>
          </p:cNvPr>
          <p:cNvSpPr txBox="1"/>
          <p:nvPr/>
        </p:nvSpPr>
        <p:spPr>
          <a:xfrm>
            <a:off x="7197165" y="3814377"/>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5" name="文本框 14">
            <a:extLst>
              <a:ext uri="{FF2B5EF4-FFF2-40B4-BE49-F238E27FC236}">
                <a16:creationId xmlns:a16="http://schemas.microsoft.com/office/drawing/2014/main" id="{E86977AF-8924-4E94-9982-D505963F03E4}"/>
              </a:ext>
            </a:extLst>
          </p:cNvPr>
          <p:cNvSpPr txBox="1"/>
          <p:nvPr/>
        </p:nvSpPr>
        <p:spPr>
          <a:xfrm>
            <a:off x="7172872" y="347093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16" name="任意多边形: 形状 15">
            <a:extLst>
              <a:ext uri="{FF2B5EF4-FFF2-40B4-BE49-F238E27FC236}">
                <a16:creationId xmlns:a16="http://schemas.microsoft.com/office/drawing/2014/main" id="{CA9684C3-6C81-46BA-831E-FE470F3A9B88}"/>
              </a:ext>
            </a:extLst>
          </p:cNvPr>
          <p:cNvSpPr/>
          <p:nvPr/>
        </p:nvSpPr>
        <p:spPr>
          <a:xfrm rot="16200000" flipV="1">
            <a:off x="6602072" y="5139980"/>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C666B04D-35B2-4281-B2BD-EF1E88438E5F}"/>
              </a:ext>
            </a:extLst>
          </p:cNvPr>
          <p:cNvSpPr txBox="1"/>
          <p:nvPr/>
        </p:nvSpPr>
        <p:spPr>
          <a:xfrm>
            <a:off x="7197164" y="5086544"/>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8" name="文本框 17">
            <a:extLst>
              <a:ext uri="{FF2B5EF4-FFF2-40B4-BE49-F238E27FC236}">
                <a16:creationId xmlns:a16="http://schemas.microsoft.com/office/drawing/2014/main" id="{B78316F3-460A-4C5A-9E34-EE293727DCDB}"/>
              </a:ext>
            </a:extLst>
          </p:cNvPr>
          <p:cNvSpPr txBox="1"/>
          <p:nvPr/>
        </p:nvSpPr>
        <p:spPr>
          <a:xfrm>
            <a:off x="7172871" y="4743102"/>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1" name="任意多边形: 形状 20">
            <a:extLst>
              <a:ext uri="{FF2B5EF4-FFF2-40B4-BE49-F238E27FC236}">
                <a16:creationId xmlns:a16="http://schemas.microsoft.com/office/drawing/2014/main" id="{4D7A6A57-68DD-40E8-8FD4-E16AEBAFED5C}"/>
              </a:ext>
            </a:extLst>
          </p:cNvPr>
          <p:cNvSpPr/>
          <p:nvPr/>
        </p:nvSpPr>
        <p:spPr>
          <a:xfrm rot="5400000" flipH="1" flipV="1">
            <a:off x="4917558" y="2592920"/>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5A4B8D9E-C388-425C-AC1B-2D56C0A2D32A}"/>
              </a:ext>
            </a:extLst>
          </p:cNvPr>
          <p:cNvSpPr txBox="1"/>
          <p:nvPr/>
        </p:nvSpPr>
        <p:spPr>
          <a:xfrm flipH="1">
            <a:off x="1514953" y="2539484"/>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3" name="文本框 22">
            <a:extLst>
              <a:ext uri="{FF2B5EF4-FFF2-40B4-BE49-F238E27FC236}">
                <a16:creationId xmlns:a16="http://schemas.microsoft.com/office/drawing/2014/main" id="{44CFE369-08A1-4AEC-8DFA-D1FE25518EE7}"/>
              </a:ext>
            </a:extLst>
          </p:cNvPr>
          <p:cNvSpPr txBox="1"/>
          <p:nvPr/>
        </p:nvSpPr>
        <p:spPr>
          <a:xfrm flipH="1">
            <a:off x="2952893" y="2196042"/>
            <a:ext cx="2018155" cy="400110"/>
          </a:xfrm>
          <a:prstGeom prst="rect">
            <a:avLst/>
          </a:prstGeom>
          <a:noFill/>
        </p:spPr>
        <p:txBody>
          <a:bodyPr wrap="square" rtlCol="0">
            <a:spAutoFit/>
          </a:bodyPr>
          <a:lstStyle/>
          <a:p>
            <a:pPr algn="r"/>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4" name="任意多边形: 形状 23">
            <a:extLst>
              <a:ext uri="{FF2B5EF4-FFF2-40B4-BE49-F238E27FC236}">
                <a16:creationId xmlns:a16="http://schemas.microsoft.com/office/drawing/2014/main" id="{02CBFF2B-5077-4157-906C-1263F68E005E}"/>
              </a:ext>
            </a:extLst>
          </p:cNvPr>
          <p:cNvSpPr/>
          <p:nvPr/>
        </p:nvSpPr>
        <p:spPr>
          <a:xfrm rot="5400000" flipH="1" flipV="1">
            <a:off x="4917557" y="3865087"/>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CE399E8B-F3F4-4615-9BFD-59D5E2A9DB1F}"/>
              </a:ext>
            </a:extLst>
          </p:cNvPr>
          <p:cNvSpPr txBox="1"/>
          <p:nvPr/>
        </p:nvSpPr>
        <p:spPr>
          <a:xfrm flipH="1">
            <a:off x="1514952" y="3811651"/>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0BC66E85-35A6-4E7A-8DC1-FFF826EA8ACA}"/>
              </a:ext>
            </a:extLst>
          </p:cNvPr>
          <p:cNvSpPr txBox="1"/>
          <p:nvPr/>
        </p:nvSpPr>
        <p:spPr>
          <a:xfrm flipH="1">
            <a:off x="2952892" y="3468209"/>
            <a:ext cx="2018155" cy="400110"/>
          </a:xfrm>
          <a:prstGeom prst="rect">
            <a:avLst/>
          </a:prstGeom>
          <a:noFill/>
        </p:spPr>
        <p:txBody>
          <a:bodyPr wrap="square" rtlCol="0">
            <a:spAutoFit/>
          </a:bodyPr>
          <a:lstStyle/>
          <a:p>
            <a:pPr algn="r"/>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0" name="任意多边形: 形状 29">
            <a:extLst>
              <a:ext uri="{FF2B5EF4-FFF2-40B4-BE49-F238E27FC236}">
                <a16:creationId xmlns:a16="http://schemas.microsoft.com/office/drawing/2014/main" id="{D3A445FA-7550-4D4D-80FE-B2B8E1CC9392}"/>
              </a:ext>
            </a:extLst>
          </p:cNvPr>
          <p:cNvSpPr/>
          <p:nvPr/>
        </p:nvSpPr>
        <p:spPr>
          <a:xfrm rot="5400000" flipH="1" flipV="1">
            <a:off x="4917556" y="5137254"/>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E42B7E90-023B-4268-A9F1-492032358DF2}"/>
              </a:ext>
            </a:extLst>
          </p:cNvPr>
          <p:cNvSpPr txBox="1"/>
          <p:nvPr/>
        </p:nvSpPr>
        <p:spPr>
          <a:xfrm flipH="1">
            <a:off x="1514951" y="5083818"/>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2" name="文本框 31">
            <a:extLst>
              <a:ext uri="{FF2B5EF4-FFF2-40B4-BE49-F238E27FC236}">
                <a16:creationId xmlns:a16="http://schemas.microsoft.com/office/drawing/2014/main" id="{4791D87C-0058-4ACD-8FFB-23A2E3DBAB31}"/>
              </a:ext>
            </a:extLst>
          </p:cNvPr>
          <p:cNvSpPr txBox="1"/>
          <p:nvPr/>
        </p:nvSpPr>
        <p:spPr>
          <a:xfrm flipH="1">
            <a:off x="2952891" y="4740376"/>
            <a:ext cx="2018155" cy="400110"/>
          </a:xfrm>
          <a:prstGeom prst="rect">
            <a:avLst/>
          </a:prstGeom>
          <a:noFill/>
        </p:spPr>
        <p:txBody>
          <a:bodyPr wrap="square" rtlCol="0">
            <a:spAutoFit/>
          </a:bodyPr>
          <a:lstStyle/>
          <a:p>
            <a:pPr algn="r"/>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947996222"/>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1+#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1+#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1+#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0-#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0-#ppt_w/2"/>
                                          </p:val>
                                        </p:tav>
                                        <p:tav tm="100000">
                                          <p:val>
                                            <p:strVal val="#ppt_x"/>
                                          </p:val>
                                        </p:tav>
                                      </p:tavLst>
                                    </p:anim>
                                    <p:anim calcmode="lin" valueType="num">
                                      <p:cBhvr additive="base">
                                        <p:cTn id="48" dur="10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0-#ppt_w/2"/>
                                          </p:val>
                                        </p:tav>
                                        <p:tav tm="100000">
                                          <p:val>
                                            <p:strVal val="#ppt_x"/>
                                          </p:val>
                                        </p:tav>
                                      </p:tavLst>
                                    </p:anim>
                                    <p:anim calcmode="lin" valueType="num">
                                      <p:cBhvr additive="base">
                                        <p:cTn id="52" dur="10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0-#ppt_w/2"/>
                                          </p:val>
                                        </p:tav>
                                        <p:tav tm="100000">
                                          <p:val>
                                            <p:strVal val="#ppt_x"/>
                                          </p:val>
                                        </p:tav>
                                      </p:tavLst>
                                    </p:anim>
                                    <p:anim calcmode="lin" valueType="num">
                                      <p:cBhvr additive="base">
                                        <p:cTn id="56" dur="10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1000" fill="hold"/>
                                        <p:tgtEl>
                                          <p:spTgt spid="28"/>
                                        </p:tgtEl>
                                        <p:attrNameLst>
                                          <p:attrName>ppt_x</p:attrName>
                                        </p:attrNameLst>
                                      </p:cBhvr>
                                      <p:tavLst>
                                        <p:tav tm="0">
                                          <p:val>
                                            <p:strVal val="0-#ppt_w/2"/>
                                          </p:val>
                                        </p:tav>
                                        <p:tav tm="100000">
                                          <p:val>
                                            <p:strVal val="#ppt_x"/>
                                          </p:val>
                                        </p:tav>
                                      </p:tavLst>
                                    </p:anim>
                                    <p:anim calcmode="lin" valueType="num">
                                      <p:cBhvr additive="base">
                                        <p:cTn id="60" dur="10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1000" fill="hold"/>
                                        <p:tgtEl>
                                          <p:spTgt spid="29"/>
                                        </p:tgtEl>
                                        <p:attrNameLst>
                                          <p:attrName>ppt_x</p:attrName>
                                        </p:attrNameLst>
                                      </p:cBhvr>
                                      <p:tavLst>
                                        <p:tav tm="0">
                                          <p:val>
                                            <p:strVal val="0-#ppt_w/2"/>
                                          </p:val>
                                        </p:tav>
                                        <p:tav tm="100000">
                                          <p:val>
                                            <p:strVal val="#ppt_x"/>
                                          </p:val>
                                        </p:tav>
                                      </p:tavLst>
                                    </p:anim>
                                    <p:anim calcmode="lin" valueType="num">
                                      <p:cBhvr additive="base">
                                        <p:cTn id="64" dur="10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1000" fill="hold"/>
                                        <p:tgtEl>
                                          <p:spTgt spid="30"/>
                                        </p:tgtEl>
                                        <p:attrNameLst>
                                          <p:attrName>ppt_x</p:attrName>
                                        </p:attrNameLst>
                                      </p:cBhvr>
                                      <p:tavLst>
                                        <p:tav tm="0">
                                          <p:val>
                                            <p:strVal val="0-#ppt_w/2"/>
                                          </p:val>
                                        </p:tav>
                                        <p:tav tm="100000">
                                          <p:val>
                                            <p:strVal val="#ppt_x"/>
                                          </p:val>
                                        </p:tav>
                                      </p:tavLst>
                                    </p:anim>
                                    <p:anim calcmode="lin" valueType="num">
                                      <p:cBhvr additive="base">
                                        <p:cTn id="68" dur="10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1000" fill="hold"/>
                                        <p:tgtEl>
                                          <p:spTgt spid="31"/>
                                        </p:tgtEl>
                                        <p:attrNameLst>
                                          <p:attrName>ppt_x</p:attrName>
                                        </p:attrNameLst>
                                      </p:cBhvr>
                                      <p:tavLst>
                                        <p:tav tm="0">
                                          <p:val>
                                            <p:strVal val="0-#ppt_w/2"/>
                                          </p:val>
                                        </p:tav>
                                        <p:tav tm="100000">
                                          <p:val>
                                            <p:strVal val="#ppt_x"/>
                                          </p:val>
                                        </p:tav>
                                      </p:tavLst>
                                    </p:anim>
                                    <p:anim calcmode="lin" valueType="num">
                                      <p:cBhvr additive="base">
                                        <p:cTn id="72" dur="10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1000" fill="hold"/>
                                        <p:tgtEl>
                                          <p:spTgt spid="32"/>
                                        </p:tgtEl>
                                        <p:attrNameLst>
                                          <p:attrName>ppt_x</p:attrName>
                                        </p:attrNameLst>
                                      </p:cBhvr>
                                      <p:tavLst>
                                        <p:tav tm="0">
                                          <p:val>
                                            <p:strVal val="0-#ppt_w/2"/>
                                          </p:val>
                                        </p:tav>
                                        <p:tav tm="100000">
                                          <p:val>
                                            <p:strVal val="#ppt_x"/>
                                          </p:val>
                                        </p:tav>
                                      </p:tavLst>
                                    </p:anim>
                                    <p:anim calcmode="lin" valueType="num">
                                      <p:cBhvr additive="base">
                                        <p:cTn id="76"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15" grpId="0"/>
      <p:bldP spid="16" grpId="0" animBg="1"/>
      <p:bldP spid="17" grpId="0"/>
      <p:bldP spid="18" grpId="0"/>
      <p:bldP spid="21" grpId="0" animBg="1"/>
      <p:bldP spid="22" grpId="0"/>
      <p:bldP spid="23" grpId="0"/>
      <p:bldP spid="24" grpId="0" animBg="1"/>
      <p:bldP spid="28" grpId="0"/>
      <p:bldP spid="29" grpId="0"/>
      <p:bldP spid="30" grpId="0" animBg="1"/>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DBCA065B-1355-414D-B585-92AE1ABC8285}"/>
              </a:ext>
            </a:extLst>
          </p:cNvPr>
          <p:cNvGrpSpPr/>
          <p:nvPr/>
        </p:nvGrpSpPr>
        <p:grpSpPr>
          <a:xfrm>
            <a:off x="512921"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freeppt7.com</a:t>
              </a:r>
              <a:endParaRPr lang="zh-CN" altLang="en-US" dirty="0">
                <a:solidFill>
                  <a:schemeClr val="bg1"/>
                </a:solidFill>
                <a:cs typeface="+mn-ea"/>
                <a:sym typeface="+mn-lt"/>
              </a:endParaRPr>
            </a:p>
          </p:txBody>
        </p:sp>
      </p:grpSp>
      <p:sp>
        <p:nvSpPr>
          <p:cNvPr id="34" name="文本框 33">
            <a:extLst>
              <a:ext uri="{FF2B5EF4-FFF2-40B4-BE49-F238E27FC236}">
                <a16:creationId xmlns:a16="http://schemas.microsoft.com/office/drawing/2014/main" id="{FAE71585-81C2-4CB8-9745-448EEDC0D6D0}"/>
              </a:ext>
            </a:extLst>
          </p:cNvPr>
          <p:cNvSpPr txBox="1"/>
          <p:nvPr/>
        </p:nvSpPr>
        <p:spPr>
          <a:xfrm>
            <a:off x="6632866" y="3050176"/>
            <a:ext cx="1393533" cy="1323439"/>
          </a:xfrm>
          <a:prstGeom prst="rect">
            <a:avLst/>
          </a:prstGeom>
          <a:noFill/>
        </p:spPr>
        <p:txBody>
          <a:bodyPr wrap="square" rtlCol="0">
            <a:spAutoFit/>
          </a:bodyPr>
          <a:lstStyle/>
          <a:p>
            <a:pPr algn="dist"/>
            <a:r>
              <a:rPr lang="en-US" altLang="zh-CN" sz="8000" dirty="0">
                <a:solidFill>
                  <a:srgbClr val="B8914B"/>
                </a:solidFill>
                <a:cs typeface="+mn-ea"/>
                <a:sym typeface="+mn-lt"/>
              </a:rPr>
              <a:t>04</a:t>
            </a:r>
            <a:endParaRPr lang="zh-CN" altLang="en-US" sz="8000" dirty="0">
              <a:solidFill>
                <a:srgbClr val="B8914B"/>
              </a:solidFill>
              <a:cs typeface="+mn-ea"/>
              <a:sym typeface="+mn-lt"/>
            </a:endParaRPr>
          </a:p>
        </p:txBody>
      </p:sp>
      <p:grpSp>
        <p:nvGrpSpPr>
          <p:cNvPr id="6" name="组合 5">
            <a:extLst>
              <a:ext uri="{FF2B5EF4-FFF2-40B4-BE49-F238E27FC236}">
                <a16:creationId xmlns:a16="http://schemas.microsoft.com/office/drawing/2014/main" id="{6E90087C-20D2-4F07-B79C-C0E1FFF819F1}"/>
              </a:ext>
            </a:extLst>
          </p:cNvPr>
          <p:cNvGrpSpPr/>
          <p:nvPr/>
        </p:nvGrpSpPr>
        <p:grpSpPr>
          <a:xfrm>
            <a:off x="6632866" y="4373615"/>
            <a:ext cx="5056026" cy="1053861"/>
            <a:chOff x="6632867" y="3982450"/>
            <a:chExt cx="5056026" cy="1053861"/>
          </a:xfrm>
        </p:grpSpPr>
        <p:sp>
          <p:nvSpPr>
            <p:cNvPr id="35" name="文本框 34">
              <a:extLst>
                <a:ext uri="{FF2B5EF4-FFF2-40B4-BE49-F238E27FC236}">
                  <a16:creationId xmlns:a16="http://schemas.microsoft.com/office/drawing/2014/main" id="{1C3E9B9A-2E5E-43BA-98EF-CDEBD165C993}"/>
                </a:ext>
              </a:extLst>
            </p:cNvPr>
            <p:cNvSpPr txBox="1"/>
            <p:nvPr/>
          </p:nvSpPr>
          <p:spPr>
            <a:xfrm>
              <a:off x="6632867" y="3982450"/>
              <a:ext cx="5056026" cy="769441"/>
            </a:xfrm>
            <a:prstGeom prst="rect">
              <a:avLst/>
            </a:prstGeom>
            <a:noFill/>
          </p:spPr>
          <p:txBody>
            <a:bodyPr wrap="square" rtlCol="0">
              <a:spAutoFit/>
            </a:bodyPr>
            <a:lstStyle/>
            <a:p>
              <a:pPr algn="dist"/>
              <a:r>
                <a:rPr lang="en-US" altLang="zh-CN" sz="4400" dirty="0">
                  <a:solidFill>
                    <a:schemeClr val="tx1">
                      <a:lumMod val="75000"/>
                      <a:lumOff val="25000"/>
                    </a:schemeClr>
                  </a:solidFill>
                  <a:cs typeface="+mn-ea"/>
                  <a:sym typeface="+mn-lt"/>
                </a:rPr>
                <a:t>Add title text</a:t>
              </a:r>
              <a:endParaRPr lang="zh-CN" altLang="en-US" sz="44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5EC12E18-3CD0-4D54-99E8-896EE4C6627E}"/>
                </a:ext>
              </a:extLst>
            </p:cNvPr>
            <p:cNvSpPr txBox="1"/>
            <p:nvPr/>
          </p:nvSpPr>
          <p:spPr>
            <a:xfrm>
              <a:off x="6632867" y="4697757"/>
              <a:ext cx="5056026" cy="338554"/>
            </a:xfrm>
            <a:prstGeom prst="rect">
              <a:avLst/>
            </a:prstGeom>
            <a:noFill/>
          </p:spPr>
          <p:txBody>
            <a:bodyPr wrap="square">
              <a:spAutoFit/>
            </a:bodyPr>
            <a:lstStyle/>
            <a:p>
              <a:pPr algn="dist"/>
              <a:r>
                <a:rPr lang="en-US" altLang="zh-CN" sz="1600" dirty="0">
                  <a:solidFill>
                    <a:schemeClr val="tx1">
                      <a:lumMod val="75000"/>
                      <a:lumOff val="25000"/>
                    </a:schemeClr>
                  </a:solidFill>
                  <a:cs typeface="+mn-ea"/>
                  <a:sym typeface="+mn-lt"/>
                </a:rPr>
                <a:t>Please enter the font and title you think</a:t>
              </a:r>
            </a:p>
          </p:txBody>
        </p:sp>
      </p:grpSp>
      <p:pic>
        <p:nvPicPr>
          <p:cNvPr id="15" name="图片 14">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884076" y="308786"/>
            <a:ext cx="506096" cy="310094"/>
          </a:xfrm>
          <a:prstGeom prst="rect">
            <a:avLst/>
          </a:prstGeom>
        </p:spPr>
      </p:pic>
    </p:spTree>
    <p:extLst>
      <p:ext uri="{BB962C8B-B14F-4D97-AF65-F5344CB8AC3E}">
        <p14:creationId xmlns:p14="http://schemas.microsoft.com/office/powerpoint/2010/main" val="4581165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000" fill="hold"/>
                                        <p:tgtEl>
                                          <p:spTgt spid="65"/>
                                        </p:tgtEl>
                                        <p:attrNameLst>
                                          <p:attrName>ppt_x</p:attrName>
                                        </p:attrNameLst>
                                      </p:cBhvr>
                                      <p:tavLst>
                                        <p:tav tm="0">
                                          <p:val>
                                            <p:strVal val="0-#ppt_w/2"/>
                                          </p:val>
                                        </p:tav>
                                        <p:tav tm="100000">
                                          <p:val>
                                            <p:strVal val="#ppt_x"/>
                                          </p:val>
                                        </p:tav>
                                      </p:tavLst>
                                    </p:anim>
                                    <p:anim calcmode="lin" valueType="num">
                                      <p:cBhvr additive="base">
                                        <p:cTn id="8" dur="10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AA1B9E9C-3CF6-4833-B5D0-3352BD2DD001}"/>
              </a:ext>
            </a:extLst>
          </p:cNvPr>
          <p:cNvSpPr txBox="1"/>
          <p:nvPr/>
        </p:nvSpPr>
        <p:spPr>
          <a:xfrm>
            <a:off x="5665340" y="903787"/>
            <a:ext cx="3166601" cy="707886"/>
          </a:xfrm>
          <a:prstGeom prst="rect">
            <a:avLst/>
          </a:prstGeom>
          <a:noFill/>
        </p:spPr>
        <p:txBody>
          <a:bodyPr wrap="square" rtlCol="0">
            <a:spAutoFit/>
          </a:bodyPr>
          <a:lstStyle/>
          <a:p>
            <a:pPr algn="dist"/>
            <a:r>
              <a:rPr lang="en-US" altLang="zh-CN" sz="4000" b="1" dirty="0">
                <a:solidFill>
                  <a:srgbClr val="B8914B"/>
                </a:solidFill>
                <a:effectLst>
                  <a:outerShdw blurRad="38100" dist="38100" dir="2700000" algn="tl">
                    <a:srgbClr val="000000">
                      <a:alpha val="43137"/>
                    </a:srgbClr>
                  </a:outerShdw>
                </a:effectLst>
                <a:cs typeface="+mn-ea"/>
                <a:sym typeface="+mn-lt"/>
              </a:rPr>
              <a:t>CONTENTS</a:t>
            </a:r>
          </a:p>
        </p:txBody>
      </p:sp>
      <p:pic>
        <p:nvPicPr>
          <p:cNvPr id="68" name="图片 67">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01293" y="308786"/>
            <a:ext cx="506096" cy="310094"/>
          </a:xfrm>
          <a:prstGeom prst="rect">
            <a:avLst/>
          </a:prstGeom>
        </p:spPr>
      </p:pic>
      <p:grpSp>
        <p:nvGrpSpPr>
          <p:cNvPr id="7" name="组合 6">
            <a:extLst>
              <a:ext uri="{FF2B5EF4-FFF2-40B4-BE49-F238E27FC236}">
                <a16:creationId xmlns:a16="http://schemas.microsoft.com/office/drawing/2014/main" id="{67B46235-5ED7-40BE-9542-7AB68C2AA98D}"/>
              </a:ext>
            </a:extLst>
          </p:cNvPr>
          <p:cNvGrpSpPr/>
          <p:nvPr/>
        </p:nvGrpSpPr>
        <p:grpSpPr>
          <a:xfrm>
            <a:off x="913274" y="1545504"/>
            <a:ext cx="4050611" cy="682741"/>
            <a:chOff x="869600" y="1806710"/>
            <a:chExt cx="4050611" cy="682741"/>
          </a:xfrm>
        </p:grpSpPr>
        <p:sp>
          <p:nvSpPr>
            <p:cNvPr id="18" name="文本框 17">
              <a:extLst>
                <a:ext uri="{FF2B5EF4-FFF2-40B4-BE49-F238E27FC236}">
                  <a16:creationId xmlns:a16="http://schemas.microsoft.com/office/drawing/2014/main" id="{845E9311-DB60-4B68-978A-9D5DEB1173F2}"/>
                </a:ext>
              </a:extLst>
            </p:cNvPr>
            <p:cNvSpPr txBox="1"/>
            <p:nvPr/>
          </p:nvSpPr>
          <p:spPr>
            <a:xfrm>
              <a:off x="869600" y="1806710"/>
              <a:ext cx="739305" cy="646331"/>
            </a:xfrm>
            <a:prstGeom prst="rect">
              <a:avLst/>
            </a:prstGeom>
            <a:noFill/>
          </p:spPr>
          <p:txBody>
            <a:bodyPr wrap="none" rtlCol="0">
              <a:spAutoFit/>
            </a:bodyPr>
            <a:lstStyle/>
            <a:p>
              <a:r>
                <a:rPr lang="en-US" altLang="zh-CN" sz="3600" dirty="0">
                  <a:solidFill>
                    <a:srgbClr val="B8914B"/>
                  </a:solidFill>
                  <a:cs typeface="+mn-ea"/>
                  <a:sym typeface="+mn-lt"/>
                </a:rPr>
                <a:t>01</a:t>
              </a:r>
              <a:endParaRPr lang="zh-CN" altLang="en-US" sz="3600" dirty="0">
                <a:solidFill>
                  <a:srgbClr val="B8914B"/>
                </a:solidFill>
                <a:cs typeface="+mn-ea"/>
                <a:sym typeface="+mn-lt"/>
              </a:endParaRPr>
            </a:p>
          </p:txBody>
        </p:sp>
        <p:sp>
          <p:nvSpPr>
            <p:cNvPr id="19" name="文本框 18">
              <a:extLst>
                <a:ext uri="{FF2B5EF4-FFF2-40B4-BE49-F238E27FC236}">
                  <a16:creationId xmlns:a16="http://schemas.microsoft.com/office/drawing/2014/main" id="{CEF4A685-991A-4FE3-A133-A145B294F338}"/>
                </a:ext>
              </a:extLst>
            </p:cNvPr>
            <p:cNvSpPr txBox="1"/>
            <p:nvPr/>
          </p:nvSpPr>
          <p:spPr>
            <a:xfrm>
              <a:off x="1575069" y="1872879"/>
              <a:ext cx="3166602"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Add title text</a:t>
              </a:r>
              <a:endParaRPr lang="zh-CN" altLang="en-US" sz="2400"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id="{D7354310-B0A9-42C9-8E99-FA454D3D8FC7}"/>
                </a:ext>
              </a:extLst>
            </p:cNvPr>
            <p:cNvSpPr txBox="1"/>
            <p:nvPr/>
          </p:nvSpPr>
          <p:spPr>
            <a:xfrm>
              <a:off x="1575068" y="2243230"/>
              <a:ext cx="3345143"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grpSp>
      <p:grpSp>
        <p:nvGrpSpPr>
          <p:cNvPr id="8" name="组合 7">
            <a:extLst>
              <a:ext uri="{FF2B5EF4-FFF2-40B4-BE49-F238E27FC236}">
                <a16:creationId xmlns:a16="http://schemas.microsoft.com/office/drawing/2014/main" id="{BD125EF4-A4D8-4324-8A5D-198240FE4440}"/>
              </a:ext>
            </a:extLst>
          </p:cNvPr>
          <p:cNvGrpSpPr/>
          <p:nvPr/>
        </p:nvGrpSpPr>
        <p:grpSpPr>
          <a:xfrm>
            <a:off x="913274" y="2560253"/>
            <a:ext cx="4050611" cy="682741"/>
            <a:chOff x="869600" y="2821459"/>
            <a:chExt cx="4050611" cy="682741"/>
          </a:xfrm>
        </p:grpSpPr>
        <p:sp>
          <p:nvSpPr>
            <p:cNvPr id="22" name="文本框 21">
              <a:extLst>
                <a:ext uri="{FF2B5EF4-FFF2-40B4-BE49-F238E27FC236}">
                  <a16:creationId xmlns:a16="http://schemas.microsoft.com/office/drawing/2014/main" id="{37AA54F6-2196-47E3-B01F-E5CEC9AA97A6}"/>
                </a:ext>
              </a:extLst>
            </p:cNvPr>
            <p:cNvSpPr txBox="1"/>
            <p:nvPr/>
          </p:nvSpPr>
          <p:spPr>
            <a:xfrm>
              <a:off x="869600" y="2821459"/>
              <a:ext cx="739305" cy="646331"/>
            </a:xfrm>
            <a:prstGeom prst="rect">
              <a:avLst/>
            </a:prstGeom>
            <a:noFill/>
          </p:spPr>
          <p:txBody>
            <a:bodyPr wrap="none" rtlCol="0">
              <a:spAutoFit/>
            </a:bodyPr>
            <a:lstStyle/>
            <a:p>
              <a:r>
                <a:rPr lang="en-US" altLang="zh-CN" sz="3600" dirty="0">
                  <a:solidFill>
                    <a:srgbClr val="B8914B"/>
                  </a:solidFill>
                  <a:cs typeface="+mn-ea"/>
                  <a:sym typeface="+mn-lt"/>
                </a:rPr>
                <a:t>02</a:t>
              </a:r>
              <a:endParaRPr lang="zh-CN" altLang="en-US" sz="3600" dirty="0">
                <a:solidFill>
                  <a:srgbClr val="B8914B"/>
                </a:solidFill>
                <a:cs typeface="+mn-ea"/>
                <a:sym typeface="+mn-lt"/>
              </a:endParaRPr>
            </a:p>
          </p:txBody>
        </p:sp>
        <p:sp>
          <p:nvSpPr>
            <p:cNvPr id="23" name="文本框 22">
              <a:extLst>
                <a:ext uri="{FF2B5EF4-FFF2-40B4-BE49-F238E27FC236}">
                  <a16:creationId xmlns:a16="http://schemas.microsoft.com/office/drawing/2014/main" id="{E4F39E39-8106-4F38-887F-B88A12BB2357}"/>
                </a:ext>
              </a:extLst>
            </p:cNvPr>
            <p:cNvSpPr txBox="1"/>
            <p:nvPr/>
          </p:nvSpPr>
          <p:spPr>
            <a:xfrm>
              <a:off x="1575069" y="2887628"/>
              <a:ext cx="3166602"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Add title text</a:t>
              </a:r>
              <a:endParaRPr lang="zh-CN" altLang="en-US" sz="2400" dirty="0">
                <a:solidFill>
                  <a:schemeClr val="tx1">
                    <a:lumMod val="75000"/>
                    <a:lumOff val="25000"/>
                  </a:schemeClr>
                </a:solidFill>
                <a:cs typeface="+mn-ea"/>
                <a:sym typeface="+mn-lt"/>
              </a:endParaRPr>
            </a:p>
          </p:txBody>
        </p:sp>
        <p:sp>
          <p:nvSpPr>
            <p:cNvPr id="24" name="文本框 23">
              <a:extLst>
                <a:ext uri="{FF2B5EF4-FFF2-40B4-BE49-F238E27FC236}">
                  <a16:creationId xmlns:a16="http://schemas.microsoft.com/office/drawing/2014/main" id="{BC72DF0F-330E-419D-A546-70ED4F1FFB60}"/>
                </a:ext>
              </a:extLst>
            </p:cNvPr>
            <p:cNvSpPr txBox="1"/>
            <p:nvPr/>
          </p:nvSpPr>
          <p:spPr>
            <a:xfrm>
              <a:off x="1575069" y="3257979"/>
              <a:ext cx="3345142"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grpSp>
      <p:grpSp>
        <p:nvGrpSpPr>
          <p:cNvPr id="9" name="组合 8">
            <a:extLst>
              <a:ext uri="{FF2B5EF4-FFF2-40B4-BE49-F238E27FC236}">
                <a16:creationId xmlns:a16="http://schemas.microsoft.com/office/drawing/2014/main" id="{A51530C6-EE92-4C33-929B-C317D8098CD5}"/>
              </a:ext>
            </a:extLst>
          </p:cNvPr>
          <p:cNvGrpSpPr/>
          <p:nvPr/>
        </p:nvGrpSpPr>
        <p:grpSpPr>
          <a:xfrm>
            <a:off x="913274" y="3575002"/>
            <a:ext cx="4050611" cy="682741"/>
            <a:chOff x="869600" y="3836208"/>
            <a:chExt cx="4050611" cy="682741"/>
          </a:xfrm>
        </p:grpSpPr>
        <p:sp>
          <p:nvSpPr>
            <p:cNvPr id="26" name="文本框 25">
              <a:extLst>
                <a:ext uri="{FF2B5EF4-FFF2-40B4-BE49-F238E27FC236}">
                  <a16:creationId xmlns:a16="http://schemas.microsoft.com/office/drawing/2014/main" id="{BAE6CA08-D763-422A-935F-DF95C1D545E4}"/>
                </a:ext>
              </a:extLst>
            </p:cNvPr>
            <p:cNvSpPr txBox="1"/>
            <p:nvPr/>
          </p:nvSpPr>
          <p:spPr>
            <a:xfrm>
              <a:off x="869600" y="3836208"/>
              <a:ext cx="739305" cy="646331"/>
            </a:xfrm>
            <a:prstGeom prst="rect">
              <a:avLst/>
            </a:prstGeom>
            <a:noFill/>
          </p:spPr>
          <p:txBody>
            <a:bodyPr wrap="none" rtlCol="0">
              <a:spAutoFit/>
            </a:bodyPr>
            <a:lstStyle/>
            <a:p>
              <a:r>
                <a:rPr lang="en-US" altLang="zh-CN" sz="3600" dirty="0">
                  <a:solidFill>
                    <a:srgbClr val="B8914B"/>
                  </a:solidFill>
                  <a:cs typeface="+mn-ea"/>
                  <a:sym typeface="+mn-lt"/>
                </a:rPr>
                <a:t>03</a:t>
              </a:r>
              <a:endParaRPr lang="zh-CN" altLang="en-US" sz="3600" dirty="0">
                <a:solidFill>
                  <a:srgbClr val="B8914B"/>
                </a:solidFill>
                <a:cs typeface="+mn-ea"/>
                <a:sym typeface="+mn-lt"/>
              </a:endParaRPr>
            </a:p>
          </p:txBody>
        </p:sp>
        <p:sp>
          <p:nvSpPr>
            <p:cNvPr id="27" name="文本框 26">
              <a:extLst>
                <a:ext uri="{FF2B5EF4-FFF2-40B4-BE49-F238E27FC236}">
                  <a16:creationId xmlns:a16="http://schemas.microsoft.com/office/drawing/2014/main" id="{C6ACA352-808B-4238-829A-2728AFB2A0E7}"/>
                </a:ext>
              </a:extLst>
            </p:cNvPr>
            <p:cNvSpPr txBox="1"/>
            <p:nvPr/>
          </p:nvSpPr>
          <p:spPr>
            <a:xfrm>
              <a:off x="1575069" y="3902377"/>
              <a:ext cx="3166602"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Add title text</a:t>
              </a:r>
              <a:endParaRPr lang="zh-CN" altLang="en-US" sz="2400" dirty="0">
                <a:solidFill>
                  <a:schemeClr val="tx1">
                    <a:lumMod val="75000"/>
                    <a:lumOff val="25000"/>
                  </a:schemeClr>
                </a:solidFill>
                <a:cs typeface="+mn-ea"/>
                <a:sym typeface="+mn-lt"/>
              </a:endParaRPr>
            </a:p>
          </p:txBody>
        </p:sp>
        <p:sp>
          <p:nvSpPr>
            <p:cNvPr id="28" name="文本框 27">
              <a:extLst>
                <a:ext uri="{FF2B5EF4-FFF2-40B4-BE49-F238E27FC236}">
                  <a16:creationId xmlns:a16="http://schemas.microsoft.com/office/drawing/2014/main" id="{CEE0E401-6E6F-48B5-9FF1-E9E62CDF3313}"/>
                </a:ext>
              </a:extLst>
            </p:cNvPr>
            <p:cNvSpPr txBox="1"/>
            <p:nvPr/>
          </p:nvSpPr>
          <p:spPr>
            <a:xfrm>
              <a:off x="1575069" y="4272728"/>
              <a:ext cx="3345142"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grpSp>
      <p:grpSp>
        <p:nvGrpSpPr>
          <p:cNvPr id="10" name="组合 9">
            <a:extLst>
              <a:ext uri="{FF2B5EF4-FFF2-40B4-BE49-F238E27FC236}">
                <a16:creationId xmlns:a16="http://schemas.microsoft.com/office/drawing/2014/main" id="{97710A4E-BA1A-40C7-A111-96B2FC4FB57A}"/>
              </a:ext>
            </a:extLst>
          </p:cNvPr>
          <p:cNvGrpSpPr/>
          <p:nvPr/>
        </p:nvGrpSpPr>
        <p:grpSpPr>
          <a:xfrm>
            <a:off x="913274" y="4589751"/>
            <a:ext cx="4050611" cy="682741"/>
            <a:chOff x="869600" y="4850957"/>
            <a:chExt cx="4050611" cy="682741"/>
          </a:xfrm>
        </p:grpSpPr>
        <p:sp>
          <p:nvSpPr>
            <p:cNvPr id="30" name="文本框 29">
              <a:extLst>
                <a:ext uri="{FF2B5EF4-FFF2-40B4-BE49-F238E27FC236}">
                  <a16:creationId xmlns:a16="http://schemas.microsoft.com/office/drawing/2014/main" id="{E468183A-5927-400A-9905-40FDF0EFC848}"/>
                </a:ext>
              </a:extLst>
            </p:cNvPr>
            <p:cNvSpPr txBox="1"/>
            <p:nvPr/>
          </p:nvSpPr>
          <p:spPr>
            <a:xfrm>
              <a:off x="869600" y="4850957"/>
              <a:ext cx="739305" cy="646331"/>
            </a:xfrm>
            <a:prstGeom prst="rect">
              <a:avLst/>
            </a:prstGeom>
            <a:noFill/>
          </p:spPr>
          <p:txBody>
            <a:bodyPr wrap="none" rtlCol="0">
              <a:spAutoFit/>
            </a:bodyPr>
            <a:lstStyle/>
            <a:p>
              <a:r>
                <a:rPr lang="en-US" altLang="zh-CN" sz="3600" dirty="0">
                  <a:solidFill>
                    <a:srgbClr val="B8914B"/>
                  </a:solidFill>
                  <a:cs typeface="+mn-ea"/>
                  <a:sym typeface="+mn-lt"/>
                </a:rPr>
                <a:t>04</a:t>
              </a:r>
              <a:endParaRPr lang="zh-CN" altLang="en-US" sz="3600" dirty="0">
                <a:solidFill>
                  <a:srgbClr val="B8914B"/>
                </a:solidFill>
                <a:cs typeface="+mn-ea"/>
                <a:sym typeface="+mn-lt"/>
              </a:endParaRPr>
            </a:p>
          </p:txBody>
        </p:sp>
        <p:sp>
          <p:nvSpPr>
            <p:cNvPr id="31" name="文本框 30">
              <a:extLst>
                <a:ext uri="{FF2B5EF4-FFF2-40B4-BE49-F238E27FC236}">
                  <a16:creationId xmlns:a16="http://schemas.microsoft.com/office/drawing/2014/main" id="{DE5BC3F8-B0B4-473F-BEF1-5C8495D92C4A}"/>
                </a:ext>
              </a:extLst>
            </p:cNvPr>
            <p:cNvSpPr txBox="1"/>
            <p:nvPr/>
          </p:nvSpPr>
          <p:spPr>
            <a:xfrm>
              <a:off x="1575069" y="4917126"/>
              <a:ext cx="3166602"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Add title text</a:t>
              </a:r>
              <a:endParaRPr lang="zh-CN" altLang="en-US" sz="2400" dirty="0">
                <a:solidFill>
                  <a:schemeClr val="tx1">
                    <a:lumMod val="75000"/>
                    <a:lumOff val="25000"/>
                  </a:schemeClr>
                </a:solidFill>
                <a:cs typeface="+mn-ea"/>
                <a:sym typeface="+mn-lt"/>
              </a:endParaRPr>
            </a:p>
          </p:txBody>
        </p:sp>
        <p:sp>
          <p:nvSpPr>
            <p:cNvPr id="32" name="文本框 31">
              <a:extLst>
                <a:ext uri="{FF2B5EF4-FFF2-40B4-BE49-F238E27FC236}">
                  <a16:creationId xmlns:a16="http://schemas.microsoft.com/office/drawing/2014/main" id="{94C617DC-BD7B-4574-838A-2A02C6403879}"/>
                </a:ext>
              </a:extLst>
            </p:cNvPr>
            <p:cNvSpPr txBox="1"/>
            <p:nvPr/>
          </p:nvSpPr>
          <p:spPr>
            <a:xfrm>
              <a:off x="1575069" y="5287477"/>
              <a:ext cx="3345142"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grpSp>
    </p:spTree>
    <p:extLst>
      <p:ext uri="{BB962C8B-B14F-4D97-AF65-F5344CB8AC3E}">
        <p14:creationId xmlns:p14="http://schemas.microsoft.com/office/powerpoint/2010/main" val="1504749640"/>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0-#ppt_w/2"/>
                                          </p:val>
                                        </p:tav>
                                        <p:tav tm="100000">
                                          <p:val>
                                            <p:strVal val="#ppt_x"/>
                                          </p:val>
                                        </p:tav>
                                      </p:tavLst>
                                    </p:anim>
                                    <p:anim calcmode="lin" valueType="num">
                                      <p:cBhvr additive="base">
                                        <p:cTn id="8" dur="10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0" fill="hold"/>
                                        <p:tgtEl>
                                          <p:spTgt spid="68"/>
                                        </p:tgtEl>
                                        <p:attrNameLst>
                                          <p:attrName>ppt_x</p:attrName>
                                        </p:attrNameLst>
                                      </p:cBhvr>
                                      <p:tavLst>
                                        <p:tav tm="0">
                                          <p:val>
                                            <p:strVal val="0-#ppt_w/2"/>
                                          </p:val>
                                        </p:tav>
                                        <p:tav tm="100000">
                                          <p:val>
                                            <p:strVal val="#ppt_x"/>
                                          </p:val>
                                        </p:tav>
                                      </p:tavLst>
                                    </p:anim>
                                    <p:anim calcmode="lin" valueType="num">
                                      <p:cBhvr additive="base">
                                        <p:cTn id="12" dur="100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a:extLst>
              <a:ext uri="{FF2B5EF4-FFF2-40B4-BE49-F238E27FC236}">
                <a16:creationId xmlns:a16="http://schemas.microsoft.com/office/drawing/2014/main" id="{8D7B1845-15D6-44B6-A8F6-58B7B545BB1D}"/>
              </a:ext>
            </a:extLst>
          </p:cNvPr>
          <p:cNvGrpSpPr/>
          <p:nvPr/>
        </p:nvGrpSpPr>
        <p:grpSpPr>
          <a:xfrm>
            <a:off x="4965531" y="2754184"/>
            <a:ext cx="2237155" cy="2928338"/>
            <a:chOff x="4664897" y="1981200"/>
            <a:chExt cx="2862204" cy="3746500"/>
          </a:xfrm>
          <a:solidFill>
            <a:srgbClr val="B8914B"/>
          </a:solidFill>
        </p:grpSpPr>
        <p:sp>
          <p:nvSpPr>
            <p:cNvPr id="11" name="圆: 空心 10">
              <a:extLst>
                <a:ext uri="{FF2B5EF4-FFF2-40B4-BE49-F238E27FC236}">
                  <a16:creationId xmlns:a16="http://schemas.microsoft.com/office/drawing/2014/main" id="{BD474A20-D80F-4CF4-AD50-F7483B6FB58A}"/>
                </a:ext>
              </a:extLst>
            </p:cNvPr>
            <p:cNvSpPr/>
            <p:nvPr/>
          </p:nvSpPr>
          <p:spPr>
            <a:xfrm>
              <a:off x="4664897" y="2169320"/>
              <a:ext cx="2862204" cy="2862204"/>
            </a:xfrm>
            <a:prstGeom prst="donut">
              <a:avLst>
                <a:gd name="adj" fmla="val 32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2" name="圆: 空心 11">
              <a:extLst>
                <a:ext uri="{FF2B5EF4-FFF2-40B4-BE49-F238E27FC236}">
                  <a16:creationId xmlns:a16="http://schemas.microsoft.com/office/drawing/2014/main" id="{5E67767F-467C-4B3F-A5FD-E78D807F6960}"/>
                </a:ext>
              </a:extLst>
            </p:cNvPr>
            <p:cNvSpPr/>
            <p:nvPr/>
          </p:nvSpPr>
          <p:spPr>
            <a:xfrm>
              <a:off x="4914900" y="2425301"/>
              <a:ext cx="2362200" cy="2362200"/>
            </a:xfrm>
            <a:prstGeom prst="donut">
              <a:avLst>
                <a:gd name="adj" fmla="val 37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13" name="直接连接符 12">
              <a:extLst>
                <a:ext uri="{FF2B5EF4-FFF2-40B4-BE49-F238E27FC236}">
                  <a16:creationId xmlns:a16="http://schemas.microsoft.com/office/drawing/2014/main" id="{425FF43A-D215-4FE9-AA60-F8269D18CECD}"/>
                </a:ext>
              </a:extLst>
            </p:cNvPr>
            <p:cNvCxnSpPr/>
            <p:nvPr/>
          </p:nvCxnSpPr>
          <p:spPr>
            <a:xfrm>
              <a:off x="6096000" y="1981200"/>
              <a:ext cx="0" cy="3746500"/>
            </a:xfrm>
            <a:prstGeom prst="line">
              <a:avLst/>
            </a:prstGeom>
            <a:grpFill/>
            <a:ln w="2063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52">
              <a:extLst>
                <a:ext uri="{FF2B5EF4-FFF2-40B4-BE49-F238E27FC236}">
                  <a16:creationId xmlns:a16="http://schemas.microsoft.com/office/drawing/2014/main" id="{A3EB822F-01CF-40D2-891C-636A01B22BE0}"/>
                </a:ext>
              </a:extLst>
            </p:cNvPr>
            <p:cNvSpPr/>
            <p:nvPr/>
          </p:nvSpPr>
          <p:spPr bwMode="auto">
            <a:xfrm>
              <a:off x="5800087" y="3287843"/>
              <a:ext cx="591826" cy="62516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grpFill/>
            <a:ln>
              <a:noFill/>
            </a:ln>
          </p:spPr>
          <p:txBody>
            <a:bodyPr anchor="ctr"/>
            <a:lstStyle/>
            <a:p>
              <a:pPr algn="ctr"/>
              <a:endParaRPr sz="2400" dirty="0">
                <a:cs typeface="+mn-ea"/>
                <a:sym typeface="+mn-lt"/>
              </a:endParaRPr>
            </a:p>
          </p:txBody>
        </p:sp>
      </p:grpSp>
      <p:sp>
        <p:nvSpPr>
          <p:cNvPr id="15" name="文本框 14">
            <a:extLst>
              <a:ext uri="{FF2B5EF4-FFF2-40B4-BE49-F238E27FC236}">
                <a16:creationId xmlns:a16="http://schemas.microsoft.com/office/drawing/2014/main" id="{2C1E2882-369A-4285-B7C5-24068EADAA50}"/>
              </a:ext>
            </a:extLst>
          </p:cNvPr>
          <p:cNvSpPr txBox="1"/>
          <p:nvPr/>
        </p:nvSpPr>
        <p:spPr>
          <a:xfrm>
            <a:off x="7744586" y="3161147"/>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6" name="文本框 15">
            <a:extLst>
              <a:ext uri="{FF2B5EF4-FFF2-40B4-BE49-F238E27FC236}">
                <a16:creationId xmlns:a16="http://schemas.microsoft.com/office/drawing/2014/main" id="{3B355F95-FD1A-4E56-9723-D0E23A00BEAF}"/>
              </a:ext>
            </a:extLst>
          </p:cNvPr>
          <p:cNvSpPr txBox="1"/>
          <p:nvPr/>
        </p:nvSpPr>
        <p:spPr>
          <a:xfrm>
            <a:off x="7720293" y="2587185"/>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
        <p:nvSpPr>
          <p:cNvPr id="17" name="文本框 16">
            <a:extLst>
              <a:ext uri="{FF2B5EF4-FFF2-40B4-BE49-F238E27FC236}">
                <a16:creationId xmlns:a16="http://schemas.microsoft.com/office/drawing/2014/main" id="{5D345200-0C86-4520-8887-E0B846E633DA}"/>
              </a:ext>
            </a:extLst>
          </p:cNvPr>
          <p:cNvSpPr txBox="1"/>
          <p:nvPr/>
        </p:nvSpPr>
        <p:spPr>
          <a:xfrm flipH="1">
            <a:off x="1015612" y="3158421"/>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8" name="文本框 17">
            <a:extLst>
              <a:ext uri="{FF2B5EF4-FFF2-40B4-BE49-F238E27FC236}">
                <a16:creationId xmlns:a16="http://schemas.microsoft.com/office/drawing/2014/main" id="{20A5FEF7-5689-4F59-BDC6-67D40A987B25}"/>
              </a:ext>
            </a:extLst>
          </p:cNvPr>
          <p:cNvSpPr txBox="1"/>
          <p:nvPr/>
        </p:nvSpPr>
        <p:spPr>
          <a:xfrm flipH="1">
            <a:off x="2405476" y="2584459"/>
            <a:ext cx="2018155" cy="461665"/>
          </a:xfrm>
          <a:prstGeom prst="rect">
            <a:avLst/>
          </a:prstGeom>
          <a:noFill/>
        </p:spPr>
        <p:txBody>
          <a:bodyPr wrap="square" rtlCol="0">
            <a:spAutoFit/>
          </a:bodyPr>
          <a:lstStyle/>
          <a:p>
            <a:pPr algn="r"/>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
        <p:nvSpPr>
          <p:cNvPr id="21" name="文本框 20">
            <a:extLst>
              <a:ext uri="{FF2B5EF4-FFF2-40B4-BE49-F238E27FC236}">
                <a16:creationId xmlns:a16="http://schemas.microsoft.com/office/drawing/2014/main" id="{3B13F71E-224E-4BF4-8558-20BFF89FC40B}"/>
              </a:ext>
            </a:extLst>
          </p:cNvPr>
          <p:cNvSpPr txBox="1"/>
          <p:nvPr/>
        </p:nvSpPr>
        <p:spPr>
          <a:xfrm>
            <a:off x="7744586" y="3778208"/>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2" name="文本框 21">
            <a:extLst>
              <a:ext uri="{FF2B5EF4-FFF2-40B4-BE49-F238E27FC236}">
                <a16:creationId xmlns:a16="http://schemas.microsoft.com/office/drawing/2014/main" id="{083559E2-39A4-426D-A56A-A86B1F2E242E}"/>
              </a:ext>
            </a:extLst>
          </p:cNvPr>
          <p:cNvSpPr txBox="1"/>
          <p:nvPr/>
        </p:nvSpPr>
        <p:spPr>
          <a:xfrm flipH="1">
            <a:off x="1015612" y="3775482"/>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3" name="文本框 22">
            <a:extLst>
              <a:ext uri="{FF2B5EF4-FFF2-40B4-BE49-F238E27FC236}">
                <a16:creationId xmlns:a16="http://schemas.microsoft.com/office/drawing/2014/main" id="{CBDE2C08-91D2-42EC-AEB1-015B01F53FDF}"/>
              </a:ext>
            </a:extLst>
          </p:cNvPr>
          <p:cNvSpPr txBox="1"/>
          <p:nvPr/>
        </p:nvSpPr>
        <p:spPr>
          <a:xfrm>
            <a:off x="7744586" y="4395269"/>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4" name="文本框 23">
            <a:extLst>
              <a:ext uri="{FF2B5EF4-FFF2-40B4-BE49-F238E27FC236}">
                <a16:creationId xmlns:a16="http://schemas.microsoft.com/office/drawing/2014/main" id="{32F00574-19FB-40C3-9AD0-3C9C4C86E1A9}"/>
              </a:ext>
            </a:extLst>
          </p:cNvPr>
          <p:cNvSpPr txBox="1"/>
          <p:nvPr/>
        </p:nvSpPr>
        <p:spPr>
          <a:xfrm flipH="1">
            <a:off x="1015612" y="4392543"/>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884196897"/>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1000" fill="hold"/>
                                        <p:tgtEl>
                                          <p:spTgt spid="23"/>
                                        </p:tgtEl>
                                        <p:attrNameLst>
                                          <p:attrName>ppt_x</p:attrName>
                                        </p:attrNameLst>
                                      </p:cBhvr>
                                      <p:tavLst>
                                        <p:tav tm="0">
                                          <p:val>
                                            <p:strVal val="#ppt_x"/>
                                          </p:val>
                                        </p:tav>
                                        <p:tav tm="100000">
                                          <p:val>
                                            <p:strVal val="#ppt_x"/>
                                          </p:val>
                                        </p:tav>
                                      </p:tavLst>
                                    </p:anim>
                                    <p:anim calcmode="lin" valueType="num">
                                      <p:cBhvr additive="base">
                                        <p:cTn id="36" dur="10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1000" fill="hold"/>
                                        <p:tgtEl>
                                          <p:spTgt spid="24"/>
                                        </p:tgtEl>
                                        <p:attrNameLst>
                                          <p:attrName>ppt_x</p:attrName>
                                        </p:attrNameLst>
                                      </p:cBhvr>
                                      <p:tavLst>
                                        <p:tav tm="0">
                                          <p:val>
                                            <p:strVal val="#ppt_x"/>
                                          </p:val>
                                        </p:tav>
                                        <p:tav tm="100000">
                                          <p:val>
                                            <p:strVal val="#ppt_x"/>
                                          </p:val>
                                        </p:tav>
                                      </p:tavLst>
                                    </p:anim>
                                    <p:anim calcmode="lin" valueType="num">
                                      <p:cBhvr additive="base">
                                        <p:cTn id="40"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2CCE72F4-2590-4F8C-9E8C-A53C57E3512C}"/>
              </a:ext>
            </a:extLst>
          </p:cNvPr>
          <p:cNvSpPr txBox="1"/>
          <p:nvPr/>
        </p:nvSpPr>
        <p:spPr>
          <a:xfrm>
            <a:off x="6581557" y="2813054"/>
            <a:ext cx="4664662" cy="577787"/>
          </a:xfrm>
          <a:prstGeom prst="rect">
            <a:avLst/>
          </a:prstGeom>
          <a:noFill/>
        </p:spPr>
        <p:txBody>
          <a:bodyPr wrap="square" rtlCol="0">
            <a:spAutoFit/>
          </a:bodyPr>
          <a:lstStyle/>
          <a:p>
            <a:pPr algn="just">
              <a:lnSpc>
                <a:spcPts val="2000"/>
              </a:lnSpc>
            </a:pPr>
            <a:r>
              <a:rPr lang="en-US" altLang="zh-CN" sz="1200" spc="100" dirty="0">
                <a:solidFill>
                  <a:schemeClr val="tx1">
                    <a:lumMod val="85000"/>
                    <a:lumOff val="15000"/>
                  </a:schemeClr>
                </a:solidFill>
                <a:cs typeface="+mn-ea"/>
                <a:sym typeface="+mn-lt"/>
              </a:rPr>
              <a:t>Please enter the font and title you think is appropriate in the box, and change your color.</a:t>
            </a:r>
            <a:endParaRPr lang="zh-CN" altLang="en-US" sz="1200" spc="100" dirty="0">
              <a:solidFill>
                <a:schemeClr val="tx1">
                  <a:lumMod val="85000"/>
                  <a:lumOff val="15000"/>
                </a:schemeClr>
              </a:solidFill>
              <a:cs typeface="+mn-ea"/>
              <a:sym typeface="+mn-lt"/>
            </a:endParaRPr>
          </a:p>
        </p:txBody>
      </p:sp>
      <p:sp>
        <p:nvSpPr>
          <p:cNvPr id="11" name="文本框 10">
            <a:extLst>
              <a:ext uri="{FF2B5EF4-FFF2-40B4-BE49-F238E27FC236}">
                <a16:creationId xmlns:a16="http://schemas.microsoft.com/office/drawing/2014/main" id="{CD9E4207-40ED-43AE-BE12-65DF08BE4571}"/>
              </a:ext>
            </a:extLst>
          </p:cNvPr>
          <p:cNvSpPr txBox="1"/>
          <p:nvPr/>
        </p:nvSpPr>
        <p:spPr>
          <a:xfrm>
            <a:off x="6581555" y="2328825"/>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
        <p:nvSpPr>
          <p:cNvPr id="12" name="文本框 11">
            <a:extLst>
              <a:ext uri="{FF2B5EF4-FFF2-40B4-BE49-F238E27FC236}">
                <a16:creationId xmlns:a16="http://schemas.microsoft.com/office/drawing/2014/main" id="{8613261A-5DE3-4F1F-BCE5-08FDA5AC74B5}"/>
              </a:ext>
            </a:extLst>
          </p:cNvPr>
          <p:cNvSpPr txBox="1"/>
          <p:nvPr/>
        </p:nvSpPr>
        <p:spPr>
          <a:xfrm>
            <a:off x="6497944" y="4139667"/>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3" name="文本框 12">
            <a:extLst>
              <a:ext uri="{FF2B5EF4-FFF2-40B4-BE49-F238E27FC236}">
                <a16:creationId xmlns:a16="http://schemas.microsoft.com/office/drawing/2014/main" id="{CBC27AED-BD12-45B2-B1D0-327A41074837}"/>
              </a:ext>
            </a:extLst>
          </p:cNvPr>
          <p:cNvSpPr txBox="1"/>
          <p:nvPr/>
        </p:nvSpPr>
        <p:spPr>
          <a:xfrm>
            <a:off x="8394310" y="4139667"/>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cxnSp>
        <p:nvCxnSpPr>
          <p:cNvPr id="14" name="直接连接符 13">
            <a:extLst>
              <a:ext uri="{FF2B5EF4-FFF2-40B4-BE49-F238E27FC236}">
                <a16:creationId xmlns:a16="http://schemas.microsoft.com/office/drawing/2014/main" id="{833462F7-2783-43FC-A718-DFCBF51C4DA7}"/>
              </a:ext>
            </a:extLst>
          </p:cNvPr>
          <p:cNvCxnSpPr/>
          <p:nvPr/>
        </p:nvCxnSpPr>
        <p:spPr>
          <a:xfrm>
            <a:off x="7111604" y="4031716"/>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0C94104-423B-4D02-AE7F-007D5D36B5CE}"/>
              </a:ext>
            </a:extLst>
          </p:cNvPr>
          <p:cNvCxnSpPr/>
          <p:nvPr/>
        </p:nvCxnSpPr>
        <p:spPr>
          <a:xfrm>
            <a:off x="8978781" y="4031716"/>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F9B7B971-B0D4-4DF8-B82E-E463B4C751D3}"/>
              </a:ext>
            </a:extLst>
          </p:cNvPr>
          <p:cNvSpPr txBox="1"/>
          <p:nvPr/>
        </p:nvSpPr>
        <p:spPr>
          <a:xfrm>
            <a:off x="945785" y="2813349"/>
            <a:ext cx="4664662" cy="577787"/>
          </a:xfrm>
          <a:prstGeom prst="rect">
            <a:avLst/>
          </a:prstGeom>
          <a:noFill/>
        </p:spPr>
        <p:txBody>
          <a:bodyPr wrap="square" rtlCol="0">
            <a:spAutoFit/>
          </a:bodyPr>
          <a:lstStyle/>
          <a:p>
            <a:pPr algn="r">
              <a:lnSpc>
                <a:spcPts val="2000"/>
              </a:lnSpc>
            </a:pPr>
            <a:r>
              <a:rPr lang="en-US" altLang="zh-CN" sz="1200" spc="100" dirty="0">
                <a:solidFill>
                  <a:schemeClr val="tx1">
                    <a:lumMod val="85000"/>
                    <a:lumOff val="15000"/>
                  </a:schemeClr>
                </a:solidFill>
                <a:cs typeface="+mn-ea"/>
                <a:sym typeface="+mn-lt"/>
              </a:rPr>
              <a:t>Please enter the font and title you think is appropriate in the box, and change your color.</a:t>
            </a:r>
            <a:endParaRPr lang="zh-CN" altLang="en-US" sz="1200" spc="100" dirty="0">
              <a:solidFill>
                <a:schemeClr val="tx1">
                  <a:lumMod val="85000"/>
                  <a:lumOff val="15000"/>
                </a:schemeClr>
              </a:solidFill>
              <a:cs typeface="+mn-ea"/>
              <a:sym typeface="+mn-lt"/>
            </a:endParaRPr>
          </a:p>
        </p:txBody>
      </p:sp>
      <p:sp>
        <p:nvSpPr>
          <p:cNvPr id="17" name="文本框 16">
            <a:extLst>
              <a:ext uri="{FF2B5EF4-FFF2-40B4-BE49-F238E27FC236}">
                <a16:creationId xmlns:a16="http://schemas.microsoft.com/office/drawing/2014/main" id="{3848E560-659B-4464-83D3-5AD668E55F3E}"/>
              </a:ext>
            </a:extLst>
          </p:cNvPr>
          <p:cNvSpPr txBox="1"/>
          <p:nvPr/>
        </p:nvSpPr>
        <p:spPr>
          <a:xfrm>
            <a:off x="3592292" y="2329120"/>
            <a:ext cx="2018155" cy="461665"/>
          </a:xfrm>
          <a:prstGeom prst="rect">
            <a:avLst/>
          </a:prstGeom>
          <a:noFill/>
        </p:spPr>
        <p:txBody>
          <a:bodyPr wrap="square" rtlCol="0">
            <a:spAutoFit/>
          </a:bodyPr>
          <a:lstStyle/>
          <a:p>
            <a:pPr algn="r"/>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
        <p:nvSpPr>
          <p:cNvPr id="18" name="文本框 17">
            <a:extLst>
              <a:ext uri="{FF2B5EF4-FFF2-40B4-BE49-F238E27FC236}">
                <a16:creationId xmlns:a16="http://schemas.microsoft.com/office/drawing/2014/main" id="{B8CB4A51-81F0-4DD3-B5A8-AD308C8323B4}"/>
              </a:ext>
            </a:extLst>
          </p:cNvPr>
          <p:cNvSpPr txBox="1"/>
          <p:nvPr/>
        </p:nvSpPr>
        <p:spPr>
          <a:xfrm>
            <a:off x="2475293" y="4139667"/>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1" name="文本框 20">
            <a:extLst>
              <a:ext uri="{FF2B5EF4-FFF2-40B4-BE49-F238E27FC236}">
                <a16:creationId xmlns:a16="http://schemas.microsoft.com/office/drawing/2014/main" id="{C27D75AA-9417-4826-9342-2519E4B0DB9B}"/>
              </a:ext>
            </a:extLst>
          </p:cNvPr>
          <p:cNvSpPr txBox="1"/>
          <p:nvPr/>
        </p:nvSpPr>
        <p:spPr>
          <a:xfrm>
            <a:off x="4371659" y="4139667"/>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cxnSp>
        <p:nvCxnSpPr>
          <p:cNvPr id="22" name="直接连接符 21">
            <a:extLst>
              <a:ext uri="{FF2B5EF4-FFF2-40B4-BE49-F238E27FC236}">
                <a16:creationId xmlns:a16="http://schemas.microsoft.com/office/drawing/2014/main" id="{FF6C29E3-233D-41A9-A934-F785480D20D6}"/>
              </a:ext>
            </a:extLst>
          </p:cNvPr>
          <p:cNvCxnSpPr/>
          <p:nvPr/>
        </p:nvCxnSpPr>
        <p:spPr>
          <a:xfrm>
            <a:off x="3088953" y="4031716"/>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5DE0844-5532-45F9-86B9-C886D14056C8}"/>
              </a:ext>
            </a:extLst>
          </p:cNvPr>
          <p:cNvCxnSpPr/>
          <p:nvPr/>
        </p:nvCxnSpPr>
        <p:spPr>
          <a:xfrm>
            <a:off x="4956130" y="4031716"/>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88371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0-#ppt_w/2"/>
                                          </p:val>
                                        </p:tav>
                                        <p:tav tm="100000">
                                          <p:val>
                                            <p:strVal val="#ppt_x"/>
                                          </p:val>
                                        </p:tav>
                                      </p:tavLst>
                                    </p:anim>
                                    <p:anim calcmode="lin" valueType="num">
                                      <p:cBhvr additive="base">
                                        <p:cTn id="36" dur="10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0-#ppt_w/2"/>
                                          </p:val>
                                        </p:tav>
                                        <p:tav tm="100000">
                                          <p:val>
                                            <p:strVal val="#ppt_x"/>
                                          </p:val>
                                        </p:tav>
                                      </p:tavLst>
                                    </p:anim>
                                    <p:anim calcmode="lin" valueType="num">
                                      <p:cBhvr additive="base">
                                        <p:cTn id="40" dur="10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0-#ppt_w/2"/>
                                          </p:val>
                                        </p:tav>
                                        <p:tav tm="100000">
                                          <p:val>
                                            <p:strVal val="#ppt_x"/>
                                          </p:val>
                                        </p:tav>
                                      </p:tavLst>
                                    </p:anim>
                                    <p:anim calcmode="lin" valueType="num">
                                      <p:cBhvr additive="base">
                                        <p:cTn id="48" dur="10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0-#ppt_w/2"/>
                                          </p:val>
                                        </p:tav>
                                        <p:tav tm="100000">
                                          <p:val>
                                            <p:strVal val="#ppt_x"/>
                                          </p:val>
                                        </p:tav>
                                      </p:tavLst>
                                    </p:anim>
                                    <p:anim calcmode="lin" valueType="num">
                                      <p:cBhvr additive="base">
                                        <p:cTn id="5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17" grpId="0"/>
      <p:bldP spid="18"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a:extLst>
              <a:ext uri="{FF2B5EF4-FFF2-40B4-BE49-F238E27FC236}">
                <a16:creationId xmlns:a16="http://schemas.microsoft.com/office/drawing/2014/main" id="{7C714677-6F3D-4D83-A5A3-E18CE0830633}"/>
              </a:ext>
            </a:extLst>
          </p:cNvPr>
          <p:cNvGrpSpPr/>
          <p:nvPr/>
        </p:nvGrpSpPr>
        <p:grpSpPr>
          <a:xfrm>
            <a:off x="806632" y="2782275"/>
            <a:ext cx="4890226" cy="877662"/>
            <a:chOff x="959032" y="3090046"/>
            <a:chExt cx="4890226" cy="877662"/>
          </a:xfrm>
        </p:grpSpPr>
        <p:sp>
          <p:nvSpPr>
            <p:cNvPr id="11" name="矩形 10">
              <a:extLst>
                <a:ext uri="{FF2B5EF4-FFF2-40B4-BE49-F238E27FC236}">
                  <a16:creationId xmlns:a16="http://schemas.microsoft.com/office/drawing/2014/main" id="{464F60B4-5661-4B61-9C9F-0A510243E28A}"/>
                </a:ext>
              </a:extLst>
            </p:cNvPr>
            <p:cNvSpPr/>
            <p:nvPr/>
          </p:nvSpPr>
          <p:spPr>
            <a:xfrm>
              <a:off x="959032" y="3090047"/>
              <a:ext cx="4885402" cy="877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矩形 11">
              <a:extLst>
                <a:ext uri="{FF2B5EF4-FFF2-40B4-BE49-F238E27FC236}">
                  <a16:creationId xmlns:a16="http://schemas.microsoft.com/office/drawing/2014/main" id="{BF78A76A-302C-4F66-AC50-CAEE974C86CD}"/>
                </a:ext>
              </a:extLst>
            </p:cNvPr>
            <p:cNvSpPr/>
            <p:nvPr/>
          </p:nvSpPr>
          <p:spPr>
            <a:xfrm>
              <a:off x="5768206" y="3090046"/>
              <a:ext cx="81052" cy="8776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3" name="文本框 12">
              <a:extLst>
                <a:ext uri="{FF2B5EF4-FFF2-40B4-BE49-F238E27FC236}">
                  <a16:creationId xmlns:a16="http://schemas.microsoft.com/office/drawing/2014/main" id="{10F272F7-A432-4234-9E12-FCCE3D9A9880}"/>
                </a:ext>
              </a:extLst>
            </p:cNvPr>
            <p:cNvSpPr txBox="1"/>
            <p:nvPr/>
          </p:nvSpPr>
          <p:spPr>
            <a:xfrm>
              <a:off x="1176692" y="3090046"/>
              <a:ext cx="3736741"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id="{1DAF7940-7B2E-475E-B8BE-0DD5BCCBADE9}"/>
                </a:ext>
              </a:extLst>
            </p:cNvPr>
            <p:cNvSpPr txBox="1"/>
            <p:nvPr/>
          </p:nvSpPr>
          <p:spPr>
            <a:xfrm>
              <a:off x="1176692" y="3487069"/>
              <a:ext cx="4450082" cy="400110"/>
            </a:xfrm>
            <a:prstGeom prst="rect">
              <a:avLst/>
            </a:prstGeom>
            <a:noFill/>
          </p:spPr>
          <p:txBody>
            <a:bodyPr wrap="square" rtlCol="0">
              <a:spAutoFit/>
            </a:bodyPr>
            <a:lstStyle/>
            <a:p>
              <a:pPr algn="just">
                <a:lnSpc>
                  <a:spcPts val="1200"/>
                </a:lnSpc>
              </a:pPr>
              <a:r>
                <a:rPr lang="en-US" altLang="zh-CN" sz="1050" dirty="0">
                  <a:solidFill>
                    <a:schemeClr val="tx1">
                      <a:lumMod val="50000"/>
                      <a:lumOff val="50000"/>
                    </a:schemeClr>
                  </a:solidFill>
                  <a:cs typeface="+mn-ea"/>
                  <a:sym typeface="+mn-lt"/>
                </a:rPr>
                <a:t>Please enter the font and title you think is appropriate in the box, and change your color,</a:t>
              </a:r>
              <a:endParaRPr lang="zh-CN" altLang="en-US" sz="1050" dirty="0">
                <a:solidFill>
                  <a:schemeClr val="tx1">
                    <a:lumMod val="50000"/>
                    <a:lumOff val="50000"/>
                  </a:schemeClr>
                </a:solidFill>
                <a:cs typeface="+mn-ea"/>
                <a:sym typeface="+mn-lt"/>
              </a:endParaRPr>
            </a:p>
          </p:txBody>
        </p:sp>
      </p:grpSp>
      <p:grpSp>
        <p:nvGrpSpPr>
          <p:cNvPr id="15" name="组合 14">
            <a:extLst>
              <a:ext uri="{FF2B5EF4-FFF2-40B4-BE49-F238E27FC236}">
                <a16:creationId xmlns:a16="http://schemas.microsoft.com/office/drawing/2014/main" id="{4B5905B5-0A25-49D4-A9D9-DAFD3F1B425A}"/>
              </a:ext>
            </a:extLst>
          </p:cNvPr>
          <p:cNvGrpSpPr/>
          <p:nvPr/>
        </p:nvGrpSpPr>
        <p:grpSpPr>
          <a:xfrm>
            <a:off x="6573501" y="2787822"/>
            <a:ext cx="4966454" cy="877662"/>
            <a:chOff x="6725901" y="3095593"/>
            <a:chExt cx="4966454" cy="877662"/>
          </a:xfrm>
        </p:grpSpPr>
        <p:sp>
          <p:nvSpPr>
            <p:cNvPr id="16" name="矩形 15">
              <a:extLst>
                <a:ext uri="{FF2B5EF4-FFF2-40B4-BE49-F238E27FC236}">
                  <a16:creationId xmlns:a16="http://schemas.microsoft.com/office/drawing/2014/main" id="{1532D208-7E5F-4B34-87F3-9A96FF3F9889}"/>
                </a:ext>
              </a:extLst>
            </p:cNvPr>
            <p:cNvSpPr/>
            <p:nvPr/>
          </p:nvSpPr>
          <p:spPr>
            <a:xfrm>
              <a:off x="6806953" y="3095594"/>
              <a:ext cx="4885402" cy="877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矩形 16">
              <a:extLst>
                <a:ext uri="{FF2B5EF4-FFF2-40B4-BE49-F238E27FC236}">
                  <a16:creationId xmlns:a16="http://schemas.microsoft.com/office/drawing/2014/main" id="{2752EDE4-B0E5-419C-80A2-A43B539B30BA}"/>
                </a:ext>
              </a:extLst>
            </p:cNvPr>
            <p:cNvSpPr/>
            <p:nvPr/>
          </p:nvSpPr>
          <p:spPr>
            <a:xfrm>
              <a:off x="6725901" y="3095593"/>
              <a:ext cx="81052" cy="8776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8" name="文本框 17">
              <a:extLst>
                <a:ext uri="{FF2B5EF4-FFF2-40B4-BE49-F238E27FC236}">
                  <a16:creationId xmlns:a16="http://schemas.microsoft.com/office/drawing/2014/main" id="{7CACA254-DB23-4460-AAC0-5C20FAAADAB8}"/>
                </a:ext>
              </a:extLst>
            </p:cNvPr>
            <p:cNvSpPr txBox="1"/>
            <p:nvPr/>
          </p:nvSpPr>
          <p:spPr>
            <a:xfrm>
              <a:off x="7024613" y="3095593"/>
              <a:ext cx="3736741"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21" name="文本框 20">
              <a:extLst>
                <a:ext uri="{FF2B5EF4-FFF2-40B4-BE49-F238E27FC236}">
                  <a16:creationId xmlns:a16="http://schemas.microsoft.com/office/drawing/2014/main" id="{E05D24AE-C3FB-48CB-8C50-2AFBF0D1D45B}"/>
                </a:ext>
              </a:extLst>
            </p:cNvPr>
            <p:cNvSpPr txBox="1"/>
            <p:nvPr/>
          </p:nvSpPr>
          <p:spPr>
            <a:xfrm>
              <a:off x="7024613" y="3492616"/>
              <a:ext cx="4450082" cy="400110"/>
            </a:xfrm>
            <a:prstGeom prst="rect">
              <a:avLst/>
            </a:prstGeom>
            <a:noFill/>
          </p:spPr>
          <p:txBody>
            <a:bodyPr wrap="square" rtlCol="0">
              <a:spAutoFit/>
            </a:bodyPr>
            <a:lstStyle/>
            <a:p>
              <a:pPr algn="just">
                <a:lnSpc>
                  <a:spcPts val="1200"/>
                </a:lnSpc>
              </a:pPr>
              <a:r>
                <a:rPr lang="en-US" altLang="zh-CN" sz="1050" dirty="0">
                  <a:solidFill>
                    <a:schemeClr val="tx1">
                      <a:lumMod val="50000"/>
                      <a:lumOff val="50000"/>
                    </a:schemeClr>
                  </a:solidFill>
                  <a:cs typeface="+mn-ea"/>
                  <a:sym typeface="+mn-lt"/>
                </a:rPr>
                <a:t>Please enter the font and title you think is appropriate in the box, and change your color,</a:t>
              </a:r>
              <a:endParaRPr lang="zh-CN" altLang="en-US" sz="1050" dirty="0">
                <a:solidFill>
                  <a:schemeClr val="tx1">
                    <a:lumMod val="50000"/>
                    <a:lumOff val="50000"/>
                  </a:schemeClr>
                </a:solidFill>
                <a:cs typeface="+mn-ea"/>
                <a:sym typeface="+mn-lt"/>
              </a:endParaRPr>
            </a:p>
          </p:txBody>
        </p:sp>
      </p:grpSp>
      <p:grpSp>
        <p:nvGrpSpPr>
          <p:cNvPr id="22" name="组合 21">
            <a:extLst>
              <a:ext uri="{FF2B5EF4-FFF2-40B4-BE49-F238E27FC236}">
                <a16:creationId xmlns:a16="http://schemas.microsoft.com/office/drawing/2014/main" id="{452C8A64-E6AF-4816-B361-12AFBB72DA59}"/>
              </a:ext>
            </a:extLst>
          </p:cNvPr>
          <p:cNvGrpSpPr/>
          <p:nvPr/>
        </p:nvGrpSpPr>
        <p:grpSpPr>
          <a:xfrm>
            <a:off x="806632" y="4437527"/>
            <a:ext cx="4890226" cy="877662"/>
            <a:chOff x="959032" y="4610708"/>
            <a:chExt cx="4890226" cy="877662"/>
          </a:xfrm>
        </p:grpSpPr>
        <p:sp>
          <p:nvSpPr>
            <p:cNvPr id="23" name="矩形 22">
              <a:extLst>
                <a:ext uri="{FF2B5EF4-FFF2-40B4-BE49-F238E27FC236}">
                  <a16:creationId xmlns:a16="http://schemas.microsoft.com/office/drawing/2014/main" id="{C45C3EB6-66BA-4CFE-86FB-114F850C62DC}"/>
                </a:ext>
              </a:extLst>
            </p:cNvPr>
            <p:cNvSpPr/>
            <p:nvPr/>
          </p:nvSpPr>
          <p:spPr>
            <a:xfrm>
              <a:off x="959032" y="4610709"/>
              <a:ext cx="4885402" cy="877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矩形 23">
              <a:extLst>
                <a:ext uri="{FF2B5EF4-FFF2-40B4-BE49-F238E27FC236}">
                  <a16:creationId xmlns:a16="http://schemas.microsoft.com/office/drawing/2014/main" id="{B24DF874-95BF-487C-9541-359052CF9B0F}"/>
                </a:ext>
              </a:extLst>
            </p:cNvPr>
            <p:cNvSpPr/>
            <p:nvPr/>
          </p:nvSpPr>
          <p:spPr>
            <a:xfrm>
              <a:off x="5768206" y="4610708"/>
              <a:ext cx="81052" cy="8776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8" name="文本框 27">
              <a:extLst>
                <a:ext uri="{FF2B5EF4-FFF2-40B4-BE49-F238E27FC236}">
                  <a16:creationId xmlns:a16="http://schemas.microsoft.com/office/drawing/2014/main" id="{8D2EE480-A991-4BC4-90BC-8655C844DC5C}"/>
                </a:ext>
              </a:extLst>
            </p:cNvPr>
            <p:cNvSpPr txBox="1"/>
            <p:nvPr/>
          </p:nvSpPr>
          <p:spPr>
            <a:xfrm>
              <a:off x="1176692" y="4610708"/>
              <a:ext cx="3736741"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id="{DB338D5C-0814-42C4-90C9-A3C2648BE4A6}"/>
                </a:ext>
              </a:extLst>
            </p:cNvPr>
            <p:cNvSpPr txBox="1"/>
            <p:nvPr/>
          </p:nvSpPr>
          <p:spPr>
            <a:xfrm>
              <a:off x="1176692" y="5007731"/>
              <a:ext cx="4450082" cy="400110"/>
            </a:xfrm>
            <a:prstGeom prst="rect">
              <a:avLst/>
            </a:prstGeom>
            <a:noFill/>
          </p:spPr>
          <p:txBody>
            <a:bodyPr wrap="square" rtlCol="0">
              <a:spAutoFit/>
            </a:bodyPr>
            <a:lstStyle/>
            <a:p>
              <a:pPr algn="just">
                <a:lnSpc>
                  <a:spcPts val="1200"/>
                </a:lnSpc>
              </a:pPr>
              <a:r>
                <a:rPr lang="en-US" altLang="zh-CN" sz="1050" dirty="0">
                  <a:solidFill>
                    <a:schemeClr val="tx1">
                      <a:lumMod val="50000"/>
                      <a:lumOff val="50000"/>
                    </a:schemeClr>
                  </a:solidFill>
                  <a:cs typeface="+mn-ea"/>
                  <a:sym typeface="+mn-lt"/>
                </a:rPr>
                <a:t>Please enter the font and title you think is appropriate in the box, and change your color,</a:t>
              </a:r>
              <a:endParaRPr lang="zh-CN" altLang="en-US" sz="1050" dirty="0">
                <a:solidFill>
                  <a:schemeClr val="tx1">
                    <a:lumMod val="50000"/>
                    <a:lumOff val="50000"/>
                  </a:schemeClr>
                </a:solidFill>
                <a:cs typeface="+mn-ea"/>
                <a:sym typeface="+mn-lt"/>
              </a:endParaRPr>
            </a:p>
          </p:txBody>
        </p:sp>
      </p:grpSp>
      <p:grpSp>
        <p:nvGrpSpPr>
          <p:cNvPr id="30" name="组合 29">
            <a:extLst>
              <a:ext uri="{FF2B5EF4-FFF2-40B4-BE49-F238E27FC236}">
                <a16:creationId xmlns:a16="http://schemas.microsoft.com/office/drawing/2014/main" id="{740AA015-DFC8-4AEF-9A99-9E7A72AA80E3}"/>
              </a:ext>
            </a:extLst>
          </p:cNvPr>
          <p:cNvGrpSpPr/>
          <p:nvPr/>
        </p:nvGrpSpPr>
        <p:grpSpPr>
          <a:xfrm>
            <a:off x="6573501" y="4443074"/>
            <a:ext cx="4966454" cy="877662"/>
            <a:chOff x="6725901" y="4616255"/>
            <a:chExt cx="4966454" cy="877662"/>
          </a:xfrm>
        </p:grpSpPr>
        <p:sp>
          <p:nvSpPr>
            <p:cNvPr id="31" name="矩形 30">
              <a:extLst>
                <a:ext uri="{FF2B5EF4-FFF2-40B4-BE49-F238E27FC236}">
                  <a16:creationId xmlns:a16="http://schemas.microsoft.com/office/drawing/2014/main" id="{64E185CA-AD48-43E4-8414-338330B26EA0}"/>
                </a:ext>
              </a:extLst>
            </p:cNvPr>
            <p:cNvSpPr/>
            <p:nvPr/>
          </p:nvSpPr>
          <p:spPr>
            <a:xfrm>
              <a:off x="6806953" y="4616256"/>
              <a:ext cx="4885402" cy="877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2" name="矩形 31">
              <a:extLst>
                <a:ext uri="{FF2B5EF4-FFF2-40B4-BE49-F238E27FC236}">
                  <a16:creationId xmlns:a16="http://schemas.microsoft.com/office/drawing/2014/main" id="{16FC9439-9D19-49CB-8FCA-F933D63B6B29}"/>
                </a:ext>
              </a:extLst>
            </p:cNvPr>
            <p:cNvSpPr/>
            <p:nvPr/>
          </p:nvSpPr>
          <p:spPr>
            <a:xfrm>
              <a:off x="6725901" y="4616255"/>
              <a:ext cx="81052" cy="8776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3" name="文本框 32">
              <a:extLst>
                <a:ext uri="{FF2B5EF4-FFF2-40B4-BE49-F238E27FC236}">
                  <a16:creationId xmlns:a16="http://schemas.microsoft.com/office/drawing/2014/main" id="{4BB74C21-ACC3-4AC1-9E98-68B5984B3147}"/>
                </a:ext>
              </a:extLst>
            </p:cNvPr>
            <p:cNvSpPr txBox="1"/>
            <p:nvPr/>
          </p:nvSpPr>
          <p:spPr>
            <a:xfrm>
              <a:off x="7024613" y="4616255"/>
              <a:ext cx="3736741"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34" name="文本框 33">
              <a:extLst>
                <a:ext uri="{FF2B5EF4-FFF2-40B4-BE49-F238E27FC236}">
                  <a16:creationId xmlns:a16="http://schemas.microsoft.com/office/drawing/2014/main" id="{4C0C36A7-0A13-4A25-AB44-B462C76D24FB}"/>
                </a:ext>
              </a:extLst>
            </p:cNvPr>
            <p:cNvSpPr txBox="1"/>
            <p:nvPr/>
          </p:nvSpPr>
          <p:spPr>
            <a:xfrm>
              <a:off x="7024613" y="5013278"/>
              <a:ext cx="4450082" cy="400110"/>
            </a:xfrm>
            <a:prstGeom prst="rect">
              <a:avLst/>
            </a:prstGeom>
            <a:noFill/>
          </p:spPr>
          <p:txBody>
            <a:bodyPr wrap="square" rtlCol="0">
              <a:spAutoFit/>
            </a:bodyPr>
            <a:lstStyle/>
            <a:p>
              <a:pPr algn="just">
                <a:lnSpc>
                  <a:spcPts val="1200"/>
                </a:lnSpc>
              </a:pPr>
              <a:r>
                <a:rPr lang="en-US" altLang="zh-CN" sz="1050" dirty="0">
                  <a:solidFill>
                    <a:schemeClr val="tx1">
                      <a:lumMod val="50000"/>
                      <a:lumOff val="50000"/>
                    </a:schemeClr>
                  </a:solidFill>
                  <a:cs typeface="+mn-ea"/>
                  <a:sym typeface="+mn-lt"/>
                </a:rPr>
                <a:t>Please enter the font and title you think is appropriate in the box, and change your color,</a:t>
              </a:r>
              <a:endParaRPr lang="zh-CN" altLang="en-US" sz="105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3222682"/>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2636E3B6-A54E-4BD7-9693-9EC2CABCE6CF}"/>
              </a:ext>
            </a:extLst>
          </p:cNvPr>
          <p:cNvSpPr txBox="1"/>
          <p:nvPr/>
        </p:nvSpPr>
        <p:spPr>
          <a:xfrm>
            <a:off x="1308774" y="2678177"/>
            <a:ext cx="1891626"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32BB7C94-BE0E-45B4-A170-C7647ADF64B7}"/>
              </a:ext>
            </a:extLst>
          </p:cNvPr>
          <p:cNvSpPr txBox="1"/>
          <p:nvPr/>
        </p:nvSpPr>
        <p:spPr>
          <a:xfrm>
            <a:off x="1314460" y="2253709"/>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12" name="文本框 11">
            <a:extLst>
              <a:ext uri="{FF2B5EF4-FFF2-40B4-BE49-F238E27FC236}">
                <a16:creationId xmlns:a16="http://schemas.microsoft.com/office/drawing/2014/main" id="{21DEB599-280A-4D67-B136-A2E7626C4101}"/>
              </a:ext>
            </a:extLst>
          </p:cNvPr>
          <p:cNvSpPr txBox="1"/>
          <p:nvPr/>
        </p:nvSpPr>
        <p:spPr>
          <a:xfrm>
            <a:off x="3922337" y="2678177"/>
            <a:ext cx="1891626"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13" name="文本框 12">
            <a:extLst>
              <a:ext uri="{FF2B5EF4-FFF2-40B4-BE49-F238E27FC236}">
                <a16:creationId xmlns:a16="http://schemas.microsoft.com/office/drawing/2014/main" id="{F231F1E1-75EB-4BED-89D5-394A42A303AF}"/>
              </a:ext>
            </a:extLst>
          </p:cNvPr>
          <p:cNvSpPr txBox="1"/>
          <p:nvPr/>
        </p:nvSpPr>
        <p:spPr>
          <a:xfrm>
            <a:off x="3928023" y="2253709"/>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id="{C041C05E-9875-443F-815C-107F26B8D6DC}"/>
              </a:ext>
            </a:extLst>
          </p:cNvPr>
          <p:cNvSpPr txBox="1"/>
          <p:nvPr/>
        </p:nvSpPr>
        <p:spPr>
          <a:xfrm>
            <a:off x="1303088" y="4562101"/>
            <a:ext cx="1891626"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D133EC56-F189-4E54-9AF3-83D1351733FF}"/>
              </a:ext>
            </a:extLst>
          </p:cNvPr>
          <p:cNvSpPr txBox="1"/>
          <p:nvPr/>
        </p:nvSpPr>
        <p:spPr>
          <a:xfrm>
            <a:off x="1308774" y="4137633"/>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16" name="文本框 15">
            <a:extLst>
              <a:ext uri="{FF2B5EF4-FFF2-40B4-BE49-F238E27FC236}">
                <a16:creationId xmlns:a16="http://schemas.microsoft.com/office/drawing/2014/main" id="{E2241F11-BB98-414B-A180-4B2FA13E1781}"/>
              </a:ext>
            </a:extLst>
          </p:cNvPr>
          <p:cNvSpPr txBox="1"/>
          <p:nvPr/>
        </p:nvSpPr>
        <p:spPr>
          <a:xfrm>
            <a:off x="3916651" y="4562101"/>
            <a:ext cx="1891626"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id="{6440C25C-C554-4F11-8289-8E532CFE292D}"/>
              </a:ext>
            </a:extLst>
          </p:cNvPr>
          <p:cNvSpPr txBox="1"/>
          <p:nvPr/>
        </p:nvSpPr>
        <p:spPr>
          <a:xfrm>
            <a:off x="3922337" y="4137633"/>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CF2894E6-E013-4006-B0BB-2A59B6AF1588}"/>
              </a:ext>
            </a:extLst>
          </p:cNvPr>
          <p:cNvSpPr txBox="1"/>
          <p:nvPr/>
        </p:nvSpPr>
        <p:spPr>
          <a:xfrm>
            <a:off x="6883810" y="3407412"/>
            <a:ext cx="2107792"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YOUR TITLE</a:t>
            </a:r>
            <a:endParaRPr lang="zh-CN" altLang="en-US" sz="2000" dirty="0">
              <a:solidFill>
                <a:schemeClr val="tx1">
                  <a:lumMod val="75000"/>
                  <a:lumOff val="25000"/>
                </a:schemeClr>
              </a:solidFill>
              <a:cs typeface="+mn-ea"/>
              <a:sym typeface="+mn-lt"/>
            </a:endParaRPr>
          </a:p>
        </p:txBody>
      </p:sp>
      <p:sp>
        <p:nvSpPr>
          <p:cNvPr id="21" name="文本框 20">
            <a:extLst>
              <a:ext uri="{FF2B5EF4-FFF2-40B4-BE49-F238E27FC236}">
                <a16:creationId xmlns:a16="http://schemas.microsoft.com/office/drawing/2014/main" id="{11B95C96-44C0-4C85-BD81-204E16C342B8}"/>
              </a:ext>
            </a:extLst>
          </p:cNvPr>
          <p:cNvSpPr txBox="1"/>
          <p:nvPr/>
        </p:nvSpPr>
        <p:spPr>
          <a:xfrm>
            <a:off x="6883810" y="3807522"/>
            <a:ext cx="3079567" cy="1603709"/>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a:t>
            </a:r>
            <a:endParaRPr lang="zh-CN" altLang="en-US" sz="1200" dirty="0">
              <a:solidFill>
                <a:schemeClr val="tx1">
                  <a:lumMod val="75000"/>
                  <a:lumOff val="25000"/>
                </a:schemeClr>
              </a:solidFill>
              <a:cs typeface="+mn-ea"/>
              <a:sym typeface="+mn-lt"/>
            </a:endParaRPr>
          </a:p>
          <a:p>
            <a:pPr algn="just">
              <a:lnSpc>
                <a:spcPts val="2000"/>
              </a:lnSpc>
            </a:pPr>
            <a:endParaRPr lang="zh-CN" altLang="en-US" sz="1200" dirty="0">
              <a:solidFill>
                <a:schemeClr val="tx1">
                  <a:lumMod val="75000"/>
                  <a:lumOff val="25000"/>
                </a:schemeClr>
              </a:solidFill>
              <a:cs typeface="+mn-ea"/>
              <a:sym typeface="+mn-lt"/>
            </a:endParaRPr>
          </a:p>
        </p:txBody>
      </p:sp>
      <p:sp>
        <p:nvSpPr>
          <p:cNvPr id="22" name="文本框 21">
            <a:extLst>
              <a:ext uri="{FF2B5EF4-FFF2-40B4-BE49-F238E27FC236}">
                <a16:creationId xmlns:a16="http://schemas.microsoft.com/office/drawing/2014/main" id="{42322D5B-30B8-49AA-9A2B-8DFFF20EDA81}"/>
              </a:ext>
            </a:extLst>
          </p:cNvPr>
          <p:cNvSpPr txBox="1"/>
          <p:nvPr/>
        </p:nvSpPr>
        <p:spPr>
          <a:xfrm>
            <a:off x="6883810" y="2746656"/>
            <a:ext cx="4095993" cy="584775"/>
          </a:xfrm>
          <a:prstGeom prst="rect">
            <a:avLst/>
          </a:prstGeom>
          <a:noFill/>
        </p:spPr>
        <p:txBody>
          <a:bodyPr wrap="none" rtlCol="0">
            <a:spAutoFit/>
          </a:bodyPr>
          <a:lstStyle/>
          <a:p>
            <a:r>
              <a:rPr lang="en-US" altLang="zh-CN" sz="3200" spc="100" dirty="0">
                <a:solidFill>
                  <a:srgbClr val="B8914B"/>
                </a:solidFill>
                <a:cs typeface="+mn-ea"/>
                <a:sym typeface="+mn-lt"/>
              </a:rPr>
              <a:t>BUSINESS REPORT</a:t>
            </a:r>
          </a:p>
        </p:txBody>
      </p:sp>
    </p:spTree>
    <p:extLst>
      <p:ext uri="{BB962C8B-B14F-4D97-AF65-F5344CB8AC3E}">
        <p14:creationId xmlns:p14="http://schemas.microsoft.com/office/powerpoint/2010/main" val="2154852516"/>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ppt_x"/>
                                          </p:val>
                                        </p:tav>
                                        <p:tav tm="100000">
                                          <p:val>
                                            <p:strVal val="#ppt_x"/>
                                          </p:val>
                                        </p:tav>
                                      </p:tavLst>
                                    </p:anim>
                                    <p:anim calcmode="lin" valueType="num">
                                      <p:cBhvr additive="base">
                                        <p:cTn id="24" dur="75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750" fill="hold"/>
                                        <p:tgtEl>
                                          <p:spTgt spid="15"/>
                                        </p:tgtEl>
                                        <p:attrNameLst>
                                          <p:attrName>ppt_x</p:attrName>
                                        </p:attrNameLst>
                                      </p:cBhvr>
                                      <p:tavLst>
                                        <p:tav tm="0">
                                          <p:val>
                                            <p:strVal val="#ppt_x"/>
                                          </p:val>
                                        </p:tav>
                                        <p:tav tm="100000">
                                          <p:val>
                                            <p:strVal val="#ppt_x"/>
                                          </p:val>
                                        </p:tav>
                                      </p:tavLst>
                                    </p:anim>
                                    <p:anim calcmode="lin" valueType="num">
                                      <p:cBhvr additive="base">
                                        <p:cTn id="28" dur="75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ppt_x"/>
                                          </p:val>
                                        </p:tav>
                                        <p:tav tm="100000">
                                          <p:val>
                                            <p:strVal val="#ppt_x"/>
                                          </p:val>
                                        </p:tav>
                                      </p:tavLst>
                                    </p:anim>
                                    <p:anim calcmode="lin" valueType="num">
                                      <p:cBhvr additive="base">
                                        <p:cTn id="32" dur="75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750" fill="hold"/>
                                        <p:tgtEl>
                                          <p:spTgt spid="17"/>
                                        </p:tgtEl>
                                        <p:attrNameLst>
                                          <p:attrName>ppt_x</p:attrName>
                                        </p:attrNameLst>
                                      </p:cBhvr>
                                      <p:tavLst>
                                        <p:tav tm="0">
                                          <p:val>
                                            <p:strVal val="#ppt_x"/>
                                          </p:val>
                                        </p:tav>
                                        <p:tav tm="100000">
                                          <p:val>
                                            <p:strVal val="#ppt_x"/>
                                          </p:val>
                                        </p:tav>
                                      </p:tavLst>
                                    </p:anim>
                                    <p:anim calcmode="lin" valueType="num">
                                      <p:cBhvr additive="base">
                                        <p:cTn id="36" dur="75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750" fill="hold"/>
                                        <p:tgtEl>
                                          <p:spTgt spid="22"/>
                                        </p:tgtEl>
                                        <p:attrNameLst>
                                          <p:attrName>ppt_x</p:attrName>
                                        </p:attrNameLst>
                                      </p:cBhvr>
                                      <p:tavLst>
                                        <p:tav tm="0">
                                          <p:val>
                                            <p:strVal val="1+#ppt_w/2"/>
                                          </p:val>
                                        </p:tav>
                                        <p:tav tm="100000">
                                          <p:val>
                                            <p:strVal val="#ppt_x"/>
                                          </p:val>
                                        </p:tav>
                                      </p:tavLst>
                                    </p:anim>
                                    <p:anim calcmode="lin" valueType="num">
                                      <p:cBhvr additive="base">
                                        <p:cTn id="48"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1" name="文本框 20">
            <a:extLst>
              <a:ext uri="{FF2B5EF4-FFF2-40B4-BE49-F238E27FC236}">
                <a16:creationId xmlns:a16="http://schemas.microsoft.com/office/drawing/2014/main" id="{9A09D965-A4FE-485A-BAFC-9827F1658174}"/>
              </a:ext>
            </a:extLst>
          </p:cNvPr>
          <p:cNvSpPr txBox="1"/>
          <p:nvPr/>
        </p:nvSpPr>
        <p:spPr>
          <a:xfrm>
            <a:off x="805187" y="3927487"/>
            <a:ext cx="2107792"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YOUR TITLE</a:t>
            </a:r>
            <a:endParaRPr lang="zh-CN" altLang="en-US" sz="2000" dirty="0">
              <a:solidFill>
                <a:schemeClr val="tx1">
                  <a:lumMod val="75000"/>
                  <a:lumOff val="25000"/>
                </a:schemeClr>
              </a:solidFill>
              <a:cs typeface="+mn-ea"/>
              <a:sym typeface="+mn-lt"/>
            </a:endParaRPr>
          </a:p>
        </p:txBody>
      </p:sp>
      <p:sp>
        <p:nvSpPr>
          <p:cNvPr id="22" name="文本框 21">
            <a:extLst>
              <a:ext uri="{FF2B5EF4-FFF2-40B4-BE49-F238E27FC236}">
                <a16:creationId xmlns:a16="http://schemas.microsoft.com/office/drawing/2014/main" id="{225217F0-500E-40D5-917A-7F7B90EC946D}"/>
              </a:ext>
            </a:extLst>
          </p:cNvPr>
          <p:cNvSpPr txBox="1"/>
          <p:nvPr/>
        </p:nvSpPr>
        <p:spPr>
          <a:xfrm>
            <a:off x="805187" y="4327597"/>
            <a:ext cx="2636551" cy="834267"/>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23" name="文本框 22">
            <a:extLst>
              <a:ext uri="{FF2B5EF4-FFF2-40B4-BE49-F238E27FC236}">
                <a16:creationId xmlns:a16="http://schemas.microsoft.com/office/drawing/2014/main" id="{CE3AD3F5-72FC-410C-B2F4-E6411EEC9184}"/>
              </a:ext>
            </a:extLst>
          </p:cNvPr>
          <p:cNvSpPr txBox="1"/>
          <p:nvPr/>
        </p:nvSpPr>
        <p:spPr>
          <a:xfrm>
            <a:off x="805187" y="2434155"/>
            <a:ext cx="3560590" cy="1077218"/>
          </a:xfrm>
          <a:prstGeom prst="rect">
            <a:avLst/>
          </a:prstGeom>
          <a:noFill/>
        </p:spPr>
        <p:txBody>
          <a:bodyPr wrap="none" rtlCol="0">
            <a:spAutoFit/>
          </a:bodyPr>
          <a:lstStyle/>
          <a:p>
            <a:r>
              <a:rPr lang="en-US" altLang="zh-CN" sz="3200" spc="100" dirty="0">
                <a:cs typeface="+mn-ea"/>
                <a:sym typeface="+mn-lt"/>
              </a:rPr>
              <a:t>REPORT</a:t>
            </a:r>
          </a:p>
          <a:p>
            <a:r>
              <a:rPr lang="en-US" altLang="zh-CN" sz="3200" spc="100" dirty="0">
                <a:cs typeface="+mn-ea"/>
                <a:sym typeface="+mn-lt"/>
              </a:rPr>
              <a:t>BUSINESS PLAN</a:t>
            </a:r>
          </a:p>
        </p:txBody>
      </p:sp>
      <p:grpSp>
        <p:nvGrpSpPr>
          <p:cNvPr id="24" name="组合 23">
            <a:extLst>
              <a:ext uri="{FF2B5EF4-FFF2-40B4-BE49-F238E27FC236}">
                <a16:creationId xmlns:a16="http://schemas.microsoft.com/office/drawing/2014/main" id="{B9D94233-7A1D-4781-8F1F-0110844172FA}"/>
              </a:ext>
            </a:extLst>
          </p:cNvPr>
          <p:cNvGrpSpPr/>
          <p:nvPr/>
        </p:nvGrpSpPr>
        <p:grpSpPr>
          <a:xfrm>
            <a:off x="4795053" y="2506660"/>
            <a:ext cx="2943078" cy="2841654"/>
            <a:chOff x="5002205" y="2410408"/>
            <a:chExt cx="2943078" cy="2841654"/>
          </a:xfrm>
        </p:grpSpPr>
        <p:sp>
          <p:nvSpPr>
            <p:cNvPr id="28" name="矩形: 圆角 27">
              <a:extLst>
                <a:ext uri="{FF2B5EF4-FFF2-40B4-BE49-F238E27FC236}">
                  <a16:creationId xmlns:a16="http://schemas.microsoft.com/office/drawing/2014/main" id="{B54B5C6B-3E3E-420F-90FE-AD59522C878B}"/>
                </a:ext>
              </a:extLst>
            </p:cNvPr>
            <p:cNvSpPr/>
            <p:nvPr/>
          </p:nvSpPr>
          <p:spPr>
            <a:xfrm>
              <a:off x="5002205" y="2410408"/>
              <a:ext cx="2152061" cy="2841654"/>
            </a:xfrm>
            <a:prstGeom prst="roundRect">
              <a:avLst>
                <a:gd name="adj" fmla="val 6380"/>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a:extLst>
                <a:ext uri="{FF2B5EF4-FFF2-40B4-BE49-F238E27FC236}">
                  <a16:creationId xmlns:a16="http://schemas.microsoft.com/office/drawing/2014/main" id="{C224560C-65CB-444E-88B0-0FFB53AAFA33}"/>
                </a:ext>
              </a:extLst>
            </p:cNvPr>
            <p:cNvGrpSpPr/>
            <p:nvPr/>
          </p:nvGrpSpPr>
          <p:grpSpPr>
            <a:xfrm>
              <a:off x="5027534" y="2627567"/>
              <a:ext cx="2917749" cy="2501110"/>
              <a:chOff x="1432222" y="2214796"/>
              <a:chExt cx="2917749" cy="2501110"/>
            </a:xfrm>
          </p:grpSpPr>
          <p:sp>
            <p:nvSpPr>
              <p:cNvPr id="30" name="文本框 29">
                <a:extLst>
                  <a:ext uri="{FF2B5EF4-FFF2-40B4-BE49-F238E27FC236}">
                    <a16:creationId xmlns:a16="http://schemas.microsoft.com/office/drawing/2014/main" id="{A275ED0C-30D9-491F-B2FC-B756CDFF20E2}"/>
                  </a:ext>
                </a:extLst>
              </p:cNvPr>
              <p:cNvSpPr txBox="1"/>
              <p:nvPr/>
            </p:nvSpPr>
            <p:spPr>
              <a:xfrm>
                <a:off x="1540800" y="3625158"/>
                <a:ext cx="1816299" cy="1090748"/>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a:t>
                </a:r>
                <a:endParaRPr lang="zh-CN" altLang="en-US" sz="1200" dirty="0">
                  <a:solidFill>
                    <a:schemeClr val="bg1"/>
                  </a:solidFill>
                  <a:cs typeface="+mn-ea"/>
                  <a:sym typeface="+mn-lt"/>
                </a:endParaRPr>
              </a:p>
            </p:txBody>
          </p:sp>
          <p:sp>
            <p:nvSpPr>
              <p:cNvPr id="31" name="文本框 30">
                <a:extLst>
                  <a:ext uri="{FF2B5EF4-FFF2-40B4-BE49-F238E27FC236}">
                    <a16:creationId xmlns:a16="http://schemas.microsoft.com/office/drawing/2014/main" id="{885DA628-4F15-4A3D-97FB-836142D3DC10}"/>
                  </a:ext>
                </a:extLst>
              </p:cNvPr>
              <p:cNvSpPr txBox="1"/>
              <p:nvPr/>
            </p:nvSpPr>
            <p:spPr>
              <a:xfrm>
                <a:off x="1601411" y="2574928"/>
                <a:ext cx="2018155" cy="769441"/>
              </a:xfrm>
              <a:prstGeom prst="rect">
                <a:avLst/>
              </a:prstGeom>
              <a:noFill/>
            </p:spPr>
            <p:txBody>
              <a:bodyPr wrap="square" rtlCol="0">
                <a:spAutoFit/>
              </a:bodyPr>
              <a:lstStyle/>
              <a:p>
                <a:pPr algn="just"/>
                <a:r>
                  <a:rPr lang="en-US" altLang="zh-CN" sz="4400" dirty="0">
                    <a:solidFill>
                      <a:schemeClr val="bg1"/>
                    </a:solidFill>
                    <a:cs typeface="+mn-ea"/>
                    <a:sym typeface="+mn-lt"/>
                  </a:rPr>
                  <a:t>50</a:t>
                </a:r>
                <a:endParaRPr lang="zh-CN" altLang="en-US" sz="4400" dirty="0">
                  <a:solidFill>
                    <a:schemeClr val="bg1"/>
                  </a:solidFill>
                  <a:cs typeface="+mn-ea"/>
                  <a:sym typeface="+mn-lt"/>
                </a:endParaRPr>
              </a:p>
            </p:txBody>
          </p:sp>
          <p:sp>
            <p:nvSpPr>
              <p:cNvPr id="32" name="文本框 31">
                <a:extLst>
                  <a:ext uri="{FF2B5EF4-FFF2-40B4-BE49-F238E27FC236}">
                    <a16:creationId xmlns:a16="http://schemas.microsoft.com/office/drawing/2014/main" id="{48620574-6EAB-406B-9F16-B2A5A9A0499A}"/>
                  </a:ext>
                </a:extLst>
              </p:cNvPr>
              <p:cNvSpPr txBox="1"/>
              <p:nvPr/>
            </p:nvSpPr>
            <p:spPr>
              <a:xfrm>
                <a:off x="1432222" y="2214796"/>
                <a:ext cx="2917749" cy="369332"/>
              </a:xfrm>
              <a:prstGeom prst="rect">
                <a:avLst/>
              </a:prstGeom>
              <a:noFill/>
            </p:spPr>
            <p:txBody>
              <a:bodyPr wrap="square" rtlCol="0">
                <a:spAutoFit/>
              </a:bodyPr>
              <a:lstStyle/>
              <a:p>
                <a:r>
                  <a:rPr lang="en-US" altLang="zh-CN" dirty="0">
                    <a:solidFill>
                      <a:schemeClr val="bg1"/>
                    </a:solidFill>
                    <a:cs typeface="+mn-ea"/>
                    <a:sym typeface="+mn-lt"/>
                  </a:rPr>
                  <a:t>Addition headline</a:t>
                </a:r>
                <a:endParaRPr lang="zh-CN" altLang="en-US" dirty="0">
                  <a:solidFill>
                    <a:schemeClr val="bg1"/>
                  </a:solidFill>
                  <a:cs typeface="+mn-ea"/>
                  <a:sym typeface="+mn-lt"/>
                </a:endParaRPr>
              </a:p>
            </p:txBody>
          </p:sp>
        </p:grpSp>
      </p:grpSp>
      <p:grpSp>
        <p:nvGrpSpPr>
          <p:cNvPr id="33" name="组合 32">
            <a:extLst>
              <a:ext uri="{FF2B5EF4-FFF2-40B4-BE49-F238E27FC236}">
                <a16:creationId xmlns:a16="http://schemas.microsoft.com/office/drawing/2014/main" id="{C3D141A3-8BC6-4FA4-AA7C-1289D2016D20}"/>
              </a:ext>
            </a:extLst>
          </p:cNvPr>
          <p:cNvGrpSpPr/>
          <p:nvPr/>
        </p:nvGrpSpPr>
        <p:grpSpPr>
          <a:xfrm>
            <a:off x="7162217" y="2710658"/>
            <a:ext cx="2917749" cy="2514271"/>
            <a:chOff x="1540799" y="2201635"/>
            <a:chExt cx="2917749" cy="2514271"/>
          </a:xfrm>
        </p:grpSpPr>
        <p:sp>
          <p:nvSpPr>
            <p:cNvPr id="34" name="文本框 33">
              <a:extLst>
                <a:ext uri="{FF2B5EF4-FFF2-40B4-BE49-F238E27FC236}">
                  <a16:creationId xmlns:a16="http://schemas.microsoft.com/office/drawing/2014/main" id="{6D792064-8D36-4A65-9C92-A54CC904093C}"/>
                </a:ext>
              </a:extLst>
            </p:cNvPr>
            <p:cNvSpPr txBox="1"/>
            <p:nvPr/>
          </p:nvSpPr>
          <p:spPr>
            <a:xfrm>
              <a:off x="1540800" y="3625158"/>
              <a:ext cx="1816299"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35" name="文本框 34">
              <a:extLst>
                <a:ext uri="{FF2B5EF4-FFF2-40B4-BE49-F238E27FC236}">
                  <a16:creationId xmlns:a16="http://schemas.microsoft.com/office/drawing/2014/main" id="{45EF80B4-E54A-4205-AC1E-640D562C152D}"/>
                </a:ext>
              </a:extLst>
            </p:cNvPr>
            <p:cNvSpPr txBox="1"/>
            <p:nvPr/>
          </p:nvSpPr>
          <p:spPr>
            <a:xfrm>
              <a:off x="1601411" y="2574928"/>
              <a:ext cx="2018155" cy="769441"/>
            </a:xfrm>
            <a:prstGeom prst="rect">
              <a:avLst/>
            </a:prstGeom>
            <a:noFill/>
          </p:spPr>
          <p:txBody>
            <a:bodyPr wrap="square" rtlCol="0">
              <a:spAutoFit/>
            </a:bodyPr>
            <a:lstStyle/>
            <a:p>
              <a:pPr algn="just"/>
              <a:r>
                <a:rPr lang="en-US" altLang="zh-CN" sz="4400" dirty="0">
                  <a:solidFill>
                    <a:schemeClr val="tx1">
                      <a:lumMod val="75000"/>
                      <a:lumOff val="25000"/>
                    </a:schemeClr>
                  </a:solidFill>
                  <a:cs typeface="+mn-ea"/>
                  <a:sym typeface="+mn-lt"/>
                </a:rPr>
                <a:t>78</a:t>
              </a:r>
              <a:r>
                <a:rPr lang="en-US" altLang="zh-CN" sz="2400" dirty="0">
                  <a:solidFill>
                    <a:schemeClr val="tx1">
                      <a:lumMod val="75000"/>
                      <a:lumOff val="25000"/>
                    </a:schemeClr>
                  </a:solidFill>
                  <a:cs typeface="+mn-ea"/>
                  <a:sym typeface="+mn-lt"/>
                </a:rPr>
                <a:t>%</a:t>
              </a:r>
              <a:endParaRPr lang="zh-CN" altLang="en-US" sz="44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58E29278-32E3-4952-A17F-712983060524}"/>
                </a:ext>
              </a:extLst>
            </p:cNvPr>
            <p:cNvSpPr txBox="1"/>
            <p:nvPr/>
          </p:nvSpPr>
          <p:spPr>
            <a:xfrm>
              <a:off x="1540799" y="2201635"/>
              <a:ext cx="2917749" cy="369332"/>
            </a:xfrm>
            <a:prstGeom prst="rect">
              <a:avLst/>
            </a:prstGeom>
            <a:noFill/>
          </p:spPr>
          <p:txBody>
            <a:bodyPr wrap="square" rtlCol="0">
              <a:spAutoFit/>
            </a:bodyPr>
            <a:lstStyle/>
            <a:p>
              <a:r>
                <a:rPr lang="en-US" altLang="zh-CN" dirty="0">
                  <a:solidFill>
                    <a:schemeClr val="tx1">
                      <a:lumMod val="75000"/>
                      <a:lumOff val="25000"/>
                    </a:schemeClr>
                  </a:solidFill>
                  <a:cs typeface="+mn-ea"/>
                  <a:sym typeface="+mn-lt"/>
                </a:rPr>
                <a:t>Addition headline</a:t>
              </a:r>
              <a:endParaRPr lang="zh-CN" altLang="en-US" dirty="0">
                <a:solidFill>
                  <a:schemeClr val="tx1">
                    <a:lumMod val="75000"/>
                    <a:lumOff val="25000"/>
                  </a:schemeClr>
                </a:solidFill>
                <a:cs typeface="+mn-ea"/>
                <a:sym typeface="+mn-lt"/>
              </a:endParaRPr>
            </a:p>
          </p:txBody>
        </p:sp>
      </p:grpSp>
      <p:grpSp>
        <p:nvGrpSpPr>
          <p:cNvPr id="37" name="组合 36">
            <a:extLst>
              <a:ext uri="{FF2B5EF4-FFF2-40B4-BE49-F238E27FC236}">
                <a16:creationId xmlns:a16="http://schemas.microsoft.com/office/drawing/2014/main" id="{724EBE58-C87C-4FC3-829B-D6F3511CD646}"/>
              </a:ext>
            </a:extLst>
          </p:cNvPr>
          <p:cNvGrpSpPr/>
          <p:nvPr/>
        </p:nvGrpSpPr>
        <p:grpSpPr>
          <a:xfrm>
            <a:off x="9274251" y="2710658"/>
            <a:ext cx="2917749" cy="2514271"/>
            <a:chOff x="1540799" y="2201635"/>
            <a:chExt cx="2917749" cy="2514271"/>
          </a:xfrm>
        </p:grpSpPr>
        <p:sp>
          <p:nvSpPr>
            <p:cNvPr id="38" name="文本框 37">
              <a:extLst>
                <a:ext uri="{FF2B5EF4-FFF2-40B4-BE49-F238E27FC236}">
                  <a16:creationId xmlns:a16="http://schemas.microsoft.com/office/drawing/2014/main" id="{26F9467C-B4A0-498A-9842-35B8DF6C0F11}"/>
                </a:ext>
              </a:extLst>
            </p:cNvPr>
            <p:cNvSpPr txBox="1"/>
            <p:nvPr/>
          </p:nvSpPr>
          <p:spPr>
            <a:xfrm>
              <a:off x="1540800" y="3625158"/>
              <a:ext cx="1816299"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39" name="文本框 38">
              <a:extLst>
                <a:ext uri="{FF2B5EF4-FFF2-40B4-BE49-F238E27FC236}">
                  <a16:creationId xmlns:a16="http://schemas.microsoft.com/office/drawing/2014/main" id="{38A05FBC-2AE0-445F-AB28-FA4A8E96995C}"/>
                </a:ext>
              </a:extLst>
            </p:cNvPr>
            <p:cNvSpPr txBox="1"/>
            <p:nvPr/>
          </p:nvSpPr>
          <p:spPr>
            <a:xfrm>
              <a:off x="1601411" y="2574928"/>
              <a:ext cx="2018155" cy="769441"/>
            </a:xfrm>
            <a:prstGeom prst="rect">
              <a:avLst/>
            </a:prstGeom>
            <a:noFill/>
          </p:spPr>
          <p:txBody>
            <a:bodyPr wrap="square" rtlCol="0">
              <a:spAutoFit/>
            </a:bodyPr>
            <a:lstStyle/>
            <a:p>
              <a:pPr algn="just"/>
              <a:r>
                <a:rPr lang="zh-CN" altLang="en-US" sz="2400" dirty="0">
                  <a:solidFill>
                    <a:schemeClr val="tx1">
                      <a:lumMod val="75000"/>
                      <a:lumOff val="25000"/>
                    </a:schemeClr>
                  </a:solidFill>
                  <a:cs typeface="+mn-ea"/>
                  <a:sym typeface="+mn-lt"/>
                </a:rPr>
                <a:t>￥</a:t>
              </a:r>
              <a:r>
                <a:rPr lang="en-US" altLang="zh-CN" sz="4400" dirty="0">
                  <a:solidFill>
                    <a:schemeClr val="tx1">
                      <a:lumMod val="75000"/>
                      <a:lumOff val="25000"/>
                    </a:schemeClr>
                  </a:solidFill>
                  <a:cs typeface="+mn-ea"/>
                  <a:sym typeface="+mn-lt"/>
                </a:rPr>
                <a:t>12</a:t>
              </a:r>
              <a:endParaRPr lang="zh-CN" altLang="en-US" sz="4400" dirty="0">
                <a:solidFill>
                  <a:schemeClr val="tx1">
                    <a:lumMod val="75000"/>
                    <a:lumOff val="25000"/>
                  </a:schemeClr>
                </a:solidFill>
                <a:cs typeface="+mn-ea"/>
                <a:sym typeface="+mn-lt"/>
              </a:endParaRPr>
            </a:p>
          </p:txBody>
        </p:sp>
        <p:sp>
          <p:nvSpPr>
            <p:cNvPr id="40" name="文本框 39">
              <a:extLst>
                <a:ext uri="{FF2B5EF4-FFF2-40B4-BE49-F238E27FC236}">
                  <a16:creationId xmlns:a16="http://schemas.microsoft.com/office/drawing/2014/main" id="{0C27D66C-ECCE-48FF-828D-F9E35514F170}"/>
                </a:ext>
              </a:extLst>
            </p:cNvPr>
            <p:cNvSpPr txBox="1"/>
            <p:nvPr/>
          </p:nvSpPr>
          <p:spPr>
            <a:xfrm>
              <a:off x="1540799" y="2201635"/>
              <a:ext cx="2917749" cy="369332"/>
            </a:xfrm>
            <a:prstGeom prst="rect">
              <a:avLst/>
            </a:prstGeom>
            <a:noFill/>
          </p:spPr>
          <p:txBody>
            <a:bodyPr wrap="square" rtlCol="0">
              <a:spAutoFit/>
            </a:bodyPr>
            <a:lstStyle/>
            <a:p>
              <a:r>
                <a:rPr lang="en-US" altLang="zh-CN" dirty="0">
                  <a:solidFill>
                    <a:schemeClr val="tx1">
                      <a:lumMod val="75000"/>
                      <a:lumOff val="25000"/>
                    </a:schemeClr>
                  </a:solidFill>
                  <a:cs typeface="+mn-ea"/>
                  <a:sym typeface="+mn-lt"/>
                </a:rPr>
                <a:t>Addition headline</a:t>
              </a:r>
              <a:endParaRPr lang="zh-CN" altLang="en-US" dirty="0">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251612037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750"/>
                                        <p:tgtEl>
                                          <p:spTgt spid="2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750"/>
                                        <p:tgtEl>
                                          <p:spTgt spid="22"/>
                                        </p:tgtEl>
                                      </p:cBhvr>
                                    </p:animEffect>
                                  </p:childTnLst>
                                </p:cTn>
                              </p:par>
                              <p:par>
                                <p:cTn id="14" presetID="42" presetClass="entr" presetSubtype="0" fill="hold" nodeType="with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AA1B9E9C-3CF6-4833-B5D0-3352BD2DD001}"/>
              </a:ext>
            </a:extLst>
          </p:cNvPr>
          <p:cNvSpPr txBox="1"/>
          <p:nvPr/>
        </p:nvSpPr>
        <p:spPr>
          <a:xfrm>
            <a:off x="490044" y="3341077"/>
            <a:ext cx="5314200" cy="1569660"/>
          </a:xfrm>
          <a:prstGeom prst="rect">
            <a:avLst/>
          </a:prstGeom>
          <a:noFill/>
        </p:spPr>
        <p:txBody>
          <a:bodyPr wrap="square" rtlCol="0">
            <a:spAutoFit/>
          </a:bodyPr>
          <a:lstStyle/>
          <a:p>
            <a:pPr algn="dist"/>
            <a:r>
              <a:rPr lang="en-US" altLang="zh-CN" sz="9600" dirty="0">
                <a:solidFill>
                  <a:srgbClr val="B8914B"/>
                </a:solidFill>
                <a:cs typeface="+mn-ea"/>
                <a:sym typeface="+mn-lt"/>
              </a:rPr>
              <a:t>THANKS</a:t>
            </a:r>
          </a:p>
        </p:txBody>
      </p:sp>
      <p:grpSp>
        <p:nvGrpSpPr>
          <p:cNvPr id="65" name="组合 64">
            <a:extLst>
              <a:ext uri="{FF2B5EF4-FFF2-40B4-BE49-F238E27FC236}">
                <a16:creationId xmlns:a16="http://schemas.microsoft.com/office/drawing/2014/main" id="{DBCA065B-1355-414D-B585-92AE1ABC8285}"/>
              </a:ext>
            </a:extLst>
          </p:cNvPr>
          <p:cNvGrpSpPr/>
          <p:nvPr/>
        </p:nvGrpSpPr>
        <p:grpSpPr>
          <a:xfrm>
            <a:off x="9942604"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freeppt7.com</a:t>
              </a:r>
              <a:endParaRPr lang="zh-CN" altLang="en-US" dirty="0">
                <a:solidFill>
                  <a:schemeClr val="bg1"/>
                </a:solidFill>
                <a:cs typeface="+mn-ea"/>
                <a:sym typeface="+mn-lt"/>
              </a:endParaRPr>
            </a:p>
          </p:txBody>
        </p:sp>
      </p:grpSp>
      <p:pic>
        <p:nvPicPr>
          <p:cNvPr id="13" name="图片 12">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73477" y="261962"/>
            <a:ext cx="611444" cy="374643"/>
          </a:xfrm>
          <a:prstGeom prst="rect">
            <a:avLst/>
          </a:prstGeom>
        </p:spPr>
      </p:pic>
      <p:sp>
        <p:nvSpPr>
          <p:cNvPr id="14" name="TextBox 3">
            <a:hlinkClick r:id="rId5"/>
            <a:extLst>
              <a:ext uri="{FF2B5EF4-FFF2-40B4-BE49-F238E27FC236}">
                <a16:creationId xmlns:a16="http://schemas.microsoft.com/office/drawing/2014/main" id="{E73272A5-68A0-4A6A-B880-004601030209}"/>
              </a:ext>
            </a:extLst>
          </p:cNvPr>
          <p:cNvSpPr txBox="1"/>
          <p:nvPr/>
        </p:nvSpPr>
        <p:spPr>
          <a:xfrm>
            <a:off x="517213" y="6349817"/>
            <a:ext cx="5169613" cy="246221"/>
          </a:xfrm>
          <a:prstGeom prst="rect">
            <a:avLst/>
          </a:prstGeom>
          <a:noFill/>
        </p:spPr>
        <p:txBody>
          <a:bodyPr wrap="square" rtlCol="0">
            <a:spAutoFit/>
          </a:bodyPr>
          <a:lstStyle/>
          <a:p>
            <a:r>
              <a:rPr lang="en-US" altLang="zh-CN" sz="1000" dirty="0">
                <a:solidFill>
                  <a:schemeClr val="bg1">
                    <a:lumMod val="65000"/>
                  </a:schemeClr>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3583083123"/>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0-#ppt_w/2"/>
                                          </p:val>
                                        </p:tav>
                                        <p:tav tm="100000">
                                          <p:val>
                                            <p:strVal val="#ppt_x"/>
                                          </p:val>
                                        </p:tav>
                                      </p:tavLst>
                                    </p:anim>
                                    <p:anim calcmode="lin" valueType="num">
                                      <p:cBhvr additive="base">
                                        <p:cTn id="8" dur="10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1+#ppt_w/2"/>
                                          </p:val>
                                        </p:tav>
                                        <p:tav tm="100000">
                                          <p:val>
                                            <p:strVal val="#ppt_x"/>
                                          </p:val>
                                        </p:tav>
                                      </p:tavLst>
                                    </p:anim>
                                    <p:anim calcmode="lin" valueType="num">
                                      <p:cBhvr additive="base">
                                        <p:cTn id="12" dur="10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DBCA065B-1355-414D-B585-92AE1ABC8285}"/>
              </a:ext>
            </a:extLst>
          </p:cNvPr>
          <p:cNvGrpSpPr/>
          <p:nvPr/>
        </p:nvGrpSpPr>
        <p:grpSpPr>
          <a:xfrm>
            <a:off x="512921"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freeppt7.com</a:t>
              </a:r>
              <a:endParaRPr lang="zh-CN" altLang="en-US" dirty="0">
                <a:solidFill>
                  <a:schemeClr val="bg1"/>
                </a:solidFill>
                <a:cs typeface="+mn-ea"/>
                <a:sym typeface="+mn-lt"/>
              </a:endParaRPr>
            </a:p>
          </p:txBody>
        </p:sp>
      </p:grpSp>
      <p:pic>
        <p:nvPicPr>
          <p:cNvPr id="68" name="图片 67">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884076" y="308786"/>
            <a:ext cx="506096" cy="310094"/>
          </a:xfrm>
          <a:prstGeom prst="rect">
            <a:avLst/>
          </a:prstGeom>
        </p:spPr>
      </p:pic>
      <p:sp>
        <p:nvSpPr>
          <p:cNvPr id="34" name="文本框 33">
            <a:extLst>
              <a:ext uri="{FF2B5EF4-FFF2-40B4-BE49-F238E27FC236}">
                <a16:creationId xmlns:a16="http://schemas.microsoft.com/office/drawing/2014/main" id="{FAE71585-81C2-4CB8-9745-448EEDC0D6D0}"/>
              </a:ext>
            </a:extLst>
          </p:cNvPr>
          <p:cNvSpPr txBox="1"/>
          <p:nvPr/>
        </p:nvSpPr>
        <p:spPr>
          <a:xfrm>
            <a:off x="6632867" y="3050176"/>
            <a:ext cx="1223330" cy="1107996"/>
          </a:xfrm>
          <a:prstGeom prst="rect">
            <a:avLst/>
          </a:prstGeom>
          <a:noFill/>
        </p:spPr>
        <p:txBody>
          <a:bodyPr wrap="square" rtlCol="0">
            <a:spAutoFit/>
          </a:bodyPr>
          <a:lstStyle/>
          <a:p>
            <a:pPr algn="dist"/>
            <a:r>
              <a:rPr lang="en-US" altLang="zh-CN" sz="6600" dirty="0">
                <a:solidFill>
                  <a:srgbClr val="B8914B"/>
                </a:solidFill>
                <a:cs typeface="+mn-ea"/>
                <a:sym typeface="+mn-lt"/>
              </a:rPr>
              <a:t>01</a:t>
            </a:r>
            <a:endParaRPr lang="zh-CN" altLang="en-US" sz="6600" dirty="0">
              <a:solidFill>
                <a:srgbClr val="B8914B"/>
              </a:solidFill>
              <a:cs typeface="+mn-ea"/>
              <a:sym typeface="+mn-lt"/>
            </a:endParaRPr>
          </a:p>
        </p:txBody>
      </p:sp>
      <p:grpSp>
        <p:nvGrpSpPr>
          <p:cNvPr id="6" name="组合 5">
            <a:extLst>
              <a:ext uri="{FF2B5EF4-FFF2-40B4-BE49-F238E27FC236}">
                <a16:creationId xmlns:a16="http://schemas.microsoft.com/office/drawing/2014/main" id="{6E90087C-20D2-4F07-B79C-C0E1FFF819F1}"/>
              </a:ext>
            </a:extLst>
          </p:cNvPr>
          <p:cNvGrpSpPr/>
          <p:nvPr/>
        </p:nvGrpSpPr>
        <p:grpSpPr>
          <a:xfrm>
            <a:off x="6632867" y="4158172"/>
            <a:ext cx="5056026" cy="1053861"/>
            <a:chOff x="6632867" y="3982450"/>
            <a:chExt cx="5056026" cy="1053861"/>
          </a:xfrm>
        </p:grpSpPr>
        <p:sp>
          <p:nvSpPr>
            <p:cNvPr id="35" name="文本框 34">
              <a:extLst>
                <a:ext uri="{FF2B5EF4-FFF2-40B4-BE49-F238E27FC236}">
                  <a16:creationId xmlns:a16="http://schemas.microsoft.com/office/drawing/2014/main" id="{1C3E9B9A-2E5E-43BA-98EF-CDEBD165C993}"/>
                </a:ext>
              </a:extLst>
            </p:cNvPr>
            <p:cNvSpPr txBox="1"/>
            <p:nvPr/>
          </p:nvSpPr>
          <p:spPr>
            <a:xfrm>
              <a:off x="6632867" y="3982450"/>
              <a:ext cx="5056026" cy="769441"/>
            </a:xfrm>
            <a:prstGeom prst="rect">
              <a:avLst/>
            </a:prstGeom>
            <a:noFill/>
          </p:spPr>
          <p:txBody>
            <a:bodyPr wrap="square" rtlCol="0">
              <a:spAutoFit/>
            </a:bodyPr>
            <a:lstStyle/>
            <a:p>
              <a:pPr algn="dist"/>
              <a:r>
                <a:rPr lang="en-US" altLang="zh-CN" sz="4400" dirty="0">
                  <a:solidFill>
                    <a:schemeClr val="tx1">
                      <a:lumMod val="75000"/>
                      <a:lumOff val="25000"/>
                    </a:schemeClr>
                  </a:solidFill>
                  <a:cs typeface="+mn-ea"/>
                  <a:sym typeface="+mn-lt"/>
                </a:rPr>
                <a:t>Add title text</a:t>
              </a:r>
              <a:endParaRPr lang="zh-CN" altLang="en-US" sz="44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5EC12E18-3CD0-4D54-99E8-896EE4C6627E}"/>
                </a:ext>
              </a:extLst>
            </p:cNvPr>
            <p:cNvSpPr txBox="1"/>
            <p:nvPr/>
          </p:nvSpPr>
          <p:spPr>
            <a:xfrm>
              <a:off x="6632867" y="4697757"/>
              <a:ext cx="5056026" cy="338554"/>
            </a:xfrm>
            <a:prstGeom prst="rect">
              <a:avLst/>
            </a:prstGeom>
            <a:noFill/>
          </p:spPr>
          <p:txBody>
            <a:bodyPr wrap="square">
              <a:spAutoFit/>
            </a:bodyPr>
            <a:lstStyle/>
            <a:p>
              <a:pPr algn="dist"/>
              <a:r>
                <a:rPr lang="en-US" altLang="zh-CN" sz="1600" dirty="0">
                  <a:solidFill>
                    <a:schemeClr val="tx1">
                      <a:lumMod val="75000"/>
                      <a:lumOff val="25000"/>
                    </a:schemeClr>
                  </a:solidFill>
                  <a:cs typeface="+mn-ea"/>
                  <a:sym typeface="+mn-lt"/>
                </a:rPr>
                <a:t>Please enter the font and title you think</a:t>
              </a:r>
            </a:p>
          </p:txBody>
        </p:sp>
      </p:grpSp>
    </p:spTree>
    <p:extLst>
      <p:ext uri="{BB962C8B-B14F-4D97-AF65-F5344CB8AC3E}">
        <p14:creationId xmlns:p14="http://schemas.microsoft.com/office/powerpoint/2010/main" val="174342089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000" fill="hold"/>
                                        <p:tgtEl>
                                          <p:spTgt spid="68"/>
                                        </p:tgtEl>
                                        <p:attrNameLst>
                                          <p:attrName>ppt_x</p:attrName>
                                        </p:attrNameLst>
                                      </p:cBhvr>
                                      <p:tavLst>
                                        <p:tav tm="0">
                                          <p:val>
                                            <p:strVal val="1+#ppt_w/2"/>
                                          </p:val>
                                        </p:tav>
                                        <p:tav tm="100000">
                                          <p:val>
                                            <p:strVal val="#ppt_x"/>
                                          </p:val>
                                        </p:tav>
                                      </p:tavLst>
                                    </p:anim>
                                    <p:anim calcmode="lin" valueType="num">
                                      <p:cBhvr additive="base">
                                        <p:cTn id="8" dur="10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0-#ppt_w/2"/>
                                          </p:val>
                                        </p:tav>
                                        <p:tav tm="100000">
                                          <p:val>
                                            <p:strVal val="#ppt_x"/>
                                          </p:val>
                                        </p:tav>
                                      </p:tavLst>
                                    </p:anim>
                                    <p:anim calcmode="lin" valueType="num">
                                      <p:cBhvr additive="base">
                                        <p:cTn id="12" dur="10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1+#ppt_w/2"/>
                                          </p:val>
                                        </p:tav>
                                        <p:tav tm="100000">
                                          <p:val>
                                            <p:strVal val="#ppt_x"/>
                                          </p:val>
                                        </p:tav>
                                      </p:tavLst>
                                    </p:anim>
                                    <p:anim calcmode="lin" valueType="num">
                                      <p:cBhvr additive="base">
                                        <p:cTn id="16" dur="10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8941805e-83aa-4067-ba4c-bb681f61a680">
            <a:extLst>
              <a:ext uri="{FF2B5EF4-FFF2-40B4-BE49-F238E27FC236}">
                <a16:creationId xmlns:a16="http://schemas.microsoft.com/office/drawing/2014/main" id="{55FE8AEC-A02A-4462-B8B6-1E008DCE29D4}"/>
              </a:ext>
            </a:extLst>
          </p:cNvPr>
          <p:cNvGrpSpPr>
            <a:grpSpLocks noChangeAspect="1"/>
          </p:cNvGrpSpPr>
          <p:nvPr/>
        </p:nvGrpSpPr>
        <p:grpSpPr>
          <a:xfrm>
            <a:off x="4705804" y="2695074"/>
            <a:ext cx="2644648" cy="2566409"/>
            <a:chOff x="3841909" y="953929"/>
            <a:chExt cx="4378642" cy="4249102"/>
          </a:xfrm>
        </p:grpSpPr>
        <p:sp>
          <p:nvSpPr>
            <p:cNvPr id="11" name="Oval 22">
              <a:extLst>
                <a:ext uri="{FF2B5EF4-FFF2-40B4-BE49-F238E27FC236}">
                  <a16:creationId xmlns:a16="http://schemas.microsoft.com/office/drawing/2014/main" id="{E23EC87B-EBFC-49C5-8F07-E50BF6086AED}"/>
                </a:ext>
              </a:extLst>
            </p:cNvPr>
            <p:cNvSpPr/>
            <p:nvPr/>
          </p:nvSpPr>
          <p:spPr>
            <a:xfrm>
              <a:off x="4197668" y="3063240"/>
              <a:ext cx="1856422" cy="185642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a:cs typeface="+mn-ea"/>
                <a:sym typeface="+mn-lt"/>
              </a:endParaRPr>
            </a:p>
          </p:txBody>
        </p:sp>
        <p:sp>
          <p:nvSpPr>
            <p:cNvPr id="12" name="Oval 23">
              <a:extLst>
                <a:ext uri="{FF2B5EF4-FFF2-40B4-BE49-F238E27FC236}">
                  <a16:creationId xmlns:a16="http://schemas.microsoft.com/office/drawing/2014/main" id="{890BF1B9-FC3C-4E94-89A3-35C3049DC9EC}"/>
                </a:ext>
              </a:extLst>
            </p:cNvPr>
            <p:cNvSpPr/>
            <p:nvPr/>
          </p:nvSpPr>
          <p:spPr>
            <a:xfrm>
              <a:off x="6004560" y="1222058"/>
              <a:ext cx="1856422" cy="185642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a:cs typeface="+mn-ea"/>
                <a:sym typeface="+mn-lt"/>
              </a:endParaRPr>
            </a:p>
          </p:txBody>
        </p:sp>
        <p:sp>
          <p:nvSpPr>
            <p:cNvPr id="13" name="Freeform: Shape 24">
              <a:extLst>
                <a:ext uri="{FF2B5EF4-FFF2-40B4-BE49-F238E27FC236}">
                  <a16:creationId xmlns:a16="http://schemas.microsoft.com/office/drawing/2014/main" id="{2637ABD5-6358-414B-8E49-F289A56387F5}"/>
                </a:ext>
              </a:extLst>
            </p:cNvPr>
            <p:cNvSpPr/>
            <p:nvPr/>
          </p:nvSpPr>
          <p:spPr>
            <a:xfrm>
              <a:off x="3841909" y="953929"/>
              <a:ext cx="4378642" cy="4249102"/>
            </a:xfrm>
            <a:custGeom>
              <a:avLst/>
              <a:gdLst>
                <a:gd name="connsiteX0" fmla="*/ 1019651 w 4378642"/>
                <a:gd name="connsiteY0" fmla="*/ 0 h 4249102"/>
                <a:gd name="connsiteX1" fmla="*/ 2039302 w 4378642"/>
                <a:gd name="connsiteY1" fmla="*/ 1019651 h 4249102"/>
                <a:gd name="connsiteX2" fmla="*/ 2034038 w 4378642"/>
                <a:gd name="connsiteY2" fmla="*/ 1123904 h 4249102"/>
                <a:gd name="connsiteX3" fmla="*/ 2031826 w 4378642"/>
                <a:gd name="connsiteY3" fmla="*/ 1138396 h 4249102"/>
                <a:gd name="connsiteX4" fmla="*/ 2031913 w 4378642"/>
                <a:gd name="connsiteY4" fmla="*/ 1138396 h 4249102"/>
                <a:gd name="connsiteX5" fmla="*/ 2030605 w 4378642"/>
                <a:gd name="connsiteY5" fmla="*/ 1146968 h 4249102"/>
                <a:gd name="connsiteX6" fmla="*/ 2025491 w 4378642"/>
                <a:gd name="connsiteY6" fmla="*/ 1248251 h 4249102"/>
                <a:gd name="connsiteX7" fmla="*/ 3016091 w 4378642"/>
                <a:gd name="connsiteY7" fmla="*/ 2238851 h 4249102"/>
                <a:gd name="connsiteX8" fmla="*/ 3117374 w 4378642"/>
                <a:gd name="connsiteY8" fmla="*/ 2233737 h 4249102"/>
                <a:gd name="connsiteX9" fmla="*/ 3187541 w 4378642"/>
                <a:gd name="connsiteY9" fmla="*/ 2223028 h 4249102"/>
                <a:gd name="connsiteX10" fmla="*/ 3187541 w 4378642"/>
                <a:gd name="connsiteY10" fmla="*/ 2225320 h 4249102"/>
                <a:gd name="connsiteX11" fmla="*/ 3254738 w 4378642"/>
                <a:gd name="connsiteY11" fmla="*/ 2215064 h 4249102"/>
                <a:gd name="connsiteX12" fmla="*/ 3358991 w 4378642"/>
                <a:gd name="connsiteY12" fmla="*/ 2209800 h 4249102"/>
                <a:gd name="connsiteX13" fmla="*/ 4378642 w 4378642"/>
                <a:gd name="connsiteY13" fmla="*/ 3229451 h 4249102"/>
                <a:gd name="connsiteX14" fmla="*/ 3358991 w 4378642"/>
                <a:gd name="connsiteY14" fmla="*/ 4249102 h 4249102"/>
                <a:gd name="connsiteX15" fmla="*/ 2339340 w 4378642"/>
                <a:gd name="connsiteY15" fmla="*/ 3229451 h 4249102"/>
                <a:gd name="connsiteX16" fmla="*/ 2344605 w 4378642"/>
                <a:gd name="connsiteY16" fmla="*/ 3125198 h 4249102"/>
                <a:gd name="connsiteX17" fmla="*/ 2350305 w 4378642"/>
                <a:gd name="connsiteY17" fmla="*/ 3087846 h 4249102"/>
                <a:gd name="connsiteX18" fmla="*/ 2348598 w 4378642"/>
                <a:gd name="connsiteY18" fmla="*/ 3087846 h 4249102"/>
                <a:gd name="connsiteX19" fmla="*/ 2353151 w 4378642"/>
                <a:gd name="connsiteY19" fmla="*/ 2997676 h 4249102"/>
                <a:gd name="connsiteX20" fmla="*/ 1362551 w 4378642"/>
                <a:gd name="connsiteY20" fmla="*/ 2007076 h 4249102"/>
                <a:gd name="connsiteX21" fmla="*/ 1261268 w 4378642"/>
                <a:gd name="connsiteY21" fmla="*/ 2012190 h 4249102"/>
                <a:gd name="connsiteX22" fmla="*/ 1233600 w 4378642"/>
                <a:gd name="connsiteY22" fmla="*/ 2016413 h 4249102"/>
                <a:gd name="connsiteX23" fmla="*/ 1225147 w 4378642"/>
                <a:gd name="connsiteY23" fmla="*/ 2018586 h 4249102"/>
                <a:gd name="connsiteX24" fmla="*/ 1019651 w 4378642"/>
                <a:gd name="connsiteY24" fmla="*/ 2039302 h 4249102"/>
                <a:gd name="connsiteX25" fmla="*/ 0 w 4378642"/>
                <a:gd name="connsiteY25" fmla="*/ 1019651 h 4249102"/>
                <a:gd name="connsiteX26" fmla="*/ 1019651 w 4378642"/>
                <a:gd name="connsiteY26" fmla="*/ 0 h 42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8642" h="4249102">
                  <a:moveTo>
                    <a:pt x="1019651" y="0"/>
                  </a:moveTo>
                  <a:cubicBezTo>
                    <a:pt x="1582789" y="0"/>
                    <a:pt x="2039302" y="456513"/>
                    <a:pt x="2039302" y="1019651"/>
                  </a:cubicBezTo>
                  <a:cubicBezTo>
                    <a:pt x="2039302" y="1054847"/>
                    <a:pt x="2037519" y="1089627"/>
                    <a:pt x="2034038" y="1123904"/>
                  </a:cubicBezTo>
                  <a:lnTo>
                    <a:pt x="2031826" y="1138396"/>
                  </a:lnTo>
                  <a:lnTo>
                    <a:pt x="2031913" y="1138396"/>
                  </a:lnTo>
                  <a:lnTo>
                    <a:pt x="2030605" y="1146968"/>
                  </a:lnTo>
                  <a:cubicBezTo>
                    <a:pt x="2027224" y="1180269"/>
                    <a:pt x="2025491" y="1214058"/>
                    <a:pt x="2025491" y="1248251"/>
                  </a:cubicBezTo>
                  <a:cubicBezTo>
                    <a:pt x="2025491" y="1795344"/>
                    <a:pt x="2468998" y="2238851"/>
                    <a:pt x="3016091" y="2238851"/>
                  </a:cubicBezTo>
                  <a:cubicBezTo>
                    <a:pt x="3050285" y="2238851"/>
                    <a:pt x="3084073" y="2237119"/>
                    <a:pt x="3117374" y="2233737"/>
                  </a:cubicBezTo>
                  <a:lnTo>
                    <a:pt x="3187541" y="2223028"/>
                  </a:lnTo>
                  <a:lnTo>
                    <a:pt x="3187541" y="2225320"/>
                  </a:lnTo>
                  <a:lnTo>
                    <a:pt x="3254738" y="2215064"/>
                  </a:lnTo>
                  <a:cubicBezTo>
                    <a:pt x="3289015" y="2211583"/>
                    <a:pt x="3323795" y="2209800"/>
                    <a:pt x="3358991" y="2209800"/>
                  </a:cubicBezTo>
                  <a:cubicBezTo>
                    <a:pt x="3922129" y="2209800"/>
                    <a:pt x="4378642" y="2666313"/>
                    <a:pt x="4378642" y="3229451"/>
                  </a:cubicBezTo>
                  <a:cubicBezTo>
                    <a:pt x="4378642" y="3792589"/>
                    <a:pt x="3922129" y="4249102"/>
                    <a:pt x="3358991" y="4249102"/>
                  </a:cubicBezTo>
                  <a:cubicBezTo>
                    <a:pt x="2795853" y="4249102"/>
                    <a:pt x="2339340" y="3792589"/>
                    <a:pt x="2339340" y="3229451"/>
                  </a:cubicBezTo>
                  <a:cubicBezTo>
                    <a:pt x="2339340" y="3194255"/>
                    <a:pt x="2341124" y="3159475"/>
                    <a:pt x="2344605" y="3125198"/>
                  </a:cubicBezTo>
                  <a:lnTo>
                    <a:pt x="2350305" y="3087846"/>
                  </a:lnTo>
                  <a:lnTo>
                    <a:pt x="2348598" y="3087846"/>
                  </a:lnTo>
                  <a:lnTo>
                    <a:pt x="2353151" y="2997676"/>
                  </a:lnTo>
                  <a:cubicBezTo>
                    <a:pt x="2353151" y="2450583"/>
                    <a:pt x="1909644" y="2007076"/>
                    <a:pt x="1362551" y="2007076"/>
                  </a:cubicBezTo>
                  <a:cubicBezTo>
                    <a:pt x="1328358" y="2007076"/>
                    <a:pt x="1294569" y="2008809"/>
                    <a:pt x="1261268" y="2012190"/>
                  </a:cubicBezTo>
                  <a:lnTo>
                    <a:pt x="1233600" y="2016413"/>
                  </a:lnTo>
                  <a:lnTo>
                    <a:pt x="1225147" y="2018586"/>
                  </a:lnTo>
                  <a:cubicBezTo>
                    <a:pt x="1158769" y="2032169"/>
                    <a:pt x="1090043" y="2039302"/>
                    <a:pt x="1019651" y="2039302"/>
                  </a:cubicBezTo>
                  <a:cubicBezTo>
                    <a:pt x="456513" y="2039302"/>
                    <a:pt x="0" y="1582789"/>
                    <a:pt x="0" y="1019651"/>
                  </a:cubicBezTo>
                  <a:cubicBezTo>
                    <a:pt x="0" y="456513"/>
                    <a:pt x="456513" y="0"/>
                    <a:pt x="1019651" y="0"/>
                  </a:cubicBezTo>
                  <a:close/>
                </a:path>
              </a:pathLst>
            </a:cu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a:cs typeface="+mn-ea"/>
                <a:sym typeface="+mn-lt"/>
              </a:endParaRPr>
            </a:p>
          </p:txBody>
        </p:sp>
        <p:sp>
          <p:nvSpPr>
            <p:cNvPr id="14" name="Freeform: Shape 30">
              <a:extLst>
                <a:ext uri="{FF2B5EF4-FFF2-40B4-BE49-F238E27FC236}">
                  <a16:creationId xmlns:a16="http://schemas.microsoft.com/office/drawing/2014/main" id="{2A5704DE-CAE2-49EC-9A92-78907F51B020}"/>
                </a:ext>
              </a:extLst>
            </p:cNvPr>
            <p:cNvSpPr/>
            <p:nvPr/>
          </p:nvSpPr>
          <p:spPr bwMode="auto">
            <a:xfrm>
              <a:off x="6519355" y="1738793"/>
              <a:ext cx="826832" cy="822952"/>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15" name="Freeform: Shape 31">
              <a:extLst>
                <a:ext uri="{FF2B5EF4-FFF2-40B4-BE49-F238E27FC236}">
                  <a16:creationId xmlns:a16="http://schemas.microsoft.com/office/drawing/2014/main" id="{73D6D3B4-CD75-4E39-801A-59C03A95F7AB}"/>
                </a:ext>
              </a:extLst>
            </p:cNvPr>
            <p:cNvSpPr/>
            <p:nvPr/>
          </p:nvSpPr>
          <p:spPr bwMode="auto">
            <a:xfrm>
              <a:off x="6864939" y="3852914"/>
              <a:ext cx="681222" cy="57568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16" name="Freeform: Shape 32">
              <a:extLst>
                <a:ext uri="{FF2B5EF4-FFF2-40B4-BE49-F238E27FC236}">
                  <a16:creationId xmlns:a16="http://schemas.microsoft.com/office/drawing/2014/main" id="{CCB56E31-B5EE-4098-92C6-932061209638}"/>
                </a:ext>
              </a:extLst>
            </p:cNvPr>
            <p:cNvSpPr>
              <a:spLocks noChangeAspect="1"/>
            </p:cNvSpPr>
            <p:nvPr/>
          </p:nvSpPr>
          <p:spPr bwMode="auto">
            <a:xfrm>
              <a:off x="4512647" y="1573223"/>
              <a:ext cx="691387" cy="783818"/>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17" name="Freeform: Shape 34">
              <a:extLst>
                <a:ext uri="{FF2B5EF4-FFF2-40B4-BE49-F238E27FC236}">
                  <a16:creationId xmlns:a16="http://schemas.microsoft.com/office/drawing/2014/main" id="{F7A1EE73-6834-4723-BB68-69CC02A30BD0}"/>
                </a:ext>
              </a:extLst>
            </p:cNvPr>
            <p:cNvSpPr/>
            <p:nvPr/>
          </p:nvSpPr>
          <p:spPr bwMode="auto">
            <a:xfrm>
              <a:off x="4852057" y="3682657"/>
              <a:ext cx="547644" cy="61758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18" name="文本框 17">
            <a:extLst>
              <a:ext uri="{FF2B5EF4-FFF2-40B4-BE49-F238E27FC236}">
                <a16:creationId xmlns:a16="http://schemas.microsoft.com/office/drawing/2014/main" id="{9326ED45-B4AC-409F-ABE5-E7C1C3551B7C}"/>
              </a:ext>
            </a:extLst>
          </p:cNvPr>
          <p:cNvSpPr txBox="1"/>
          <p:nvPr/>
        </p:nvSpPr>
        <p:spPr>
          <a:xfrm>
            <a:off x="8137050" y="2645494"/>
            <a:ext cx="2258236"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1" name="文本框 20">
            <a:extLst>
              <a:ext uri="{FF2B5EF4-FFF2-40B4-BE49-F238E27FC236}">
                <a16:creationId xmlns:a16="http://schemas.microsoft.com/office/drawing/2014/main" id="{8BFABE4C-537E-4B9E-91D3-82CB1839ED84}"/>
              </a:ext>
            </a:extLst>
          </p:cNvPr>
          <p:cNvSpPr txBox="1"/>
          <p:nvPr/>
        </p:nvSpPr>
        <p:spPr>
          <a:xfrm>
            <a:off x="8112756" y="2294964"/>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2" name="文本框 21">
            <a:extLst>
              <a:ext uri="{FF2B5EF4-FFF2-40B4-BE49-F238E27FC236}">
                <a16:creationId xmlns:a16="http://schemas.microsoft.com/office/drawing/2014/main" id="{635045D7-59B5-46BA-9AEC-197CBAD9099D}"/>
              </a:ext>
            </a:extLst>
          </p:cNvPr>
          <p:cNvSpPr txBox="1"/>
          <p:nvPr/>
        </p:nvSpPr>
        <p:spPr>
          <a:xfrm>
            <a:off x="8137050" y="4866685"/>
            <a:ext cx="2258236"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3" name="文本框 22">
            <a:extLst>
              <a:ext uri="{FF2B5EF4-FFF2-40B4-BE49-F238E27FC236}">
                <a16:creationId xmlns:a16="http://schemas.microsoft.com/office/drawing/2014/main" id="{1DD4A52D-3634-4FBB-8FCD-7D773330F850}"/>
              </a:ext>
            </a:extLst>
          </p:cNvPr>
          <p:cNvSpPr txBox="1"/>
          <p:nvPr/>
        </p:nvSpPr>
        <p:spPr>
          <a:xfrm>
            <a:off x="8112756" y="451615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4" name="文本框 23">
            <a:extLst>
              <a:ext uri="{FF2B5EF4-FFF2-40B4-BE49-F238E27FC236}">
                <a16:creationId xmlns:a16="http://schemas.microsoft.com/office/drawing/2014/main" id="{E8C851A7-2751-4D30-A55A-762FD179CBA2}"/>
              </a:ext>
            </a:extLst>
          </p:cNvPr>
          <p:cNvSpPr txBox="1"/>
          <p:nvPr/>
        </p:nvSpPr>
        <p:spPr>
          <a:xfrm>
            <a:off x="1799643" y="2645494"/>
            <a:ext cx="2258236"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8" name="文本框 27">
            <a:extLst>
              <a:ext uri="{FF2B5EF4-FFF2-40B4-BE49-F238E27FC236}">
                <a16:creationId xmlns:a16="http://schemas.microsoft.com/office/drawing/2014/main" id="{91D05C70-50E9-4CAE-9EB2-0C2C2D889BD3}"/>
              </a:ext>
            </a:extLst>
          </p:cNvPr>
          <p:cNvSpPr txBox="1"/>
          <p:nvPr/>
        </p:nvSpPr>
        <p:spPr>
          <a:xfrm>
            <a:off x="1775349" y="2294964"/>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0E10D2DA-1D11-4738-BE1E-899118915B4D}"/>
              </a:ext>
            </a:extLst>
          </p:cNvPr>
          <p:cNvSpPr txBox="1"/>
          <p:nvPr/>
        </p:nvSpPr>
        <p:spPr>
          <a:xfrm>
            <a:off x="1799643" y="4866685"/>
            <a:ext cx="2258236"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0" name="文本框 29">
            <a:extLst>
              <a:ext uri="{FF2B5EF4-FFF2-40B4-BE49-F238E27FC236}">
                <a16:creationId xmlns:a16="http://schemas.microsoft.com/office/drawing/2014/main" id="{A4F6EB2C-C120-44F3-ADE8-B41509C7EE27}"/>
              </a:ext>
            </a:extLst>
          </p:cNvPr>
          <p:cNvSpPr txBox="1"/>
          <p:nvPr/>
        </p:nvSpPr>
        <p:spPr>
          <a:xfrm>
            <a:off x="1775349" y="451615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784903727"/>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ppt_x"/>
                                          </p:val>
                                        </p:tav>
                                        <p:tav tm="100000">
                                          <p:val>
                                            <p:strVal val="#ppt_x"/>
                                          </p:val>
                                        </p:tav>
                                      </p:tavLst>
                                    </p:anim>
                                    <p:anim calcmode="lin" valueType="num">
                                      <p:cBhvr additive="base">
                                        <p:cTn id="14" dur="10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ppt_x"/>
                                          </p:val>
                                        </p:tav>
                                        <p:tav tm="100000">
                                          <p:val>
                                            <p:strVal val="#ppt_x"/>
                                          </p:val>
                                        </p:tav>
                                      </p:tavLst>
                                    </p:anim>
                                    <p:anim calcmode="lin" valueType="num">
                                      <p:cBhvr additive="base">
                                        <p:cTn id="26" dur="1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1000" fill="hold"/>
                                        <p:tgtEl>
                                          <p:spTgt spid="24"/>
                                        </p:tgtEl>
                                        <p:attrNameLst>
                                          <p:attrName>ppt_x</p:attrName>
                                        </p:attrNameLst>
                                      </p:cBhvr>
                                      <p:tavLst>
                                        <p:tav tm="0">
                                          <p:val>
                                            <p:strVal val="#ppt_x"/>
                                          </p:val>
                                        </p:tav>
                                        <p:tav tm="100000">
                                          <p:val>
                                            <p:strVal val="#ppt_x"/>
                                          </p:val>
                                        </p:tav>
                                      </p:tavLst>
                                    </p:anim>
                                    <p:anim calcmode="lin" valueType="num">
                                      <p:cBhvr additive="base">
                                        <p:cTn id="30" dur="10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000" fill="hold"/>
                                        <p:tgtEl>
                                          <p:spTgt spid="28"/>
                                        </p:tgtEl>
                                        <p:attrNameLst>
                                          <p:attrName>ppt_x</p:attrName>
                                        </p:attrNameLst>
                                      </p:cBhvr>
                                      <p:tavLst>
                                        <p:tav tm="0">
                                          <p:val>
                                            <p:strVal val="#ppt_x"/>
                                          </p:val>
                                        </p:tav>
                                        <p:tav tm="100000">
                                          <p:val>
                                            <p:strVal val="#ppt_x"/>
                                          </p:val>
                                        </p:tav>
                                      </p:tavLst>
                                    </p:anim>
                                    <p:anim calcmode="lin" valueType="num">
                                      <p:cBhvr additive="base">
                                        <p:cTn id="34" dur="10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1000" fill="hold"/>
                                        <p:tgtEl>
                                          <p:spTgt spid="29"/>
                                        </p:tgtEl>
                                        <p:attrNameLst>
                                          <p:attrName>ppt_x</p:attrName>
                                        </p:attrNameLst>
                                      </p:cBhvr>
                                      <p:tavLst>
                                        <p:tav tm="0">
                                          <p:val>
                                            <p:strVal val="#ppt_x"/>
                                          </p:val>
                                        </p:tav>
                                        <p:tav tm="100000">
                                          <p:val>
                                            <p:strVal val="#ppt_x"/>
                                          </p:val>
                                        </p:tav>
                                      </p:tavLst>
                                    </p:anim>
                                    <p:anim calcmode="lin" valueType="num">
                                      <p:cBhvr additive="base">
                                        <p:cTn id="38" dur="10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24"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a:extLst>
              <a:ext uri="{FF2B5EF4-FFF2-40B4-BE49-F238E27FC236}">
                <a16:creationId xmlns:a16="http://schemas.microsoft.com/office/drawing/2014/main" id="{35594F84-CF44-4140-9514-1828E3ADDA17}"/>
              </a:ext>
            </a:extLst>
          </p:cNvPr>
          <p:cNvGrpSpPr/>
          <p:nvPr/>
        </p:nvGrpSpPr>
        <p:grpSpPr>
          <a:xfrm>
            <a:off x="1818620" y="3713905"/>
            <a:ext cx="396281" cy="396281"/>
            <a:chOff x="6338697" y="2549187"/>
            <a:chExt cx="396281" cy="396281"/>
          </a:xfrm>
        </p:grpSpPr>
        <p:sp>
          <p:nvSpPr>
            <p:cNvPr id="29" name="椭圆 28">
              <a:extLst>
                <a:ext uri="{FF2B5EF4-FFF2-40B4-BE49-F238E27FC236}">
                  <a16:creationId xmlns:a16="http://schemas.microsoft.com/office/drawing/2014/main" id="{7BF362E9-F3C9-4E5F-8E4C-9F5A75D6B075}"/>
                </a:ext>
              </a:extLst>
            </p:cNvPr>
            <p:cNvSpPr/>
            <p:nvPr/>
          </p:nvSpPr>
          <p:spPr>
            <a:xfrm>
              <a:off x="6338697" y="2549187"/>
              <a:ext cx="396281" cy="396281"/>
            </a:xfrm>
            <a:prstGeom prst="ellipse">
              <a:avLst/>
            </a:prstGeom>
            <a:solidFill>
              <a:schemeClr val="bg1"/>
            </a:solidFill>
            <a:ln w="1905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Shape 52">
              <a:extLst>
                <a:ext uri="{FF2B5EF4-FFF2-40B4-BE49-F238E27FC236}">
                  <a16:creationId xmlns:a16="http://schemas.microsoft.com/office/drawing/2014/main" id="{596DF793-44E7-4C34-AA35-D08185203B62}"/>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B8914B"/>
            </a:solidFill>
            <a:ln>
              <a:noFill/>
            </a:ln>
          </p:spPr>
          <p:txBody>
            <a:bodyPr anchor="ctr"/>
            <a:lstStyle/>
            <a:p>
              <a:pPr algn="ctr"/>
              <a:endParaRPr sz="2400" dirty="0">
                <a:cs typeface="+mn-ea"/>
                <a:sym typeface="+mn-lt"/>
              </a:endParaRPr>
            </a:p>
          </p:txBody>
        </p:sp>
      </p:grpSp>
      <p:sp>
        <p:nvSpPr>
          <p:cNvPr id="31" name="文本框 30">
            <a:extLst>
              <a:ext uri="{FF2B5EF4-FFF2-40B4-BE49-F238E27FC236}">
                <a16:creationId xmlns:a16="http://schemas.microsoft.com/office/drawing/2014/main" id="{A1C663AF-6A45-453E-A6CE-F239906D72AF}"/>
              </a:ext>
            </a:extLst>
          </p:cNvPr>
          <p:cNvSpPr txBox="1"/>
          <p:nvPr/>
        </p:nvSpPr>
        <p:spPr>
          <a:xfrm>
            <a:off x="1749195" y="4199064"/>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32" name="文本框 31">
            <a:extLst>
              <a:ext uri="{FF2B5EF4-FFF2-40B4-BE49-F238E27FC236}">
                <a16:creationId xmlns:a16="http://schemas.microsoft.com/office/drawing/2014/main" id="{5C5AF5B7-4C5E-49DD-B68F-EC7E4D436592}"/>
              </a:ext>
            </a:extLst>
          </p:cNvPr>
          <p:cNvSpPr txBox="1"/>
          <p:nvPr/>
        </p:nvSpPr>
        <p:spPr>
          <a:xfrm>
            <a:off x="1749196" y="4609092"/>
            <a:ext cx="2423888" cy="913070"/>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grpSp>
        <p:nvGrpSpPr>
          <p:cNvPr id="33" name="组合 32">
            <a:extLst>
              <a:ext uri="{FF2B5EF4-FFF2-40B4-BE49-F238E27FC236}">
                <a16:creationId xmlns:a16="http://schemas.microsoft.com/office/drawing/2014/main" id="{2D89AD71-3071-4530-AD67-41A3981E99A8}"/>
              </a:ext>
            </a:extLst>
          </p:cNvPr>
          <p:cNvGrpSpPr/>
          <p:nvPr/>
        </p:nvGrpSpPr>
        <p:grpSpPr>
          <a:xfrm>
            <a:off x="5011165" y="3713905"/>
            <a:ext cx="396281" cy="396281"/>
            <a:chOff x="6338697" y="2549187"/>
            <a:chExt cx="396281" cy="396281"/>
          </a:xfrm>
        </p:grpSpPr>
        <p:sp>
          <p:nvSpPr>
            <p:cNvPr id="37" name="椭圆 36">
              <a:extLst>
                <a:ext uri="{FF2B5EF4-FFF2-40B4-BE49-F238E27FC236}">
                  <a16:creationId xmlns:a16="http://schemas.microsoft.com/office/drawing/2014/main" id="{838D2E15-46C5-48CB-8CFF-4DFA148E7405}"/>
                </a:ext>
              </a:extLst>
            </p:cNvPr>
            <p:cNvSpPr/>
            <p:nvPr/>
          </p:nvSpPr>
          <p:spPr>
            <a:xfrm>
              <a:off x="6338697" y="2549187"/>
              <a:ext cx="396281" cy="396281"/>
            </a:xfrm>
            <a:prstGeom prst="ellipse">
              <a:avLst/>
            </a:prstGeom>
            <a:solidFill>
              <a:schemeClr val="bg1"/>
            </a:solidFill>
            <a:ln w="1905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Freeform: Shape 52">
              <a:extLst>
                <a:ext uri="{FF2B5EF4-FFF2-40B4-BE49-F238E27FC236}">
                  <a16:creationId xmlns:a16="http://schemas.microsoft.com/office/drawing/2014/main" id="{47DD28D3-ACF6-48B6-B6F4-12257ABA4406}"/>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B8914B"/>
            </a:solidFill>
            <a:ln>
              <a:noFill/>
            </a:ln>
          </p:spPr>
          <p:txBody>
            <a:bodyPr anchor="ctr"/>
            <a:lstStyle/>
            <a:p>
              <a:pPr algn="ctr"/>
              <a:endParaRPr sz="2400" dirty="0">
                <a:cs typeface="+mn-ea"/>
                <a:sym typeface="+mn-lt"/>
              </a:endParaRPr>
            </a:p>
          </p:txBody>
        </p:sp>
      </p:grpSp>
      <p:sp>
        <p:nvSpPr>
          <p:cNvPr id="39" name="文本框 38">
            <a:extLst>
              <a:ext uri="{FF2B5EF4-FFF2-40B4-BE49-F238E27FC236}">
                <a16:creationId xmlns:a16="http://schemas.microsoft.com/office/drawing/2014/main" id="{3C0C448B-8618-4225-B3C5-EDE26C496599}"/>
              </a:ext>
            </a:extLst>
          </p:cNvPr>
          <p:cNvSpPr txBox="1"/>
          <p:nvPr/>
        </p:nvSpPr>
        <p:spPr>
          <a:xfrm>
            <a:off x="4941740" y="4199064"/>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40" name="文本框 39">
            <a:extLst>
              <a:ext uri="{FF2B5EF4-FFF2-40B4-BE49-F238E27FC236}">
                <a16:creationId xmlns:a16="http://schemas.microsoft.com/office/drawing/2014/main" id="{4861514B-00C9-4505-94A8-87D051BA6AED}"/>
              </a:ext>
            </a:extLst>
          </p:cNvPr>
          <p:cNvSpPr txBox="1"/>
          <p:nvPr/>
        </p:nvSpPr>
        <p:spPr>
          <a:xfrm>
            <a:off x="4941741" y="4609092"/>
            <a:ext cx="2423888" cy="913070"/>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grpSp>
        <p:nvGrpSpPr>
          <p:cNvPr id="41" name="组合 40">
            <a:extLst>
              <a:ext uri="{FF2B5EF4-FFF2-40B4-BE49-F238E27FC236}">
                <a16:creationId xmlns:a16="http://schemas.microsoft.com/office/drawing/2014/main" id="{5E661041-A5DF-4FC3-96B4-00A4B29CFB31}"/>
              </a:ext>
            </a:extLst>
          </p:cNvPr>
          <p:cNvGrpSpPr/>
          <p:nvPr/>
        </p:nvGrpSpPr>
        <p:grpSpPr>
          <a:xfrm>
            <a:off x="8203710" y="3713905"/>
            <a:ext cx="396281" cy="396281"/>
            <a:chOff x="6338697" y="2549187"/>
            <a:chExt cx="396281" cy="396281"/>
          </a:xfrm>
        </p:grpSpPr>
        <p:sp>
          <p:nvSpPr>
            <p:cNvPr id="42" name="椭圆 41">
              <a:extLst>
                <a:ext uri="{FF2B5EF4-FFF2-40B4-BE49-F238E27FC236}">
                  <a16:creationId xmlns:a16="http://schemas.microsoft.com/office/drawing/2014/main" id="{1C8212C3-8E2F-4B3E-AA87-46A4400DBA7A}"/>
                </a:ext>
              </a:extLst>
            </p:cNvPr>
            <p:cNvSpPr/>
            <p:nvPr/>
          </p:nvSpPr>
          <p:spPr>
            <a:xfrm>
              <a:off x="6338697" y="2549187"/>
              <a:ext cx="396281" cy="396281"/>
            </a:xfrm>
            <a:prstGeom prst="ellipse">
              <a:avLst/>
            </a:prstGeom>
            <a:solidFill>
              <a:schemeClr val="bg1"/>
            </a:solidFill>
            <a:ln w="1905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Freeform: Shape 52">
              <a:extLst>
                <a:ext uri="{FF2B5EF4-FFF2-40B4-BE49-F238E27FC236}">
                  <a16:creationId xmlns:a16="http://schemas.microsoft.com/office/drawing/2014/main" id="{45C06893-57C9-43F0-BA3D-CA6BB28B1325}"/>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B8914B"/>
            </a:solidFill>
            <a:ln>
              <a:noFill/>
            </a:ln>
          </p:spPr>
          <p:txBody>
            <a:bodyPr anchor="ctr"/>
            <a:lstStyle/>
            <a:p>
              <a:pPr algn="ctr"/>
              <a:endParaRPr sz="2400" dirty="0">
                <a:cs typeface="+mn-ea"/>
                <a:sym typeface="+mn-lt"/>
              </a:endParaRPr>
            </a:p>
          </p:txBody>
        </p:sp>
      </p:grpSp>
      <p:sp>
        <p:nvSpPr>
          <p:cNvPr id="44" name="文本框 43">
            <a:extLst>
              <a:ext uri="{FF2B5EF4-FFF2-40B4-BE49-F238E27FC236}">
                <a16:creationId xmlns:a16="http://schemas.microsoft.com/office/drawing/2014/main" id="{B9A26D25-1C38-45D8-AA3A-B18885222297}"/>
              </a:ext>
            </a:extLst>
          </p:cNvPr>
          <p:cNvSpPr txBox="1"/>
          <p:nvPr/>
        </p:nvSpPr>
        <p:spPr>
          <a:xfrm>
            <a:off x="8134285" y="4199064"/>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45" name="文本框 44">
            <a:extLst>
              <a:ext uri="{FF2B5EF4-FFF2-40B4-BE49-F238E27FC236}">
                <a16:creationId xmlns:a16="http://schemas.microsoft.com/office/drawing/2014/main" id="{6FB540D7-7E9F-4077-BD79-E5AD88A07B60}"/>
              </a:ext>
            </a:extLst>
          </p:cNvPr>
          <p:cNvSpPr txBox="1"/>
          <p:nvPr/>
        </p:nvSpPr>
        <p:spPr>
          <a:xfrm>
            <a:off x="8134286" y="4609092"/>
            <a:ext cx="2423888" cy="913070"/>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6" name="文本框 45">
            <a:extLst>
              <a:ext uri="{FF2B5EF4-FFF2-40B4-BE49-F238E27FC236}">
                <a16:creationId xmlns:a16="http://schemas.microsoft.com/office/drawing/2014/main" id="{C79896A1-9C98-42E7-9F1C-5A233104F640}"/>
              </a:ext>
            </a:extLst>
          </p:cNvPr>
          <p:cNvSpPr txBox="1"/>
          <p:nvPr/>
        </p:nvSpPr>
        <p:spPr>
          <a:xfrm>
            <a:off x="2512019" y="2296111"/>
            <a:ext cx="7167961" cy="577787"/>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a:t>
            </a:r>
            <a:endParaRPr lang="zh-CN" altLang="en-US" sz="12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443779351"/>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0-#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0-#ppt_w/2"/>
                                          </p:val>
                                        </p:tav>
                                        <p:tav tm="100000">
                                          <p:val>
                                            <p:strVal val="#ppt_x"/>
                                          </p:val>
                                        </p:tav>
                                      </p:tavLst>
                                    </p:anim>
                                    <p:anim calcmode="lin" valueType="num">
                                      <p:cBhvr additive="base">
                                        <p:cTn id="20" dur="10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0-#ppt_w/2"/>
                                          </p:val>
                                        </p:tav>
                                        <p:tav tm="100000">
                                          <p:val>
                                            <p:strVal val="#ppt_x"/>
                                          </p:val>
                                        </p:tav>
                                      </p:tavLst>
                                    </p:anim>
                                    <p:anim calcmode="lin" valueType="num">
                                      <p:cBhvr additive="base">
                                        <p:cTn id="24" dur="1000" fill="hold"/>
                                        <p:tgtEl>
                                          <p:spTgt spid="4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0-#ppt_w/2"/>
                                          </p:val>
                                        </p:tav>
                                        <p:tav tm="100000">
                                          <p:val>
                                            <p:strVal val="#ppt_x"/>
                                          </p:val>
                                        </p:tav>
                                      </p:tavLst>
                                    </p:anim>
                                    <p:anim calcmode="lin" valueType="num">
                                      <p:cBhvr additive="base">
                                        <p:cTn id="36" dur="10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0-#ppt_w/2"/>
                                          </p:val>
                                        </p:tav>
                                        <p:tav tm="100000">
                                          <p:val>
                                            <p:strVal val="#ppt_x"/>
                                          </p:val>
                                        </p:tav>
                                      </p:tavLst>
                                    </p:anim>
                                    <p:anim calcmode="lin" valueType="num">
                                      <p:cBhvr additive="base">
                                        <p:cTn id="40" dur="10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1000" fill="hold"/>
                                        <p:tgtEl>
                                          <p:spTgt spid="41"/>
                                        </p:tgtEl>
                                        <p:attrNameLst>
                                          <p:attrName>ppt_x</p:attrName>
                                        </p:attrNameLst>
                                      </p:cBhvr>
                                      <p:tavLst>
                                        <p:tav tm="0">
                                          <p:val>
                                            <p:strVal val="0-#ppt_w/2"/>
                                          </p:val>
                                        </p:tav>
                                        <p:tav tm="100000">
                                          <p:val>
                                            <p:strVal val="#ppt_x"/>
                                          </p:val>
                                        </p:tav>
                                      </p:tavLst>
                                    </p:anim>
                                    <p:anim calcmode="lin" valueType="num">
                                      <p:cBhvr additive="base">
                                        <p:cTn id="4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9" grpId="0"/>
      <p:bldP spid="40"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圆角矩形 7">
            <a:extLst>
              <a:ext uri="{FF2B5EF4-FFF2-40B4-BE49-F238E27FC236}">
                <a16:creationId xmlns:a16="http://schemas.microsoft.com/office/drawing/2014/main" id="{57B49847-8ADE-4533-94E6-A59146CFAF50}"/>
              </a:ext>
            </a:extLst>
          </p:cNvPr>
          <p:cNvSpPr/>
          <p:nvPr/>
        </p:nvSpPr>
        <p:spPr>
          <a:xfrm>
            <a:off x="1182867" y="3960088"/>
            <a:ext cx="1873001" cy="146964"/>
          </a:xfrm>
          <a:prstGeom prst="roundRect">
            <a:avLst>
              <a:gd name="adj" fmla="val 50000"/>
            </a:avLst>
          </a:prstGeom>
          <a:solidFill>
            <a:srgbClr val="B8914B"/>
          </a:solidFill>
          <a:ln>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1" name="圆角矩形 8">
            <a:extLst>
              <a:ext uri="{FF2B5EF4-FFF2-40B4-BE49-F238E27FC236}">
                <a16:creationId xmlns:a16="http://schemas.microsoft.com/office/drawing/2014/main" id="{A3825573-6B56-4593-882D-5758138B410E}"/>
              </a:ext>
            </a:extLst>
          </p:cNvPr>
          <p:cNvSpPr/>
          <p:nvPr/>
        </p:nvSpPr>
        <p:spPr>
          <a:xfrm>
            <a:off x="3213708" y="3960088"/>
            <a:ext cx="1873001" cy="146964"/>
          </a:xfrm>
          <a:prstGeom prst="roundRect">
            <a:avLst>
              <a:gd name="adj" fmla="val 50000"/>
            </a:avLst>
          </a:prstGeom>
          <a:solidFill>
            <a:srgbClr val="B8914B"/>
          </a:solidFill>
          <a:ln>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2" name="圆角矩形 9">
            <a:extLst>
              <a:ext uri="{FF2B5EF4-FFF2-40B4-BE49-F238E27FC236}">
                <a16:creationId xmlns:a16="http://schemas.microsoft.com/office/drawing/2014/main" id="{CF130452-F786-4FBD-B771-5BD9C1C94497}"/>
              </a:ext>
            </a:extLst>
          </p:cNvPr>
          <p:cNvSpPr/>
          <p:nvPr/>
        </p:nvSpPr>
        <p:spPr>
          <a:xfrm>
            <a:off x="5244551" y="3960088"/>
            <a:ext cx="1873001" cy="146964"/>
          </a:xfrm>
          <a:prstGeom prst="roundRect">
            <a:avLst>
              <a:gd name="adj" fmla="val 50000"/>
            </a:avLst>
          </a:prstGeom>
          <a:solidFill>
            <a:srgbClr val="B8914B"/>
          </a:solidFill>
          <a:ln>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3" name="圆角矩形 10">
            <a:extLst>
              <a:ext uri="{FF2B5EF4-FFF2-40B4-BE49-F238E27FC236}">
                <a16:creationId xmlns:a16="http://schemas.microsoft.com/office/drawing/2014/main" id="{BF7F08A7-168A-426E-8D22-46C413047648}"/>
              </a:ext>
            </a:extLst>
          </p:cNvPr>
          <p:cNvSpPr/>
          <p:nvPr/>
        </p:nvSpPr>
        <p:spPr>
          <a:xfrm>
            <a:off x="7275392" y="3960088"/>
            <a:ext cx="1873001" cy="146964"/>
          </a:xfrm>
          <a:prstGeom prst="roundRect">
            <a:avLst>
              <a:gd name="adj" fmla="val 50000"/>
            </a:avLst>
          </a:prstGeom>
          <a:solidFill>
            <a:srgbClr val="B8914B"/>
          </a:solidFill>
          <a:ln>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4" name="圆角矩形 11">
            <a:extLst>
              <a:ext uri="{FF2B5EF4-FFF2-40B4-BE49-F238E27FC236}">
                <a16:creationId xmlns:a16="http://schemas.microsoft.com/office/drawing/2014/main" id="{9D9A0FBD-EE90-4060-BC5E-CE8DCBADAD4C}"/>
              </a:ext>
            </a:extLst>
          </p:cNvPr>
          <p:cNvSpPr/>
          <p:nvPr/>
        </p:nvSpPr>
        <p:spPr>
          <a:xfrm>
            <a:off x="9306235" y="3960088"/>
            <a:ext cx="1873001" cy="146964"/>
          </a:xfrm>
          <a:prstGeom prst="roundRect">
            <a:avLst>
              <a:gd name="adj" fmla="val 50000"/>
            </a:avLst>
          </a:prstGeom>
          <a:solidFill>
            <a:srgbClr val="B8914B"/>
          </a:solidFill>
          <a:ln>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5" name="等腰三角形 14">
            <a:extLst>
              <a:ext uri="{FF2B5EF4-FFF2-40B4-BE49-F238E27FC236}">
                <a16:creationId xmlns:a16="http://schemas.microsoft.com/office/drawing/2014/main" id="{72DF8240-74F4-433C-AD6F-819120873BD0}"/>
              </a:ext>
            </a:extLst>
          </p:cNvPr>
          <p:cNvSpPr/>
          <p:nvPr/>
        </p:nvSpPr>
        <p:spPr>
          <a:xfrm>
            <a:off x="10057055" y="3726168"/>
            <a:ext cx="371360" cy="13331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6" name="任意多边形 15">
            <a:extLst>
              <a:ext uri="{FF2B5EF4-FFF2-40B4-BE49-F238E27FC236}">
                <a16:creationId xmlns:a16="http://schemas.microsoft.com/office/drawing/2014/main" id="{B9F25B44-9013-489D-A17A-4D4921FC2FDE}"/>
              </a:ext>
            </a:extLst>
          </p:cNvPr>
          <p:cNvSpPr/>
          <p:nvPr/>
        </p:nvSpPr>
        <p:spPr>
          <a:xfrm>
            <a:off x="3964529" y="4207660"/>
            <a:ext cx="371360" cy="133310"/>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7" name="任意多边形 16">
            <a:extLst>
              <a:ext uri="{FF2B5EF4-FFF2-40B4-BE49-F238E27FC236}">
                <a16:creationId xmlns:a16="http://schemas.microsoft.com/office/drawing/2014/main" id="{131ECEDA-CD8A-4B9A-8F83-809FE95FAF0F}"/>
              </a:ext>
            </a:extLst>
          </p:cNvPr>
          <p:cNvSpPr/>
          <p:nvPr/>
        </p:nvSpPr>
        <p:spPr>
          <a:xfrm>
            <a:off x="8026211" y="4207660"/>
            <a:ext cx="371360" cy="133310"/>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8" name="等腰三角形 17">
            <a:extLst>
              <a:ext uri="{FF2B5EF4-FFF2-40B4-BE49-F238E27FC236}">
                <a16:creationId xmlns:a16="http://schemas.microsoft.com/office/drawing/2014/main" id="{EDE08CEE-E1C6-4A77-8629-9B956DA46616}"/>
              </a:ext>
            </a:extLst>
          </p:cNvPr>
          <p:cNvSpPr/>
          <p:nvPr/>
        </p:nvSpPr>
        <p:spPr>
          <a:xfrm>
            <a:off x="5995371" y="3726168"/>
            <a:ext cx="371360" cy="13331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1" name="等腰三角形 20">
            <a:extLst>
              <a:ext uri="{FF2B5EF4-FFF2-40B4-BE49-F238E27FC236}">
                <a16:creationId xmlns:a16="http://schemas.microsoft.com/office/drawing/2014/main" id="{1E95D637-ACF7-4122-BDED-A2295EB14736}"/>
              </a:ext>
            </a:extLst>
          </p:cNvPr>
          <p:cNvSpPr/>
          <p:nvPr/>
        </p:nvSpPr>
        <p:spPr>
          <a:xfrm>
            <a:off x="1933687" y="3726168"/>
            <a:ext cx="371360" cy="13331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2" name="Freeform 27">
            <a:extLst>
              <a:ext uri="{FF2B5EF4-FFF2-40B4-BE49-F238E27FC236}">
                <a16:creationId xmlns:a16="http://schemas.microsoft.com/office/drawing/2014/main" id="{2896649D-9AD3-4D38-B9F0-3C912E78A383}"/>
              </a:ext>
            </a:extLst>
          </p:cNvPr>
          <p:cNvSpPr>
            <a:spLocks noEditPoints="1"/>
          </p:cNvSpPr>
          <p:nvPr/>
        </p:nvSpPr>
        <p:spPr bwMode="auto">
          <a:xfrm>
            <a:off x="1892969" y="4648100"/>
            <a:ext cx="505719" cy="504048"/>
          </a:xfrm>
          <a:custGeom>
            <a:avLst/>
            <a:gdLst>
              <a:gd name="T0" fmla="*/ 44 w 128"/>
              <a:gd name="T1" fmla="*/ 64 h 128"/>
              <a:gd name="T2" fmla="*/ 84 w 128"/>
              <a:gd name="T3" fmla="*/ 64 h 128"/>
              <a:gd name="T4" fmla="*/ 64 w 128"/>
              <a:gd name="T5" fmla="*/ 76 h 128"/>
              <a:gd name="T6" fmla="*/ 64 w 128"/>
              <a:gd name="T7" fmla="*/ 52 h 128"/>
              <a:gd name="T8" fmla="*/ 64 w 128"/>
              <a:gd name="T9" fmla="*/ 76 h 128"/>
              <a:gd name="T10" fmla="*/ 114 w 128"/>
              <a:gd name="T11" fmla="*/ 46 h 128"/>
              <a:gd name="T12" fmla="*/ 113 w 128"/>
              <a:gd name="T13" fmla="*/ 41 h 128"/>
              <a:gd name="T14" fmla="*/ 112 w 128"/>
              <a:gd name="T15" fmla="*/ 22 h 128"/>
              <a:gd name="T16" fmla="*/ 97 w 128"/>
              <a:gd name="T17" fmla="*/ 12 h 128"/>
              <a:gd name="T18" fmla="*/ 87 w 128"/>
              <a:gd name="T19" fmla="*/ 16 h 128"/>
              <a:gd name="T20" fmla="*/ 82 w 128"/>
              <a:gd name="T21" fmla="*/ 13 h 128"/>
              <a:gd name="T22" fmla="*/ 61 w 128"/>
              <a:gd name="T23" fmla="*/ 0 h 128"/>
              <a:gd name="T24" fmla="*/ 46 w 128"/>
              <a:gd name="T25" fmla="*/ 14 h 128"/>
              <a:gd name="T26" fmla="*/ 41 w 128"/>
              <a:gd name="T27" fmla="*/ 16 h 128"/>
              <a:gd name="T28" fmla="*/ 21 w 128"/>
              <a:gd name="T29" fmla="*/ 17 h 128"/>
              <a:gd name="T30" fmla="*/ 12 w 128"/>
              <a:gd name="T31" fmla="*/ 32 h 128"/>
              <a:gd name="T32" fmla="*/ 16 w 128"/>
              <a:gd name="T33" fmla="*/ 42 h 128"/>
              <a:gd name="T34" fmla="*/ 13 w 128"/>
              <a:gd name="T35" fmla="*/ 47 h 128"/>
              <a:gd name="T36" fmla="*/ 0 w 128"/>
              <a:gd name="T37" fmla="*/ 68 h 128"/>
              <a:gd name="T38" fmla="*/ 14 w 128"/>
              <a:gd name="T39" fmla="*/ 82 h 128"/>
              <a:gd name="T40" fmla="*/ 16 w 128"/>
              <a:gd name="T41" fmla="*/ 88 h 128"/>
              <a:gd name="T42" fmla="*/ 16 w 128"/>
              <a:gd name="T43" fmla="*/ 107 h 128"/>
              <a:gd name="T44" fmla="*/ 32 w 128"/>
              <a:gd name="T45" fmla="*/ 116 h 128"/>
              <a:gd name="T46" fmla="*/ 41 w 128"/>
              <a:gd name="T47" fmla="*/ 113 h 128"/>
              <a:gd name="T48" fmla="*/ 46 w 128"/>
              <a:gd name="T49" fmla="*/ 115 h 128"/>
              <a:gd name="T50" fmla="*/ 68 w 128"/>
              <a:gd name="T51" fmla="*/ 128 h 128"/>
              <a:gd name="T52" fmla="*/ 82 w 128"/>
              <a:gd name="T53" fmla="*/ 114 h 128"/>
              <a:gd name="T54" fmla="*/ 88 w 128"/>
              <a:gd name="T55" fmla="*/ 113 h 128"/>
              <a:gd name="T56" fmla="*/ 107 w 128"/>
              <a:gd name="T57" fmla="*/ 112 h 128"/>
              <a:gd name="T58" fmla="*/ 116 w 128"/>
              <a:gd name="T59" fmla="*/ 97 h 128"/>
              <a:gd name="T60" fmla="*/ 112 w 128"/>
              <a:gd name="T61" fmla="*/ 87 h 128"/>
              <a:gd name="T62" fmla="*/ 115 w 128"/>
              <a:gd name="T63" fmla="*/ 82 h 128"/>
              <a:gd name="T64" fmla="*/ 128 w 128"/>
              <a:gd name="T65" fmla="*/ 61 h 128"/>
              <a:gd name="T66" fmla="*/ 120 w 128"/>
              <a:gd name="T67" fmla="*/ 68 h 128"/>
              <a:gd name="T68" fmla="*/ 108 w 128"/>
              <a:gd name="T69" fmla="*/ 77 h 128"/>
              <a:gd name="T70" fmla="*/ 106 w 128"/>
              <a:gd name="T71" fmla="*/ 92 h 128"/>
              <a:gd name="T72" fmla="*/ 101 w 128"/>
              <a:gd name="T73" fmla="*/ 106 h 128"/>
              <a:gd name="T74" fmla="*/ 91 w 128"/>
              <a:gd name="T75" fmla="*/ 106 h 128"/>
              <a:gd name="T76" fmla="*/ 76 w 128"/>
              <a:gd name="T77" fmla="*/ 108 h 128"/>
              <a:gd name="T78" fmla="*/ 68 w 128"/>
              <a:gd name="T79" fmla="*/ 120 h 128"/>
              <a:gd name="T80" fmla="*/ 54 w 128"/>
              <a:gd name="T81" fmla="*/ 113 h 128"/>
              <a:gd name="T82" fmla="*/ 42 w 128"/>
              <a:gd name="T83" fmla="*/ 104 h 128"/>
              <a:gd name="T84" fmla="*/ 32 w 128"/>
              <a:gd name="T85" fmla="*/ 108 h 128"/>
              <a:gd name="T86" fmla="*/ 22 w 128"/>
              <a:gd name="T87" fmla="*/ 101 h 128"/>
              <a:gd name="T88" fmla="*/ 25 w 128"/>
              <a:gd name="T89" fmla="*/ 87 h 128"/>
              <a:gd name="T90" fmla="*/ 15 w 128"/>
              <a:gd name="T91" fmla="*/ 75 h 128"/>
              <a:gd name="T92" fmla="*/ 8 w 128"/>
              <a:gd name="T93" fmla="*/ 61 h 128"/>
              <a:gd name="T94" fmla="*/ 20 w 128"/>
              <a:gd name="T95" fmla="*/ 52 h 128"/>
              <a:gd name="T96" fmla="*/ 22 w 128"/>
              <a:gd name="T97" fmla="*/ 37 h 128"/>
              <a:gd name="T98" fmla="*/ 27 w 128"/>
              <a:gd name="T99" fmla="*/ 22 h 128"/>
              <a:gd name="T100" fmla="*/ 37 w 128"/>
              <a:gd name="T101" fmla="*/ 22 h 128"/>
              <a:gd name="T102" fmla="*/ 52 w 128"/>
              <a:gd name="T103" fmla="*/ 20 h 128"/>
              <a:gd name="T104" fmla="*/ 61 w 128"/>
              <a:gd name="T105" fmla="*/ 8 h 128"/>
              <a:gd name="T106" fmla="*/ 75 w 128"/>
              <a:gd name="T107" fmla="*/ 15 h 128"/>
              <a:gd name="T108" fmla="*/ 87 w 128"/>
              <a:gd name="T109" fmla="*/ 25 h 128"/>
              <a:gd name="T110" fmla="*/ 97 w 128"/>
              <a:gd name="T111" fmla="*/ 20 h 128"/>
              <a:gd name="T112" fmla="*/ 106 w 128"/>
              <a:gd name="T113" fmla="*/ 27 h 128"/>
              <a:gd name="T114" fmla="*/ 104 w 128"/>
              <a:gd name="T115" fmla="*/ 42 h 128"/>
              <a:gd name="T116" fmla="*/ 113 w 128"/>
              <a:gd name="T117" fmla="*/ 54 h 128"/>
              <a:gd name="T118" fmla="*/ 120 w 128"/>
              <a:gd name="T11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64" y="44"/>
                </a:moveTo>
                <a:cubicBezTo>
                  <a:pt x="53" y="44"/>
                  <a:pt x="44" y="53"/>
                  <a:pt x="44" y="64"/>
                </a:cubicBezTo>
                <a:cubicBezTo>
                  <a:pt x="44" y="75"/>
                  <a:pt x="53" y="84"/>
                  <a:pt x="64" y="84"/>
                </a:cubicBezTo>
                <a:cubicBezTo>
                  <a:pt x="75" y="84"/>
                  <a:pt x="84" y="75"/>
                  <a:pt x="84" y="64"/>
                </a:cubicBezTo>
                <a:cubicBezTo>
                  <a:pt x="84" y="53"/>
                  <a:pt x="75" y="44"/>
                  <a:pt x="64" y="44"/>
                </a:cubicBezTo>
                <a:close/>
                <a:moveTo>
                  <a:pt x="64" y="76"/>
                </a:moveTo>
                <a:cubicBezTo>
                  <a:pt x="58" y="76"/>
                  <a:pt x="52" y="71"/>
                  <a:pt x="52" y="64"/>
                </a:cubicBezTo>
                <a:cubicBezTo>
                  <a:pt x="52" y="58"/>
                  <a:pt x="58" y="52"/>
                  <a:pt x="64" y="52"/>
                </a:cubicBezTo>
                <a:cubicBezTo>
                  <a:pt x="71" y="52"/>
                  <a:pt x="76" y="58"/>
                  <a:pt x="76" y="64"/>
                </a:cubicBezTo>
                <a:cubicBezTo>
                  <a:pt x="76" y="71"/>
                  <a:pt x="71" y="76"/>
                  <a:pt x="64" y="76"/>
                </a:cubicBezTo>
                <a:close/>
                <a:moveTo>
                  <a:pt x="115" y="47"/>
                </a:moveTo>
                <a:cubicBezTo>
                  <a:pt x="114" y="46"/>
                  <a:pt x="114" y="46"/>
                  <a:pt x="114" y="46"/>
                </a:cubicBezTo>
                <a:cubicBezTo>
                  <a:pt x="114" y="45"/>
                  <a:pt x="113" y="43"/>
                  <a:pt x="112" y="42"/>
                </a:cubicBezTo>
                <a:cubicBezTo>
                  <a:pt x="113" y="41"/>
                  <a:pt x="113" y="41"/>
                  <a:pt x="113" y="41"/>
                </a:cubicBezTo>
                <a:cubicBezTo>
                  <a:pt x="115" y="38"/>
                  <a:pt x="116" y="35"/>
                  <a:pt x="116" y="32"/>
                </a:cubicBezTo>
                <a:cubicBezTo>
                  <a:pt x="116" y="28"/>
                  <a:pt x="115" y="24"/>
                  <a:pt x="112" y="22"/>
                </a:cubicBezTo>
                <a:cubicBezTo>
                  <a:pt x="107" y="17"/>
                  <a:pt x="107" y="17"/>
                  <a:pt x="107" y="17"/>
                </a:cubicBezTo>
                <a:cubicBezTo>
                  <a:pt x="104" y="14"/>
                  <a:pt x="101" y="12"/>
                  <a:pt x="97" y="12"/>
                </a:cubicBezTo>
                <a:cubicBezTo>
                  <a:pt x="94" y="12"/>
                  <a:pt x="90" y="14"/>
                  <a:pt x="88" y="16"/>
                </a:cubicBezTo>
                <a:cubicBezTo>
                  <a:pt x="87" y="16"/>
                  <a:pt x="87" y="16"/>
                  <a:pt x="87" y="16"/>
                </a:cubicBezTo>
                <a:cubicBezTo>
                  <a:pt x="85" y="15"/>
                  <a:pt x="84" y="15"/>
                  <a:pt x="82" y="14"/>
                </a:cubicBezTo>
                <a:cubicBezTo>
                  <a:pt x="82" y="13"/>
                  <a:pt x="82" y="13"/>
                  <a:pt x="82" y="13"/>
                </a:cubicBezTo>
                <a:cubicBezTo>
                  <a:pt x="81" y="6"/>
                  <a:pt x="75" y="0"/>
                  <a:pt x="68" y="0"/>
                </a:cubicBezTo>
                <a:cubicBezTo>
                  <a:pt x="61" y="0"/>
                  <a:pt x="61" y="0"/>
                  <a:pt x="61" y="0"/>
                </a:cubicBezTo>
                <a:cubicBezTo>
                  <a:pt x="53" y="0"/>
                  <a:pt x="47" y="6"/>
                  <a:pt x="46" y="13"/>
                </a:cubicBezTo>
                <a:cubicBezTo>
                  <a:pt x="46" y="14"/>
                  <a:pt x="46" y="14"/>
                  <a:pt x="46" y="14"/>
                </a:cubicBezTo>
                <a:cubicBezTo>
                  <a:pt x="45" y="15"/>
                  <a:pt x="43" y="15"/>
                  <a:pt x="41" y="16"/>
                </a:cubicBezTo>
                <a:cubicBezTo>
                  <a:pt x="41" y="16"/>
                  <a:pt x="41" y="16"/>
                  <a:pt x="41" y="16"/>
                </a:cubicBezTo>
                <a:cubicBezTo>
                  <a:pt x="38" y="14"/>
                  <a:pt x="35" y="12"/>
                  <a:pt x="32" y="12"/>
                </a:cubicBezTo>
                <a:cubicBezTo>
                  <a:pt x="28" y="12"/>
                  <a:pt x="24" y="14"/>
                  <a:pt x="21" y="17"/>
                </a:cubicBezTo>
                <a:cubicBezTo>
                  <a:pt x="16" y="22"/>
                  <a:pt x="16" y="22"/>
                  <a:pt x="16" y="22"/>
                </a:cubicBezTo>
                <a:cubicBezTo>
                  <a:pt x="14" y="24"/>
                  <a:pt x="12" y="28"/>
                  <a:pt x="12" y="32"/>
                </a:cubicBezTo>
                <a:cubicBezTo>
                  <a:pt x="12" y="35"/>
                  <a:pt x="13" y="38"/>
                  <a:pt x="16" y="41"/>
                </a:cubicBezTo>
                <a:cubicBezTo>
                  <a:pt x="16" y="42"/>
                  <a:pt x="16" y="42"/>
                  <a:pt x="16" y="42"/>
                </a:cubicBezTo>
                <a:cubicBezTo>
                  <a:pt x="15" y="43"/>
                  <a:pt x="15" y="45"/>
                  <a:pt x="14" y="46"/>
                </a:cubicBezTo>
                <a:cubicBezTo>
                  <a:pt x="13" y="47"/>
                  <a:pt x="13" y="47"/>
                  <a:pt x="13" y="47"/>
                </a:cubicBezTo>
                <a:cubicBezTo>
                  <a:pt x="6" y="47"/>
                  <a:pt x="0" y="53"/>
                  <a:pt x="0" y="61"/>
                </a:cubicBezTo>
                <a:cubicBezTo>
                  <a:pt x="0" y="68"/>
                  <a:pt x="0" y="68"/>
                  <a:pt x="0" y="68"/>
                </a:cubicBezTo>
                <a:cubicBezTo>
                  <a:pt x="0" y="75"/>
                  <a:pt x="6" y="81"/>
                  <a:pt x="13" y="82"/>
                </a:cubicBezTo>
                <a:cubicBezTo>
                  <a:pt x="14" y="82"/>
                  <a:pt x="14" y="82"/>
                  <a:pt x="14" y="82"/>
                </a:cubicBezTo>
                <a:cubicBezTo>
                  <a:pt x="15" y="84"/>
                  <a:pt x="15" y="86"/>
                  <a:pt x="16" y="87"/>
                </a:cubicBezTo>
                <a:cubicBezTo>
                  <a:pt x="16" y="88"/>
                  <a:pt x="16" y="88"/>
                  <a:pt x="16" y="88"/>
                </a:cubicBezTo>
                <a:cubicBezTo>
                  <a:pt x="13" y="90"/>
                  <a:pt x="12" y="94"/>
                  <a:pt x="12" y="97"/>
                </a:cubicBezTo>
                <a:cubicBezTo>
                  <a:pt x="12" y="101"/>
                  <a:pt x="14" y="104"/>
                  <a:pt x="16" y="107"/>
                </a:cubicBezTo>
                <a:cubicBezTo>
                  <a:pt x="21" y="112"/>
                  <a:pt x="21" y="112"/>
                  <a:pt x="21" y="112"/>
                </a:cubicBezTo>
                <a:cubicBezTo>
                  <a:pt x="24" y="115"/>
                  <a:pt x="28" y="116"/>
                  <a:pt x="32" y="116"/>
                </a:cubicBezTo>
                <a:cubicBezTo>
                  <a:pt x="35" y="116"/>
                  <a:pt x="38" y="115"/>
                  <a:pt x="41" y="113"/>
                </a:cubicBezTo>
                <a:cubicBezTo>
                  <a:pt x="41" y="113"/>
                  <a:pt x="41" y="113"/>
                  <a:pt x="41" y="113"/>
                </a:cubicBezTo>
                <a:cubicBezTo>
                  <a:pt x="43" y="113"/>
                  <a:pt x="45" y="114"/>
                  <a:pt x="46" y="114"/>
                </a:cubicBezTo>
                <a:cubicBezTo>
                  <a:pt x="46" y="115"/>
                  <a:pt x="46" y="115"/>
                  <a:pt x="46" y="115"/>
                </a:cubicBezTo>
                <a:cubicBezTo>
                  <a:pt x="47" y="123"/>
                  <a:pt x="53" y="128"/>
                  <a:pt x="61" y="128"/>
                </a:cubicBezTo>
                <a:cubicBezTo>
                  <a:pt x="68" y="128"/>
                  <a:pt x="68" y="128"/>
                  <a:pt x="68" y="128"/>
                </a:cubicBezTo>
                <a:cubicBezTo>
                  <a:pt x="75" y="128"/>
                  <a:pt x="81" y="123"/>
                  <a:pt x="82" y="115"/>
                </a:cubicBezTo>
                <a:cubicBezTo>
                  <a:pt x="82" y="114"/>
                  <a:pt x="82" y="114"/>
                  <a:pt x="82" y="114"/>
                </a:cubicBezTo>
                <a:cubicBezTo>
                  <a:pt x="84" y="114"/>
                  <a:pt x="85" y="113"/>
                  <a:pt x="87" y="113"/>
                </a:cubicBezTo>
                <a:cubicBezTo>
                  <a:pt x="88" y="113"/>
                  <a:pt x="88" y="113"/>
                  <a:pt x="88" y="113"/>
                </a:cubicBezTo>
                <a:cubicBezTo>
                  <a:pt x="90" y="115"/>
                  <a:pt x="94" y="116"/>
                  <a:pt x="97" y="116"/>
                </a:cubicBezTo>
                <a:cubicBezTo>
                  <a:pt x="101" y="116"/>
                  <a:pt x="104" y="115"/>
                  <a:pt x="107" y="112"/>
                </a:cubicBezTo>
                <a:cubicBezTo>
                  <a:pt x="112" y="107"/>
                  <a:pt x="112" y="107"/>
                  <a:pt x="112" y="107"/>
                </a:cubicBezTo>
                <a:cubicBezTo>
                  <a:pt x="115" y="104"/>
                  <a:pt x="116" y="101"/>
                  <a:pt x="116" y="97"/>
                </a:cubicBezTo>
                <a:cubicBezTo>
                  <a:pt x="116" y="94"/>
                  <a:pt x="115" y="90"/>
                  <a:pt x="113" y="88"/>
                </a:cubicBezTo>
                <a:cubicBezTo>
                  <a:pt x="112" y="87"/>
                  <a:pt x="112" y="87"/>
                  <a:pt x="112" y="87"/>
                </a:cubicBezTo>
                <a:cubicBezTo>
                  <a:pt x="113" y="86"/>
                  <a:pt x="114" y="84"/>
                  <a:pt x="114" y="82"/>
                </a:cubicBezTo>
                <a:cubicBezTo>
                  <a:pt x="115" y="82"/>
                  <a:pt x="115" y="82"/>
                  <a:pt x="115" y="82"/>
                </a:cubicBezTo>
                <a:cubicBezTo>
                  <a:pt x="123" y="81"/>
                  <a:pt x="128" y="75"/>
                  <a:pt x="128" y="68"/>
                </a:cubicBezTo>
                <a:cubicBezTo>
                  <a:pt x="128" y="61"/>
                  <a:pt x="128" y="61"/>
                  <a:pt x="128" y="61"/>
                </a:cubicBezTo>
                <a:cubicBezTo>
                  <a:pt x="128" y="53"/>
                  <a:pt x="123" y="47"/>
                  <a:pt x="115" y="47"/>
                </a:cubicBezTo>
                <a:close/>
                <a:moveTo>
                  <a:pt x="120" y="68"/>
                </a:moveTo>
                <a:cubicBezTo>
                  <a:pt x="120" y="72"/>
                  <a:pt x="117" y="75"/>
                  <a:pt x="113" y="75"/>
                </a:cubicBezTo>
                <a:cubicBezTo>
                  <a:pt x="108" y="77"/>
                  <a:pt x="108" y="77"/>
                  <a:pt x="108" y="77"/>
                </a:cubicBezTo>
                <a:cubicBezTo>
                  <a:pt x="107" y="80"/>
                  <a:pt x="106" y="84"/>
                  <a:pt x="104" y="87"/>
                </a:cubicBezTo>
                <a:cubicBezTo>
                  <a:pt x="106" y="92"/>
                  <a:pt x="106" y="92"/>
                  <a:pt x="106" y="92"/>
                </a:cubicBezTo>
                <a:cubicBezTo>
                  <a:pt x="109" y="94"/>
                  <a:pt x="109" y="99"/>
                  <a:pt x="106" y="101"/>
                </a:cubicBezTo>
                <a:cubicBezTo>
                  <a:pt x="101" y="106"/>
                  <a:pt x="101" y="106"/>
                  <a:pt x="101" y="106"/>
                </a:cubicBezTo>
                <a:cubicBezTo>
                  <a:pt x="100" y="108"/>
                  <a:pt x="98" y="108"/>
                  <a:pt x="96" y="108"/>
                </a:cubicBezTo>
                <a:cubicBezTo>
                  <a:pt x="95" y="108"/>
                  <a:pt x="93" y="108"/>
                  <a:pt x="91" y="106"/>
                </a:cubicBezTo>
                <a:cubicBezTo>
                  <a:pt x="87" y="104"/>
                  <a:pt x="87" y="104"/>
                  <a:pt x="87" y="104"/>
                </a:cubicBezTo>
                <a:cubicBezTo>
                  <a:pt x="83" y="106"/>
                  <a:pt x="80" y="107"/>
                  <a:pt x="76" y="108"/>
                </a:cubicBezTo>
                <a:cubicBezTo>
                  <a:pt x="75" y="113"/>
                  <a:pt x="75" y="113"/>
                  <a:pt x="75" y="113"/>
                </a:cubicBezTo>
                <a:cubicBezTo>
                  <a:pt x="75" y="117"/>
                  <a:pt x="72" y="120"/>
                  <a:pt x="68" y="120"/>
                </a:cubicBezTo>
                <a:cubicBezTo>
                  <a:pt x="61" y="120"/>
                  <a:pt x="61" y="120"/>
                  <a:pt x="61" y="120"/>
                </a:cubicBezTo>
                <a:cubicBezTo>
                  <a:pt x="57" y="120"/>
                  <a:pt x="54" y="117"/>
                  <a:pt x="54" y="113"/>
                </a:cubicBezTo>
                <a:cubicBezTo>
                  <a:pt x="52" y="108"/>
                  <a:pt x="52" y="108"/>
                  <a:pt x="52" y="108"/>
                </a:cubicBezTo>
                <a:cubicBezTo>
                  <a:pt x="48" y="107"/>
                  <a:pt x="45" y="106"/>
                  <a:pt x="42" y="104"/>
                </a:cubicBezTo>
                <a:cubicBezTo>
                  <a:pt x="37" y="106"/>
                  <a:pt x="37" y="106"/>
                  <a:pt x="37" y="106"/>
                </a:cubicBezTo>
                <a:cubicBezTo>
                  <a:pt x="36" y="108"/>
                  <a:pt x="34" y="108"/>
                  <a:pt x="32" y="108"/>
                </a:cubicBezTo>
                <a:cubicBezTo>
                  <a:pt x="30" y="108"/>
                  <a:pt x="28" y="108"/>
                  <a:pt x="27" y="106"/>
                </a:cubicBezTo>
                <a:cubicBezTo>
                  <a:pt x="22" y="101"/>
                  <a:pt x="22" y="101"/>
                  <a:pt x="22" y="101"/>
                </a:cubicBezTo>
                <a:cubicBezTo>
                  <a:pt x="19" y="99"/>
                  <a:pt x="19" y="94"/>
                  <a:pt x="22" y="92"/>
                </a:cubicBezTo>
                <a:cubicBezTo>
                  <a:pt x="25" y="87"/>
                  <a:pt x="25" y="87"/>
                  <a:pt x="25" y="87"/>
                </a:cubicBezTo>
                <a:cubicBezTo>
                  <a:pt x="23" y="84"/>
                  <a:pt x="21" y="80"/>
                  <a:pt x="20" y="77"/>
                </a:cubicBezTo>
                <a:cubicBezTo>
                  <a:pt x="15" y="75"/>
                  <a:pt x="15" y="75"/>
                  <a:pt x="15" y="75"/>
                </a:cubicBezTo>
                <a:cubicBezTo>
                  <a:pt x="11" y="75"/>
                  <a:pt x="8" y="72"/>
                  <a:pt x="8" y="68"/>
                </a:cubicBezTo>
                <a:cubicBezTo>
                  <a:pt x="8" y="61"/>
                  <a:pt x="8" y="61"/>
                  <a:pt x="8" y="61"/>
                </a:cubicBezTo>
                <a:cubicBezTo>
                  <a:pt x="8" y="57"/>
                  <a:pt x="11" y="54"/>
                  <a:pt x="15" y="54"/>
                </a:cubicBezTo>
                <a:cubicBezTo>
                  <a:pt x="20" y="52"/>
                  <a:pt x="20" y="52"/>
                  <a:pt x="20" y="52"/>
                </a:cubicBezTo>
                <a:cubicBezTo>
                  <a:pt x="21" y="49"/>
                  <a:pt x="23" y="45"/>
                  <a:pt x="25" y="42"/>
                </a:cubicBezTo>
                <a:cubicBezTo>
                  <a:pt x="22" y="37"/>
                  <a:pt x="22" y="37"/>
                  <a:pt x="22" y="37"/>
                </a:cubicBezTo>
                <a:cubicBezTo>
                  <a:pt x="19" y="34"/>
                  <a:pt x="19" y="30"/>
                  <a:pt x="22" y="27"/>
                </a:cubicBezTo>
                <a:cubicBezTo>
                  <a:pt x="27" y="22"/>
                  <a:pt x="27" y="22"/>
                  <a:pt x="27" y="22"/>
                </a:cubicBezTo>
                <a:cubicBezTo>
                  <a:pt x="28" y="21"/>
                  <a:pt x="30" y="20"/>
                  <a:pt x="32" y="20"/>
                </a:cubicBezTo>
                <a:cubicBezTo>
                  <a:pt x="34" y="20"/>
                  <a:pt x="35" y="20"/>
                  <a:pt x="37" y="22"/>
                </a:cubicBezTo>
                <a:cubicBezTo>
                  <a:pt x="42" y="24"/>
                  <a:pt x="42" y="24"/>
                  <a:pt x="42" y="24"/>
                </a:cubicBezTo>
                <a:cubicBezTo>
                  <a:pt x="45" y="22"/>
                  <a:pt x="48" y="21"/>
                  <a:pt x="52" y="20"/>
                </a:cubicBezTo>
                <a:cubicBezTo>
                  <a:pt x="54" y="15"/>
                  <a:pt x="54" y="15"/>
                  <a:pt x="54" y="15"/>
                </a:cubicBezTo>
                <a:cubicBezTo>
                  <a:pt x="54" y="11"/>
                  <a:pt x="57" y="8"/>
                  <a:pt x="61" y="8"/>
                </a:cubicBezTo>
                <a:cubicBezTo>
                  <a:pt x="68" y="8"/>
                  <a:pt x="68" y="8"/>
                  <a:pt x="68" y="8"/>
                </a:cubicBezTo>
                <a:cubicBezTo>
                  <a:pt x="72" y="8"/>
                  <a:pt x="75" y="11"/>
                  <a:pt x="75" y="15"/>
                </a:cubicBezTo>
                <a:cubicBezTo>
                  <a:pt x="76" y="21"/>
                  <a:pt x="76" y="21"/>
                  <a:pt x="76" y="21"/>
                </a:cubicBezTo>
                <a:cubicBezTo>
                  <a:pt x="80" y="22"/>
                  <a:pt x="83" y="23"/>
                  <a:pt x="87" y="25"/>
                </a:cubicBezTo>
                <a:cubicBezTo>
                  <a:pt x="91" y="22"/>
                  <a:pt x="91" y="22"/>
                  <a:pt x="91" y="22"/>
                </a:cubicBezTo>
                <a:cubicBezTo>
                  <a:pt x="93" y="21"/>
                  <a:pt x="95" y="20"/>
                  <a:pt x="97" y="20"/>
                </a:cubicBezTo>
                <a:cubicBezTo>
                  <a:pt x="99" y="20"/>
                  <a:pt x="100" y="21"/>
                  <a:pt x="101" y="22"/>
                </a:cubicBezTo>
                <a:cubicBezTo>
                  <a:pt x="106" y="27"/>
                  <a:pt x="106" y="27"/>
                  <a:pt x="106" y="27"/>
                </a:cubicBezTo>
                <a:cubicBezTo>
                  <a:pt x="109" y="30"/>
                  <a:pt x="109" y="34"/>
                  <a:pt x="106" y="37"/>
                </a:cubicBezTo>
                <a:cubicBezTo>
                  <a:pt x="104" y="42"/>
                  <a:pt x="104" y="42"/>
                  <a:pt x="104" y="42"/>
                </a:cubicBezTo>
                <a:cubicBezTo>
                  <a:pt x="106" y="45"/>
                  <a:pt x="107" y="49"/>
                  <a:pt x="108" y="52"/>
                </a:cubicBezTo>
                <a:cubicBezTo>
                  <a:pt x="113" y="54"/>
                  <a:pt x="113" y="54"/>
                  <a:pt x="113" y="54"/>
                </a:cubicBezTo>
                <a:cubicBezTo>
                  <a:pt x="117" y="54"/>
                  <a:pt x="120" y="57"/>
                  <a:pt x="120" y="61"/>
                </a:cubicBezTo>
                <a:lnTo>
                  <a:pt x="120" y="6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23" name="Freeform 30">
            <a:extLst>
              <a:ext uri="{FF2B5EF4-FFF2-40B4-BE49-F238E27FC236}">
                <a16:creationId xmlns:a16="http://schemas.microsoft.com/office/drawing/2014/main" id="{F584EFD5-B278-41CD-9AE0-F769A445AEC3}"/>
              </a:ext>
            </a:extLst>
          </p:cNvPr>
          <p:cNvSpPr>
            <a:spLocks noEditPoints="1"/>
          </p:cNvSpPr>
          <p:nvPr/>
        </p:nvSpPr>
        <p:spPr bwMode="auto">
          <a:xfrm>
            <a:off x="5954653" y="4647263"/>
            <a:ext cx="505719" cy="50571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 name="T20" fmla="*/ 63 w 128"/>
              <a:gd name="T21" fmla="*/ 79 h 128"/>
              <a:gd name="T22" fmla="*/ 60 w 128"/>
              <a:gd name="T23" fmla="*/ 80 h 128"/>
              <a:gd name="T24" fmla="*/ 58 w 128"/>
              <a:gd name="T25" fmla="*/ 84 h 128"/>
              <a:gd name="T26" fmla="*/ 60 w 128"/>
              <a:gd name="T27" fmla="*/ 87 h 128"/>
              <a:gd name="T28" fmla="*/ 63 w 128"/>
              <a:gd name="T29" fmla="*/ 88 h 128"/>
              <a:gd name="T30" fmla="*/ 67 w 128"/>
              <a:gd name="T31" fmla="*/ 87 h 128"/>
              <a:gd name="T32" fmla="*/ 68 w 128"/>
              <a:gd name="T33" fmla="*/ 84 h 128"/>
              <a:gd name="T34" fmla="*/ 67 w 128"/>
              <a:gd name="T35" fmla="*/ 80 h 128"/>
              <a:gd name="T36" fmla="*/ 63 w 128"/>
              <a:gd name="T37" fmla="*/ 79 h 128"/>
              <a:gd name="T38" fmla="*/ 72 w 128"/>
              <a:gd name="T39" fmla="*/ 41 h 128"/>
              <a:gd name="T40" fmla="*/ 64 w 128"/>
              <a:gd name="T41" fmla="*/ 40 h 128"/>
              <a:gd name="T42" fmla="*/ 55 w 128"/>
              <a:gd name="T43" fmla="*/ 42 h 128"/>
              <a:gd name="T44" fmla="*/ 50 w 128"/>
              <a:gd name="T45" fmla="*/ 46 h 128"/>
              <a:gd name="T46" fmla="*/ 48 w 128"/>
              <a:gd name="T47" fmla="*/ 52 h 128"/>
              <a:gd name="T48" fmla="*/ 49 w 128"/>
              <a:gd name="T49" fmla="*/ 54 h 128"/>
              <a:gd name="T50" fmla="*/ 52 w 128"/>
              <a:gd name="T51" fmla="*/ 56 h 128"/>
              <a:gd name="T52" fmla="*/ 56 w 128"/>
              <a:gd name="T53" fmla="*/ 52 h 128"/>
              <a:gd name="T54" fmla="*/ 59 w 128"/>
              <a:gd name="T55" fmla="*/ 48 h 128"/>
              <a:gd name="T56" fmla="*/ 64 w 128"/>
              <a:gd name="T57" fmla="*/ 46 h 128"/>
              <a:gd name="T58" fmla="*/ 69 w 128"/>
              <a:gd name="T59" fmla="*/ 48 h 128"/>
              <a:gd name="T60" fmla="*/ 71 w 128"/>
              <a:gd name="T61" fmla="*/ 52 h 128"/>
              <a:gd name="T62" fmla="*/ 70 w 128"/>
              <a:gd name="T63" fmla="*/ 54 h 128"/>
              <a:gd name="T64" fmla="*/ 69 w 128"/>
              <a:gd name="T65" fmla="*/ 56 h 128"/>
              <a:gd name="T66" fmla="*/ 66 w 128"/>
              <a:gd name="T67" fmla="*/ 58 h 128"/>
              <a:gd name="T68" fmla="*/ 62 w 128"/>
              <a:gd name="T69" fmla="*/ 61 h 128"/>
              <a:gd name="T70" fmla="*/ 60 w 128"/>
              <a:gd name="T71" fmla="*/ 64 h 128"/>
              <a:gd name="T72" fmla="*/ 59 w 128"/>
              <a:gd name="T73" fmla="*/ 69 h 128"/>
              <a:gd name="T74" fmla="*/ 60 w 128"/>
              <a:gd name="T75" fmla="*/ 72 h 128"/>
              <a:gd name="T76" fmla="*/ 63 w 128"/>
              <a:gd name="T77" fmla="*/ 73 h 128"/>
              <a:gd name="T78" fmla="*/ 67 w 128"/>
              <a:gd name="T79" fmla="*/ 70 h 128"/>
              <a:gd name="T80" fmla="*/ 67 w 128"/>
              <a:gd name="T81" fmla="*/ 68 h 128"/>
              <a:gd name="T82" fmla="*/ 68 w 128"/>
              <a:gd name="T83" fmla="*/ 66 h 128"/>
              <a:gd name="T84" fmla="*/ 69 w 128"/>
              <a:gd name="T85" fmla="*/ 65 h 128"/>
              <a:gd name="T86" fmla="*/ 71 w 128"/>
              <a:gd name="T87" fmla="*/ 64 h 128"/>
              <a:gd name="T88" fmla="*/ 76 w 128"/>
              <a:gd name="T89" fmla="*/ 59 h 128"/>
              <a:gd name="T90" fmla="*/ 79 w 128"/>
              <a:gd name="T91" fmla="*/ 56 h 128"/>
              <a:gd name="T92" fmla="*/ 80 w 128"/>
              <a:gd name="T93" fmla="*/ 51 h 128"/>
              <a:gd name="T94" fmla="*/ 78 w 128"/>
              <a:gd name="T95" fmla="*/ 46 h 128"/>
              <a:gd name="T96" fmla="*/ 72 w 128"/>
              <a:gd name="T9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8">
                <a:moveTo>
                  <a:pt x="64" y="0"/>
                </a:moveTo>
                <a:cubicBezTo>
                  <a:pt x="28" y="0"/>
                  <a:pt x="0" y="28"/>
                  <a:pt x="0" y="64"/>
                </a:cubicBezTo>
                <a:cubicBezTo>
                  <a:pt x="0" y="99"/>
                  <a:pt x="28" y="128"/>
                  <a:pt x="64" y="128"/>
                </a:cubicBezTo>
                <a:cubicBezTo>
                  <a:pt x="99" y="128"/>
                  <a:pt x="128" y="99"/>
                  <a:pt x="128" y="64"/>
                </a:cubicBezTo>
                <a:cubicBezTo>
                  <a:pt x="128" y="28"/>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63" y="79"/>
                </a:moveTo>
                <a:cubicBezTo>
                  <a:pt x="62" y="79"/>
                  <a:pt x="61" y="80"/>
                  <a:pt x="60" y="80"/>
                </a:cubicBezTo>
                <a:cubicBezTo>
                  <a:pt x="59" y="81"/>
                  <a:pt x="58" y="82"/>
                  <a:pt x="58" y="84"/>
                </a:cubicBezTo>
                <a:cubicBezTo>
                  <a:pt x="58" y="85"/>
                  <a:pt x="59" y="86"/>
                  <a:pt x="60" y="87"/>
                </a:cubicBezTo>
                <a:cubicBezTo>
                  <a:pt x="61" y="87"/>
                  <a:pt x="62" y="88"/>
                  <a:pt x="63" y="88"/>
                </a:cubicBezTo>
                <a:cubicBezTo>
                  <a:pt x="65" y="88"/>
                  <a:pt x="66" y="87"/>
                  <a:pt x="67" y="87"/>
                </a:cubicBezTo>
                <a:cubicBezTo>
                  <a:pt x="68" y="86"/>
                  <a:pt x="68" y="85"/>
                  <a:pt x="68" y="84"/>
                </a:cubicBezTo>
                <a:cubicBezTo>
                  <a:pt x="68" y="82"/>
                  <a:pt x="68" y="81"/>
                  <a:pt x="67" y="80"/>
                </a:cubicBezTo>
                <a:cubicBezTo>
                  <a:pt x="66" y="80"/>
                  <a:pt x="65" y="79"/>
                  <a:pt x="63" y="79"/>
                </a:cubicBezTo>
                <a:close/>
                <a:moveTo>
                  <a:pt x="72" y="41"/>
                </a:moveTo>
                <a:cubicBezTo>
                  <a:pt x="70" y="40"/>
                  <a:pt x="67" y="40"/>
                  <a:pt x="64" y="40"/>
                </a:cubicBezTo>
                <a:cubicBezTo>
                  <a:pt x="61" y="40"/>
                  <a:pt x="58" y="40"/>
                  <a:pt x="55" y="42"/>
                </a:cubicBezTo>
                <a:cubicBezTo>
                  <a:pt x="53" y="43"/>
                  <a:pt x="51" y="45"/>
                  <a:pt x="50" y="46"/>
                </a:cubicBezTo>
                <a:cubicBezTo>
                  <a:pt x="48" y="48"/>
                  <a:pt x="48" y="50"/>
                  <a:pt x="48" y="52"/>
                </a:cubicBezTo>
                <a:cubicBezTo>
                  <a:pt x="48" y="53"/>
                  <a:pt x="48" y="54"/>
                  <a:pt x="49" y="54"/>
                </a:cubicBezTo>
                <a:cubicBezTo>
                  <a:pt x="50" y="55"/>
                  <a:pt x="51" y="56"/>
                  <a:pt x="52" y="56"/>
                </a:cubicBezTo>
                <a:cubicBezTo>
                  <a:pt x="54" y="56"/>
                  <a:pt x="55" y="55"/>
                  <a:pt x="56" y="52"/>
                </a:cubicBezTo>
                <a:cubicBezTo>
                  <a:pt x="57" y="50"/>
                  <a:pt x="58" y="49"/>
                  <a:pt x="59" y="48"/>
                </a:cubicBezTo>
                <a:cubicBezTo>
                  <a:pt x="60" y="47"/>
                  <a:pt x="62" y="46"/>
                  <a:pt x="64" y="46"/>
                </a:cubicBezTo>
                <a:cubicBezTo>
                  <a:pt x="66" y="46"/>
                  <a:pt x="68" y="47"/>
                  <a:pt x="69" y="48"/>
                </a:cubicBezTo>
                <a:cubicBezTo>
                  <a:pt x="70" y="49"/>
                  <a:pt x="71" y="50"/>
                  <a:pt x="71" y="52"/>
                </a:cubicBezTo>
                <a:cubicBezTo>
                  <a:pt x="71" y="52"/>
                  <a:pt x="71" y="53"/>
                  <a:pt x="70" y="54"/>
                </a:cubicBezTo>
                <a:cubicBezTo>
                  <a:pt x="70" y="54"/>
                  <a:pt x="69" y="55"/>
                  <a:pt x="69" y="56"/>
                </a:cubicBezTo>
                <a:cubicBezTo>
                  <a:pt x="68" y="56"/>
                  <a:pt x="67" y="57"/>
                  <a:pt x="66" y="58"/>
                </a:cubicBezTo>
                <a:cubicBezTo>
                  <a:pt x="64" y="59"/>
                  <a:pt x="63" y="60"/>
                  <a:pt x="62" y="61"/>
                </a:cubicBezTo>
                <a:cubicBezTo>
                  <a:pt x="61" y="62"/>
                  <a:pt x="60" y="63"/>
                  <a:pt x="60" y="64"/>
                </a:cubicBezTo>
                <a:cubicBezTo>
                  <a:pt x="59" y="66"/>
                  <a:pt x="59" y="67"/>
                  <a:pt x="59" y="69"/>
                </a:cubicBezTo>
                <a:cubicBezTo>
                  <a:pt x="59" y="70"/>
                  <a:pt x="59" y="71"/>
                  <a:pt x="60" y="72"/>
                </a:cubicBezTo>
                <a:cubicBezTo>
                  <a:pt x="61" y="72"/>
                  <a:pt x="62" y="73"/>
                  <a:pt x="63" y="73"/>
                </a:cubicBezTo>
                <a:cubicBezTo>
                  <a:pt x="65" y="73"/>
                  <a:pt x="66" y="72"/>
                  <a:pt x="67" y="70"/>
                </a:cubicBezTo>
                <a:cubicBezTo>
                  <a:pt x="67" y="69"/>
                  <a:pt x="67" y="68"/>
                  <a:pt x="67" y="68"/>
                </a:cubicBezTo>
                <a:cubicBezTo>
                  <a:pt x="67" y="67"/>
                  <a:pt x="68" y="67"/>
                  <a:pt x="68" y="66"/>
                </a:cubicBezTo>
                <a:cubicBezTo>
                  <a:pt x="68" y="66"/>
                  <a:pt x="68" y="66"/>
                  <a:pt x="69" y="65"/>
                </a:cubicBezTo>
                <a:cubicBezTo>
                  <a:pt x="69" y="65"/>
                  <a:pt x="70" y="64"/>
                  <a:pt x="71" y="64"/>
                </a:cubicBezTo>
                <a:cubicBezTo>
                  <a:pt x="73" y="61"/>
                  <a:pt x="75" y="60"/>
                  <a:pt x="76" y="59"/>
                </a:cubicBezTo>
                <a:cubicBezTo>
                  <a:pt x="77" y="58"/>
                  <a:pt x="78" y="57"/>
                  <a:pt x="79" y="56"/>
                </a:cubicBezTo>
                <a:cubicBezTo>
                  <a:pt x="79" y="55"/>
                  <a:pt x="80" y="53"/>
                  <a:pt x="80" y="51"/>
                </a:cubicBezTo>
                <a:cubicBezTo>
                  <a:pt x="80" y="49"/>
                  <a:pt x="79" y="47"/>
                  <a:pt x="78" y="46"/>
                </a:cubicBezTo>
                <a:cubicBezTo>
                  <a:pt x="76" y="44"/>
                  <a:pt x="75" y="42"/>
                  <a:pt x="72" y="4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24" name="Freeform 44">
            <a:extLst>
              <a:ext uri="{FF2B5EF4-FFF2-40B4-BE49-F238E27FC236}">
                <a16:creationId xmlns:a16="http://schemas.microsoft.com/office/drawing/2014/main" id="{767534A8-985D-42BD-9016-4610500711B8}"/>
              </a:ext>
            </a:extLst>
          </p:cNvPr>
          <p:cNvSpPr>
            <a:spLocks noEditPoints="1"/>
          </p:cNvSpPr>
          <p:nvPr/>
        </p:nvSpPr>
        <p:spPr bwMode="auto">
          <a:xfrm>
            <a:off x="10017172" y="4734889"/>
            <a:ext cx="504048" cy="330470"/>
          </a:xfrm>
          <a:custGeom>
            <a:avLst/>
            <a:gdLst>
              <a:gd name="T0" fmla="*/ 116 w 128"/>
              <a:gd name="T1" fmla="*/ 0 h 84"/>
              <a:gd name="T2" fmla="*/ 12 w 128"/>
              <a:gd name="T3" fmla="*/ 0 h 84"/>
              <a:gd name="T4" fmla="*/ 0 w 128"/>
              <a:gd name="T5" fmla="*/ 12 h 84"/>
              <a:gd name="T6" fmla="*/ 0 w 128"/>
              <a:gd name="T7" fmla="*/ 72 h 84"/>
              <a:gd name="T8" fmla="*/ 12 w 128"/>
              <a:gd name="T9" fmla="*/ 84 h 84"/>
              <a:gd name="T10" fmla="*/ 116 w 128"/>
              <a:gd name="T11" fmla="*/ 84 h 84"/>
              <a:gd name="T12" fmla="*/ 128 w 128"/>
              <a:gd name="T13" fmla="*/ 72 h 84"/>
              <a:gd name="T14" fmla="*/ 128 w 128"/>
              <a:gd name="T15" fmla="*/ 12 h 84"/>
              <a:gd name="T16" fmla="*/ 116 w 128"/>
              <a:gd name="T17" fmla="*/ 0 h 84"/>
              <a:gd name="T18" fmla="*/ 16 w 128"/>
              <a:gd name="T19" fmla="*/ 8 h 84"/>
              <a:gd name="T20" fmla="*/ 112 w 128"/>
              <a:gd name="T21" fmla="*/ 8 h 84"/>
              <a:gd name="T22" fmla="*/ 115 w 128"/>
              <a:gd name="T23" fmla="*/ 8 h 84"/>
              <a:gd name="T24" fmla="*/ 67 w 128"/>
              <a:gd name="T25" fmla="*/ 51 h 84"/>
              <a:gd name="T26" fmla="*/ 64 w 128"/>
              <a:gd name="T27" fmla="*/ 52 h 84"/>
              <a:gd name="T28" fmla="*/ 61 w 128"/>
              <a:gd name="T29" fmla="*/ 51 h 84"/>
              <a:gd name="T30" fmla="*/ 14 w 128"/>
              <a:gd name="T31" fmla="*/ 8 h 84"/>
              <a:gd name="T32" fmla="*/ 16 w 128"/>
              <a:gd name="T33" fmla="*/ 8 h 84"/>
              <a:gd name="T34" fmla="*/ 8 w 128"/>
              <a:gd name="T35" fmla="*/ 70 h 84"/>
              <a:gd name="T36" fmla="*/ 8 w 128"/>
              <a:gd name="T37" fmla="*/ 68 h 84"/>
              <a:gd name="T38" fmla="*/ 8 w 128"/>
              <a:gd name="T39" fmla="*/ 16 h 84"/>
              <a:gd name="T40" fmla="*/ 8 w 128"/>
              <a:gd name="T41" fmla="*/ 14 h 84"/>
              <a:gd name="T42" fmla="*/ 40 w 128"/>
              <a:gd name="T43" fmla="*/ 42 h 84"/>
              <a:gd name="T44" fmla="*/ 8 w 128"/>
              <a:gd name="T45" fmla="*/ 70 h 84"/>
              <a:gd name="T46" fmla="*/ 112 w 128"/>
              <a:gd name="T47" fmla="*/ 76 h 84"/>
              <a:gd name="T48" fmla="*/ 16 w 128"/>
              <a:gd name="T49" fmla="*/ 76 h 84"/>
              <a:gd name="T50" fmla="*/ 14 w 128"/>
              <a:gd name="T51" fmla="*/ 76 h 84"/>
              <a:gd name="T52" fmla="*/ 46 w 128"/>
              <a:gd name="T53" fmla="*/ 48 h 84"/>
              <a:gd name="T54" fmla="*/ 56 w 128"/>
              <a:gd name="T55" fmla="*/ 57 h 84"/>
              <a:gd name="T56" fmla="*/ 72 w 128"/>
              <a:gd name="T57" fmla="*/ 57 h 84"/>
              <a:gd name="T58" fmla="*/ 82 w 128"/>
              <a:gd name="T59" fmla="*/ 48 h 84"/>
              <a:gd name="T60" fmla="*/ 113 w 128"/>
              <a:gd name="T61" fmla="*/ 76 h 84"/>
              <a:gd name="T62" fmla="*/ 112 w 128"/>
              <a:gd name="T63" fmla="*/ 76 h 84"/>
              <a:gd name="T64" fmla="*/ 120 w 128"/>
              <a:gd name="T65" fmla="*/ 68 h 84"/>
              <a:gd name="T66" fmla="*/ 119 w 128"/>
              <a:gd name="T67" fmla="*/ 70 h 84"/>
              <a:gd name="T68" fmla="*/ 88 w 128"/>
              <a:gd name="T69" fmla="*/ 43 h 84"/>
              <a:gd name="T70" fmla="*/ 120 w 128"/>
              <a:gd name="T71" fmla="*/ 15 h 84"/>
              <a:gd name="T72" fmla="*/ 120 w 128"/>
              <a:gd name="T73" fmla="*/ 16 h 84"/>
              <a:gd name="T74" fmla="*/ 120 w 128"/>
              <a:gd name="T75"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6" y="0"/>
                </a:moveTo>
                <a:cubicBezTo>
                  <a:pt x="12" y="0"/>
                  <a:pt x="12" y="0"/>
                  <a:pt x="12" y="0"/>
                </a:cubicBezTo>
                <a:cubicBezTo>
                  <a:pt x="5" y="0"/>
                  <a:pt x="0" y="5"/>
                  <a:pt x="0" y="12"/>
                </a:cubicBezTo>
                <a:cubicBezTo>
                  <a:pt x="0" y="72"/>
                  <a:pt x="0" y="72"/>
                  <a:pt x="0" y="72"/>
                </a:cubicBezTo>
                <a:cubicBezTo>
                  <a:pt x="0" y="78"/>
                  <a:pt x="5" y="84"/>
                  <a:pt x="12" y="84"/>
                </a:cubicBezTo>
                <a:cubicBezTo>
                  <a:pt x="116" y="84"/>
                  <a:pt x="116" y="84"/>
                  <a:pt x="116" y="84"/>
                </a:cubicBezTo>
                <a:cubicBezTo>
                  <a:pt x="122" y="84"/>
                  <a:pt x="128" y="78"/>
                  <a:pt x="128" y="72"/>
                </a:cubicBezTo>
                <a:cubicBezTo>
                  <a:pt x="128" y="12"/>
                  <a:pt x="128" y="12"/>
                  <a:pt x="128" y="12"/>
                </a:cubicBezTo>
                <a:cubicBezTo>
                  <a:pt x="128" y="5"/>
                  <a:pt x="122" y="0"/>
                  <a:pt x="116" y="0"/>
                </a:cubicBezTo>
                <a:close/>
                <a:moveTo>
                  <a:pt x="16" y="8"/>
                </a:moveTo>
                <a:cubicBezTo>
                  <a:pt x="112" y="8"/>
                  <a:pt x="112" y="8"/>
                  <a:pt x="112" y="8"/>
                </a:cubicBezTo>
                <a:cubicBezTo>
                  <a:pt x="113" y="8"/>
                  <a:pt x="114" y="8"/>
                  <a:pt x="115" y="8"/>
                </a:cubicBezTo>
                <a:cubicBezTo>
                  <a:pt x="67" y="51"/>
                  <a:pt x="67" y="51"/>
                  <a:pt x="67" y="51"/>
                </a:cubicBezTo>
                <a:cubicBezTo>
                  <a:pt x="66" y="52"/>
                  <a:pt x="65" y="52"/>
                  <a:pt x="64" y="52"/>
                </a:cubicBezTo>
                <a:cubicBezTo>
                  <a:pt x="63" y="52"/>
                  <a:pt x="62" y="52"/>
                  <a:pt x="61" y="51"/>
                </a:cubicBezTo>
                <a:cubicBezTo>
                  <a:pt x="14" y="8"/>
                  <a:pt x="14" y="8"/>
                  <a:pt x="14" y="8"/>
                </a:cubicBezTo>
                <a:cubicBezTo>
                  <a:pt x="14" y="8"/>
                  <a:pt x="15" y="8"/>
                  <a:pt x="16" y="8"/>
                </a:cubicBezTo>
                <a:close/>
                <a:moveTo>
                  <a:pt x="8" y="70"/>
                </a:moveTo>
                <a:cubicBezTo>
                  <a:pt x="8" y="69"/>
                  <a:pt x="8" y="69"/>
                  <a:pt x="8" y="68"/>
                </a:cubicBezTo>
                <a:cubicBezTo>
                  <a:pt x="8" y="16"/>
                  <a:pt x="8" y="16"/>
                  <a:pt x="8" y="16"/>
                </a:cubicBezTo>
                <a:cubicBezTo>
                  <a:pt x="8" y="15"/>
                  <a:pt x="8" y="14"/>
                  <a:pt x="8" y="14"/>
                </a:cubicBezTo>
                <a:cubicBezTo>
                  <a:pt x="40" y="42"/>
                  <a:pt x="40" y="42"/>
                  <a:pt x="40" y="42"/>
                </a:cubicBezTo>
                <a:lnTo>
                  <a:pt x="8" y="70"/>
                </a:lnTo>
                <a:close/>
                <a:moveTo>
                  <a:pt x="112" y="76"/>
                </a:moveTo>
                <a:cubicBezTo>
                  <a:pt x="16" y="76"/>
                  <a:pt x="16" y="76"/>
                  <a:pt x="16" y="76"/>
                </a:cubicBezTo>
                <a:cubicBezTo>
                  <a:pt x="15" y="76"/>
                  <a:pt x="15" y="76"/>
                  <a:pt x="14" y="76"/>
                </a:cubicBezTo>
                <a:cubicBezTo>
                  <a:pt x="46" y="48"/>
                  <a:pt x="46" y="48"/>
                  <a:pt x="46" y="48"/>
                </a:cubicBezTo>
                <a:cubicBezTo>
                  <a:pt x="56" y="57"/>
                  <a:pt x="56" y="57"/>
                  <a:pt x="56" y="57"/>
                </a:cubicBezTo>
                <a:cubicBezTo>
                  <a:pt x="61" y="61"/>
                  <a:pt x="67" y="61"/>
                  <a:pt x="72" y="57"/>
                </a:cubicBezTo>
                <a:cubicBezTo>
                  <a:pt x="82" y="48"/>
                  <a:pt x="82" y="48"/>
                  <a:pt x="82" y="48"/>
                </a:cubicBezTo>
                <a:cubicBezTo>
                  <a:pt x="113" y="76"/>
                  <a:pt x="113" y="76"/>
                  <a:pt x="113" y="76"/>
                </a:cubicBezTo>
                <a:cubicBezTo>
                  <a:pt x="113" y="76"/>
                  <a:pt x="112" y="76"/>
                  <a:pt x="112" y="76"/>
                </a:cubicBezTo>
                <a:close/>
                <a:moveTo>
                  <a:pt x="120" y="68"/>
                </a:moveTo>
                <a:cubicBezTo>
                  <a:pt x="120" y="69"/>
                  <a:pt x="120" y="69"/>
                  <a:pt x="119" y="70"/>
                </a:cubicBezTo>
                <a:cubicBezTo>
                  <a:pt x="88" y="43"/>
                  <a:pt x="88" y="43"/>
                  <a:pt x="88" y="43"/>
                </a:cubicBezTo>
                <a:cubicBezTo>
                  <a:pt x="120" y="15"/>
                  <a:pt x="120" y="15"/>
                  <a:pt x="120" y="15"/>
                </a:cubicBezTo>
                <a:cubicBezTo>
                  <a:pt x="120" y="15"/>
                  <a:pt x="120" y="15"/>
                  <a:pt x="120" y="16"/>
                </a:cubicBezTo>
                <a:lnTo>
                  <a:pt x="120" y="6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28" name="Freeform 63">
            <a:extLst>
              <a:ext uri="{FF2B5EF4-FFF2-40B4-BE49-F238E27FC236}">
                <a16:creationId xmlns:a16="http://schemas.microsoft.com/office/drawing/2014/main" id="{C2B2C0C7-EA67-47D6-9DDF-00BDA36F8FEC}"/>
              </a:ext>
            </a:extLst>
          </p:cNvPr>
          <p:cNvSpPr>
            <a:spLocks noEditPoints="1"/>
          </p:cNvSpPr>
          <p:nvPr/>
        </p:nvSpPr>
        <p:spPr bwMode="auto">
          <a:xfrm>
            <a:off x="8033063" y="3009908"/>
            <a:ext cx="410584" cy="505719"/>
          </a:xfrm>
          <a:custGeom>
            <a:avLst/>
            <a:gdLst>
              <a:gd name="T0" fmla="*/ 52 w 104"/>
              <a:gd name="T1" fmla="*/ 44 h 128"/>
              <a:gd name="T2" fmla="*/ 36 w 104"/>
              <a:gd name="T3" fmla="*/ 60 h 128"/>
              <a:gd name="T4" fmla="*/ 52 w 104"/>
              <a:gd name="T5" fmla="*/ 76 h 128"/>
              <a:gd name="T6" fmla="*/ 68 w 104"/>
              <a:gd name="T7" fmla="*/ 60 h 128"/>
              <a:gd name="T8" fmla="*/ 52 w 104"/>
              <a:gd name="T9" fmla="*/ 44 h 128"/>
              <a:gd name="T10" fmla="*/ 52 w 104"/>
              <a:gd name="T11" fmla="*/ 68 h 128"/>
              <a:gd name="T12" fmla="*/ 44 w 104"/>
              <a:gd name="T13" fmla="*/ 60 h 128"/>
              <a:gd name="T14" fmla="*/ 52 w 104"/>
              <a:gd name="T15" fmla="*/ 52 h 128"/>
              <a:gd name="T16" fmla="*/ 60 w 104"/>
              <a:gd name="T17" fmla="*/ 60 h 128"/>
              <a:gd name="T18" fmla="*/ 52 w 104"/>
              <a:gd name="T19" fmla="*/ 68 h 128"/>
              <a:gd name="T20" fmla="*/ 102 w 104"/>
              <a:gd name="T21" fmla="*/ 14 h 128"/>
              <a:gd name="T22" fmla="*/ 96 w 104"/>
              <a:gd name="T23" fmla="*/ 12 h 128"/>
              <a:gd name="T24" fmla="*/ 96 w 104"/>
              <a:gd name="T25" fmla="*/ 12 h 128"/>
              <a:gd name="T26" fmla="*/ 92 w 104"/>
              <a:gd name="T27" fmla="*/ 12 h 128"/>
              <a:gd name="T28" fmla="*/ 76 w 104"/>
              <a:gd name="T29" fmla="*/ 10 h 128"/>
              <a:gd name="T30" fmla="*/ 56 w 104"/>
              <a:gd name="T31" fmla="*/ 1 h 128"/>
              <a:gd name="T32" fmla="*/ 52 w 104"/>
              <a:gd name="T33" fmla="*/ 0 h 128"/>
              <a:gd name="T34" fmla="*/ 47 w 104"/>
              <a:gd name="T35" fmla="*/ 1 h 128"/>
              <a:gd name="T36" fmla="*/ 28 w 104"/>
              <a:gd name="T37" fmla="*/ 10 h 128"/>
              <a:gd name="T38" fmla="*/ 12 w 104"/>
              <a:gd name="T39" fmla="*/ 12 h 128"/>
              <a:gd name="T40" fmla="*/ 9 w 104"/>
              <a:gd name="T41" fmla="*/ 12 h 128"/>
              <a:gd name="T42" fmla="*/ 8 w 104"/>
              <a:gd name="T43" fmla="*/ 12 h 128"/>
              <a:gd name="T44" fmla="*/ 3 w 104"/>
              <a:gd name="T45" fmla="*/ 14 h 128"/>
              <a:gd name="T46" fmla="*/ 0 w 104"/>
              <a:gd name="T47" fmla="*/ 20 h 128"/>
              <a:gd name="T48" fmla="*/ 0 w 104"/>
              <a:gd name="T49" fmla="*/ 44 h 128"/>
              <a:gd name="T50" fmla="*/ 50 w 104"/>
              <a:gd name="T51" fmla="*/ 128 h 128"/>
              <a:gd name="T52" fmla="*/ 52 w 104"/>
              <a:gd name="T53" fmla="*/ 128 h 128"/>
              <a:gd name="T54" fmla="*/ 53 w 104"/>
              <a:gd name="T55" fmla="*/ 128 h 128"/>
              <a:gd name="T56" fmla="*/ 104 w 104"/>
              <a:gd name="T57" fmla="*/ 44 h 128"/>
              <a:gd name="T58" fmla="*/ 104 w 104"/>
              <a:gd name="T59" fmla="*/ 24 h 128"/>
              <a:gd name="T60" fmla="*/ 102 w 104"/>
              <a:gd name="T61" fmla="*/ 14 h 128"/>
              <a:gd name="T62" fmla="*/ 96 w 104"/>
              <a:gd name="T63" fmla="*/ 44 h 128"/>
              <a:gd name="T64" fmla="*/ 52 w 104"/>
              <a:gd name="T65" fmla="*/ 120 h 128"/>
              <a:gd name="T66" fmla="*/ 8 w 104"/>
              <a:gd name="T67" fmla="*/ 44 h 128"/>
              <a:gd name="T68" fmla="*/ 8 w 104"/>
              <a:gd name="T69" fmla="*/ 20 h 128"/>
              <a:gd name="T70" fmla="*/ 12 w 104"/>
              <a:gd name="T71" fmla="*/ 20 h 128"/>
              <a:gd name="T72" fmla="*/ 30 w 104"/>
              <a:gd name="T73" fmla="*/ 18 h 128"/>
              <a:gd name="T74" fmla="*/ 52 w 104"/>
              <a:gd name="T75" fmla="*/ 8 h 128"/>
              <a:gd name="T76" fmla="*/ 74 w 104"/>
              <a:gd name="T77" fmla="*/ 18 h 128"/>
              <a:gd name="T78" fmla="*/ 92 w 104"/>
              <a:gd name="T79" fmla="*/ 20 h 128"/>
              <a:gd name="T80" fmla="*/ 96 w 104"/>
              <a:gd name="T81" fmla="*/ 20 h 128"/>
              <a:gd name="T82" fmla="*/ 96 w 104"/>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8">
                <a:moveTo>
                  <a:pt x="52" y="44"/>
                </a:moveTo>
                <a:cubicBezTo>
                  <a:pt x="43" y="44"/>
                  <a:pt x="36" y="51"/>
                  <a:pt x="36" y="60"/>
                </a:cubicBezTo>
                <a:cubicBezTo>
                  <a:pt x="36" y="69"/>
                  <a:pt x="43" y="76"/>
                  <a:pt x="52" y="76"/>
                </a:cubicBezTo>
                <a:cubicBezTo>
                  <a:pt x="61" y="76"/>
                  <a:pt x="68" y="69"/>
                  <a:pt x="68" y="60"/>
                </a:cubicBezTo>
                <a:cubicBezTo>
                  <a:pt x="68" y="51"/>
                  <a:pt x="61" y="44"/>
                  <a:pt x="52" y="44"/>
                </a:cubicBezTo>
                <a:close/>
                <a:moveTo>
                  <a:pt x="52" y="68"/>
                </a:moveTo>
                <a:cubicBezTo>
                  <a:pt x="48" y="68"/>
                  <a:pt x="44" y="64"/>
                  <a:pt x="44" y="60"/>
                </a:cubicBezTo>
                <a:cubicBezTo>
                  <a:pt x="44" y="56"/>
                  <a:pt x="48" y="52"/>
                  <a:pt x="52" y="52"/>
                </a:cubicBezTo>
                <a:cubicBezTo>
                  <a:pt x="56" y="52"/>
                  <a:pt x="60" y="56"/>
                  <a:pt x="60" y="60"/>
                </a:cubicBezTo>
                <a:cubicBezTo>
                  <a:pt x="60" y="64"/>
                  <a:pt x="56" y="68"/>
                  <a:pt x="52" y="68"/>
                </a:cubicBezTo>
                <a:close/>
                <a:moveTo>
                  <a:pt x="102" y="14"/>
                </a:moveTo>
                <a:cubicBezTo>
                  <a:pt x="100" y="13"/>
                  <a:pt x="98" y="12"/>
                  <a:pt x="96" y="12"/>
                </a:cubicBezTo>
                <a:cubicBezTo>
                  <a:pt x="96" y="12"/>
                  <a:pt x="96" y="12"/>
                  <a:pt x="96" y="12"/>
                </a:cubicBezTo>
                <a:cubicBezTo>
                  <a:pt x="95" y="12"/>
                  <a:pt x="94" y="12"/>
                  <a:pt x="92" y="12"/>
                </a:cubicBezTo>
                <a:cubicBezTo>
                  <a:pt x="89" y="12"/>
                  <a:pt x="82" y="12"/>
                  <a:pt x="76" y="10"/>
                </a:cubicBezTo>
                <a:cubicBezTo>
                  <a:pt x="68" y="8"/>
                  <a:pt x="59" y="3"/>
                  <a:pt x="56" y="1"/>
                </a:cubicBezTo>
                <a:cubicBezTo>
                  <a:pt x="55" y="1"/>
                  <a:pt x="53" y="0"/>
                  <a:pt x="52" y="0"/>
                </a:cubicBezTo>
                <a:cubicBezTo>
                  <a:pt x="50" y="0"/>
                  <a:pt x="49" y="1"/>
                  <a:pt x="47" y="1"/>
                </a:cubicBezTo>
                <a:cubicBezTo>
                  <a:pt x="47" y="2"/>
                  <a:pt x="37" y="8"/>
                  <a:pt x="28" y="10"/>
                </a:cubicBezTo>
                <a:cubicBezTo>
                  <a:pt x="22" y="12"/>
                  <a:pt x="15" y="12"/>
                  <a:pt x="12" y="12"/>
                </a:cubicBezTo>
                <a:cubicBezTo>
                  <a:pt x="10" y="12"/>
                  <a:pt x="9" y="12"/>
                  <a:pt x="9" y="12"/>
                </a:cubicBezTo>
                <a:cubicBezTo>
                  <a:pt x="8" y="12"/>
                  <a:pt x="8" y="12"/>
                  <a:pt x="8" y="12"/>
                </a:cubicBezTo>
                <a:cubicBezTo>
                  <a:pt x="6" y="12"/>
                  <a:pt x="4" y="13"/>
                  <a:pt x="3" y="14"/>
                </a:cubicBezTo>
                <a:cubicBezTo>
                  <a:pt x="1" y="16"/>
                  <a:pt x="0" y="18"/>
                  <a:pt x="0" y="20"/>
                </a:cubicBezTo>
                <a:cubicBezTo>
                  <a:pt x="0" y="44"/>
                  <a:pt x="0" y="44"/>
                  <a:pt x="0" y="44"/>
                </a:cubicBezTo>
                <a:cubicBezTo>
                  <a:pt x="0" y="118"/>
                  <a:pt x="48" y="127"/>
                  <a:pt x="50" y="128"/>
                </a:cubicBezTo>
                <a:cubicBezTo>
                  <a:pt x="51" y="128"/>
                  <a:pt x="51" y="128"/>
                  <a:pt x="52" y="128"/>
                </a:cubicBezTo>
                <a:cubicBezTo>
                  <a:pt x="52" y="128"/>
                  <a:pt x="53" y="128"/>
                  <a:pt x="53" y="128"/>
                </a:cubicBezTo>
                <a:cubicBezTo>
                  <a:pt x="55" y="127"/>
                  <a:pt x="104" y="118"/>
                  <a:pt x="104" y="44"/>
                </a:cubicBezTo>
                <a:cubicBezTo>
                  <a:pt x="104" y="24"/>
                  <a:pt x="104" y="24"/>
                  <a:pt x="104" y="24"/>
                </a:cubicBezTo>
                <a:cubicBezTo>
                  <a:pt x="104" y="22"/>
                  <a:pt x="103" y="16"/>
                  <a:pt x="102" y="14"/>
                </a:cubicBezTo>
                <a:close/>
                <a:moveTo>
                  <a:pt x="96" y="44"/>
                </a:moveTo>
                <a:cubicBezTo>
                  <a:pt x="96" y="112"/>
                  <a:pt x="52" y="120"/>
                  <a:pt x="52" y="120"/>
                </a:cubicBezTo>
                <a:cubicBezTo>
                  <a:pt x="52" y="120"/>
                  <a:pt x="8" y="112"/>
                  <a:pt x="8" y="44"/>
                </a:cubicBezTo>
                <a:cubicBezTo>
                  <a:pt x="8" y="26"/>
                  <a:pt x="8" y="20"/>
                  <a:pt x="8" y="20"/>
                </a:cubicBezTo>
                <a:cubicBezTo>
                  <a:pt x="8" y="20"/>
                  <a:pt x="9" y="20"/>
                  <a:pt x="12" y="20"/>
                </a:cubicBezTo>
                <a:cubicBezTo>
                  <a:pt x="16" y="20"/>
                  <a:pt x="23" y="20"/>
                  <a:pt x="30" y="18"/>
                </a:cubicBezTo>
                <a:cubicBezTo>
                  <a:pt x="41" y="15"/>
                  <a:pt x="52" y="8"/>
                  <a:pt x="52" y="8"/>
                </a:cubicBezTo>
                <a:cubicBezTo>
                  <a:pt x="52" y="8"/>
                  <a:pt x="63" y="15"/>
                  <a:pt x="74" y="18"/>
                </a:cubicBezTo>
                <a:cubicBezTo>
                  <a:pt x="81" y="20"/>
                  <a:pt x="88" y="20"/>
                  <a:pt x="92" y="20"/>
                </a:cubicBezTo>
                <a:cubicBezTo>
                  <a:pt x="95" y="20"/>
                  <a:pt x="96" y="20"/>
                  <a:pt x="96" y="20"/>
                </a:cubicBezTo>
                <a:cubicBezTo>
                  <a:pt x="96" y="20"/>
                  <a:pt x="96" y="26"/>
                  <a:pt x="96" y="44"/>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29" name="Freeform 71">
            <a:extLst>
              <a:ext uri="{FF2B5EF4-FFF2-40B4-BE49-F238E27FC236}">
                <a16:creationId xmlns:a16="http://schemas.microsoft.com/office/drawing/2014/main" id="{5166C5C3-1298-4A31-B2E7-E2F0B1DF3076}"/>
              </a:ext>
            </a:extLst>
          </p:cNvPr>
          <p:cNvSpPr>
            <a:spLocks noEditPoints="1"/>
          </p:cNvSpPr>
          <p:nvPr/>
        </p:nvSpPr>
        <p:spPr bwMode="auto">
          <a:xfrm>
            <a:off x="3923810" y="3009908"/>
            <a:ext cx="505719" cy="505719"/>
          </a:xfrm>
          <a:custGeom>
            <a:avLst/>
            <a:gdLst>
              <a:gd name="T0" fmla="*/ 60 w 128"/>
              <a:gd name="T1" fmla="*/ 8 h 128"/>
              <a:gd name="T2" fmla="*/ 0 w 128"/>
              <a:gd name="T3" fmla="*/ 68 h 128"/>
              <a:gd name="T4" fmla="*/ 60 w 128"/>
              <a:gd name="T5" fmla="*/ 128 h 128"/>
              <a:gd name="T6" fmla="*/ 120 w 128"/>
              <a:gd name="T7" fmla="*/ 68 h 128"/>
              <a:gd name="T8" fmla="*/ 60 w 128"/>
              <a:gd name="T9" fmla="*/ 68 h 128"/>
              <a:gd name="T10" fmla="*/ 60 w 128"/>
              <a:gd name="T11" fmla="*/ 8 h 128"/>
              <a:gd name="T12" fmla="*/ 111 w 128"/>
              <a:gd name="T13" fmla="*/ 76 h 128"/>
              <a:gd name="T14" fmla="*/ 60 w 128"/>
              <a:gd name="T15" fmla="*/ 120 h 128"/>
              <a:gd name="T16" fmla="*/ 8 w 128"/>
              <a:gd name="T17" fmla="*/ 68 h 128"/>
              <a:gd name="T18" fmla="*/ 52 w 128"/>
              <a:gd name="T19" fmla="*/ 17 h 128"/>
              <a:gd name="T20" fmla="*/ 52 w 128"/>
              <a:gd name="T21" fmla="*/ 76 h 128"/>
              <a:gd name="T22" fmla="*/ 111 w 128"/>
              <a:gd name="T23" fmla="*/ 76 h 128"/>
              <a:gd name="T24" fmla="*/ 68 w 128"/>
              <a:gd name="T25" fmla="*/ 0 h 128"/>
              <a:gd name="T26" fmla="*/ 68 w 128"/>
              <a:gd name="T27" fmla="*/ 60 h 128"/>
              <a:gd name="T28" fmla="*/ 128 w 128"/>
              <a:gd name="T29" fmla="*/ 60 h 128"/>
              <a:gd name="T30" fmla="*/ 68 w 128"/>
              <a:gd name="T31" fmla="*/ 0 h 128"/>
              <a:gd name="T32" fmla="*/ 76 w 128"/>
              <a:gd name="T33" fmla="*/ 9 h 128"/>
              <a:gd name="T34" fmla="*/ 119 w 128"/>
              <a:gd name="T35" fmla="*/ 52 h 128"/>
              <a:gd name="T36" fmla="*/ 76 w 128"/>
              <a:gd name="T37" fmla="*/ 52 h 128"/>
              <a:gd name="T38" fmla="*/ 76 w 128"/>
              <a:gd name="T39" fmla="*/ 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8"/>
                </a:moveTo>
                <a:cubicBezTo>
                  <a:pt x="27" y="8"/>
                  <a:pt x="0" y="35"/>
                  <a:pt x="0" y="68"/>
                </a:cubicBezTo>
                <a:cubicBezTo>
                  <a:pt x="0" y="101"/>
                  <a:pt x="27" y="128"/>
                  <a:pt x="60" y="128"/>
                </a:cubicBezTo>
                <a:cubicBezTo>
                  <a:pt x="93" y="128"/>
                  <a:pt x="120" y="101"/>
                  <a:pt x="120" y="68"/>
                </a:cubicBezTo>
                <a:cubicBezTo>
                  <a:pt x="104" y="68"/>
                  <a:pt x="60" y="68"/>
                  <a:pt x="60" y="68"/>
                </a:cubicBezTo>
                <a:cubicBezTo>
                  <a:pt x="60" y="68"/>
                  <a:pt x="60" y="24"/>
                  <a:pt x="60" y="8"/>
                </a:cubicBezTo>
                <a:close/>
                <a:moveTo>
                  <a:pt x="111" y="76"/>
                </a:moveTo>
                <a:cubicBezTo>
                  <a:pt x="108" y="101"/>
                  <a:pt x="86" y="120"/>
                  <a:pt x="60" y="120"/>
                </a:cubicBezTo>
                <a:cubicBezTo>
                  <a:pt x="31" y="120"/>
                  <a:pt x="8" y="97"/>
                  <a:pt x="8" y="68"/>
                </a:cubicBezTo>
                <a:cubicBezTo>
                  <a:pt x="8" y="42"/>
                  <a:pt x="27" y="21"/>
                  <a:pt x="52" y="17"/>
                </a:cubicBezTo>
                <a:cubicBezTo>
                  <a:pt x="52" y="43"/>
                  <a:pt x="52" y="76"/>
                  <a:pt x="52" y="76"/>
                </a:cubicBezTo>
                <a:cubicBezTo>
                  <a:pt x="52" y="76"/>
                  <a:pt x="84" y="76"/>
                  <a:pt x="111" y="76"/>
                </a:cubicBezTo>
                <a:close/>
                <a:moveTo>
                  <a:pt x="68" y="0"/>
                </a:moveTo>
                <a:cubicBezTo>
                  <a:pt x="68" y="30"/>
                  <a:pt x="68" y="60"/>
                  <a:pt x="68" y="60"/>
                </a:cubicBezTo>
                <a:cubicBezTo>
                  <a:pt x="68" y="60"/>
                  <a:pt x="82" y="60"/>
                  <a:pt x="128" y="60"/>
                </a:cubicBezTo>
                <a:cubicBezTo>
                  <a:pt x="128" y="27"/>
                  <a:pt x="101" y="0"/>
                  <a:pt x="68" y="0"/>
                </a:cubicBezTo>
                <a:close/>
                <a:moveTo>
                  <a:pt x="76" y="9"/>
                </a:moveTo>
                <a:cubicBezTo>
                  <a:pt x="98" y="12"/>
                  <a:pt x="116" y="30"/>
                  <a:pt x="119" y="52"/>
                </a:cubicBezTo>
                <a:cubicBezTo>
                  <a:pt x="102" y="52"/>
                  <a:pt x="76" y="52"/>
                  <a:pt x="76" y="52"/>
                </a:cubicBezTo>
                <a:cubicBezTo>
                  <a:pt x="76" y="52"/>
                  <a:pt x="76" y="29"/>
                  <a:pt x="76" y="9"/>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30" name="文本框 29">
            <a:extLst>
              <a:ext uri="{FF2B5EF4-FFF2-40B4-BE49-F238E27FC236}">
                <a16:creationId xmlns:a16="http://schemas.microsoft.com/office/drawing/2014/main" id="{755C265A-8B05-4877-9D31-B605ACED68EE}"/>
              </a:ext>
            </a:extLst>
          </p:cNvPr>
          <p:cNvSpPr txBox="1"/>
          <p:nvPr/>
        </p:nvSpPr>
        <p:spPr>
          <a:xfrm>
            <a:off x="1137260" y="2542311"/>
            <a:ext cx="2018155"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1" name="文本框 30">
            <a:extLst>
              <a:ext uri="{FF2B5EF4-FFF2-40B4-BE49-F238E27FC236}">
                <a16:creationId xmlns:a16="http://schemas.microsoft.com/office/drawing/2014/main" id="{E66C4EE8-9904-42D9-98D7-F7CF8D2A9C2A}"/>
              </a:ext>
            </a:extLst>
          </p:cNvPr>
          <p:cNvSpPr txBox="1"/>
          <p:nvPr/>
        </p:nvSpPr>
        <p:spPr>
          <a:xfrm>
            <a:off x="1112966" y="2191781"/>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2" name="文本框 31">
            <a:extLst>
              <a:ext uri="{FF2B5EF4-FFF2-40B4-BE49-F238E27FC236}">
                <a16:creationId xmlns:a16="http://schemas.microsoft.com/office/drawing/2014/main" id="{64E0BA76-5C2B-4650-8E32-7912B0201D5C}"/>
              </a:ext>
            </a:extLst>
          </p:cNvPr>
          <p:cNvSpPr txBox="1"/>
          <p:nvPr/>
        </p:nvSpPr>
        <p:spPr>
          <a:xfrm>
            <a:off x="3209958" y="4797738"/>
            <a:ext cx="2018155"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3" name="文本框 32">
            <a:extLst>
              <a:ext uri="{FF2B5EF4-FFF2-40B4-BE49-F238E27FC236}">
                <a16:creationId xmlns:a16="http://schemas.microsoft.com/office/drawing/2014/main" id="{6007DA1A-0D49-4534-A31D-A67CAB237089}"/>
              </a:ext>
            </a:extLst>
          </p:cNvPr>
          <p:cNvSpPr txBox="1"/>
          <p:nvPr/>
        </p:nvSpPr>
        <p:spPr>
          <a:xfrm>
            <a:off x="3185664" y="4447208"/>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4" name="文本框 33">
            <a:extLst>
              <a:ext uri="{FF2B5EF4-FFF2-40B4-BE49-F238E27FC236}">
                <a16:creationId xmlns:a16="http://schemas.microsoft.com/office/drawing/2014/main" id="{9A89B2E3-8D06-41AF-983F-9E08113CD49D}"/>
              </a:ext>
            </a:extLst>
          </p:cNvPr>
          <p:cNvSpPr txBox="1"/>
          <p:nvPr/>
        </p:nvSpPr>
        <p:spPr>
          <a:xfrm>
            <a:off x="5281531" y="2542311"/>
            <a:ext cx="2018155"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5" name="文本框 34">
            <a:extLst>
              <a:ext uri="{FF2B5EF4-FFF2-40B4-BE49-F238E27FC236}">
                <a16:creationId xmlns:a16="http://schemas.microsoft.com/office/drawing/2014/main" id="{1FA24C13-9194-46A3-855F-7A4DDFCCEA8C}"/>
              </a:ext>
            </a:extLst>
          </p:cNvPr>
          <p:cNvSpPr txBox="1"/>
          <p:nvPr/>
        </p:nvSpPr>
        <p:spPr>
          <a:xfrm>
            <a:off x="5257237" y="2191781"/>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6" name="文本框 35">
            <a:extLst>
              <a:ext uri="{FF2B5EF4-FFF2-40B4-BE49-F238E27FC236}">
                <a16:creationId xmlns:a16="http://schemas.microsoft.com/office/drawing/2014/main" id="{F408D449-8BA4-4CA4-ACF6-C73FB51F509E}"/>
              </a:ext>
            </a:extLst>
          </p:cNvPr>
          <p:cNvSpPr txBox="1"/>
          <p:nvPr/>
        </p:nvSpPr>
        <p:spPr>
          <a:xfrm>
            <a:off x="7354229" y="4797738"/>
            <a:ext cx="2018155"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7" name="文本框 36">
            <a:extLst>
              <a:ext uri="{FF2B5EF4-FFF2-40B4-BE49-F238E27FC236}">
                <a16:creationId xmlns:a16="http://schemas.microsoft.com/office/drawing/2014/main" id="{FA99EBAC-A033-42E1-8769-28E7F1E6AF6A}"/>
              </a:ext>
            </a:extLst>
          </p:cNvPr>
          <p:cNvSpPr txBox="1"/>
          <p:nvPr/>
        </p:nvSpPr>
        <p:spPr>
          <a:xfrm>
            <a:off x="7329935" y="4447208"/>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8" name="文本框 37">
            <a:extLst>
              <a:ext uri="{FF2B5EF4-FFF2-40B4-BE49-F238E27FC236}">
                <a16:creationId xmlns:a16="http://schemas.microsoft.com/office/drawing/2014/main" id="{D435B89A-0F85-4AAB-B386-4FB661A53770}"/>
              </a:ext>
            </a:extLst>
          </p:cNvPr>
          <p:cNvSpPr txBox="1"/>
          <p:nvPr/>
        </p:nvSpPr>
        <p:spPr>
          <a:xfrm>
            <a:off x="9172687" y="2542311"/>
            <a:ext cx="2018155"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9" name="文本框 38">
            <a:extLst>
              <a:ext uri="{FF2B5EF4-FFF2-40B4-BE49-F238E27FC236}">
                <a16:creationId xmlns:a16="http://schemas.microsoft.com/office/drawing/2014/main" id="{A1A69684-4A5E-41C3-B62C-E04A500656F7}"/>
              </a:ext>
            </a:extLst>
          </p:cNvPr>
          <p:cNvSpPr txBox="1"/>
          <p:nvPr/>
        </p:nvSpPr>
        <p:spPr>
          <a:xfrm>
            <a:off x="9148393" y="2191781"/>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117975269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22" presetClass="entr" presetSubtype="1" fill="hold" grpId="0" nodeType="withEffect">
                                  <p:stCondLst>
                                    <p:cond delay="100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par>
                                <p:cTn id="33" presetID="22" presetClass="entr" presetSubtype="1" fill="hold" grpId="0" nodeType="with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4" fill="hold" grpId="0" nodeType="withEffect">
                                  <p:stCondLst>
                                    <p:cond delay="100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100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100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par>
                                <p:cTn id="45" presetID="4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ppt_w</p:attrName>
                                        </p:attrNameLst>
                                      </p:cBhvr>
                                      <p:tavLst>
                                        <p:tav tm="0" fmla="#ppt_w*sin(2.5*pi*$)">
                                          <p:val>
                                            <p:fltVal val="0"/>
                                          </p:val>
                                        </p:tav>
                                        <p:tav tm="100000">
                                          <p:val>
                                            <p:fltVal val="1"/>
                                          </p:val>
                                        </p:tav>
                                      </p:tavLst>
                                    </p:anim>
                                    <p:anim calcmode="lin" valueType="num">
                                      <p:cBhvr>
                                        <p:cTn id="49" dur="1000" fill="hold"/>
                                        <p:tgtEl>
                                          <p:spTgt spid="22"/>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ppt_w</p:attrName>
                                        </p:attrNameLst>
                                      </p:cBhvr>
                                      <p:tavLst>
                                        <p:tav tm="0" fmla="#ppt_w*sin(2.5*pi*$)">
                                          <p:val>
                                            <p:fltVal val="0"/>
                                          </p:val>
                                        </p:tav>
                                        <p:tav tm="100000">
                                          <p:val>
                                            <p:fltVal val="1"/>
                                          </p:val>
                                        </p:tav>
                                      </p:tavLst>
                                    </p:anim>
                                    <p:anim calcmode="lin" valueType="num">
                                      <p:cBhvr>
                                        <p:cTn id="54" dur="1000" fill="hold"/>
                                        <p:tgtEl>
                                          <p:spTgt spid="29"/>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ppt_w</p:attrName>
                                        </p:attrNameLst>
                                      </p:cBhvr>
                                      <p:tavLst>
                                        <p:tav tm="0" fmla="#ppt_w*sin(2.5*pi*$)">
                                          <p:val>
                                            <p:fltVal val="0"/>
                                          </p:val>
                                        </p:tav>
                                        <p:tav tm="100000">
                                          <p:val>
                                            <p:fltVal val="1"/>
                                          </p:val>
                                        </p:tav>
                                      </p:tavLst>
                                    </p:anim>
                                    <p:anim calcmode="lin" valueType="num">
                                      <p:cBhvr>
                                        <p:cTn id="59" dur="1000" fill="hold"/>
                                        <p:tgtEl>
                                          <p:spTgt spid="23"/>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ppt_w</p:attrName>
                                        </p:attrNameLst>
                                      </p:cBhvr>
                                      <p:tavLst>
                                        <p:tav tm="0" fmla="#ppt_w*sin(2.5*pi*$)">
                                          <p:val>
                                            <p:fltVal val="0"/>
                                          </p:val>
                                        </p:tav>
                                        <p:tav tm="100000">
                                          <p:val>
                                            <p:fltVal val="1"/>
                                          </p:val>
                                        </p:tav>
                                      </p:tavLst>
                                    </p:anim>
                                    <p:anim calcmode="lin" valueType="num">
                                      <p:cBhvr>
                                        <p:cTn id="64" dur="1000" fill="hold"/>
                                        <p:tgtEl>
                                          <p:spTgt spid="2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ppt_w</p:attrName>
                                        </p:attrNameLst>
                                      </p:cBhvr>
                                      <p:tavLst>
                                        <p:tav tm="0" fmla="#ppt_w*sin(2.5*pi*$)">
                                          <p:val>
                                            <p:fltVal val="0"/>
                                          </p:val>
                                        </p:tav>
                                        <p:tav tm="100000">
                                          <p:val>
                                            <p:fltVal val="1"/>
                                          </p:val>
                                        </p:tav>
                                      </p:tavLst>
                                    </p:anim>
                                    <p:anim calcmode="lin" valueType="num">
                                      <p:cBhvr>
                                        <p:cTn id="69" dur="1000" fill="hold"/>
                                        <p:tgtEl>
                                          <p:spTgt spid="24"/>
                                        </p:tgtEl>
                                        <p:attrNameLst>
                                          <p:attrName>ppt_h</p:attrName>
                                        </p:attrNameLst>
                                      </p:cBhvr>
                                      <p:tavLst>
                                        <p:tav tm="0">
                                          <p:val>
                                            <p:strVal val="#ppt_h"/>
                                          </p:val>
                                        </p:tav>
                                        <p:tav tm="100000">
                                          <p:val>
                                            <p:strVal val="#ppt_h"/>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1000"/>
                                        <p:tgtEl>
                                          <p:spTgt spid="39"/>
                                        </p:tgtEl>
                                      </p:cBhvr>
                                    </p:animEffect>
                                    <p:anim calcmode="lin" valueType="num">
                                      <p:cBhvr>
                                        <p:cTn id="98" dur="1000" fill="hold"/>
                                        <p:tgtEl>
                                          <p:spTgt spid="39"/>
                                        </p:tgtEl>
                                        <p:attrNameLst>
                                          <p:attrName>ppt_x</p:attrName>
                                        </p:attrNameLst>
                                      </p:cBhvr>
                                      <p:tavLst>
                                        <p:tav tm="0">
                                          <p:val>
                                            <p:strVal val="#ppt_x"/>
                                          </p:val>
                                        </p:tav>
                                        <p:tav tm="100000">
                                          <p:val>
                                            <p:strVal val="#ppt_x"/>
                                          </p:val>
                                        </p:tav>
                                      </p:tavLst>
                                    </p:anim>
                                    <p:anim calcmode="lin" valueType="num">
                                      <p:cBhvr>
                                        <p:cTn id="99" dur="1000" fill="hold"/>
                                        <p:tgtEl>
                                          <p:spTgt spid="3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1000"/>
                                        <p:tgtEl>
                                          <p:spTgt spid="32"/>
                                        </p:tgtEl>
                                      </p:cBhvr>
                                    </p:animEffect>
                                    <p:anim calcmode="lin" valueType="num">
                                      <p:cBhvr>
                                        <p:cTn id="103" dur="1000" fill="hold"/>
                                        <p:tgtEl>
                                          <p:spTgt spid="32"/>
                                        </p:tgtEl>
                                        <p:attrNameLst>
                                          <p:attrName>ppt_x</p:attrName>
                                        </p:attrNameLst>
                                      </p:cBhvr>
                                      <p:tavLst>
                                        <p:tav tm="0">
                                          <p:val>
                                            <p:strVal val="#ppt_x"/>
                                          </p:val>
                                        </p:tav>
                                        <p:tav tm="100000">
                                          <p:val>
                                            <p:strVal val="#ppt_x"/>
                                          </p:val>
                                        </p:tav>
                                      </p:tavLst>
                                    </p:anim>
                                    <p:anim calcmode="lin" valueType="num">
                                      <p:cBhvr>
                                        <p:cTn id="104" dur="1000" fill="hold"/>
                                        <p:tgtEl>
                                          <p:spTgt spid="3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1000"/>
                                        <p:tgtEl>
                                          <p:spTgt spid="36"/>
                                        </p:tgtEl>
                                      </p:cBhvr>
                                    </p:animEffect>
                                    <p:anim calcmode="lin" valueType="num">
                                      <p:cBhvr>
                                        <p:cTn id="108" dur="1000" fill="hold"/>
                                        <p:tgtEl>
                                          <p:spTgt spid="36"/>
                                        </p:tgtEl>
                                        <p:attrNameLst>
                                          <p:attrName>ppt_x</p:attrName>
                                        </p:attrNameLst>
                                      </p:cBhvr>
                                      <p:tavLst>
                                        <p:tav tm="0">
                                          <p:val>
                                            <p:strVal val="#ppt_x"/>
                                          </p:val>
                                        </p:tav>
                                        <p:tav tm="100000">
                                          <p:val>
                                            <p:strVal val="#ppt_x"/>
                                          </p:val>
                                        </p:tav>
                                      </p:tavLst>
                                    </p:anim>
                                    <p:anim calcmode="lin" valueType="num">
                                      <p:cBhvr>
                                        <p:cTn id="109" dur="1000" fill="hold"/>
                                        <p:tgtEl>
                                          <p:spTgt spid="3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1000"/>
                                        <p:tgtEl>
                                          <p:spTgt spid="33"/>
                                        </p:tgtEl>
                                      </p:cBhvr>
                                    </p:animEffect>
                                    <p:anim calcmode="lin" valueType="num">
                                      <p:cBhvr>
                                        <p:cTn id="113" dur="1000" fill="hold"/>
                                        <p:tgtEl>
                                          <p:spTgt spid="33"/>
                                        </p:tgtEl>
                                        <p:attrNameLst>
                                          <p:attrName>ppt_x</p:attrName>
                                        </p:attrNameLst>
                                      </p:cBhvr>
                                      <p:tavLst>
                                        <p:tav tm="0">
                                          <p:val>
                                            <p:strVal val="#ppt_x"/>
                                          </p:val>
                                        </p:tav>
                                        <p:tav tm="100000">
                                          <p:val>
                                            <p:strVal val="#ppt_x"/>
                                          </p:val>
                                        </p:tav>
                                      </p:tavLst>
                                    </p:anim>
                                    <p:anim calcmode="lin" valueType="num">
                                      <p:cBhvr>
                                        <p:cTn id="114" dur="1000" fill="hold"/>
                                        <p:tgtEl>
                                          <p:spTgt spid="3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P spid="22" grpId="0" animBg="1"/>
      <p:bldP spid="23" grpId="0" animBg="1"/>
      <p:bldP spid="24" grpId="0" animBg="1"/>
      <p:bldP spid="28" grpId="0" animBg="1"/>
      <p:bldP spid="29" grpId="0" animBg="1"/>
      <p:bldP spid="30" grpId="0"/>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a16="http://schemas.microsoft.com/office/drawing/2014/main" id="{E894F0B3-3A90-476D-A8F6-0D8BDD79EE00}"/>
              </a:ext>
            </a:extLst>
          </p:cNvPr>
          <p:cNvGrpSpPr/>
          <p:nvPr/>
        </p:nvGrpSpPr>
        <p:grpSpPr>
          <a:xfrm>
            <a:off x="1829739" y="2415039"/>
            <a:ext cx="8532521" cy="1779806"/>
            <a:chOff x="665956" y="2113155"/>
            <a:chExt cx="10810364" cy="2254944"/>
          </a:xfrm>
        </p:grpSpPr>
        <p:cxnSp>
          <p:nvCxnSpPr>
            <p:cNvPr id="10" name="Straight Connector 8">
              <a:extLst>
                <a:ext uri="{FF2B5EF4-FFF2-40B4-BE49-F238E27FC236}">
                  <a16:creationId xmlns:a16="http://schemas.microsoft.com/office/drawing/2014/main" id="{59BE7F0A-DEE4-4A33-BD74-301FF315DA72}"/>
                </a:ext>
              </a:extLst>
            </p:cNvPr>
            <p:cNvCxnSpPr/>
            <p:nvPr/>
          </p:nvCxnSpPr>
          <p:spPr>
            <a:xfrm>
              <a:off x="730447" y="4183127"/>
              <a:ext cx="2443980" cy="0"/>
            </a:xfrm>
            <a:prstGeom prst="line">
              <a:avLst/>
            </a:prstGeom>
            <a:ln w="50800">
              <a:solidFill>
                <a:srgbClr val="B8914B"/>
              </a:solidFill>
              <a:headEnd type="oval"/>
            </a:ln>
          </p:spPr>
          <p:style>
            <a:lnRef idx="1">
              <a:schemeClr val="accent1"/>
            </a:lnRef>
            <a:fillRef idx="0">
              <a:schemeClr val="accent1"/>
            </a:fillRef>
            <a:effectRef idx="0">
              <a:schemeClr val="accent1"/>
            </a:effectRef>
            <a:fontRef idx="minor">
              <a:schemeClr val="tx1"/>
            </a:fontRef>
          </p:style>
        </p:cxnSp>
        <p:sp>
          <p:nvSpPr>
            <p:cNvPr id="11" name="Arc 9">
              <a:extLst>
                <a:ext uri="{FF2B5EF4-FFF2-40B4-BE49-F238E27FC236}">
                  <a16:creationId xmlns:a16="http://schemas.microsoft.com/office/drawing/2014/main" id="{37D8EB85-8EC1-4193-88A7-FA2045A0ED73}"/>
                </a:ext>
              </a:extLst>
            </p:cNvPr>
            <p:cNvSpPr/>
            <p:nvPr/>
          </p:nvSpPr>
          <p:spPr>
            <a:xfrm>
              <a:off x="3174425" y="3998163"/>
              <a:ext cx="369886" cy="369936"/>
            </a:xfrm>
            <a:prstGeom prst="arc">
              <a:avLst>
                <a:gd name="adj1" fmla="val 1821037"/>
                <a:gd name="adj2" fmla="val 19752242"/>
              </a:avLst>
            </a:prstGeom>
            <a:noFill/>
            <a:ln w="5080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lIns="91380" tIns="45691" rIns="91380" bIns="45691" rtlCol="0" anchor="ctr"/>
            <a:lstStyle/>
            <a:p>
              <a:pPr algn="ctr"/>
              <a:endParaRPr lang="en-US" sz="2400">
                <a:cs typeface="+mn-ea"/>
                <a:sym typeface="+mn-lt"/>
              </a:endParaRPr>
            </a:p>
          </p:txBody>
        </p:sp>
        <p:cxnSp>
          <p:nvCxnSpPr>
            <p:cNvPr id="12" name="Straight Connector 10">
              <a:extLst>
                <a:ext uri="{FF2B5EF4-FFF2-40B4-BE49-F238E27FC236}">
                  <a16:creationId xmlns:a16="http://schemas.microsoft.com/office/drawing/2014/main" id="{3C70BF66-A921-40D5-9C4A-1366FB66FE37}"/>
                </a:ext>
              </a:extLst>
            </p:cNvPr>
            <p:cNvCxnSpPr/>
            <p:nvPr/>
          </p:nvCxnSpPr>
          <p:spPr>
            <a:xfrm>
              <a:off x="3363165" y="4183127"/>
              <a:ext cx="2443980" cy="0"/>
            </a:xfrm>
            <a:prstGeom prst="line">
              <a:avLst/>
            </a:prstGeom>
            <a:ln w="50800">
              <a:solidFill>
                <a:srgbClr val="B8914B"/>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7E10E17-EC7A-42A6-8E00-717DB2948AC8}"/>
                </a:ext>
              </a:extLst>
            </p:cNvPr>
            <p:cNvCxnSpPr/>
            <p:nvPr/>
          </p:nvCxnSpPr>
          <p:spPr>
            <a:xfrm>
              <a:off x="5995884" y="4183127"/>
              <a:ext cx="2443980" cy="0"/>
            </a:xfrm>
            <a:prstGeom prst="line">
              <a:avLst/>
            </a:prstGeom>
            <a:ln w="50800">
              <a:solidFill>
                <a:srgbClr val="B8914B"/>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4">
              <a:extLst>
                <a:ext uri="{FF2B5EF4-FFF2-40B4-BE49-F238E27FC236}">
                  <a16:creationId xmlns:a16="http://schemas.microsoft.com/office/drawing/2014/main" id="{F6930745-3F8A-4EA4-94C0-40552167A3A7}"/>
                </a:ext>
              </a:extLst>
            </p:cNvPr>
            <p:cNvCxnSpPr/>
            <p:nvPr/>
          </p:nvCxnSpPr>
          <p:spPr>
            <a:xfrm>
              <a:off x="8628601" y="4183127"/>
              <a:ext cx="2443980" cy="0"/>
            </a:xfrm>
            <a:prstGeom prst="line">
              <a:avLst/>
            </a:prstGeom>
            <a:ln w="50800">
              <a:solidFill>
                <a:srgbClr val="B8914B"/>
              </a:solidFill>
              <a:headEnd type="oval"/>
            </a:ln>
          </p:spPr>
          <p:style>
            <a:lnRef idx="1">
              <a:schemeClr val="accent1"/>
            </a:lnRef>
            <a:fillRef idx="0">
              <a:schemeClr val="accent1"/>
            </a:fillRef>
            <a:effectRef idx="0">
              <a:schemeClr val="accent1"/>
            </a:effectRef>
            <a:fontRef idx="minor">
              <a:schemeClr val="tx1"/>
            </a:fontRef>
          </p:style>
        </p:cxnSp>
        <p:sp>
          <p:nvSpPr>
            <p:cNvPr id="15" name="Arc 16">
              <a:extLst>
                <a:ext uri="{FF2B5EF4-FFF2-40B4-BE49-F238E27FC236}">
                  <a16:creationId xmlns:a16="http://schemas.microsoft.com/office/drawing/2014/main" id="{10AD9CDB-C0C9-4386-9AC0-D06146E5E2B7}"/>
                </a:ext>
              </a:extLst>
            </p:cNvPr>
            <p:cNvSpPr/>
            <p:nvPr/>
          </p:nvSpPr>
          <p:spPr>
            <a:xfrm>
              <a:off x="5803347" y="3998163"/>
              <a:ext cx="369886" cy="369936"/>
            </a:xfrm>
            <a:prstGeom prst="arc">
              <a:avLst>
                <a:gd name="adj1" fmla="val 1821037"/>
                <a:gd name="adj2" fmla="val 19752242"/>
              </a:avLst>
            </a:prstGeom>
            <a:noFill/>
            <a:ln w="5080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lIns="91380" tIns="45691" rIns="91380" bIns="45691" rtlCol="0" anchor="ctr"/>
            <a:lstStyle/>
            <a:p>
              <a:pPr algn="ctr"/>
              <a:endParaRPr lang="en-US" sz="2400">
                <a:cs typeface="+mn-ea"/>
                <a:sym typeface="+mn-lt"/>
              </a:endParaRPr>
            </a:p>
          </p:txBody>
        </p:sp>
        <p:sp>
          <p:nvSpPr>
            <p:cNvPr id="16" name="Arc 17">
              <a:extLst>
                <a:ext uri="{FF2B5EF4-FFF2-40B4-BE49-F238E27FC236}">
                  <a16:creationId xmlns:a16="http://schemas.microsoft.com/office/drawing/2014/main" id="{C75CC851-1BD8-4B46-9B83-C7269EC08C94}"/>
                </a:ext>
              </a:extLst>
            </p:cNvPr>
            <p:cNvSpPr/>
            <p:nvPr/>
          </p:nvSpPr>
          <p:spPr>
            <a:xfrm>
              <a:off x="8432269" y="3998163"/>
              <a:ext cx="369886" cy="369936"/>
            </a:xfrm>
            <a:prstGeom prst="arc">
              <a:avLst>
                <a:gd name="adj1" fmla="val 1821037"/>
                <a:gd name="adj2" fmla="val 19752242"/>
              </a:avLst>
            </a:prstGeom>
            <a:noFill/>
            <a:ln w="5080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lIns="91380" tIns="45691" rIns="91380" bIns="45691" rtlCol="0" anchor="ctr"/>
            <a:lstStyle/>
            <a:p>
              <a:pPr algn="ctr"/>
              <a:endParaRPr lang="en-US" sz="2400">
                <a:cs typeface="+mn-ea"/>
                <a:sym typeface="+mn-lt"/>
              </a:endParaRPr>
            </a:p>
          </p:txBody>
        </p:sp>
        <p:sp>
          <p:nvSpPr>
            <p:cNvPr id="17" name="Arc 18">
              <a:extLst>
                <a:ext uri="{FF2B5EF4-FFF2-40B4-BE49-F238E27FC236}">
                  <a16:creationId xmlns:a16="http://schemas.microsoft.com/office/drawing/2014/main" id="{615D98B3-DED8-487F-9909-A3B4951BC766}"/>
                </a:ext>
              </a:extLst>
            </p:cNvPr>
            <p:cNvSpPr/>
            <p:nvPr/>
          </p:nvSpPr>
          <p:spPr>
            <a:xfrm>
              <a:off x="11061191" y="3998163"/>
              <a:ext cx="369886" cy="369936"/>
            </a:xfrm>
            <a:prstGeom prst="arc">
              <a:avLst>
                <a:gd name="adj1" fmla="val 1821037"/>
                <a:gd name="adj2" fmla="val 19752242"/>
              </a:avLst>
            </a:prstGeom>
            <a:noFill/>
            <a:ln w="5080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lIns="91380" tIns="45691" rIns="91380" bIns="45691" rtlCol="0" anchor="ctr"/>
            <a:lstStyle/>
            <a:p>
              <a:pPr algn="ctr"/>
              <a:endParaRPr lang="en-US" sz="2400">
                <a:cs typeface="+mn-ea"/>
                <a:sym typeface="+mn-lt"/>
              </a:endParaRPr>
            </a:p>
          </p:txBody>
        </p:sp>
        <p:grpSp>
          <p:nvGrpSpPr>
            <p:cNvPr id="18" name="组合 17">
              <a:extLst>
                <a:ext uri="{FF2B5EF4-FFF2-40B4-BE49-F238E27FC236}">
                  <a16:creationId xmlns:a16="http://schemas.microsoft.com/office/drawing/2014/main" id="{DB5808B7-569C-4532-A952-733F2436E205}"/>
                </a:ext>
              </a:extLst>
            </p:cNvPr>
            <p:cNvGrpSpPr/>
            <p:nvPr/>
          </p:nvGrpSpPr>
          <p:grpSpPr>
            <a:xfrm>
              <a:off x="665956" y="2113155"/>
              <a:ext cx="1254884" cy="1254885"/>
              <a:chOff x="2449035" y="330075"/>
              <a:chExt cx="1564641" cy="1564642"/>
            </a:xfrm>
          </p:grpSpPr>
          <p:sp>
            <p:nvSpPr>
              <p:cNvPr id="21" name="Oval 23">
                <a:extLst>
                  <a:ext uri="{FF2B5EF4-FFF2-40B4-BE49-F238E27FC236}">
                    <a16:creationId xmlns:a16="http://schemas.microsoft.com/office/drawing/2014/main" id="{70820265-4817-4F64-B7D0-2EF1E3A69271}"/>
                  </a:ext>
                </a:extLst>
              </p:cNvPr>
              <p:cNvSpPr/>
              <p:nvPr/>
            </p:nvSpPr>
            <p:spPr>
              <a:xfrm>
                <a:off x="2449035" y="330075"/>
                <a:ext cx="1564641" cy="156464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a:cs typeface="+mn-ea"/>
                  <a:sym typeface="+mn-lt"/>
                </a:endParaRPr>
              </a:p>
            </p:txBody>
          </p:sp>
          <p:sp>
            <p:nvSpPr>
              <p:cNvPr id="22" name="Freeform: Shape 30">
                <a:extLst>
                  <a:ext uri="{FF2B5EF4-FFF2-40B4-BE49-F238E27FC236}">
                    <a16:creationId xmlns:a16="http://schemas.microsoft.com/office/drawing/2014/main" id="{4B0A84ED-3FA7-45F0-96BA-62A33E054A39}"/>
                  </a:ext>
                </a:extLst>
              </p:cNvPr>
              <p:cNvSpPr/>
              <p:nvPr/>
            </p:nvSpPr>
            <p:spPr bwMode="auto">
              <a:xfrm>
                <a:off x="2882918" y="765593"/>
                <a:ext cx="696876" cy="693606"/>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23" name="组合 22">
              <a:extLst>
                <a:ext uri="{FF2B5EF4-FFF2-40B4-BE49-F238E27FC236}">
                  <a16:creationId xmlns:a16="http://schemas.microsoft.com/office/drawing/2014/main" id="{C669F586-942F-49C1-9301-3C9B949677F0}"/>
                </a:ext>
              </a:extLst>
            </p:cNvPr>
            <p:cNvGrpSpPr/>
            <p:nvPr/>
          </p:nvGrpSpPr>
          <p:grpSpPr>
            <a:xfrm>
              <a:off x="3851116" y="2113155"/>
              <a:ext cx="1254884" cy="1254885"/>
              <a:chOff x="2449035" y="330075"/>
              <a:chExt cx="1564641" cy="1564642"/>
            </a:xfrm>
          </p:grpSpPr>
          <p:sp>
            <p:nvSpPr>
              <p:cNvPr id="24" name="Oval 23">
                <a:extLst>
                  <a:ext uri="{FF2B5EF4-FFF2-40B4-BE49-F238E27FC236}">
                    <a16:creationId xmlns:a16="http://schemas.microsoft.com/office/drawing/2014/main" id="{A549E55A-4AE1-4274-82E8-0589A8A7B652}"/>
                  </a:ext>
                </a:extLst>
              </p:cNvPr>
              <p:cNvSpPr/>
              <p:nvPr/>
            </p:nvSpPr>
            <p:spPr>
              <a:xfrm>
                <a:off x="2449035" y="330075"/>
                <a:ext cx="1564641" cy="156464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cs typeface="+mn-ea"/>
                  <a:sym typeface="+mn-lt"/>
                </a:endParaRPr>
              </a:p>
            </p:txBody>
          </p:sp>
          <p:sp>
            <p:nvSpPr>
              <p:cNvPr id="28" name="Freeform: Shape 30">
                <a:extLst>
                  <a:ext uri="{FF2B5EF4-FFF2-40B4-BE49-F238E27FC236}">
                    <a16:creationId xmlns:a16="http://schemas.microsoft.com/office/drawing/2014/main" id="{71D9D16D-A704-4685-B621-B2EFAAF0D934}"/>
                  </a:ext>
                </a:extLst>
              </p:cNvPr>
              <p:cNvSpPr/>
              <p:nvPr/>
            </p:nvSpPr>
            <p:spPr bwMode="auto">
              <a:xfrm>
                <a:off x="2882918" y="765593"/>
                <a:ext cx="696876" cy="693606"/>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29" name="组合 28">
              <a:extLst>
                <a:ext uri="{FF2B5EF4-FFF2-40B4-BE49-F238E27FC236}">
                  <a16:creationId xmlns:a16="http://schemas.microsoft.com/office/drawing/2014/main" id="{FA839A94-A6DB-4A0E-A25E-9D9654C7BBE4}"/>
                </a:ext>
              </a:extLst>
            </p:cNvPr>
            <p:cNvGrpSpPr/>
            <p:nvPr/>
          </p:nvGrpSpPr>
          <p:grpSpPr>
            <a:xfrm>
              <a:off x="7036276" y="2113155"/>
              <a:ext cx="1254884" cy="1254885"/>
              <a:chOff x="2449035" y="330075"/>
              <a:chExt cx="1564641" cy="1564642"/>
            </a:xfrm>
          </p:grpSpPr>
          <p:sp>
            <p:nvSpPr>
              <p:cNvPr id="30" name="Oval 23">
                <a:extLst>
                  <a:ext uri="{FF2B5EF4-FFF2-40B4-BE49-F238E27FC236}">
                    <a16:creationId xmlns:a16="http://schemas.microsoft.com/office/drawing/2014/main" id="{CC4296BE-3350-4F34-BE95-7E10067295CA}"/>
                  </a:ext>
                </a:extLst>
              </p:cNvPr>
              <p:cNvSpPr/>
              <p:nvPr/>
            </p:nvSpPr>
            <p:spPr>
              <a:xfrm>
                <a:off x="2449035" y="330075"/>
                <a:ext cx="1564641" cy="156464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cs typeface="+mn-ea"/>
                  <a:sym typeface="+mn-lt"/>
                </a:endParaRPr>
              </a:p>
            </p:txBody>
          </p:sp>
          <p:sp>
            <p:nvSpPr>
              <p:cNvPr id="31" name="Freeform: Shape 30">
                <a:extLst>
                  <a:ext uri="{FF2B5EF4-FFF2-40B4-BE49-F238E27FC236}">
                    <a16:creationId xmlns:a16="http://schemas.microsoft.com/office/drawing/2014/main" id="{3A6D77B6-1FFB-4973-977B-92C51BAFC408}"/>
                  </a:ext>
                </a:extLst>
              </p:cNvPr>
              <p:cNvSpPr/>
              <p:nvPr/>
            </p:nvSpPr>
            <p:spPr bwMode="auto">
              <a:xfrm>
                <a:off x="2882918" y="765593"/>
                <a:ext cx="696876" cy="693606"/>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32" name="组合 31">
              <a:extLst>
                <a:ext uri="{FF2B5EF4-FFF2-40B4-BE49-F238E27FC236}">
                  <a16:creationId xmlns:a16="http://schemas.microsoft.com/office/drawing/2014/main" id="{8AE86E12-9D16-4914-9F83-F3FA92C756C1}"/>
                </a:ext>
              </a:extLst>
            </p:cNvPr>
            <p:cNvGrpSpPr/>
            <p:nvPr/>
          </p:nvGrpSpPr>
          <p:grpSpPr>
            <a:xfrm>
              <a:off x="10221436" y="2113155"/>
              <a:ext cx="1254884" cy="1254885"/>
              <a:chOff x="2449035" y="330075"/>
              <a:chExt cx="1564641" cy="1564642"/>
            </a:xfrm>
          </p:grpSpPr>
          <p:sp>
            <p:nvSpPr>
              <p:cNvPr id="33" name="Oval 23">
                <a:extLst>
                  <a:ext uri="{FF2B5EF4-FFF2-40B4-BE49-F238E27FC236}">
                    <a16:creationId xmlns:a16="http://schemas.microsoft.com/office/drawing/2014/main" id="{4F3BD143-0E54-4CF9-8B55-B56C2621E2BE}"/>
                  </a:ext>
                </a:extLst>
              </p:cNvPr>
              <p:cNvSpPr/>
              <p:nvPr/>
            </p:nvSpPr>
            <p:spPr>
              <a:xfrm>
                <a:off x="2449035" y="330075"/>
                <a:ext cx="1564641" cy="156464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cs typeface="+mn-ea"/>
                  <a:sym typeface="+mn-lt"/>
                </a:endParaRPr>
              </a:p>
            </p:txBody>
          </p:sp>
          <p:sp>
            <p:nvSpPr>
              <p:cNvPr id="34" name="Freeform: Shape 30">
                <a:extLst>
                  <a:ext uri="{FF2B5EF4-FFF2-40B4-BE49-F238E27FC236}">
                    <a16:creationId xmlns:a16="http://schemas.microsoft.com/office/drawing/2014/main" id="{42268C35-22EB-4237-BF2F-3069963CA676}"/>
                  </a:ext>
                </a:extLst>
              </p:cNvPr>
              <p:cNvSpPr/>
              <p:nvPr/>
            </p:nvSpPr>
            <p:spPr bwMode="auto">
              <a:xfrm>
                <a:off x="2882918" y="765593"/>
                <a:ext cx="696876" cy="693606"/>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sp>
        <p:nvSpPr>
          <p:cNvPr id="35" name="TextBox 20">
            <a:extLst>
              <a:ext uri="{FF2B5EF4-FFF2-40B4-BE49-F238E27FC236}">
                <a16:creationId xmlns:a16="http://schemas.microsoft.com/office/drawing/2014/main" id="{94C02881-1EFA-41D9-BEEE-3E6BAB28A424}"/>
              </a:ext>
            </a:extLst>
          </p:cNvPr>
          <p:cNvSpPr txBox="1"/>
          <p:nvPr/>
        </p:nvSpPr>
        <p:spPr>
          <a:xfrm>
            <a:off x="1976429" y="3596921"/>
            <a:ext cx="838570" cy="420826"/>
          </a:xfrm>
          <a:prstGeom prst="rect">
            <a:avLst/>
          </a:prstGeom>
          <a:noFill/>
        </p:spPr>
        <p:txBody>
          <a:bodyPr wrap="none" lIns="91380" tIns="45691" rIns="91380" bIns="45691" rtlCol="0">
            <a:spAutoFit/>
          </a:bodyPr>
          <a:lstStyle/>
          <a:p>
            <a:r>
              <a:rPr lang="en-US" sz="2135" dirty="0">
                <a:solidFill>
                  <a:srgbClr val="B8914B"/>
                </a:solidFill>
                <a:cs typeface="+mn-ea"/>
                <a:sym typeface="+mn-lt"/>
              </a:rPr>
              <a:t>2017</a:t>
            </a:r>
          </a:p>
        </p:txBody>
      </p:sp>
      <p:sp>
        <p:nvSpPr>
          <p:cNvPr id="36" name="TextBox 22">
            <a:extLst>
              <a:ext uri="{FF2B5EF4-FFF2-40B4-BE49-F238E27FC236}">
                <a16:creationId xmlns:a16="http://schemas.microsoft.com/office/drawing/2014/main" id="{8CEFDF9C-4945-4EFC-BD4F-41D35A2395AB}"/>
              </a:ext>
            </a:extLst>
          </p:cNvPr>
          <p:cNvSpPr txBox="1"/>
          <p:nvPr/>
        </p:nvSpPr>
        <p:spPr>
          <a:xfrm>
            <a:off x="4126315" y="3597310"/>
            <a:ext cx="838570" cy="420826"/>
          </a:xfrm>
          <a:prstGeom prst="rect">
            <a:avLst/>
          </a:prstGeom>
          <a:noFill/>
        </p:spPr>
        <p:txBody>
          <a:bodyPr wrap="none" lIns="91380" tIns="45691" rIns="91380" bIns="45691" rtlCol="0">
            <a:spAutoFit/>
          </a:bodyPr>
          <a:lstStyle/>
          <a:p>
            <a:r>
              <a:rPr lang="en-US" sz="2135" dirty="0">
                <a:solidFill>
                  <a:srgbClr val="B8914B"/>
                </a:solidFill>
                <a:cs typeface="+mn-ea"/>
                <a:sym typeface="+mn-lt"/>
              </a:rPr>
              <a:t>2016</a:t>
            </a:r>
          </a:p>
        </p:txBody>
      </p:sp>
      <p:sp>
        <p:nvSpPr>
          <p:cNvPr id="37" name="TextBox 24">
            <a:extLst>
              <a:ext uri="{FF2B5EF4-FFF2-40B4-BE49-F238E27FC236}">
                <a16:creationId xmlns:a16="http://schemas.microsoft.com/office/drawing/2014/main" id="{42720C60-2C2A-4CF7-8908-FC4179D19445}"/>
              </a:ext>
            </a:extLst>
          </p:cNvPr>
          <p:cNvSpPr txBox="1"/>
          <p:nvPr/>
        </p:nvSpPr>
        <p:spPr>
          <a:xfrm>
            <a:off x="6244235" y="3596921"/>
            <a:ext cx="838570" cy="420826"/>
          </a:xfrm>
          <a:prstGeom prst="rect">
            <a:avLst/>
          </a:prstGeom>
          <a:noFill/>
        </p:spPr>
        <p:txBody>
          <a:bodyPr wrap="none" lIns="91380" tIns="45691" rIns="91380" bIns="45691" rtlCol="0">
            <a:spAutoFit/>
          </a:bodyPr>
          <a:lstStyle/>
          <a:p>
            <a:r>
              <a:rPr lang="en-US" sz="2135" dirty="0">
                <a:solidFill>
                  <a:srgbClr val="B8914B"/>
                </a:solidFill>
                <a:cs typeface="+mn-ea"/>
                <a:sym typeface="+mn-lt"/>
              </a:rPr>
              <a:t>2019</a:t>
            </a:r>
          </a:p>
        </p:txBody>
      </p:sp>
      <p:sp>
        <p:nvSpPr>
          <p:cNvPr id="38" name="TextBox 26">
            <a:extLst>
              <a:ext uri="{FF2B5EF4-FFF2-40B4-BE49-F238E27FC236}">
                <a16:creationId xmlns:a16="http://schemas.microsoft.com/office/drawing/2014/main" id="{7B9B3180-2B78-455C-A3C2-23B5D55FB63B}"/>
              </a:ext>
            </a:extLst>
          </p:cNvPr>
          <p:cNvSpPr txBox="1"/>
          <p:nvPr/>
        </p:nvSpPr>
        <p:spPr>
          <a:xfrm>
            <a:off x="8251567" y="3596921"/>
            <a:ext cx="857806" cy="420826"/>
          </a:xfrm>
          <a:prstGeom prst="rect">
            <a:avLst/>
          </a:prstGeom>
          <a:noFill/>
        </p:spPr>
        <p:txBody>
          <a:bodyPr wrap="none" lIns="91380" tIns="45691" rIns="91380" bIns="45691" rtlCol="0">
            <a:spAutoFit/>
          </a:bodyPr>
          <a:lstStyle/>
          <a:p>
            <a:r>
              <a:rPr lang="en-US" sz="2135" dirty="0">
                <a:solidFill>
                  <a:srgbClr val="B8914B"/>
                </a:solidFill>
                <a:cs typeface="+mn-ea"/>
                <a:sym typeface="+mn-lt"/>
              </a:rPr>
              <a:t>20XX</a:t>
            </a:r>
          </a:p>
        </p:txBody>
      </p:sp>
      <p:sp>
        <p:nvSpPr>
          <p:cNvPr id="39" name="文本框 38">
            <a:extLst>
              <a:ext uri="{FF2B5EF4-FFF2-40B4-BE49-F238E27FC236}">
                <a16:creationId xmlns:a16="http://schemas.microsoft.com/office/drawing/2014/main" id="{57EA6901-21C4-4E63-95E3-B4BFA1AB18C9}"/>
              </a:ext>
            </a:extLst>
          </p:cNvPr>
          <p:cNvSpPr txBox="1"/>
          <p:nvPr/>
        </p:nvSpPr>
        <p:spPr>
          <a:xfrm>
            <a:off x="1896187" y="4691365"/>
            <a:ext cx="1623461" cy="1323439"/>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0" name="文本框 39">
            <a:extLst>
              <a:ext uri="{FF2B5EF4-FFF2-40B4-BE49-F238E27FC236}">
                <a16:creationId xmlns:a16="http://schemas.microsoft.com/office/drawing/2014/main" id="{26635E73-8DBE-4722-B25D-40F5562FE85E}"/>
              </a:ext>
            </a:extLst>
          </p:cNvPr>
          <p:cNvSpPr txBox="1"/>
          <p:nvPr/>
        </p:nvSpPr>
        <p:spPr>
          <a:xfrm>
            <a:off x="1871893" y="434083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41" name="文本框 40">
            <a:extLst>
              <a:ext uri="{FF2B5EF4-FFF2-40B4-BE49-F238E27FC236}">
                <a16:creationId xmlns:a16="http://schemas.microsoft.com/office/drawing/2014/main" id="{20B1DBC7-8DCA-41FC-B095-A19E370FD13F}"/>
              </a:ext>
            </a:extLst>
          </p:cNvPr>
          <p:cNvSpPr txBox="1"/>
          <p:nvPr/>
        </p:nvSpPr>
        <p:spPr>
          <a:xfrm>
            <a:off x="4150609" y="4691365"/>
            <a:ext cx="1623461" cy="1323439"/>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2" name="文本框 41">
            <a:extLst>
              <a:ext uri="{FF2B5EF4-FFF2-40B4-BE49-F238E27FC236}">
                <a16:creationId xmlns:a16="http://schemas.microsoft.com/office/drawing/2014/main" id="{CDAC92F5-98FD-433C-B01A-7EF796165698}"/>
              </a:ext>
            </a:extLst>
          </p:cNvPr>
          <p:cNvSpPr txBox="1"/>
          <p:nvPr/>
        </p:nvSpPr>
        <p:spPr>
          <a:xfrm>
            <a:off x="4126315" y="434083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43" name="文本框 42">
            <a:extLst>
              <a:ext uri="{FF2B5EF4-FFF2-40B4-BE49-F238E27FC236}">
                <a16:creationId xmlns:a16="http://schemas.microsoft.com/office/drawing/2014/main" id="{08AE4C79-C72C-44CE-8F42-B1F3FE2CE24D}"/>
              </a:ext>
            </a:extLst>
          </p:cNvPr>
          <p:cNvSpPr txBox="1"/>
          <p:nvPr/>
        </p:nvSpPr>
        <p:spPr>
          <a:xfrm>
            <a:off x="6177442" y="4691365"/>
            <a:ext cx="1623461" cy="130574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4" name="文本框 43">
            <a:extLst>
              <a:ext uri="{FF2B5EF4-FFF2-40B4-BE49-F238E27FC236}">
                <a16:creationId xmlns:a16="http://schemas.microsoft.com/office/drawing/2014/main" id="{C46A41FF-6817-4D42-8F1E-16173D5C0565}"/>
              </a:ext>
            </a:extLst>
          </p:cNvPr>
          <p:cNvSpPr txBox="1"/>
          <p:nvPr/>
        </p:nvSpPr>
        <p:spPr>
          <a:xfrm>
            <a:off x="6153148" y="434083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45" name="文本框 44">
            <a:extLst>
              <a:ext uri="{FF2B5EF4-FFF2-40B4-BE49-F238E27FC236}">
                <a16:creationId xmlns:a16="http://schemas.microsoft.com/office/drawing/2014/main" id="{F91300D8-3D29-4F0F-A30F-AC432CAB1FEE}"/>
              </a:ext>
            </a:extLst>
          </p:cNvPr>
          <p:cNvSpPr txBox="1"/>
          <p:nvPr/>
        </p:nvSpPr>
        <p:spPr>
          <a:xfrm>
            <a:off x="8204275" y="4691365"/>
            <a:ext cx="1623461" cy="130574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6" name="文本框 45">
            <a:extLst>
              <a:ext uri="{FF2B5EF4-FFF2-40B4-BE49-F238E27FC236}">
                <a16:creationId xmlns:a16="http://schemas.microsoft.com/office/drawing/2014/main" id="{5B1DBF90-C9E0-4CFC-94C1-1B2EF1DCE672}"/>
              </a:ext>
            </a:extLst>
          </p:cNvPr>
          <p:cNvSpPr txBox="1"/>
          <p:nvPr/>
        </p:nvSpPr>
        <p:spPr>
          <a:xfrm>
            <a:off x="8179981" y="434083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129095557"/>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0-#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000" fill="hold"/>
                                        <p:tgtEl>
                                          <p:spTgt spid="35"/>
                                        </p:tgtEl>
                                        <p:attrNameLst>
                                          <p:attrName>ppt_x</p:attrName>
                                        </p:attrNameLst>
                                      </p:cBhvr>
                                      <p:tavLst>
                                        <p:tav tm="0">
                                          <p:val>
                                            <p:strVal val="0-#ppt_w/2"/>
                                          </p:val>
                                        </p:tav>
                                        <p:tav tm="100000">
                                          <p:val>
                                            <p:strVal val="#ppt_x"/>
                                          </p:val>
                                        </p:tav>
                                      </p:tavLst>
                                    </p:anim>
                                    <p:anim calcmode="lin" valueType="num">
                                      <p:cBhvr additive="base">
                                        <p:cTn id="20" dur="10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0-#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000" fill="hold"/>
                                        <p:tgtEl>
                                          <p:spTgt spid="39"/>
                                        </p:tgtEl>
                                        <p:attrNameLst>
                                          <p:attrName>ppt_x</p:attrName>
                                        </p:attrNameLst>
                                      </p:cBhvr>
                                      <p:tavLst>
                                        <p:tav tm="0">
                                          <p:val>
                                            <p:strVal val="0-#ppt_w/2"/>
                                          </p:val>
                                        </p:tav>
                                        <p:tav tm="100000">
                                          <p:val>
                                            <p:strVal val="#ppt_x"/>
                                          </p:val>
                                        </p:tav>
                                      </p:tavLst>
                                    </p:anim>
                                    <p:anim calcmode="lin" valueType="num">
                                      <p:cBhvr additive="base">
                                        <p:cTn id="28" dur="10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000" fill="hold"/>
                                        <p:tgtEl>
                                          <p:spTgt spid="40"/>
                                        </p:tgtEl>
                                        <p:attrNameLst>
                                          <p:attrName>ppt_x</p:attrName>
                                        </p:attrNameLst>
                                      </p:cBhvr>
                                      <p:tavLst>
                                        <p:tav tm="0">
                                          <p:val>
                                            <p:strVal val="0-#ppt_w/2"/>
                                          </p:val>
                                        </p:tav>
                                        <p:tav tm="100000">
                                          <p:val>
                                            <p:strVal val="#ppt_x"/>
                                          </p:val>
                                        </p:tav>
                                      </p:tavLst>
                                    </p:anim>
                                    <p:anim calcmode="lin" valueType="num">
                                      <p:cBhvr additive="base">
                                        <p:cTn id="32" dur="10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1000" fill="hold"/>
                                        <p:tgtEl>
                                          <p:spTgt spid="41"/>
                                        </p:tgtEl>
                                        <p:attrNameLst>
                                          <p:attrName>ppt_x</p:attrName>
                                        </p:attrNameLst>
                                      </p:cBhvr>
                                      <p:tavLst>
                                        <p:tav tm="0">
                                          <p:val>
                                            <p:strVal val="0-#ppt_w/2"/>
                                          </p:val>
                                        </p:tav>
                                        <p:tav tm="100000">
                                          <p:val>
                                            <p:strVal val="#ppt_x"/>
                                          </p:val>
                                        </p:tav>
                                      </p:tavLst>
                                    </p:anim>
                                    <p:anim calcmode="lin" valueType="num">
                                      <p:cBhvr additive="base">
                                        <p:cTn id="36" dur="10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1000" fill="hold"/>
                                        <p:tgtEl>
                                          <p:spTgt spid="42"/>
                                        </p:tgtEl>
                                        <p:attrNameLst>
                                          <p:attrName>ppt_x</p:attrName>
                                        </p:attrNameLst>
                                      </p:cBhvr>
                                      <p:tavLst>
                                        <p:tav tm="0">
                                          <p:val>
                                            <p:strVal val="0-#ppt_w/2"/>
                                          </p:val>
                                        </p:tav>
                                        <p:tav tm="100000">
                                          <p:val>
                                            <p:strVal val="#ppt_x"/>
                                          </p:val>
                                        </p:tav>
                                      </p:tavLst>
                                    </p:anim>
                                    <p:anim calcmode="lin" valueType="num">
                                      <p:cBhvr additive="base">
                                        <p:cTn id="40" dur="10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000" fill="hold"/>
                                        <p:tgtEl>
                                          <p:spTgt spid="43"/>
                                        </p:tgtEl>
                                        <p:attrNameLst>
                                          <p:attrName>ppt_x</p:attrName>
                                        </p:attrNameLst>
                                      </p:cBhvr>
                                      <p:tavLst>
                                        <p:tav tm="0">
                                          <p:val>
                                            <p:strVal val="0-#ppt_w/2"/>
                                          </p:val>
                                        </p:tav>
                                        <p:tav tm="100000">
                                          <p:val>
                                            <p:strVal val="#ppt_x"/>
                                          </p:val>
                                        </p:tav>
                                      </p:tavLst>
                                    </p:anim>
                                    <p:anim calcmode="lin" valueType="num">
                                      <p:cBhvr additive="base">
                                        <p:cTn id="44" dur="1000" fill="hold"/>
                                        <p:tgtEl>
                                          <p:spTgt spid="4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1000" fill="hold"/>
                                        <p:tgtEl>
                                          <p:spTgt spid="44"/>
                                        </p:tgtEl>
                                        <p:attrNameLst>
                                          <p:attrName>ppt_x</p:attrName>
                                        </p:attrNameLst>
                                      </p:cBhvr>
                                      <p:tavLst>
                                        <p:tav tm="0">
                                          <p:val>
                                            <p:strVal val="0-#ppt_w/2"/>
                                          </p:val>
                                        </p:tav>
                                        <p:tav tm="100000">
                                          <p:val>
                                            <p:strVal val="#ppt_x"/>
                                          </p:val>
                                        </p:tav>
                                      </p:tavLst>
                                    </p:anim>
                                    <p:anim calcmode="lin" valueType="num">
                                      <p:cBhvr additive="base">
                                        <p:cTn id="48" dur="10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1000" fill="hold"/>
                                        <p:tgtEl>
                                          <p:spTgt spid="45"/>
                                        </p:tgtEl>
                                        <p:attrNameLst>
                                          <p:attrName>ppt_x</p:attrName>
                                        </p:attrNameLst>
                                      </p:cBhvr>
                                      <p:tavLst>
                                        <p:tav tm="0">
                                          <p:val>
                                            <p:strVal val="0-#ppt_w/2"/>
                                          </p:val>
                                        </p:tav>
                                        <p:tav tm="100000">
                                          <p:val>
                                            <p:strVal val="#ppt_x"/>
                                          </p:val>
                                        </p:tav>
                                      </p:tavLst>
                                    </p:anim>
                                    <p:anim calcmode="lin" valueType="num">
                                      <p:cBhvr additive="base">
                                        <p:cTn id="52" dur="1000" fill="hold"/>
                                        <p:tgtEl>
                                          <p:spTgt spid="4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1000" fill="hold"/>
                                        <p:tgtEl>
                                          <p:spTgt spid="46"/>
                                        </p:tgtEl>
                                        <p:attrNameLst>
                                          <p:attrName>ppt_x</p:attrName>
                                        </p:attrNameLst>
                                      </p:cBhvr>
                                      <p:tavLst>
                                        <p:tav tm="0">
                                          <p:val>
                                            <p:strVal val="0-#ppt_w/2"/>
                                          </p:val>
                                        </p:tav>
                                        <p:tav tm="100000">
                                          <p:val>
                                            <p:strVal val="#ppt_x"/>
                                          </p:val>
                                        </p:tav>
                                      </p:tavLst>
                                    </p:anim>
                                    <p:anim calcmode="lin" valueType="num">
                                      <p:cBhvr additive="base">
                                        <p:cTn id="56"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DBCA065B-1355-414D-B585-92AE1ABC8285}"/>
              </a:ext>
            </a:extLst>
          </p:cNvPr>
          <p:cNvGrpSpPr/>
          <p:nvPr/>
        </p:nvGrpSpPr>
        <p:grpSpPr>
          <a:xfrm>
            <a:off x="512921"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freeppt7.com</a:t>
              </a:r>
              <a:endParaRPr lang="zh-CN" altLang="en-US" dirty="0">
                <a:solidFill>
                  <a:schemeClr val="bg1"/>
                </a:solidFill>
                <a:cs typeface="+mn-ea"/>
                <a:sym typeface="+mn-lt"/>
              </a:endParaRPr>
            </a:p>
          </p:txBody>
        </p:sp>
      </p:grpSp>
      <p:sp>
        <p:nvSpPr>
          <p:cNvPr id="34" name="文本框 33">
            <a:extLst>
              <a:ext uri="{FF2B5EF4-FFF2-40B4-BE49-F238E27FC236}">
                <a16:creationId xmlns:a16="http://schemas.microsoft.com/office/drawing/2014/main" id="{FAE71585-81C2-4CB8-9745-448EEDC0D6D0}"/>
              </a:ext>
            </a:extLst>
          </p:cNvPr>
          <p:cNvSpPr txBox="1"/>
          <p:nvPr/>
        </p:nvSpPr>
        <p:spPr>
          <a:xfrm>
            <a:off x="6632867" y="3050176"/>
            <a:ext cx="1422562" cy="1323439"/>
          </a:xfrm>
          <a:prstGeom prst="rect">
            <a:avLst/>
          </a:prstGeom>
          <a:noFill/>
        </p:spPr>
        <p:txBody>
          <a:bodyPr wrap="square" rtlCol="0">
            <a:spAutoFit/>
          </a:bodyPr>
          <a:lstStyle/>
          <a:p>
            <a:pPr algn="dist"/>
            <a:r>
              <a:rPr lang="en-US" altLang="zh-CN" sz="8000" dirty="0">
                <a:solidFill>
                  <a:srgbClr val="B8914B"/>
                </a:solidFill>
                <a:cs typeface="+mn-ea"/>
                <a:sym typeface="+mn-lt"/>
              </a:rPr>
              <a:t>02</a:t>
            </a:r>
            <a:endParaRPr lang="zh-CN" altLang="en-US" sz="8000" dirty="0">
              <a:solidFill>
                <a:srgbClr val="B8914B"/>
              </a:solidFill>
              <a:cs typeface="+mn-ea"/>
              <a:sym typeface="+mn-lt"/>
            </a:endParaRPr>
          </a:p>
        </p:txBody>
      </p:sp>
      <p:grpSp>
        <p:nvGrpSpPr>
          <p:cNvPr id="6" name="组合 5">
            <a:extLst>
              <a:ext uri="{FF2B5EF4-FFF2-40B4-BE49-F238E27FC236}">
                <a16:creationId xmlns:a16="http://schemas.microsoft.com/office/drawing/2014/main" id="{6E90087C-20D2-4F07-B79C-C0E1FFF819F1}"/>
              </a:ext>
            </a:extLst>
          </p:cNvPr>
          <p:cNvGrpSpPr/>
          <p:nvPr/>
        </p:nvGrpSpPr>
        <p:grpSpPr>
          <a:xfrm>
            <a:off x="6632867" y="4373615"/>
            <a:ext cx="5056026" cy="1053861"/>
            <a:chOff x="6632867" y="3982450"/>
            <a:chExt cx="5056026" cy="1053861"/>
          </a:xfrm>
        </p:grpSpPr>
        <p:sp>
          <p:nvSpPr>
            <p:cNvPr id="35" name="文本框 34">
              <a:extLst>
                <a:ext uri="{FF2B5EF4-FFF2-40B4-BE49-F238E27FC236}">
                  <a16:creationId xmlns:a16="http://schemas.microsoft.com/office/drawing/2014/main" id="{1C3E9B9A-2E5E-43BA-98EF-CDEBD165C993}"/>
                </a:ext>
              </a:extLst>
            </p:cNvPr>
            <p:cNvSpPr txBox="1"/>
            <p:nvPr/>
          </p:nvSpPr>
          <p:spPr>
            <a:xfrm>
              <a:off x="6632867" y="3982450"/>
              <a:ext cx="5056026" cy="769441"/>
            </a:xfrm>
            <a:prstGeom prst="rect">
              <a:avLst/>
            </a:prstGeom>
            <a:noFill/>
          </p:spPr>
          <p:txBody>
            <a:bodyPr wrap="square" rtlCol="0">
              <a:spAutoFit/>
            </a:bodyPr>
            <a:lstStyle/>
            <a:p>
              <a:pPr algn="dist"/>
              <a:r>
                <a:rPr lang="en-US" altLang="zh-CN" sz="4400" dirty="0">
                  <a:solidFill>
                    <a:schemeClr val="tx1">
                      <a:lumMod val="75000"/>
                      <a:lumOff val="25000"/>
                    </a:schemeClr>
                  </a:solidFill>
                  <a:cs typeface="+mn-ea"/>
                  <a:sym typeface="+mn-lt"/>
                </a:rPr>
                <a:t>Add title text</a:t>
              </a:r>
              <a:endParaRPr lang="zh-CN" altLang="en-US" sz="44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5EC12E18-3CD0-4D54-99E8-896EE4C6627E}"/>
                </a:ext>
              </a:extLst>
            </p:cNvPr>
            <p:cNvSpPr txBox="1"/>
            <p:nvPr/>
          </p:nvSpPr>
          <p:spPr>
            <a:xfrm>
              <a:off x="6632867" y="4697757"/>
              <a:ext cx="5056026" cy="338554"/>
            </a:xfrm>
            <a:prstGeom prst="rect">
              <a:avLst/>
            </a:prstGeom>
            <a:noFill/>
          </p:spPr>
          <p:txBody>
            <a:bodyPr wrap="square">
              <a:spAutoFit/>
            </a:bodyPr>
            <a:lstStyle/>
            <a:p>
              <a:pPr algn="dist"/>
              <a:r>
                <a:rPr lang="en-US" altLang="zh-CN" sz="1600" dirty="0">
                  <a:solidFill>
                    <a:schemeClr val="tx1">
                      <a:lumMod val="75000"/>
                      <a:lumOff val="25000"/>
                    </a:schemeClr>
                  </a:solidFill>
                  <a:cs typeface="+mn-ea"/>
                  <a:sym typeface="+mn-lt"/>
                </a:rPr>
                <a:t>Please enter the font and title you think</a:t>
              </a:r>
            </a:p>
          </p:txBody>
        </p:sp>
      </p:grpSp>
      <p:pic>
        <p:nvPicPr>
          <p:cNvPr id="15" name="图片 14">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884076" y="308786"/>
            <a:ext cx="506096" cy="310094"/>
          </a:xfrm>
          <a:prstGeom prst="rect">
            <a:avLst/>
          </a:prstGeom>
        </p:spPr>
      </p:pic>
    </p:spTree>
    <p:extLst>
      <p:ext uri="{BB962C8B-B14F-4D97-AF65-F5344CB8AC3E}">
        <p14:creationId xmlns:p14="http://schemas.microsoft.com/office/powerpoint/2010/main" val="4071580845"/>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000" fill="hold"/>
                                        <p:tgtEl>
                                          <p:spTgt spid="65"/>
                                        </p:tgtEl>
                                        <p:attrNameLst>
                                          <p:attrName>ppt_x</p:attrName>
                                        </p:attrNameLst>
                                      </p:cBhvr>
                                      <p:tavLst>
                                        <p:tav tm="0">
                                          <p:val>
                                            <p:strVal val="0-#ppt_w/2"/>
                                          </p:val>
                                        </p:tav>
                                        <p:tav tm="100000">
                                          <p:val>
                                            <p:strVal val="#ppt_x"/>
                                          </p:val>
                                        </p:tav>
                                      </p:tavLst>
                                    </p:anim>
                                    <p:anim calcmode="lin" valueType="num">
                                      <p:cBhvr additive="base">
                                        <p:cTn id="8" dur="10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Add title text</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212BB5C6-D604-485C-A4EC-4E44F4E58936}"/>
              </a:ext>
            </a:extLst>
          </p:cNvPr>
          <p:cNvSpPr txBox="1"/>
          <p:nvPr/>
        </p:nvSpPr>
        <p:spPr>
          <a:xfrm>
            <a:off x="4676522" y="2246686"/>
            <a:ext cx="1520972" cy="1528624"/>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5ED29B0B-8B6B-40E5-B77C-5CEDB08A783C}"/>
              </a:ext>
            </a:extLst>
          </p:cNvPr>
          <p:cNvSpPr txBox="1"/>
          <p:nvPr/>
        </p:nvSpPr>
        <p:spPr>
          <a:xfrm>
            <a:off x="6744966" y="2246686"/>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cxnSp>
        <p:nvCxnSpPr>
          <p:cNvPr id="12" name="直接连接符 11">
            <a:extLst>
              <a:ext uri="{FF2B5EF4-FFF2-40B4-BE49-F238E27FC236}">
                <a16:creationId xmlns:a16="http://schemas.microsoft.com/office/drawing/2014/main" id="{8850DF4D-C715-41E3-BBD1-F33D42D40753}"/>
              </a:ext>
            </a:extLst>
          </p:cNvPr>
          <p:cNvCxnSpPr/>
          <p:nvPr/>
        </p:nvCxnSpPr>
        <p:spPr>
          <a:xfrm>
            <a:off x="5290182" y="2138735"/>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39BB03A-CCBB-4008-9897-82391B7A04A7}"/>
              </a:ext>
            </a:extLst>
          </p:cNvPr>
          <p:cNvCxnSpPr/>
          <p:nvPr/>
        </p:nvCxnSpPr>
        <p:spPr>
          <a:xfrm>
            <a:off x="7329437" y="2138735"/>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D0CBF30-64B3-4A8C-8BC7-A7EA1ACE7368}"/>
              </a:ext>
            </a:extLst>
          </p:cNvPr>
          <p:cNvSpPr txBox="1"/>
          <p:nvPr/>
        </p:nvSpPr>
        <p:spPr>
          <a:xfrm>
            <a:off x="4676522" y="380676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AF6184C6-33B3-470C-AFA6-40CF050EF44F}"/>
              </a:ext>
            </a:extLst>
          </p:cNvPr>
          <p:cNvSpPr txBox="1"/>
          <p:nvPr/>
        </p:nvSpPr>
        <p:spPr>
          <a:xfrm>
            <a:off x="6744966" y="380676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cxnSp>
        <p:nvCxnSpPr>
          <p:cNvPr id="16" name="直接连接符 15">
            <a:extLst>
              <a:ext uri="{FF2B5EF4-FFF2-40B4-BE49-F238E27FC236}">
                <a16:creationId xmlns:a16="http://schemas.microsoft.com/office/drawing/2014/main" id="{8F0A0921-DF02-4CBD-B8CC-96E815E6F5C7}"/>
              </a:ext>
            </a:extLst>
          </p:cNvPr>
          <p:cNvCxnSpPr/>
          <p:nvPr/>
        </p:nvCxnSpPr>
        <p:spPr>
          <a:xfrm>
            <a:off x="5290182" y="369881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0F866C8-457F-46D8-BE9F-9DCA93ED1446}"/>
              </a:ext>
            </a:extLst>
          </p:cNvPr>
          <p:cNvCxnSpPr/>
          <p:nvPr/>
        </p:nvCxnSpPr>
        <p:spPr>
          <a:xfrm>
            <a:off x="7329437" y="369881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4191A264-21E6-4635-8B23-52E6F6458A01}"/>
              </a:ext>
            </a:extLst>
          </p:cNvPr>
          <p:cNvSpPr txBox="1"/>
          <p:nvPr/>
        </p:nvSpPr>
        <p:spPr>
          <a:xfrm>
            <a:off x="9021925" y="2246686"/>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cxnSp>
        <p:nvCxnSpPr>
          <p:cNvPr id="21" name="直接连接符 20">
            <a:extLst>
              <a:ext uri="{FF2B5EF4-FFF2-40B4-BE49-F238E27FC236}">
                <a16:creationId xmlns:a16="http://schemas.microsoft.com/office/drawing/2014/main" id="{45192363-D2FF-4DDA-BB8E-81E0DE06E627}"/>
              </a:ext>
            </a:extLst>
          </p:cNvPr>
          <p:cNvCxnSpPr/>
          <p:nvPr/>
        </p:nvCxnSpPr>
        <p:spPr>
          <a:xfrm>
            <a:off x="9606396" y="2138735"/>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BAD5D4A5-0D59-4499-8DC8-D3E707DF0D36}"/>
              </a:ext>
            </a:extLst>
          </p:cNvPr>
          <p:cNvSpPr txBox="1"/>
          <p:nvPr/>
        </p:nvSpPr>
        <p:spPr>
          <a:xfrm>
            <a:off x="9021925" y="380676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cxnSp>
        <p:nvCxnSpPr>
          <p:cNvPr id="23" name="直接连接符 22">
            <a:extLst>
              <a:ext uri="{FF2B5EF4-FFF2-40B4-BE49-F238E27FC236}">
                <a16:creationId xmlns:a16="http://schemas.microsoft.com/office/drawing/2014/main" id="{3F3DF75C-946C-42AD-923B-F19EE4A65E5F}"/>
              </a:ext>
            </a:extLst>
          </p:cNvPr>
          <p:cNvCxnSpPr/>
          <p:nvPr/>
        </p:nvCxnSpPr>
        <p:spPr>
          <a:xfrm>
            <a:off x="9606396" y="369881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pic>
        <p:nvPicPr>
          <p:cNvPr id="24" name="图片 23">
            <a:extLst>
              <a:ext uri="{FF2B5EF4-FFF2-40B4-BE49-F238E27FC236}">
                <a16:creationId xmlns:a16="http://schemas.microsoft.com/office/drawing/2014/main" id="{7A47A182-1641-4F85-BB61-AA091C644B4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0"/>
                    </a14:imgEffect>
                  </a14:imgLayer>
                </a14:imgProps>
              </a:ext>
              <a:ext uri="{28A0092B-C50C-407E-A947-70E740481C1C}">
                <a14:useLocalDpi xmlns:a14="http://schemas.microsoft.com/office/drawing/2010/main" val="0"/>
              </a:ext>
            </a:extLst>
          </a:blip>
          <a:srcRect/>
          <a:stretch/>
        </p:blipFill>
        <p:spPr>
          <a:xfrm>
            <a:off x="1240328" y="2113910"/>
            <a:ext cx="2432393" cy="3828928"/>
          </a:xfrm>
          <a:prstGeom prst="rect">
            <a:avLst/>
          </a:prstGeom>
        </p:spPr>
      </p:pic>
      <p:sp>
        <p:nvSpPr>
          <p:cNvPr id="28" name="文本框 27">
            <a:extLst>
              <a:ext uri="{FF2B5EF4-FFF2-40B4-BE49-F238E27FC236}">
                <a16:creationId xmlns:a16="http://schemas.microsoft.com/office/drawing/2014/main" id="{57D8E2AC-C69F-494F-90A7-738D1EB7020B}"/>
              </a:ext>
            </a:extLst>
          </p:cNvPr>
          <p:cNvSpPr txBox="1"/>
          <p:nvPr/>
        </p:nvSpPr>
        <p:spPr>
          <a:xfrm>
            <a:off x="4636978" y="5596329"/>
            <a:ext cx="4227889" cy="485005"/>
          </a:xfrm>
          <a:prstGeom prst="rect">
            <a:avLst/>
          </a:prstGeom>
          <a:noFill/>
        </p:spPr>
        <p:txBody>
          <a:bodyPr wrap="square" rtlCol="0">
            <a:spAutoFit/>
          </a:bodyPr>
          <a:lstStyle/>
          <a:p>
            <a:pPr algn="just">
              <a:lnSpc>
                <a:spcPts val="1600"/>
              </a:lnSpc>
            </a:pPr>
            <a:r>
              <a:rPr lang="en-US" altLang="zh-CN" sz="1100" spc="100" dirty="0">
                <a:solidFill>
                  <a:srgbClr val="B8914B"/>
                </a:solidFill>
                <a:cs typeface="+mn-ea"/>
                <a:sym typeface="+mn-lt"/>
              </a:rPr>
              <a:t>Please enter the font and title you think is appropriate in the box, and change your color.</a:t>
            </a:r>
            <a:endParaRPr lang="zh-CN" altLang="en-US" sz="1100" spc="100" dirty="0">
              <a:solidFill>
                <a:srgbClr val="B8914B"/>
              </a:solidFill>
              <a:cs typeface="+mn-ea"/>
              <a:sym typeface="+mn-lt"/>
            </a:endParaRPr>
          </a:p>
        </p:txBody>
      </p:sp>
    </p:spTree>
    <p:extLst>
      <p:ext uri="{BB962C8B-B14F-4D97-AF65-F5344CB8AC3E}">
        <p14:creationId xmlns:p14="http://schemas.microsoft.com/office/powerpoint/2010/main" val="3095156845"/>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0-#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0-#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0-#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0-#ppt_w/2"/>
                                          </p:val>
                                        </p:tav>
                                        <p:tav tm="100000">
                                          <p:val>
                                            <p:strVal val="#ppt_x"/>
                                          </p:val>
                                        </p:tav>
                                      </p:tavLst>
                                    </p:anim>
                                    <p:anim calcmode="lin" valueType="num">
                                      <p:cBhvr additive="base">
                                        <p:cTn id="48" dur="10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0-#ppt_w/2"/>
                                          </p:val>
                                        </p:tav>
                                        <p:tav tm="100000">
                                          <p:val>
                                            <p:strVal val="#ppt_x"/>
                                          </p:val>
                                        </p:tav>
                                      </p:tavLst>
                                    </p:anim>
                                    <p:anim calcmode="lin" valueType="num">
                                      <p:cBhvr additive="base">
                                        <p:cTn id="52" dur="10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0-#ppt_w/2"/>
                                          </p:val>
                                        </p:tav>
                                        <p:tav tm="100000">
                                          <p:val>
                                            <p:strVal val="#ppt_x"/>
                                          </p:val>
                                        </p:tav>
                                      </p:tavLst>
                                    </p:anim>
                                    <p:anim calcmode="lin" valueType="num">
                                      <p:cBhvr additive="base">
                                        <p:cTn id="56" dur="1000" fill="hold"/>
                                        <p:tgtEl>
                                          <p:spTgt spid="24"/>
                                        </p:tgtEl>
                                        <p:attrNameLst>
                                          <p:attrName>ppt_y</p:attrName>
                                        </p:attrNameLst>
                                      </p:cBhvr>
                                      <p:tavLst>
                                        <p:tav tm="0">
                                          <p:val>
                                            <p:strVal val="#ppt_y"/>
                                          </p:val>
                                        </p:tav>
                                        <p:tav tm="100000">
                                          <p:val>
                                            <p:strVal val="#ppt_y"/>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8" grpId="0"/>
      <p:bldP spid="22" grpId="0"/>
      <p:bldP spid="2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mqs31cy">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2080</Words>
  <Application>Microsoft Office PowerPoint</Application>
  <PresentationFormat>宽屏</PresentationFormat>
  <Paragraphs>240</Paragraphs>
  <Slides>25</Slides>
  <Notes>0</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25</vt:i4>
      </vt:variant>
    </vt:vector>
  </HeadingPairs>
  <TitlesOfParts>
    <vt:vector size="30" baseType="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23</cp:revision>
  <dcterms:created xsi:type="dcterms:W3CDTF">2021-01-28T05:28:48Z</dcterms:created>
  <dcterms:modified xsi:type="dcterms:W3CDTF">2022-04-14T10:57:38Z</dcterms:modified>
</cp:coreProperties>
</file>