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sldIdLst>
    <p:sldId id="281" r:id="rId4"/>
    <p:sldId id="257" r:id="rId5"/>
    <p:sldId id="258" r:id="rId6"/>
    <p:sldId id="264" r:id="rId7"/>
    <p:sldId id="263" r:id="rId8"/>
    <p:sldId id="265" r:id="rId9"/>
    <p:sldId id="266" r:id="rId10"/>
    <p:sldId id="284" r:id="rId11"/>
    <p:sldId id="267" r:id="rId12"/>
    <p:sldId id="268" r:id="rId13"/>
    <p:sldId id="269" r:id="rId14"/>
    <p:sldId id="270" r:id="rId15"/>
    <p:sldId id="271" r:id="rId16"/>
    <p:sldId id="285" r:id="rId17"/>
    <p:sldId id="273" r:id="rId18"/>
    <p:sldId id="272" r:id="rId19"/>
    <p:sldId id="274" r:id="rId20"/>
    <p:sldId id="275" r:id="rId21"/>
    <p:sldId id="286" r:id="rId22"/>
    <p:sldId id="276" r:id="rId23"/>
    <p:sldId id="277" r:id="rId24"/>
    <p:sldId id="278" r:id="rId25"/>
    <p:sldId id="279" r:id="rId26"/>
    <p:sldId id="1774" r:id="rId27"/>
    <p:sldId id="283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83CB"/>
    <a:srgbClr val="EC931C"/>
    <a:srgbClr val="7698D4"/>
    <a:srgbClr val="DD8813"/>
    <a:srgbClr val="F0D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5BAA56-897E-4AE0-B8E2-CD97EAA41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2CC2A6E-DBB1-477A-8D29-19A8B9242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2F0A42-B685-4321-A153-1EA029F44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3287-984F-46E0-BEBE-EFC0621AC0AC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577A8A-30C1-42B0-94F2-1BF75D30B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4CF463-E1DD-4914-B559-9F860CCD7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852-1CE1-428D-9DFB-785B496632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02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9F1C23-9D4D-4818-B494-DC6EC3CB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01C6CB4-9FFD-4FCE-95E5-D01AE8229D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BD059B4-AE50-4334-8475-E5F1EE517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E3F364-9FC4-42A1-9BDD-A80CA401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3287-984F-46E0-BEBE-EFC0621AC0AC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1990EC9-7150-464F-8766-A8897C2AE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E0535E8-383A-401D-B661-A1A35DB6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852-1CE1-428D-9DFB-785B496632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64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6DD5F4-8A39-455C-BC09-9C7A2A93C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8F6B78-C5B5-4D59-8E69-515094100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536C5F-741F-46A7-88E8-1C0DCB89C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3287-984F-46E0-BEBE-EFC0621AC0AC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1EFC2C-CC2C-4444-865C-6EC34D997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AA8CD3-D639-4031-BCA1-91DBF108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852-1CE1-428D-9DFB-785B496632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50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4DF6466-A67D-4B41-A0B9-399837C394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9FCD2D6-DA2F-4B8A-9012-F795E8A32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067CCD-2B5B-4DBE-AD32-A12E49F4C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3287-984F-46E0-BEBE-EFC0621AC0AC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C7DA1D-7169-4F17-8D87-CD4E1ECF8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EC7FE0-2D71-4D14-93A3-1A36CBD67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852-1CE1-428D-9DFB-785B496632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5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56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23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481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31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180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463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5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999565-E2DE-4D22-B4B6-051FC46F6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A5738E-A957-46CF-B002-C004B1F13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D342F1-CB98-4B15-8D64-E12BCE83C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3287-984F-46E0-BEBE-EFC0621AC0AC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D3EF11-19C5-4802-8FCD-CFA0B08E9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764849-EC4A-4966-9DD1-E5B66C45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852-1CE1-428D-9DFB-785B496632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61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73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58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26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11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224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89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906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000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707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0235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1074E5-0B62-4DC3-82F7-19F2684D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F72A40-652B-4ACF-80C7-EFE0B8425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D6FEF1-2C1D-4393-9CBF-A126F9868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3287-984F-46E0-BEBE-EFC0621AC0AC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1F602E-CE55-4B20-ADB0-80A97F17B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E7872A-7ADE-4BE2-823B-A359EF4F6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852-1CE1-428D-9DFB-785B496632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12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681426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27453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23179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869972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4318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101499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713757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821032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285571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93072" y="6525239"/>
            <a:ext cx="1632181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82700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6C55A7-98A7-4405-BC6C-C1B076F50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88FBF6-3118-497E-8E7D-DA3493BA4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14C2DFC-7C38-466E-9519-072E784C5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DF020C-41AA-4495-96C1-D63B687B9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3287-984F-46E0-BEBE-EFC0621AC0AC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A5658C9-EF5A-4BD3-B764-133D750E9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22A350-CD43-4BE3-8370-313E1310E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852-1CE1-428D-9DFB-785B496632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74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95811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46185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5487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06292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1E081-8D4F-448E-8809-8577FFBB1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4B966B-1571-4242-8BFE-598762E1E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145490F-A2DA-470B-91EF-6D3F7680F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99DEA04-E6F7-498B-801A-BF87F5A554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5FEC666-3580-4218-BA7F-4F046D3D27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A52835D-7CED-49F5-A409-1AF4446C5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3287-984F-46E0-BEBE-EFC0621AC0AC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B9F621F-0013-4DEF-8A14-53C1621A6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13F1808-1BF8-42FB-878A-A2113729B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852-1CE1-428D-9DFB-785B496632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50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1E081-8D4F-448E-8809-8577FFBB1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4B966B-1571-4242-8BFE-598762E1E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145490F-A2DA-470B-91EF-6D3F7680F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99DEA04-E6F7-498B-801A-BF87F5A554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5FEC666-3580-4218-BA7F-4F046D3D27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A52835D-7CED-49F5-A409-1AF4446C5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3287-984F-46E0-BEBE-EFC0621AC0AC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B9F621F-0013-4DEF-8A14-53C1621A6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13F1808-1BF8-42FB-878A-A2113729B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852-1CE1-428D-9DFB-785B496632D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655455" y="671476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39118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482171-2E1A-42D7-A97A-2CAB795AF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79A1207-8ECF-4EBC-957A-99646B451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3287-984F-46E0-BEBE-EFC0621AC0AC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D1F9F9F-0147-4741-931A-A420D135C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FB78EEF-F55D-431D-8D6B-7FC31298C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852-1CE1-428D-9DFB-785B496632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7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39A5A88-1219-4CF8-9E92-F15F295C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3287-984F-46E0-BEBE-EFC0621AC0AC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BD668AF-9B1E-48A3-B777-B86446A04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34CEF6-5E80-4058-BA9E-92669594B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852-1CE1-428D-9DFB-785B496632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13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D9A2B0-2600-44C1-813F-783DDC4BA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F9AF49-1AC7-4E44-A8F2-9F6A20603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E14A803-6FF0-4326-A119-41682A6F2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690CED-1B0A-491E-8EF7-B65CE1031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3287-984F-46E0-BEBE-EFC0621AC0AC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A24774C-BF54-490D-9C60-F487400E4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040F6B-1454-49E4-A04E-6F6F49336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852-1CE1-428D-9DFB-785B496632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27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1"/>
            </a:gs>
            <a:gs pos="0">
              <a:schemeClr val="accent1">
                <a:lumMod val="60000"/>
                <a:lumOff val="4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76D9742-06B5-493D-B697-7D181C9C6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030CBC-7F17-418C-8940-4D599DA92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20FE79-5A24-43A2-A5DB-B0D5020C1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0EEB3287-984F-46E0-BEBE-EFC0621AC0AC}" type="datetimeFigureOut">
              <a:rPr lang="zh-CN" altLang="en-US" smtClean="0"/>
              <a:pPr/>
              <a:t>2022/4/19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5F2919-35F6-4108-854A-E22D6DA64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0A7BC1-0648-4F59-B2B6-72C799220A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CFB70852-1CE1-428D-9DFB-785B496632D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516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59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freeppt7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Relationship Id="rId6" Type="http://schemas.openxmlformats.org/officeDocument/2006/relationships/image" Target="../media/image14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42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游戏机&#10;&#10;描述已自动生成">
            <a:extLst>
              <a:ext uri="{FF2B5EF4-FFF2-40B4-BE49-F238E27FC236}">
                <a16:creationId xmlns:a16="http://schemas.microsoft.com/office/drawing/2014/main" id="{4CFB59C7-32C3-482C-86EA-7ADD0804E8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581" y="-944548"/>
            <a:ext cx="4183027" cy="4185054"/>
          </a:xfrm>
          <a:prstGeom prst="rect">
            <a:avLst/>
          </a:prstGeom>
        </p:spPr>
      </p:pic>
      <p:pic>
        <p:nvPicPr>
          <p:cNvPr id="8" name="图片 7" descr="卡通人物&#10;&#10;低可信度描述已自动生成">
            <a:extLst>
              <a:ext uri="{FF2B5EF4-FFF2-40B4-BE49-F238E27FC236}">
                <a16:creationId xmlns:a16="http://schemas.microsoft.com/office/drawing/2014/main" id="{FA83EE53-009E-482E-99AF-FAC39EC9F3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13"/>
          <a:stretch/>
        </p:blipFill>
        <p:spPr>
          <a:xfrm>
            <a:off x="1" y="3521873"/>
            <a:ext cx="3505199" cy="3594850"/>
          </a:xfrm>
          <a:prstGeom prst="rect">
            <a:avLst/>
          </a:prstGeom>
        </p:spPr>
      </p:pic>
      <p:pic>
        <p:nvPicPr>
          <p:cNvPr id="16" name="图片 15" descr="图片包含 游戏机, 房间&#10;&#10;描述已自动生成">
            <a:extLst>
              <a:ext uri="{FF2B5EF4-FFF2-40B4-BE49-F238E27FC236}">
                <a16:creationId xmlns:a16="http://schemas.microsoft.com/office/drawing/2014/main" id="{21A09414-7F1C-40E7-8009-322B7F00FF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15" t="2339" r="9182" b="83158"/>
          <a:stretch/>
        </p:blipFill>
        <p:spPr>
          <a:xfrm>
            <a:off x="10603933" y="-288758"/>
            <a:ext cx="1588067" cy="1588067"/>
          </a:xfrm>
          <a:prstGeom prst="rect">
            <a:avLst/>
          </a:prstGeom>
        </p:spPr>
      </p:pic>
      <p:pic>
        <p:nvPicPr>
          <p:cNvPr id="17" name="图片 16" descr="图片包含 游戏机&#10;&#10;描述已自动生成">
            <a:extLst>
              <a:ext uri="{FF2B5EF4-FFF2-40B4-BE49-F238E27FC236}">
                <a16:creationId xmlns:a16="http://schemas.microsoft.com/office/drawing/2014/main" id="{E71843E4-7D50-4D07-823B-CD4B0C0553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14" y="985552"/>
            <a:ext cx="777393" cy="777770"/>
          </a:xfrm>
          <a:prstGeom prst="rect">
            <a:avLst/>
          </a:prstGeom>
        </p:spPr>
      </p:pic>
      <p:pic>
        <p:nvPicPr>
          <p:cNvPr id="18" name="图片 17" descr="卡通人物&#10;&#10;低可信度描述已自动生成">
            <a:extLst>
              <a:ext uri="{FF2B5EF4-FFF2-40B4-BE49-F238E27FC236}">
                <a16:creationId xmlns:a16="http://schemas.microsoft.com/office/drawing/2014/main" id="{17E21D90-87C3-409A-9800-6D28CBF8AF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0"/>
          <a:stretch/>
        </p:blipFill>
        <p:spPr>
          <a:xfrm>
            <a:off x="8165432" y="3219288"/>
            <a:ext cx="4026568" cy="386931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96F0938A-9683-4719-B499-88E3335C41E6}"/>
              </a:ext>
            </a:extLst>
          </p:cNvPr>
          <p:cNvSpPr txBox="1"/>
          <p:nvPr/>
        </p:nvSpPr>
        <p:spPr>
          <a:xfrm>
            <a:off x="1914128" y="2474448"/>
            <a:ext cx="87924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FREE PPT TEMPLATES</a:t>
            </a:r>
            <a:endParaRPr kumimoji="0" lang="zh-CN" altLang="en-US" sz="48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3CA4A8E-8251-4605-BE8C-392EBE149336}"/>
              </a:ext>
            </a:extLst>
          </p:cNvPr>
          <p:cNvSpPr txBox="1"/>
          <p:nvPr/>
        </p:nvSpPr>
        <p:spPr>
          <a:xfrm>
            <a:off x="2957695" y="3521873"/>
            <a:ext cx="6276610" cy="338554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 rtlCol="0" anchor="ctr" anchorCtr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6"/>
                  <a:srcRect/>
                  <a:stretch>
                    <a:fillRect/>
                  </a:stretch>
                </a:blipFill>
              </a:defRPr>
            </a:lvl1pPr>
          </a:lstStyle>
          <a:p>
            <a:pPr lvl="0" algn="dist" eaLnBrk="0" hangingPunct="0">
              <a:defRPr/>
            </a:pPr>
            <a:r>
              <a:rPr lang="en-US" altLang="zh-CN" sz="1600" b="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1" name="圆角矩形 21">
            <a:extLst>
              <a:ext uri="{FF2B5EF4-FFF2-40B4-BE49-F238E27FC236}">
                <a16:creationId xmlns:a16="http://schemas.microsoft.com/office/drawing/2014/main" id="{7FFCBA3C-E96F-45DE-B732-6DB075C22758}"/>
              </a:ext>
            </a:extLst>
          </p:cNvPr>
          <p:cNvSpPr/>
          <p:nvPr/>
        </p:nvSpPr>
        <p:spPr>
          <a:xfrm>
            <a:off x="5210304" y="4308348"/>
            <a:ext cx="1959123" cy="458418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freeppt7.com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C95996B1-BEA7-427B-9BEA-12ED4132A9CA}"/>
              </a:ext>
            </a:extLst>
          </p:cNvPr>
          <p:cNvSpPr/>
          <p:nvPr/>
        </p:nvSpPr>
        <p:spPr>
          <a:xfrm>
            <a:off x="9234305" y="24921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1" name="TextBox 3">
            <a:hlinkClick r:id="rId7"/>
            <a:extLst>
              <a:ext uri="{FF2B5EF4-FFF2-40B4-BE49-F238E27FC236}">
                <a16:creationId xmlns:a16="http://schemas.microsoft.com/office/drawing/2014/main" id="{E50F73C1-71A0-4125-8330-6035B458C19E}"/>
              </a:ext>
            </a:extLst>
          </p:cNvPr>
          <p:cNvSpPr txBox="1"/>
          <p:nvPr/>
        </p:nvSpPr>
        <p:spPr>
          <a:xfrm>
            <a:off x="3605058" y="656363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3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accel="44000" decel="5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accel="44000" decel="5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33733FD-BCD4-4D10-AF53-857D232652FC}"/>
              </a:ext>
            </a:extLst>
          </p:cNvPr>
          <p:cNvGrpSpPr/>
          <p:nvPr/>
        </p:nvGrpSpPr>
        <p:grpSpPr>
          <a:xfrm>
            <a:off x="223550" y="359909"/>
            <a:ext cx="2936745" cy="538448"/>
            <a:chOff x="207508" y="247615"/>
            <a:chExt cx="2936745" cy="538448"/>
          </a:xfrm>
        </p:grpSpPr>
        <p:pic>
          <p:nvPicPr>
            <p:cNvPr id="3" name="图片 2" descr="图片包含 游戏机&#10;&#10;描述已自动生成">
              <a:extLst>
                <a:ext uri="{FF2B5EF4-FFF2-40B4-BE49-F238E27FC236}">
                  <a16:creationId xmlns:a16="http://schemas.microsoft.com/office/drawing/2014/main" id="{38AD7529-F1F3-4EF8-933E-DD21DB6BB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508" y="247615"/>
              <a:ext cx="538187" cy="538448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2FB27A4-DAF4-46B8-B6EC-F2A2111B982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857387" y="301396"/>
              <a:ext cx="2286866" cy="430887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12700">
                    <a:srgbClr val="FF0000">
                      <a:alpha val="53000"/>
                    </a:srgbClr>
                  </a:glo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2F338004-643A-4C1D-ACD7-82D13914A852}"/>
              </a:ext>
            </a:extLst>
          </p:cNvPr>
          <p:cNvGrpSpPr/>
          <p:nvPr/>
        </p:nvGrpSpPr>
        <p:grpSpPr>
          <a:xfrm>
            <a:off x="1074821" y="1524000"/>
            <a:ext cx="3096126" cy="4063029"/>
            <a:chOff x="1074821" y="1524000"/>
            <a:chExt cx="3096126" cy="406302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B77F77EE-8081-4BD8-ABB4-F43C1E26C63B}"/>
                </a:ext>
              </a:extLst>
            </p:cNvPr>
            <p:cNvSpPr/>
            <p:nvPr/>
          </p:nvSpPr>
          <p:spPr>
            <a:xfrm>
              <a:off x="1074821" y="1524000"/>
              <a:ext cx="3096126" cy="40630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91CE2A2-4147-4FF4-A3BB-4C3E06A91195}"/>
                </a:ext>
              </a:extLst>
            </p:cNvPr>
            <p:cNvGrpSpPr/>
            <p:nvPr/>
          </p:nvGrpSpPr>
          <p:grpSpPr>
            <a:xfrm>
              <a:off x="1203158" y="2017723"/>
              <a:ext cx="2839453" cy="3055730"/>
              <a:chOff x="1129564" y="2378144"/>
              <a:chExt cx="2839453" cy="3055730"/>
            </a:xfrm>
          </p:grpSpPr>
          <p:sp>
            <p:nvSpPr>
              <p:cNvPr id="19" name="Freeform 59">
                <a:extLst>
                  <a:ext uri="{FF2B5EF4-FFF2-40B4-BE49-F238E27FC236}">
                    <a16:creationId xmlns:a16="http://schemas.microsoft.com/office/drawing/2014/main" id="{690DF2DE-CF6B-41EB-A485-E4B8680C44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2040" y="2378144"/>
                <a:ext cx="434501" cy="454253"/>
              </a:xfrm>
              <a:custGeom>
                <a:avLst/>
                <a:gdLst>
                  <a:gd name="T0" fmla="*/ 73627430 w 581"/>
                  <a:gd name="T1" fmla="*/ 67678707 h 609"/>
                  <a:gd name="T2" fmla="*/ 61659637 w 581"/>
                  <a:gd name="T3" fmla="*/ 78678142 h 609"/>
                  <a:gd name="T4" fmla="*/ 54244957 w 581"/>
                  <a:gd name="T5" fmla="*/ 72208055 h 609"/>
                  <a:gd name="T6" fmla="*/ 57106883 w 581"/>
                  <a:gd name="T7" fmla="*/ 65867111 h 609"/>
                  <a:gd name="T8" fmla="*/ 61659637 w 581"/>
                  <a:gd name="T9" fmla="*/ 69490662 h 609"/>
                  <a:gd name="T10" fmla="*/ 71806401 w 581"/>
                  <a:gd name="T11" fmla="*/ 61338122 h 609"/>
                  <a:gd name="T12" fmla="*/ 73627430 w 581"/>
                  <a:gd name="T13" fmla="*/ 67678707 h 609"/>
                  <a:gd name="T14" fmla="*/ 61659637 w 581"/>
                  <a:gd name="T15" fmla="*/ 64055516 h 609"/>
                  <a:gd name="T16" fmla="*/ 49691843 w 581"/>
                  <a:gd name="T17" fmla="*/ 69490662 h 609"/>
                  <a:gd name="T18" fmla="*/ 51513233 w 581"/>
                  <a:gd name="T19" fmla="*/ 75054951 h 609"/>
                  <a:gd name="T20" fmla="*/ 3772261 w 581"/>
                  <a:gd name="T21" fmla="*/ 78678142 h 609"/>
                  <a:gd name="T22" fmla="*/ 0 w 581"/>
                  <a:gd name="T23" fmla="*/ 10999436 h 609"/>
                  <a:gd name="T24" fmla="*/ 10146404 w 581"/>
                  <a:gd name="T25" fmla="*/ 7246742 h 609"/>
                  <a:gd name="T26" fmla="*/ 17561444 w 581"/>
                  <a:gd name="T27" fmla="*/ 18246178 h 609"/>
                  <a:gd name="T28" fmla="*/ 24845922 w 581"/>
                  <a:gd name="T29" fmla="*/ 7246742 h 609"/>
                  <a:gd name="T30" fmla="*/ 28488341 w 581"/>
                  <a:gd name="T31" fmla="*/ 10999436 h 609"/>
                  <a:gd name="T32" fmla="*/ 43318061 w 581"/>
                  <a:gd name="T33" fmla="*/ 10999436 h 609"/>
                  <a:gd name="T34" fmla="*/ 46960119 w 581"/>
                  <a:gd name="T35" fmla="*/ 7246742 h 609"/>
                  <a:gd name="T36" fmla="*/ 54244957 w 581"/>
                  <a:gd name="T37" fmla="*/ 18246178 h 609"/>
                  <a:gd name="T38" fmla="*/ 61659637 w 581"/>
                  <a:gd name="T39" fmla="*/ 7246742 h 609"/>
                  <a:gd name="T40" fmla="*/ 71806401 w 581"/>
                  <a:gd name="T41" fmla="*/ 10999436 h 609"/>
                  <a:gd name="T42" fmla="*/ 66212751 w 581"/>
                  <a:gd name="T43" fmla="*/ 59526167 h 609"/>
                  <a:gd name="T44" fmla="*/ 10146404 w 581"/>
                  <a:gd name="T45" fmla="*/ 63149718 h 609"/>
                  <a:gd name="T46" fmla="*/ 12878128 w 581"/>
                  <a:gd name="T47" fmla="*/ 65867111 h 609"/>
                  <a:gd name="T48" fmla="*/ 39545439 w 581"/>
                  <a:gd name="T49" fmla="*/ 63149718 h 609"/>
                  <a:gd name="T50" fmla="*/ 39545439 w 581"/>
                  <a:gd name="T51" fmla="*/ 63149718 h 609"/>
                  <a:gd name="T52" fmla="*/ 39545439 w 581"/>
                  <a:gd name="T53" fmla="*/ 63149718 h 609"/>
                  <a:gd name="T54" fmla="*/ 12878128 w 581"/>
                  <a:gd name="T55" fmla="*/ 60431965 h 609"/>
                  <a:gd name="T56" fmla="*/ 58017218 w 581"/>
                  <a:gd name="T57" fmla="*/ 28339815 h 609"/>
                  <a:gd name="T58" fmla="*/ 13788823 w 581"/>
                  <a:gd name="T59" fmla="*/ 28339815 h 609"/>
                  <a:gd name="T60" fmla="*/ 13788823 w 581"/>
                  <a:gd name="T61" fmla="*/ 35715700 h 609"/>
                  <a:gd name="T62" fmla="*/ 61659637 w 581"/>
                  <a:gd name="T63" fmla="*/ 31963007 h 609"/>
                  <a:gd name="T64" fmla="*/ 58017218 w 581"/>
                  <a:gd name="T65" fmla="*/ 43868240 h 609"/>
                  <a:gd name="T66" fmla="*/ 35903020 w 581"/>
                  <a:gd name="T67" fmla="*/ 43868240 h 609"/>
                  <a:gd name="T68" fmla="*/ 13788823 w 581"/>
                  <a:gd name="T69" fmla="*/ 43868240 h 609"/>
                  <a:gd name="T70" fmla="*/ 13788823 w 581"/>
                  <a:gd name="T71" fmla="*/ 51244484 h 609"/>
                  <a:gd name="T72" fmla="*/ 35903020 w 581"/>
                  <a:gd name="T73" fmla="*/ 51244484 h 609"/>
                  <a:gd name="T74" fmla="*/ 61659637 w 581"/>
                  <a:gd name="T75" fmla="*/ 47491791 h 609"/>
                  <a:gd name="T76" fmla="*/ 54244957 w 581"/>
                  <a:gd name="T77" fmla="*/ 14622627 h 609"/>
                  <a:gd name="T78" fmla="*/ 50602538 w 581"/>
                  <a:gd name="T79" fmla="*/ 10999436 h 609"/>
                  <a:gd name="T80" fmla="*/ 54244957 w 581"/>
                  <a:gd name="T81" fmla="*/ 0 h 609"/>
                  <a:gd name="T82" fmla="*/ 58017218 w 581"/>
                  <a:gd name="T83" fmla="*/ 10999436 h 609"/>
                  <a:gd name="T84" fmla="*/ 35903020 w 581"/>
                  <a:gd name="T85" fmla="*/ 14622627 h 609"/>
                  <a:gd name="T86" fmla="*/ 32260601 w 581"/>
                  <a:gd name="T87" fmla="*/ 10999436 h 609"/>
                  <a:gd name="T88" fmla="*/ 35903020 w 581"/>
                  <a:gd name="T89" fmla="*/ 0 h 609"/>
                  <a:gd name="T90" fmla="*/ 39545439 w 581"/>
                  <a:gd name="T91" fmla="*/ 10999436 h 609"/>
                  <a:gd name="T92" fmla="*/ 17561444 w 581"/>
                  <a:gd name="T93" fmla="*/ 14622627 h 609"/>
                  <a:gd name="T94" fmla="*/ 13788823 w 581"/>
                  <a:gd name="T95" fmla="*/ 10999436 h 609"/>
                  <a:gd name="T96" fmla="*/ 17561444 w 581"/>
                  <a:gd name="T97" fmla="*/ 0 h 609"/>
                  <a:gd name="T98" fmla="*/ 21203502 w 581"/>
                  <a:gd name="T99" fmla="*/ 10999436 h 60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581" h="609">
                    <a:moveTo>
                      <a:pt x="566" y="523"/>
                    </a:moveTo>
                    <a:lnTo>
                      <a:pt x="566" y="523"/>
                    </a:lnTo>
                    <a:cubicBezTo>
                      <a:pt x="495" y="594"/>
                      <a:pt x="495" y="594"/>
                      <a:pt x="495" y="594"/>
                    </a:cubicBezTo>
                    <a:cubicBezTo>
                      <a:pt x="488" y="601"/>
                      <a:pt x="481" y="608"/>
                      <a:pt x="474" y="608"/>
                    </a:cubicBezTo>
                    <a:cubicBezTo>
                      <a:pt x="467" y="608"/>
                      <a:pt x="460" y="601"/>
                      <a:pt x="453" y="594"/>
                    </a:cubicBezTo>
                    <a:cubicBezTo>
                      <a:pt x="417" y="558"/>
                      <a:pt x="417" y="558"/>
                      <a:pt x="417" y="558"/>
                    </a:cubicBezTo>
                    <a:cubicBezTo>
                      <a:pt x="410" y="551"/>
                      <a:pt x="410" y="544"/>
                      <a:pt x="410" y="537"/>
                    </a:cubicBezTo>
                    <a:cubicBezTo>
                      <a:pt x="410" y="523"/>
                      <a:pt x="417" y="509"/>
                      <a:pt x="439" y="509"/>
                    </a:cubicBezTo>
                    <a:cubicBezTo>
                      <a:pt x="446" y="509"/>
                      <a:pt x="453" y="516"/>
                      <a:pt x="453" y="523"/>
                    </a:cubicBezTo>
                    <a:cubicBezTo>
                      <a:pt x="474" y="537"/>
                      <a:pt x="474" y="537"/>
                      <a:pt x="474" y="537"/>
                    </a:cubicBezTo>
                    <a:cubicBezTo>
                      <a:pt x="530" y="481"/>
                      <a:pt x="530" y="481"/>
                      <a:pt x="530" y="481"/>
                    </a:cubicBezTo>
                    <a:cubicBezTo>
                      <a:pt x="537" y="474"/>
                      <a:pt x="545" y="474"/>
                      <a:pt x="552" y="474"/>
                    </a:cubicBezTo>
                    <a:cubicBezTo>
                      <a:pt x="566" y="474"/>
                      <a:pt x="580" y="488"/>
                      <a:pt x="580" y="502"/>
                    </a:cubicBezTo>
                    <a:cubicBezTo>
                      <a:pt x="580" y="509"/>
                      <a:pt x="573" y="516"/>
                      <a:pt x="566" y="523"/>
                    </a:cubicBezTo>
                    <a:close/>
                    <a:moveTo>
                      <a:pt x="474" y="495"/>
                    </a:moveTo>
                    <a:lnTo>
                      <a:pt x="474" y="495"/>
                    </a:lnTo>
                    <a:cubicBezTo>
                      <a:pt x="467" y="488"/>
                      <a:pt x="453" y="481"/>
                      <a:pt x="439" y="481"/>
                    </a:cubicBezTo>
                    <a:cubicBezTo>
                      <a:pt x="403" y="481"/>
                      <a:pt x="382" y="509"/>
                      <a:pt x="382" y="537"/>
                    </a:cubicBezTo>
                    <a:cubicBezTo>
                      <a:pt x="382" y="558"/>
                      <a:pt x="389" y="573"/>
                      <a:pt x="396" y="580"/>
                    </a:cubicBezTo>
                    <a:cubicBezTo>
                      <a:pt x="424" y="608"/>
                      <a:pt x="424" y="608"/>
                      <a:pt x="424" y="608"/>
                    </a:cubicBezTo>
                    <a:cubicBezTo>
                      <a:pt x="29" y="608"/>
                      <a:pt x="29" y="608"/>
                      <a:pt x="29" y="608"/>
                    </a:cubicBezTo>
                    <a:cubicBezTo>
                      <a:pt x="15" y="608"/>
                      <a:pt x="0" y="594"/>
                      <a:pt x="0" y="580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71"/>
                      <a:pt x="15" y="56"/>
                      <a:pt x="29" y="56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78" y="85"/>
                      <a:pt x="78" y="85"/>
                      <a:pt x="78" y="85"/>
                    </a:cubicBezTo>
                    <a:cubicBezTo>
                      <a:pt x="78" y="120"/>
                      <a:pt x="106" y="141"/>
                      <a:pt x="135" y="141"/>
                    </a:cubicBezTo>
                    <a:cubicBezTo>
                      <a:pt x="163" y="141"/>
                      <a:pt x="191" y="120"/>
                      <a:pt x="191" y="85"/>
                    </a:cubicBezTo>
                    <a:cubicBezTo>
                      <a:pt x="191" y="56"/>
                      <a:pt x="191" y="56"/>
                      <a:pt x="191" y="56"/>
                    </a:cubicBezTo>
                    <a:cubicBezTo>
                      <a:pt x="219" y="56"/>
                      <a:pt x="219" y="56"/>
                      <a:pt x="219" y="56"/>
                    </a:cubicBezTo>
                    <a:cubicBezTo>
                      <a:pt x="219" y="85"/>
                      <a:pt x="219" y="85"/>
                      <a:pt x="219" y="85"/>
                    </a:cubicBezTo>
                    <a:cubicBezTo>
                      <a:pt x="219" y="120"/>
                      <a:pt x="248" y="141"/>
                      <a:pt x="276" y="141"/>
                    </a:cubicBezTo>
                    <a:cubicBezTo>
                      <a:pt x="304" y="141"/>
                      <a:pt x="333" y="120"/>
                      <a:pt x="333" y="85"/>
                    </a:cubicBezTo>
                    <a:cubicBezTo>
                      <a:pt x="333" y="56"/>
                      <a:pt x="333" y="56"/>
                      <a:pt x="333" y="56"/>
                    </a:cubicBezTo>
                    <a:cubicBezTo>
                      <a:pt x="361" y="56"/>
                      <a:pt x="361" y="56"/>
                      <a:pt x="361" y="56"/>
                    </a:cubicBezTo>
                    <a:cubicBezTo>
                      <a:pt x="361" y="85"/>
                      <a:pt x="361" y="85"/>
                      <a:pt x="361" y="85"/>
                    </a:cubicBezTo>
                    <a:cubicBezTo>
                      <a:pt x="361" y="120"/>
                      <a:pt x="389" y="141"/>
                      <a:pt x="417" y="141"/>
                    </a:cubicBezTo>
                    <a:cubicBezTo>
                      <a:pt x="446" y="141"/>
                      <a:pt x="474" y="120"/>
                      <a:pt x="474" y="85"/>
                    </a:cubicBezTo>
                    <a:cubicBezTo>
                      <a:pt x="474" y="56"/>
                      <a:pt x="474" y="56"/>
                      <a:pt x="474" y="56"/>
                    </a:cubicBezTo>
                    <a:cubicBezTo>
                      <a:pt x="523" y="56"/>
                      <a:pt x="523" y="56"/>
                      <a:pt x="523" y="56"/>
                    </a:cubicBezTo>
                    <a:cubicBezTo>
                      <a:pt x="537" y="56"/>
                      <a:pt x="552" y="71"/>
                      <a:pt x="552" y="85"/>
                    </a:cubicBezTo>
                    <a:cubicBezTo>
                      <a:pt x="552" y="445"/>
                      <a:pt x="552" y="445"/>
                      <a:pt x="552" y="445"/>
                    </a:cubicBezTo>
                    <a:cubicBezTo>
                      <a:pt x="530" y="445"/>
                      <a:pt x="516" y="452"/>
                      <a:pt x="509" y="460"/>
                    </a:cubicBezTo>
                    <a:lnTo>
                      <a:pt x="474" y="495"/>
                    </a:lnTo>
                    <a:close/>
                    <a:moveTo>
                      <a:pt x="78" y="488"/>
                    </a:moveTo>
                    <a:lnTo>
                      <a:pt x="78" y="488"/>
                    </a:lnTo>
                    <a:cubicBezTo>
                      <a:pt x="78" y="502"/>
                      <a:pt x="85" y="509"/>
                      <a:pt x="99" y="509"/>
                    </a:cubicBezTo>
                    <a:cubicBezTo>
                      <a:pt x="283" y="509"/>
                      <a:pt x="283" y="509"/>
                      <a:pt x="283" y="509"/>
                    </a:cubicBezTo>
                    <a:cubicBezTo>
                      <a:pt x="297" y="509"/>
                      <a:pt x="304" y="502"/>
                      <a:pt x="304" y="488"/>
                    </a:cubicBezTo>
                    <a:cubicBezTo>
                      <a:pt x="304" y="474"/>
                      <a:pt x="297" y="467"/>
                      <a:pt x="283" y="467"/>
                    </a:cubicBezTo>
                    <a:cubicBezTo>
                      <a:pt x="99" y="467"/>
                      <a:pt x="99" y="467"/>
                      <a:pt x="99" y="467"/>
                    </a:cubicBezTo>
                    <a:cubicBezTo>
                      <a:pt x="85" y="467"/>
                      <a:pt x="78" y="474"/>
                      <a:pt x="78" y="488"/>
                    </a:cubicBezTo>
                    <a:close/>
                    <a:moveTo>
                      <a:pt x="446" y="219"/>
                    </a:moveTo>
                    <a:lnTo>
                      <a:pt x="446" y="219"/>
                    </a:lnTo>
                    <a:cubicBezTo>
                      <a:pt x="106" y="219"/>
                      <a:pt x="106" y="219"/>
                      <a:pt x="106" y="219"/>
                    </a:cubicBezTo>
                    <a:cubicBezTo>
                      <a:pt x="92" y="219"/>
                      <a:pt x="78" y="233"/>
                      <a:pt x="78" y="247"/>
                    </a:cubicBezTo>
                    <a:cubicBezTo>
                      <a:pt x="78" y="262"/>
                      <a:pt x="92" y="276"/>
                      <a:pt x="106" y="276"/>
                    </a:cubicBezTo>
                    <a:cubicBezTo>
                      <a:pt x="446" y="276"/>
                      <a:pt x="446" y="276"/>
                      <a:pt x="446" y="276"/>
                    </a:cubicBezTo>
                    <a:cubicBezTo>
                      <a:pt x="460" y="276"/>
                      <a:pt x="474" y="262"/>
                      <a:pt x="474" y="247"/>
                    </a:cubicBezTo>
                    <a:cubicBezTo>
                      <a:pt x="474" y="233"/>
                      <a:pt x="460" y="219"/>
                      <a:pt x="446" y="219"/>
                    </a:cubicBezTo>
                    <a:close/>
                    <a:moveTo>
                      <a:pt x="446" y="339"/>
                    </a:moveTo>
                    <a:lnTo>
                      <a:pt x="446" y="339"/>
                    </a:lnTo>
                    <a:cubicBezTo>
                      <a:pt x="276" y="339"/>
                      <a:pt x="276" y="339"/>
                      <a:pt x="276" y="339"/>
                    </a:cubicBezTo>
                    <a:cubicBezTo>
                      <a:pt x="226" y="339"/>
                      <a:pt x="226" y="339"/>
                      <a:pt x="226" y="339"/>
                    </a:cubicBezTo>
                    <a:cubicBezTo>
                      <a:pt x="106" y="339"/>
                      <a:pt x="106" y="339"/>
                      <a:pt x="106" y="339"/>
                    </a:cubicBezTo>
                    <a:cubicBezTo>
                      <a:pt x="92" y="339"/>
                      <a:pt x="78" y="353"/>
                      <a:pt x="78" y="367"/>
                    </a:cubicBezTo>
                    <a:cubicBezTo>
                      <a:pt x="78" y="389"/>
                      <a:pt x="92" y="396"/>
                      <a:pt x="106" y="396"/>
                    </a:cubicBezTo>
                    <a:cubicBezTo>
                      <a:pt x="226" y="396"/>
                      <a:pt x="226" y="396"/>
                      <a:pt x="226" y="396"/>
                    </a:cubicBezTo>
                    <a:cubicBezTo>
                      <a:pt x="276" y="396"/>
                      <a:pt x="276" y="396"/>
                      <a:pt x="276" y="396"/>
                    </a:cubicBezTo>
                    <a:cubicBezTo>
                      <a:pt x="446" y="396"/>
                      <a:pt x="446" y="396"/>
                      <a:pt x="446" y="396"/>
                    </a:cubicBezTo>
                    <a:cubicBezTo>
                      <a:pt x="460" y="396"/>
                      <a:pt x="474" y="389"/>
                      <a:pt x="474" y="367"/>
                    </a:cubicBezTo>
                    <a:cubicBezTo>
                      <a:pt x="474" y="353"/>
                      <a:pt x="460" y="339"/>
                      <a:pt x="446" y="339"/>
                    </a:cubicBezTo>
                    <a:close/>
                    <a:moveTo>
                      <a:pt x="417" y="113"/>
                    </a:moveTo>
                    <a:lnTo>
                      <a:pt x="417" y="113"/>
                    </a:lnTo>
                    <a:cubicBezTo>
                      <a:pt x="403" y="113"/>
                      <a:pt x="389" y="106"/>
                      <a:pt x="389" y="85"/>
                    </a:cubicBezTo>
                    <a:cubicBezTo>
                      <a:pt x="389" y="28"/>
                      <a:pt x="389" y="28"/>
                      <a:pt x="389" y="28"/>
                    </a:cubicBezTo>
                    <a:cubicBezTo>
                      <a:pt x="389" y="14"/>
                      <a:pt x="403" y="0"/>
                      <a:pt x="417" y="0"/>
                    </a:cubicBezTo>
                    <a:cubicBezTo>
                      <a:pt x="431" y="0"/>
                      <a:pt x="446" y="14"/>
                      <a:pt x="446" y="28"/>
                    </a:cubicBezTo>
                    <a:cubicBezTo>
                      <a:pt x="446" y="85"/>
                      <a:pt x="446" y="85"/>
                      <a:pt x="446" y="85"/>
                    </a:cubicBezTo>
                    <a:cubicBezTo>
                      <a:pt x="446" y="106"/>
                      <a:pt x="431" y="113"/>
                      <a:pt x="417" y="113"/>
                    </a:cubicBezTo>
                    <a:close/>
                    <a:moveTo>
                      <a:pt x="276" y="113"/>
                    </a:moveTo>
                    <a:lnTo>
                      <a:pt x="276" y="113"/>
                    </a:lnTo>
                    <a:cubicBezTo>
                      <a:pt x="262" y="113"/>
                      <a:pt x="248" y="106"/>
                      <a:pt x="248" y="85"/>
                    </a:cubicBezTo>
                    <a:cubicBezTo>
                      <a:pt x="248" y="28"/>
                      <a:pt x="248" y="28"/>
                      <a:pt x="248" y="28"/>
                    </a:cubicBezTo>
                    <a:cubicBezTo>
                      <a:pt x="248" y="14"/>
                      <a:pt x="262" y="0"/>
                      <a:pt x="276" y="0"/>
                    </a:cubicBezTo>
                    <a:cubicBezTo>
                      <a:pt x="290" y="0"/>
                      <a:pt x="304" y="14"/>
                      <a:pt x="304" y="28"/>
                    </a:cubicBezTo>
                    <a:cubicBezTo>
                      <a:pt x="304" y="85"/>
                      <a:pt x="304" y="85"/>
                      <a:pt x="304" y="85"/>
                    </a:cubicBezTo>
                    <a:cubicBezTo>
                      <a:pt x="304" y="106"/>
                      <a:pt x="290" y="113"/>
                      <a:pt x="276" y="113"/>
                    </a:cubicBezTo>
                    <a:close/>
                    <a:moveTo>
                      <a:pt x="135" y="113"/>
                    </a:moveTo>
                    <a:lnTo>
                      <a:pt x="135" y="113"/>
                    </a:lnTo>
                    <a:cubicBezTo>
                      <a:pt x="121" y="113"/>
                      <a:pt x="106" y="106"/>
                      <a:pt x="106" y="85"/>
                    </a:cubicBezTo>
                    <a:cubicBezTo>
                      <a:pt x="106" y="28"/>
                      <a:pt x="106" y="28"/>
                      <a:pt x="106" y="28"/>
                    </a:cubicBezTo>
                    <a:cubicBezTo>
                      <a:pt x="106" y="14"/>
                      <a:pt x="121" y="0"/>
                      <a:pt x="135" y="0"/>
                    </a:cubicBezTo>
                    <a:cubicBezTo>
                      <a:pt x="149" y="0"/>
                      <a:pt x="163" y="14"/>
                      <a:pt x="163" y="28"/>
                    </a:cubicBezTo>
                    <a:cubicBezTo>
                      <a:pt x="163" y="85"/>
                      <a:pt x="163" y="85"/>
                      <a:pt x="163" y="85"/>
                    </a:cubicBezTo>
                    <a:cubicBezTo>
                      <a:pt x="163" y="106"/>
                      <a:pt x="149" y="113"/>
                      <a:pt x="135" y="113"/>
                    </a:cubicBezTo>
                    <a:close/>
                  </a:path>
                </a:pathLst>
              </a:custGeom>
              <a:solidFill>
                <a:srgbClr val="5A83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id="{B372D489-FF33-47DB-94B2-5774F29D40C2}"/>
                  </a:ext>
                </a:extLst>
              </p:cNvPr>
              <p:cNvSpPr txBox="1"/>
              <p:nvPr/>
            </p:nvSpPr>
            <p:spPr>
              <a:xfrm>
                <a:off x="1564662" y="2985516"/>
                <a:ext cx="19692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 </a:t>
                </a:r>
                <a:endParaRPr lang="id-ID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Text Placeholder 4">
                <a:extLst>
                  <a:ext uri="{FF2B5EF4-FFF2-40B4-BE49-F238E27FC236}">
                    <a16:creationId xmlns:a16="http://schemas.microsoft.com/office/drawing/2014/main" id="{03F5A4D5-379A-4DE1-98D4-C7EAB14888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9564" y="3658168"/>
                <a:ext cx="2839453" cy="78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indent="0" algn="just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Calibri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Rectangle: Rounded Corners 30">
                <a:extLst>
                  <a:ext uri="{FF2B5EF4-FFF2-40B4-BE49-F238E27FC236}">
                    <a16:creationId xmlns:a16="http://schemas.microsoft.com/office/drawing/2014/main" id="{7CAB2825-64A6-4952-B8F6-74D9C557CADE}"/>
                  </a:ext>
                </a:extLst>
              </p:cNvPr>
              <p:cNvSpPr/>
              <p:nvPr/>
            </p:nvSpPr>
            <p:spPr>
              <a:xfrm>
                <a:off x="1881565" y="5082794"/>
                <a:ext cx="1335450" cy="351080"/>
              </a:xfrm>
              <a:prstGeom prst="roundRect">
                <a:avLst>
                  <a:gd name="adj" fmla="val 50000"/>
                </a:avLst>
              </a:prstGeom>
              <a:solidFill>
                <a:srgbClr val="5A83CB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zh-CN" altLang="en-US" sz="1200" b="1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了解更多</a:t>
                </a:r>
                <a:endParaRPr lang="id-ID" sz="1200" b="1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A69A4CAB-D5E5-49CA-AD76-708C1F19E85C}"/>
              </a:ext>
            </a:extLst>
          </p:cNvPr>
          <p:cNvGrpSpPr/>
          <p:nvPr/>
        </p:nvGrpSpPr>
        <p:grpSpPr>
          <a:xfrm>
            <a:off x="4563978" y="1524000"/>
            <a:ext cx="3096126" cy="4063029"/>
            <a:chOff x="4563978" y="1524000"/>
            <a:chExt cx="3096126" cy="4063029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9E7C506D-E396-4F16-B8CD-2D4B15993B13}"/>
                </a:ext>
              </a:extLst>
            </p:cNvPr>
            <p:cNvSpPr/>
            <p:nvPr/>
          </p:nvSpPr>
          <p:spPr>
            <a:xfrm>
              <a:off x="4563978" y="1524000"/>
              <a:ext cx="3096126" cy="40630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E71DEDAA-700C-47C1-96F6-0EEF5164CEBA}"/>
                </a:ext>
              </a:extLst>
            </p:cNvPr>
            <p:cNvGrpSpPr/>
            <p:nvPr/>
          </p:nvGrpSpPr>
          <p:grpSpPr>
            <a:xfrm>
              <a:off x="4677580" y="1978142"/>
              <a:ext cx="2868922" cy="3134892"/>
              <a:chOff x="4614950" y="2298982"/>
              <a:chExt cx="2868922" cy="3134892"/>
            </a:xfrm>
          </p:grpSpPr>
          <p:sp>
            <p:nvSpPr>
              <p:cNvPr id="24" name="TextBox 9">
                <a:extLst>
                  <a:ext uri="{FF2B5EF4-FFF2-40B4-BE49-F238E27FC236}">
                    <a16:creationId xmlns:a16="http://schemas.microsoft.com/office/drawing/2014/main" id="{06A7DBFD-B02E-4EBE-A9B8-9F1660F446AE}"/>
                  </a:ext>
                </a:extLst>
              </p:cNvPr>
              <p:cNvSpPr txBox="1"/>
              <p:nvPr/>
            </p:nvSpPr>
            <p:spPr>
              <a:xfrm>
                <a:off x="5064783" y="2985516"/>
                <a:ext cx="19692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 </a:t>
                </a:r>
                <a:endParaRPr lang="id-ID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65">
                <a:extLst>
                  <a:ext uri="{FF2B5EF4-FFF2-40B4-BE49-F238E27FC236}">
                    <a16:creationId xmlns:a16="http://schemas.microsoft.com/office/drawing/2014/main" id="{0B35E1C6-86EF-401E-AC97-5F84CF1F27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6904" y="2298982"/>
                <a:ext cx="617773" cy="612577"/>
              </a:xfrm>
              <a:custGeom>
                <a:avLst/>
                <a:gdLst>
                  <a:gd name="T0" fmla="*/ 172604 w 417"/>
                  <a:gd name="T1" fmla="*/ 91192 h 417"/>
                  <a:gd name="T2" fmla="*/ 172604 w 417"/>
                  <a:gd name="T3" fmla="*/ 91192 h 417"/>
                  <a:gd name="T4" fmla="*/ 188460 w 417"/>
                  <a:gd name="T5" fmla="*/ 63340 h 417"/>
                  <a:gd name="T6" fmla="*/ 184836 w 417"/>
                  <a:gd name="T7" fmla="*/ 47617 h 417"/>
                  <a:gd name="T8" fmla="*/ 152671 w 417"/>
                  <a:gd name="T9" fmla="*/ 35488 h 417"/>
                  <a:gd name="T10" fmla="*/ 144516 w 417"/>
                  <a:gd name="T11" fmla="*/ 7637 h 417"/>
                  <a:gd name="T12" fmla="*/ 124583 w 417"/>
                  <a:gd name="T13" fmla="*/ 0 h 417"/>
                  <a:gd name="T14" fmla="*/ 96495 w 417"/>
                  <a:gd name="T15" fmla="*/ 15723 h 417"/>
                  <a:gd name="T16" fmla="*/ 68407 w 417"/>
                  <a:gd name="T17" fmla="*/ 0 h 417"/>
                  <a:gd name="T18" fmla="*/ 48474 w 417"/>
                  <a:gd name="T19" fmla="*/ 7637 h 417"/>
                  <a:gd name="T20" fmla="*/ 40320 w 417"/>
                  <a:gd name="T21" fmla="*/ 35488 h 417"/>
                  <a:gd name="T22" fmla="*/ 8155 w 417"/>
                  <a:gd name="T23" fmla="*/ 47617 h 417"/>
                  <a:gd name="T24" fmla="*/ 0 w 417"/>
                  <a:gd name="T25" fmla="*/ 63340 h 417"/>
                  <a:gd name="T26" fmla="*/ 19933 w 417"/>
                  <a:gd name="T27" fmla="*/ 91192 h 417"/>
                  <a:gd name="T28" fmla="*/ 0 w 417"/>
                  <a:gd name="T29" fmla="*/ 123536 h 417"/>
                  <a:gd name="T30" fmla="*/ 8155 w 417"/>
                  <a:gd name="T31" fmla="*/ 139258 h 417"/>
                  <a:gd name="T32" fmla="*/ 40320 w 417"/>
                  <a:gd name="T33" fmla="*/ 147344 h 417"/>
                  <a:gd name="T34" fmla="*/ 48474 w 417"/>
                  <a:gd name="T35" fmla="*/ 178790 h 417"/>
                  <a:gd name="T36" fmla="*/ 68407 w 417"/>
                  <a:gd name="T37" fmla="*/ 186876 h 417"/>
                  <a:gd name="T38" fmla="*/ 96495 w 417"/>
                  <a:gd name="T39" fmla="*/ 167110 h 417"/>
                  <a:gd name="T40" fmla="*/ 124583 w 417"/>
                  <a:gd name="T41" fmla="*/ 186876 h 417"/>
                  <a:gd name="T42" fmla="*/ 144516 w 417"/>
                  <a:gd name="T43" fmla="*/ 178790 h 417"/>
                  <a:gd name="T44" fmla="*/ 152671 w 417"/>
                  <a:gd name="T45" fmla="*/ 147344 h 417"/>
                  <a:gd name="T46" fmla="*/ 184836 w 417"/>
                  <a:gd name="T47" fmla="*/ 139258 h 417"/>
                  <a:gd name="T48" fmla="*/ 188460 w 417"/>
                  <a:gd name="T49" fmla="*/ 119043 h 417"/>
                  <a:gd name="T50" fmla="*/ 172604 w 417"/>
                  <a:gd name="T51" fmla="*/ 91192 h 417"/>
                  <a:gd name="T52" fmla="*/ 96495 w 417"/>
                  <a:gd name="T53" fmla="*/ 131172 h 417"/>
                  <a:gd name="T54" fmla="*/ 96495 w 417"/>
                  <a:gd name="T55" fmla="*/ 131172 h 417"/>
                  <a:gd name="T56" fmla="*/ 56629 w 417"/>
                  <a:gd name="T57" fmla="*/ 91192 h 417"/>
                  <a:gd name="T58" fmla="*/ 96495 w 417"/>
                  <a:gd name="T59" fmla="*/ 51660 h 417"/>
                  <a:gd name="T60" fmla="*/ 136362 w 417"/>
                  <a:gd name="T61" fmla="*/ 91192 h 417"/>
                  <a:gd name="T62" fmla="*/ 96495 w 417"/>
                  <a:gd name="T63" fmla="*/ 131172 h 41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17" h="417">
                    <a:moveTo>
                      <a:pt x="381" y="203"/>
                    </a:moveTo>
                    <a:lnTo>
                      <a:pt x="381" y="203"/>
                    </a:lnTo>
                    <a:cubicBezTo>
                      <a:pt x="381" y="177"/>
                      <a:pt x="399" y="159"/>
                      <a:pt x="416" y="141"/>
                    </a:cubicBezTo>
                    <a:cubicBezTo>
                      <a:pt x="416" y="132"/>
                      <a:pt x="408" y="115"/>
                      <a:pt x="408" y="106"/>
                    </a:cubicBezTo>
                    <a:cubicBezTo>
                      <a:pt x="372" y="115"/>
                      <a:pt x="354" y="97"/>
                      <a:pt x="337" y="79"/>
                    </a:cubicBezTo>
                    <a:cubicBezTo>
                      <a:pt x="319" y="62"/>
                      <a:pt x="310" y="44"/>
                      <a:pt x="319" y="17"/>
                    </a:cubicBezTo>
                    <a:cubicBezTo>
                      <a:pt x="310" y="9"/>
                      <a:pt x="293" y="0"/>
                      <a:pt x="275" y="0"/>
                    </a:cubicBezTo>
                    <a:cubicBezTo>
                      <a:pt x="266" y="17"/>
                      <a:pt x="240" y="35"/>
                      <a:pt x="213" y="35"/>
                    </a:cubicBezTo>
                    <a:cubicBezTo>
                      <a:pt x="187" y="35"/>
                      <a:pt x="160" y="17"/>
                      <a:pt x="151" y="0"/>
                    </a:cubicBezTo>
                    <a:cubicBezTo>
                      <a:pt x="133" y="0"/>
                      <a:pt x="116" y="9"/>
                      <a:pt x="107" y="17"/>
                    </a:cubicBezTo>
                    <a:cubicBezTo>
                      <a:pt x="116" y="44"/>
                      <a:pt x="107" y="62"/>
                      <a:pt x="89" y="79"/>
                    </a:cubicBezTo>
                    <a:cubicBezTo>
                      <a:pt x="72" y="97"/>
                      <a:pt x="44" y="115"/>
                      <a:pt x="18" y="106"/>
                    </a:cubicBezTo>
                    <a:cubicBezTo>
                      <a:pt x="18" y="115"/>
                      <a:pt x="9" y="132"/>
                      <a:pt x="0" y="141"/>
                    </a:cubicBezTo>
                    <a:cubicBezTo>
                      <a:pt x="27" y="159"/>
                      <a:pt x="44" y="177"/>
                      <a:pt x="44" y="203"/>
                    </a:cubicBezTo>
                    <a:cubicBezTo>
                      <a:pt x="44" y="230"/>
                      <a:pt x="27" y="256"/>
                      <a:pt x="0" y="275"/>
                    </a:cubicBezTo>
                    <a:cubicBezTo>
                      <a:pt x="9" y="283"/>
                      <a:pt x="18" y="301"/>
                      <a:pt x="18" y="310"/>
                    </a:cubicBezTo>
                    <a:cubicBezTo>
                      <a:pt x="44" y="310"/>
                      <a:pt x="72" y="310"/>
                      <a:pt x="89" y="328"/>
                    </a:cubicBezTo>
                    <a:cubicBezTo>
                      <a:pt x="107" y="345"/>
                      <a:pt x="116" y="372"/>
                      <a:pt x="107" y="398"/>
                    </a:cubicBezTo>
                    <a:cubicBezTo>
                      <a:pt x="116" y="407"/>
                      <a:pt x="133" y="407"/>
                      <a:pt x="151" y="416"/>
                    </a:cubicBezTo>
                    <a:cubicBezTo>
                      <a:pt x="160" y="389"/>
                      <a:pt x="187" y="372"/>
                      <a:pt x="213" y="372"/>
                    </a:cubicBezTo>
                    <a:cubicBezTo>
                      <a:pt x="240" y="372"/>
                      <a:pt x="266" y="389"/>
                      <a:pt x="275" y="416"/>
                    </a:cubicBezTo>
                    <a:cubicBezTo>
                      <a:pt x="293" y="407"/>
                      <a:pt x="310" y="407"/>
                      <a:pt x="319" y="398"/>
                    </a:cubicBezTo>
                    <a:cubicBezTo>
                      <a:pt x="310" y="372"/>
                      <a:pt x="319" y="345"/>
                      <a:pt x="337" y="328"/>
                    </a:cubicBezTo>
                    <a:cubicBezTo>
                      <a:pt x="354" y="310"/>
                      <a:pt x="372" y="301"/>
                      <a:pt x="408" y="310"/>
                    </a:cubicBezTo>
                    <a:cubicBezTo>
                      <a:pt x="408" y="292"/>
                      <a:pt x="416" y="283"/>
                      <a:pt x="416" y="265"/>
                    </a:cubicBezTo>
                    <a:cubicBezTo>
                      <a:pt x="399" y="256"/>
                      <a:pt x="381" y="230"/>
                      <a:pt x="381" y="203"/>
                    </a:cubicBezTo>
                    <a:close/>
                    <a:moveTo>
                      <a:pt x="213" y="292"/>
                    </a:moveTo>
                    <a:lnTo>
                      <a:pt x="213" y="292"/>
                    </a:lnTo>
                    <a:cubicBezTo>
                      <a:pt x="160" y="292"/>
                      <a:pt x="125" y="256"/>
                      <a:pt x="125" y="203"/>
                    </a:cubicBezTo>
                    <a:cubicBezTo>
                      <a:pt x="125" y="159"/>
                      <a:pt x="160" y="115"/>
                      <a:pt x="213" y="115"/>
                    </a:cubicBezTo>
                    <a:cubicBezTo>
                      <a:pt x="266" y="115"/>
                      <a:pt x="301" y="159"/>
                      <a:pt x="301" y="203"/>
                    </a:cubicBezTo>
                    <a:cubicBezTo>
                      <a:pt x="301" y="256"/>
                      <a:pt x="266" y="292"/>
                      <a:pt x="213" y="292"/>
                    </a:cubicBezTo>
                    <a:close/>
                  </a:path>
                </a:pathLst>
              </a:custGeom>
              <a:solidFill>
                <a:srgbClr val="EC931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4290" tIns="17145" rIns="34290" bIns="17145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Text Placeholder 4">
                <a:extLst>
                  <a:ext uri="{FF2B5EF4-FFF2-40B4-BE49-F238E27FC236}">
                    <a16:creationId xmlns:a16="http://schemas.microsoft.com/office/drawing/2014/main" id="{FC9B19B4-E2A0-4BC0-AC7C-72E5AF0FDF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14950" y="3658168"/>
                <a:ext cx="2868922" cy="78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indent="0" algn="just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Calibri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pPr algn="ctr"/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7887FA49-1F77-4072-882F-8CAD71EB5C8B}"/>
                  </a:ext>
                </a:extLst>
              </p:cNvPr>
              <p:cNvSpPr/>
              <p:nvPr/>
            </p:nvSpPr>
            <p:spPr>
              <a:xfrm>
                <a:off x="5428275" y="5082794"/>
                <a:ext cx="1335450" cy="351080"/>
              </a:xfrm>
              <a:prstGeom prst="roundRect">
                <a:avLst>
                  <a:gd name="adj" fmla="val 50000"/>
                </a:avLst>
              </a:prstGeom>
              <a:solidFill>
                <a:srgbClr val="EC931C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了解更多</a:t>
                </a:r>
                <a:endParaRPr kumimoji="0" lang="id-ID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D8D1176E-E6DA-431E-9325-258D2C3F7BAB}"/>
              </a:ext>
            </a:extLst>
          </p:cNvPr>
          <p:cNvGrpSpPr/>
          <p:nvPr/>
        </p:nvGrpSpPr>
        <p:grpSpPr>
          <a:xfrm>
            <a:off x="8053135" y="1524000"/>
            <a:ext cx="3096126" cy="4063029"/>
            <a:chOff x="8053135" y="1524000"/>
            <a:chExt cx="3096126" cy="4063029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2A925E2F-BE2F-432E-B393-41F27FC38DEE}"/>
                </a:ext>
              </a:extLst>
            </p:cNvPr>
            <p:cNvSpPr/>
            <p:nvPr/>
          </p:nvSpPr>
          <p:spPr>
            <a:xfrm>
              <a:off x="8053135" y="1524000"/>
              <a:ext cx="3096126" cy="40630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E57AFE7-E162-49E2-A0C5-D98F04BEEA60}"/>
                </a:ext>
              </a:extLst>
            </p:cNvPr>
            <p:cNvGrpSpPr/>
            <p:nvPr/>
          </p:nvGrpSpPr>
          <p:grpSpPr>
            <a:xfrm>
              <a:off x="8133346" y="2017886"/>
              <a:ext cx="2935705" cy="3055404"/>
              <a:chOff x="8123950" y="2378470"/>
              <a:chExt cx="2935705" cy="3055404"/>
            </a:xfrm>
          </p:grpSpPr>
          <p:sp>
            <p:nvSpPr>
              <p:cNvPr id="29" name="Freeform 55">
                <a:extLst>
                  <a:ext uri="{FF2B5EF4-FFF2-40B4-BE49-F238E27FC236}">
                    <a16:creationId xmlns:a16="http://schemas.microsoft.com/office/drawing/2014/main" id="{26A05856-1E17-45A4-9B3F-C9893D51B0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68602" y="2378470"/>
                <a:ext cx="446400" cy="453600"/>
              </a:xfrm>
              <a:custGeom>
                <a:avLst/>
                <a:gdLst>
                  <a:gd name="T0" fmla="*/ 73816246 w 601"/>
                  <a:gd name="T1" fmla="*/ 78678142 h 609"/>
                  <a:gd name="T2" fmla="*/ 73816246 w 601"/>
                  <a:gd name="T3" fmla="*/ 78678142 h 609"/>
                  <a:gd name="T4" fmla="*/ 3613541 w 601"/>
                  <a:gd name="T5" fmla="*/ 78678142 h 609"/>
                  <a:gd name="T6" fmla="*/ 0 w 601"/>
                  <a:gd name="T7" fmla="*/ 75054951 h 609"/>
                  <a:gd name="T8" fmla="*/ 0 w 601"/>
                  <a:gd name="T9" fmla="*/ 13716829 h 609"/>
                  <a:gd name="T10" fmla="*/ 3613541 w 601"/>
                  <a:gd name="T11" fmla="*/ 10093638 h 609"/>
                  <a:gd name="T12" fmla="*/ 10840264 w 601"/>
                  <a:gd name="T13" fmla="*/ 10093638 h 609"/>
                  <a:gd name="T14" fmla="*/ 10840264 w 601"/>
                  <a:gd name="T15" fmla="*/ 13716829 h 609"/>
                  <a:gd name="T16" fmla="*/ 19099426 w 601"/>
                  <a:gd name="T17" fmla="*/ 21998871 h 609"/>
                  <a:gd name="T18" fmla="*/ 27229624 w 601"/>
                  <a:gd name="T19" fmla="*/ 13716829 h 609"/>
                  <a:gd name="T20" fmla="*/ 27229624 w 601"/>
                  <a:gd name="T21" fmla="*/ 10093638 h 609"/>
                  <a:gd name="T22" fmla="*/ 49167722 w 601"/>
                  <a:gd name="T23" fmla="*/ 10093638 h 609"/>
                  <a:gd name="T24" fmla="*/ 49167722 w 601"/>
                  <a:gd name="T25" fmla="*/ 13716829 h 609"/>
                  <a:gd name="T26" fmla="*/ 58330360 w 601"/>
                  <a:gd name="T27" fmla="*/ 21998871 h 609"/>
                  <a:gd name="T28" fmla="*/ 66460558 w 601"/>
                  <a:gd name="T29" fmla="*/ 13716829 h 609"/>
                  <a:gd name="T30" fmla="*/ 66460558 w 601"/>
                  <a:gd name="T31" fmla="*/ 10093638 h 609"/>
                  <a:gd name="T32" fmla="*/ 73816246 w 601"/>
                  <a:gd name="T33" fmla="*/ 10093638 h 609"/>
                  <a:gd name="T34" fmla="*/ 77429787 w 601"/>
                  <a:gd name="T35" fmla="*/ 13716829 h 609"/>
                  <a:gd name="T36" fmla="*/ 77429787 w 601"/>
                  <a:gd name="T37" fmla="*/ 75054951 h 609"/>
                  <a:gd name="T38" fmla="*/ 73816246 w 601"/>
                  <a:gd name="T39" fmla="*/ 78678142 h 609"/>
                  <a:gd name="T40" fmla="*/ 70203064 w 601"/>
                  <a:gd name="T41" fmla="*/ 29245613 h 609"/>
                  <a:gd name="T42" fmla="*/ 70203064 w 601"/>
                  <a:gd name="T43" fmla="*/ 29245613 h 609"/>
                  <a:gd name="T44" fmla="*/ 7226723 w 601"/>
                  <a:gd name="T45" fmla="*/ 29245613 h 609"/>
                  <a:gd name="T46" fmla="*/ 7226723 w 601"/>
                  <a:gd name="T47" fmla="*/ 71302258 h 609"/>
                  <a:gd name="T48" fmla="*/ 70203064 w 601"/>
                  <a:gd name="T49" fmla="*/ 71302258 h 609"/>
                  <a:gd name="T50" fmla="*/ 70203064 w 601"/>
                  <a:gd name="T51" fmla="*/ 29245613 h 609"/>
                  <a:gd name="T52" fmla="*/ 26326149 w 601"/>
                  <a:gd name="T53" fmla="*/ 46585633 h 609"/>
                  <a:gd name="T54" fmla="*/ 26326149 w 601"/>
                  <a:gd name="T55" fmla="*/ 46585633 h 609"/>
                  <a:gd name="T56" fmla="*/ 29165180 w 601"/>
                  <a:gd name="T57" fmla="*/ 47491791 h 609"/>
                  <a:gd name="T58" fmla="*/ 34585312 w 601"/>
                  <a:gd name="T59" fmla="*/ 53961878 h 609"/>
                  <a:gd name="T60" fmla="*/ 49167722 w 601"/>
                  <a:gd name="T61" fmla="*/ 39339251 h 609"/>
                  <a:gd name="T62" fmla="*/ 51877788 w 601"/>
                  <a:gd name="T63" fmla="*/ 38433453 h 609"/>
                  <a:gd name="T64" fmla="*/ 55620295 w 601"/>
                  <a:gd name="T65" fmla="*/ 42056644 h 609"/>
                  <a:gd name="T66" fmla="*/ 54716819 w 601"/>
                  <a:gd name="T67" fmla="*/ 43868240 h 609"/>
                  <a:gd name="T68" fmla="*/ 37295378 w 601"/>
                  <a:gd name="T69" fmla="*/ 61338122 h 609"/>
                  <a:gd name="T70" fmla="*/ 34585312 w 601"/>
                  <a:gd name="T71" fmla="*/ 62243920 h 609"/>
                  <a:gd name="T72" fmla="*/ 32778721 w 601"/>
                  <a:gd name="T73" fmla="*/ 61338122 h 609"/>
                  <a:gd name="T74" fmla="*/ 23616083 w 601"/>
                  <a:gd name="T75" fmla="*/ 53056080 h 609"/>
                  <a:gd name="T76" fmla="*/ 22712608 w 601"/>
                  <a:gd name="T77" fmla="*/ 50338687 h 609"/>
                  <a:gd name="T78" fmla="*/ 26326149 w 601"/>
                  <a:gd name="T79" fmla="*/ 46585633 h 609"/>
                  <a:gd name="T80" fmla="*/ 58330360 w 601"/>
                  <a:gd name="T81" fmla="*/ 17340380 h 609"/>
                  <a:gd name="T82" fmla="*/ 58330360 w 601"/>
                  <a:gd name="T83" fmla="*/ 17340380 h 609"/>
                  <a:gd name="T84" fmla="*/ 54716819 w 601"/>
                  <a:gd name="T85" fmla="*/ 13716829 h 609"/>
                  <a:gd name="T86" fmla="*/ 54716819 w 601"/>
                  <a:gd name="T87" fmla="*/ 3623191 h 609"/>
                  <a:gd name="T88" fmla="*/ 58330360 w 601"/>
                  <a:gd name="T89" fmla="*/ 0 h 609"/>
                  <a:gd name="T90" fmla="*/ 61943901 w 601"/>
                  <a:gd name="T91" fmla="*/ 3623191 h 609"/>
                  <a:gd name="T92" fmla="*/ 61943901 w 601"/>
                  <a:gd name="T93" fmla="*/ 13716829 h 609"/>
                  <a:gd name="T94" fmla="*/ 58330360 w 601"/>
                  <a:gd name="T95" fmla="*/ 17340380 h 609"/>
                  <a:gd name="T96" fmla="*/ 19099426 w 601"/>
                  <a:gd name="T97" fmla="*/ 17340380 h 609"/>
                  <a:gd name="T98" fmla="*/ 19099426 w 601"/>
                  <a:gd name="T99" fmla="*/ 17340380 h 609"/>
                  <a:gd name="T100" fmla="*/ 15485886 w 601"/>
                  <a:gd name="T101" fmla="*/ 13716829 h 609"/>
                  <a:gd name="T102" fmla="*/ 15485886 w 601"/>
                  <a:gd name="T103" fmla="*/ 3623191 h 609"/>
                  <a:gd name="T104" fmla="*/ 19099426 w 601"/>
                  <a:gd name="T105" fmla="*/ 0 h 609"/>
                  <a:gd name="T106" fmla="*/ 22712608 w 601"/>
                  <a:gd name="T107" fmla="*/ 3623191 h 609"/>
                  <a:gd name="T108" fmla="*/ 22712608 w 601"/>
                  <a:gd name="T109" fmla="*/ 13716829 h 609"/>
                  <a:gd name="T110" fmla="*/ 19099426 w 601"/>
                  <a:gd name="T111" fmla="*/ 17340380 h 60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01" h="609">
                    <a:moveTo>
                      <a:pt x="572" y="608"/>
                    </a:moveTo>
                    <a:lnTo>
                      <a:pt x="572" y="608"/>
                    </a:lnTo>
                    <a:cubicBezTo>
                      <a:pt x="28" y="608"/>
                      <a:pt x="28" y="608"/>
                      <a:pt x="28" y="608"/>
                    </a:cubicBezTo>
                    <a:cubicBezTo>
                      <a:pt x="7" y="608"/>
                      <a:pt x="0" y="594"/>
                      <a:pt x="0" y="580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92"/>
                      <a:pt x="7" y="78"/>
                      <a:pt x="28" y="78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84" y="106"/>
                      <a:pt x="84" y="106"/>
                      <a:pt x="84" y="106"/>
                    </a:cubicBezTo>
                    <a:cubicBezTo>
                      <a:pt x="84" y="141"/>
                      <a:pt x="113" y="170"/>
                      <a:pt x="148" y="170"/>
                    </a:cubicBezTo>
                    <a:cubicBezTo>
                      <a:pt x="183" y="170"/>
                      <a:pt x="211" y="141"/>
                      <a:pt x="211" y="106"/>
                    </a:cubicBezTo>
                    <a:cubicBezTo>
                      <a:pt x="211" y="78"/>
                      <a:pt x="211" y="78"/>
                      <a:pt x="211" y="78"/>
                    </a:cubicBezTo>
                    <a:cubicBezTo>
                      <a:pt x="381" y="78"/>
                      <a:pt x="381" y="78"/>
                      <a:pt x="381" y="78"/>
                    </a:cubicBezTo>
                    <a:cubicBezTo>
                      <a:pt x="381" y="106"/>
                      <a:pt x="381" y="106"/>
                      <a:pt x="381" y="106"/>
                    </a:cubicBezTo>
                    <a:cubicBezTo>
                      <a:pt x="381" y="141"/>
                      <a:pt x="417" y="170"/>
                      <a:pt x="452" y="170"/>
                    </a:cubicBezTo>
                    <a:cubicBezTo>
                      <a:pt x="487" y="170"/>
                      <a:pt x="515" y="141"/>
                      <a:pt x="515" y="106"/>
                    </a:cubicBezTo>
                    <a:cubicBezTo>
                      <a:pt x="515" y="78"/>
                      <a:pt x="515" y="78"/>
                      <a:pt x="515" y="78"/>
                    </a:cubicBezTo>
                    <a:cubicBezTo>
                      <a:pt x="572" y="78"/>
                      <a:pt x="572" y="78"/>
                      <a:pt x="572" y="78"/>
                    </a:cubicBezTo>
                    <a:cubicBezTo>
                      <a:pt x="586" y="78"/>
                      <a:pt x="600" y="92"/>
                      <a:pt x="600" y="106"/>
                    </a:cubicBezTo>
                    <a:cubicBezTo>
                      <a:pt x="600" y="580"/>
                      <a:pt x="600" y="580"/>
                      <a:pt x="600" y="580"/>
                    </a:cubicBezTo>
                    <a:cubicBezTo>
                      <a:pt x="600" y="594"/>
                      <a:pt x="586" y="608"/>
                      <a:pt x="572" y="608"/>
                    </a:cubicBezTo>
                    <a:close/>
                    <a:moveTo>
                      <a:pt x="544" y="226"/>
                    </a:moveTo>
                    <a:lnTo>
                      <a:pt x="544" y="226"/>
                    </a:lnTo>
                    <a:cubicBezTo>
                      <a:pt x="56" y="226"/>
                      <a:pt x="56" y="226"/>
                      <a:pt x="56" y="226"/>
                    </a:cubicBezTo>
                    <a:cubicBezTo>
                      <a:pt x="56" y="551"/>
                      <a:pt x="56" y="551"/>
                      <a:pt x="56" y="551"/>
                    </a:cubicBezTo>
                    <a:cubicBezTo>
                      <a:pt x="544" y="551"/>
                      <a:pt x="544" y="551"/>
                      <a:pt x="544" y="551"/>
                    </a:cubicBezTo>
                    <a:lnTo>
                      <a:pt x="544" y="226"/>
                    </a:lnTo>
                    <a:close/>
                    <a:moveTo>
                      <a:pt x="204" y="360"/>
                    </a:moveTo>
                    <a:lnTo>
                      <a:pt x="204" y="360"/>
                    </a:lnTo>
                    <a:cubicBezTo>
                      <a:pt x="211" y="360"/>
                      <a:pt x="219" y="360"/>
                      <a:pt x="226" y="367"/>
                    </a:cubicBezTo>
                    <a:cubicBezTo>
                      <a:pt x="268" y="417"/>
                      <a:pt x="268" y="417"/>
                      <a:pt x="268" y="417"/>
                    </a:cubicBezTo>
                    <a:cubicBezTo>
                      <a:pt x="381" y="304"/>
                      <a:pt x="381" y="304"/>
                      <a:pt x="381" y="304"/>
                    </a:cubicBezTo>
                    <a:cubicBezTo>
                      <a:pt x="388" y="297"/>
                      <a:pt x="395" y="297"/>
                      <a:pt x="402" y="297"/>
                    </a:cubicBezTo>
                    <a:cubicBezTo>
                      <a:pt x="417" y="297"/>
                      <a:pt x="431" y="304"/>
                      <a:pt x="431" y="325"/>
                    </a:cubicBezTo>
                    <a:cubicBezTo>
                      <a:pt x="431" y="332"/>
                      <a:pt x="431" y="339"/>
                      <a:pt x="424" y="339"/>
                    </a:cubicBezTo>
                    <a:cubicBezTo>
                      <a:pt x="289" y="474"/>
                      <a:pt x="289" y="474"/>
                      <a:pt x="289" y="474"/>
                    </a:cubicBezTo>
                    <a:cubicBezTo>
                      <a:pt x="282" y="481"/>
                      <a:pt x="275" y="481"/>
                      <a:pt x="268" y="481"/>
                    </a:cubicBezTo>
                    <a:cubicBezTo>
                      <a:pt x="261" y="481"/>
                      <a:pt x="254" y="481"/>
                      <a:pt x="254" y="474"/>
                    </a:cubicBezTo>
                    <a:cubicBezTo>
                      <a:pt x="183" y="410"/>
                      <a:pt x="183" y="410"/>
                      <a:pt x="183" y="410"/>
                    </a:cubicBezTo>
                    <a:cubicBezTo>
                      <a:pt x="176" y="403"/>
                      <a:pt x="176" y="396"/>
                      <a:pt x="176" y="389"/>
                    </a:cubicBezTo>
                    <a:cubicBezTo>
                      <a:pt x="176" y="375"/>
                      <a:pt x="190" y="360"/>
                      <a:pt x="204" y="360"/>
                    </a:cubicBezTo>
                    <a:close/>
                    <a:moveTo>
                      <a:pt x="452" y="134"/>
                    </a:moveTo>
                    <a:lnTo>
                      <a:pt x="452" y="134"/>
                    </a:lnTo>
                    <a:cubicBezTo>
                      <a:pt x="431" y="134"/>
                      <a:pt x="424" y="120"/>
                      <a:pt x="424" y="106"/>
                    </a:cubicBezTo>
                    <a:cubicBezTo>
                      <a:pt x="424" y="28"/>
                      <a:pt x="424" y="28"/>
                      <a:pt x="424" y="28"/>
                    </a:cubicBezTo>
                    <a:cubicBezTo>
                      <a:pt x="424" y="14"/>
                      <a:pt x="431" y="0"/>
                      <a:pt x="452" y="0"/>
                    </a:cubicBezTo>
                    <a:cubicBezTo>
                      <a:pt x="466" y="0"/>
                      <a:pt x="480" y="14"/>
                      <a:pt x="480" y="28"/>
                    </a:cubicBezTo>
                    <a:cubicBezTo>
                      <a:pt x="480" y="106"/>
                      <a:pt x="480" y="106"/>
                      <a:pt x="480" y="106"/>
                    </a:cubicBezTo>
                    <a:cubicBezTo>
                      <a:pt x="480" y="120"/>
                      <a:pt x="466" y="134"/>
                      <a:pt x="452" y="134"/>
                    </a:cubicBezTo>
                    <a:close/>
                    <a:moveTo>
                      <a:pt x="148" y="134"/>
                    </a:moveTo>
                    <a:lnTo>
                      <a:pt x="148" y="134"/>
                    </a:lnTo>
                    <a:cubicBezTo>
                      <a:pt x="134" y="134"/>
                      <a:pt x="120" y="120"/>
                      <a:pt x="120" y="106"/>
                    </a:cubicBezTo>
                    <a:cubicBezTo>
                      <a:pt x="120" y="28"/>
                      <a:pt x="120" y="28"/>
                      <a:pt x="120" y="28"/>
                    </a:cubicBezTo>
                    <a:cubicBezTo>
                      <a:pt x="120" y="14"/>
                      <a:pt x="134" y="0"/>
                      <a:pt x="148" y="0"/>
                    </a:cubicBezTo>
                    <a:cubicBezTo>
                      <a:pt x="162" y="0"/>
                      <a:pt x="176" y="14"/>
                      <a:pt x="176" y="28"/>
                    </a:cubicBezTo>
                    <a:cubicBezTo>
                      <a:pt x="176" y="106"/>
                      <a:pt x="176" y="106"/>
                      <a:pt x="176" y="106"/>
                    </a:cubicBezTo>
                    <a:cubicBezTo>
                      <a:pt x="176" y="120"/>
                      <a:pt x="162" y="134"/>
                      <a:pt x="148" y="134"/>
                    </a:cubicBezTo>
                    <a:close/>
                  </a:path>
                </a:pathLst>
              </a:custGeom>
              <a:solidFill>
                <a:srgbClr val="5A83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TextBox 9">
                <a:extLst>
                  <a:ext uri="{FF2B5EF4-FFF2-40B4-BE49-F238E27FC236}">
                    <a16:creationId xmlns:a16="http://schemas.microsoft.com/office/drawing/2014/main" id="{9001C5F1-0F74-420F-8B5A-757622B2B679}"/>
                  </a:ext>
                </a:extLst>
              </p:cNvPr>
              <p:cNvSpPr txBox="1"/>
              <p:nvPr/>
            </p:nvSpPr>
            <p:spPr>
              <a:xfrm>
                <a:off x="8609604" y="2985516"/>
                <a:ext cx="19692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 </a:t>
                </a:r>
                <a:endParaRPr lang="id-ID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Text Placeholder 4">
                <a:extLst>
                  <a:ext uri="{FF2B5EF4-FFF2-40B4-BE49-F238E27FC236}">
                    <a16:creationId xmlns:a16="http://schemas.microsoft.com/office/drawing/2014/main" id="{FDD73020-8269-4A10-8F08-73A0EE8907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23950" y="3658168"/>
                <a:ext cx="2935705" cy="78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indent="0" algn="just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Calibri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Rectangle: Rounded Corners 26">
                <a:extLst>
                  <a:ext uri="{FF2B5EF4-FFF2-40B4-BE49-F238E27FC236}">
                    <a16:creationId xmlns:a16="http://schemas.microsoft.com/office/drawing/2014/main" id="{0F0FF136-DF50-4A52-AB55-FA0E38D2B608}"/>
                  </a:ext>
                </a:extLst>
              </p:cNvPr>
              <p:cNvSpPr/>
              <p:nvPr/>
            </p:nvSpPr>
            <p:spPr>
              <a:xfrm>
                <a:off x="8924077" y="5082794"/>
                <a:ext cx="1335450" cy="351080"/>
              </a:xfrm>
              <a:prstGeom prst="roundRect">
                <a:avLst>
                  <a:gd name="adj" fmla="val 50000"/>
                </a:avLst>
              </a:prstGeom>
              <a:solidFill>
                <a:srgbClr val="5A83CB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了解更多</a:t>
                </a:r>
                <a:endParaRPr kumimoji="0" lang="id-ID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4466743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33733FD-BCD4-4D10-AF53-857D232652FC}"/>
              </a:ext>
            </a:extLst>
          </p:cNvPr>
          <p:cNvGrpSpPr/>
          <p:nvPr/>
        </p:nvGrpSpPr>
        <p:grpSpPr>
          <a:xfrm>
            <a:off x="223550" y="359909"/>
            <a:ext cx="2936745" cy="538448"/>
            <a:chOff x="207508" y="247615"/>
            <a:chExt cx="2936745" cy="538448"/>
          </a:xfrm>
        </p:grpSpPr>
        <p:pic>
          <p:nvPicPr>
            <p:cNvPr id="3" name="图片 2" descr="图片包含 游戏机&#10;&#10;描述已自动生成">
              <a:extLst>
                <a:ext uri="{FF2B5EF4-FFF2-40B4-BE49-F238E27FC236}">
                  <a16:creationId xmlns:a16="http://schemas.microsoft.com/office/drawing/2014/main" id="{38AD7529-F1F3-4EF8-933E-DD21DB6BB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508" y="247615"/>
              <a:ext cx="538187" cy="538448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2FB27A4-DAF4-46B8-B6EC-F2A2111B982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857387" y="301396"/>
              <a:ext cx="2286866" cy="430887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12700">
                    <a:srgbClr val="FF0000">
                      <a:alpha val="53000"/>
                    </a:srgbClr>
                  </a:glo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0DB98F4E-E4EA-4A64-BE4C-CC9A7EDD0362}"/>
              </a:ext>
            </a:extLst>
          </p:cNvPr>
          <p:cNvCxnSpPr>
            <a:cxnSpLocks/>
          </p:cNvCxnSpPr>
          <p:nvPr/>
        </p:nvCxnSpPr>
        <p:spPr>
          <a:xfrm>
            <a:off x="5466678" y="4863998"/>
            <a:ext cx="6228017" cy="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75000"/>
              </a:srgb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7" name="形状">
            <a:extLst>
              <a:ext uri="{FF2B5EF4-FFF2-40B4-BE49-F238E27FC236}">
                <a16:creationId xmlns:a16="http://schemas.microsoft.com/office/drawing/2014/main" id="{975EE50F-4C0B-4D25-BC48-F6C4270CC814}"/>
              </a:ext>
            </a:extLst>
          </p:cNvPr>
          <p:cNvSpPr/>
          <p:nvPr/>
        </p:nvSpPr>
        <p:spPr>
          <a:xfrm>
            <a:off x="5851524" y="3411841"/>
            <a:ext cx="538670" cy="1815844"/>
          </a:xfrm>
          <a:prstGeom prst="roundRect">
            <a:avLst>
              <a:gd name="adj" fmla="val 50000"/>
            </a:avLst>
          </a:prstGeom>
          <a:solidFill>
            <a:srgbClr val="5A83CB"/>
          </a:solidFill>
          <a:ln w="12700" cap="flat" cmpd="sng" algn="ctr">
            <a:noFill/>
            <a:prstDash val="solid"/>
            <a:miter lim="800000"/>
          </a:ln>
          <a:effectLst>
            <a:outerShdw blurRad="812800" dist="342900" dir="5100000" sx="96000" sy="96000" algn="ct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defRPr/>
            </a:pPr>
            <a:endParaRPr lang="id-ID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8" name="文本">
            <a:extLst>
              <a:ext uri="{FF2B5EF4-FFF2-40B4-BE49-F238E27FC236}">
                <a16:creationId xmlns:a16="http://schemas.microsoft.com/office/drawing/2014/main" id="{DB578D05-A135-4CDB-ACDF-E628B83B65F5}"/>
              </a:ext>
            </a:extLst>
          </p:cNvPr>
          <p:cNvSpPr txBox="1"/>
          <p:nvPr/>
        </p:nvSpPr>
        <p:spPr>
          <a:xfrm>
            <a:off x="5696998" y="3000156"/>
            <a:ext cx="847722" cy="378998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defRPr/>
            </a:pP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40%</a:t>
            </a:r>
            <a:endParaRPr lang="id-ID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" name="文本">
            <a:extLst>
              <a:ext uri="{FF2B5EF4-FFF2-40B4-BE49-F238E27FC236}">
                <a16:creationId xmlns:a16="http://schemas.microsoft.com/office/drawing/2014/main" id="{D06ED7E4-3AF2-4D5F-A6D9-1E8E35A94B59}"/>
              </a:ext>
            </a:extLst>
          </p:cNvPr>
          <p:cNvSpPr txBox="1"/>
          <p:nvPr/>
        </p:nvSpPr>
        <p:spPr>
          <a:xfrm>
            <a:off x="5460833" y="5281707"/>
            <a:ext cx="1320052" cy="34741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2021.08</a:t>
            </a:r>
            <a:endParaRPr lang="id-ID" sz="14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0" name="形状">
            <a:extLst>
              <a:ext uri="{FF2B5EF4-FFF2-40B4-BE49-F238E27FC236}">
                <a16:creationId xmlns:a16="http://schemas.microsoft.com/office/drawing/2014/main" id="{8B5FC4FF-F58D-4B0F-9D2E-78B82521112A}"/>
              </a:ext>
            </a:extLst>
          </p:cNvPr>
          <p:cNvSpPr/>
          <p:nvPr/>
        </p:nvSpPr>
        <p:spPr>
          <a:xfrm>
            <a:off x="7102509" y="2765426"/>
            <a:ext cx="538670" cy="2462246"/>
          </a:xfrm>
          <a:prstGeom prst="roundRect">
            <a:avLst>
              <a:gd name="adj" fmla="val 50000"/>
            </a:avLst>
          </a:prstGeom>
          <a:solidFill>
            <a:srgbClr val="EC931C"/>
          </a:solidFill>
          <a:ln w="12700" cap="flat" cmpd="sng" algn="ctr">
            <a:noFill/>
            <a:prstDash val="solid"/>
            <a:miter lim="800000"/>
          </a:ln>
          <a:effectLst>
            <a:outerShdw blurRad="812800" dist="342900" dir="5100000" sx="96000" sy="96000" algn="ct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defRPr/>
            </a:pPr>
            <a:endParaRPr lang="id-ID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" name="文本">
            <a:extLst>
              <a:ext uri="{FF2B5EF4-FFF2-40B4-BE49-F238E27FC236}">
                <a16:creationId xmlns:a16="http://schemas.microsoft.com/office/drawing/2014/main" id="{E450733A-AA84-4E52-8D66-9576663F3ACE}"/>
              </a:ext>
            </a:extLst>
          </p:cNvPr>
          <p:cNvSpPr txBox="1"/>
          <p:nvPr/>
        </p:nvSpPr>
        <p:spPr>
          <a:xfrm>
            <a:off x="6711818" y="5281705"/>
            <a:ext cx="1320052" cy="347414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defRPr/>
            </a:pPr>
            <a:r>
              <a:rPr lang="en-US" altLang="zh-CN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2021.09</a:t>
            </a:r>
            <a:endParaRPr lang="id-ID" altLang="zh-CN" sz="14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2" name="文本">
            <a:extLst>
              <a:ext uri="{FF2B5EF4-FFF2-40B4-BE49-F238E27FC236}">
                <a16:creationId xmlns:a16="http://schemas.microsoft.com/office/drawing/2014/main" id="{CA007E75-CD52-4B1F-A14B-000E4DF2EB75}"/>
              </a:ext>
            </a:extLst>
          </p:cNvPr>
          <p:cNvSpPr txBox="1"/>
          <p:nvPr/>
        </p:nvSpPr>
        <p:spPr>
          <a:xfrm>
            <a:off x="6947983" y="2353742"/>
            <a:ext cx="847722" cy="37899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defRPr/>
            </a:pP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55%</a:t>
            </a:r>
            <a:endParaRPr lang="id-ID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3" name="形状">
            <a:extLst>
              <a:ext uri="{FF2B5EF4-FFF2-40B4-BE49-F238E27FC236}">
                <a16:creationId xmlns:a16="http://schemas.microsoft.com/office/drawing/2014/main" id="{05C270FC-4DBD-4E55-B220-E53B020F62C7}"/>
              </a:ext>
            </a:extLst>
          </p:cNvPr>
          <p:cNvSpPr/>
          <p:nvPr/>
        </p:nvSpPr>
        <p:spPr>
          <a:xfrm>
            <a:off x="8353494" y="4079094"/>
            <a:ext cx="538670" cy="1148587"/>
          </a:xfrm>
          <a:prstGeom prst="roundRect">
            <a:avLst>
              <a:gd name="adj" fmla="val 50000"/>
            </a:avLst>
          </a:prstGeom>
          <a:solidFill>
            <a:srgbClr val="5A83CB"/>
          </a:solidFill>
          <a:ln w="12700" cap="flat" cmpd="sng" algn="ctr">
            <a:noFill/>
            <a:prstDash val="solid"/>
            <a:miter lim="800000"/>
          </a:ln>
          <a:effectLst>
            <a:outerShdw blurRad="812800" dist="342900" dir="5100000" sx="96000" sy="96000" algn="ct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defRPr/>
            </a:pPr>
            <a:endParaRPr lang="id-ID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4" name="文本">
            <a:extLst>
              <a:ext uri="{FF2B5EF4-FFF2-40B4-BE49-F238E27FC236}">
                <a16:creationId xmlns:a16="http://schemas.microsoft.com/office/drawing/2014/main" id="{3F2549E8-76BB-4BE0-AE11-277EC710C7F3}"/>
              </a:ext>
            </a:extLst>
          </p:cNvPr>
          <p:cNvSpPr txBox="1"/>
          <p:nvPr/>
        </p:nvSpPr>
        <p:spPr>
          <a:xfrm>
            <a:off x="7962803" y="5281700"/>
            <a:ext cx="1320052" cy="34741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defRPr/>
            </a:pPr>
            <a:r>
              <a:rPr lang="en-US" altLang="zh-CN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2021.10</a:t>
            </a:r>
            <a:endParaRPr lang="id-ID" altLang="zh-CN" sz="14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5" name="文本">
            <a:extLst>
              <a:ext uri="{FF2B5EF4-FFF2-40B4-BE49-F238E27FC236}">
                <a16:creationId xmlns:a16="http://schemas.microsoft.com/office/drawing/2014/main" id="{F40ACCB2-CE2F-4143-BFEE-C3353D0F4DC2}"/>
              </a:ext>
            </a:extLst>
          </p:cNvPr>
          <p:cNvSpPr txBox="1"/>
          <p:nvPr/>
        </p:nvSpPr>
        <p:spPr>
          <a:xfrm>
            <a:off x="8198968" y="3667409"/>
            <a:ext cx="847722" cy="378998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defRPr/>
            </a:pP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30%</a:t>
            </a:r>
            <a:endParaRPr lang="id-ID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6" name="形状">
            <a:extLst>
              <a:ext uri="{FF2B5EF4-FFF2-40B4-BE49-F238E27FC236}">
                <a16:creationId xmlns:a16="http://schemas.microsoft.com/office/drawing/2014/main" id="{0776995C-16F0-4B72-90FA-DDBB89EDCB36}"/>
              </a:ext>
            </a:extLst>
          </p:cNvPr>
          <p:cNvSpPr/>
          <p:nvPr/>
        </p:nvSpPr>
        <p:spPr>
          <a:xfrm>
            <a:off x="9604479" y="3609923"/>
            <a:ext cx="538670" cy="1617750"/>
          </a:xfrm>
          <a:prstGeom prst="roundRect">
            <a:avLst>
              <a:gd name="adj" fmla="val 50000"/>
            </a:avLst>
          </a:prstGeom>
          <a:solidFill>
            <a:srgbClr val="EC931C"/>
          </a:solidFill>
          <a:ln w="12700" cap="flat" cmpd="sng" algn="ctr">
            <a:noFill/>
            <a:prstDash val="solid"/>
            <a:miter lim="800000"/>
          </a:ln>
          <a:effectLst>
            <a:outerShdw blurRad="812800" dist="342900" dir="5100000" sx="96000" sy="96000" algn="ct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defRPr/>
            </a:pPr>
            <a:endParaRPr lang="id-ID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7" name="文本">
            <a:extLst>
              <a:ext uri="{FF2B5EF4-FFF2-40B4-BE49-F238E27FC236}">
                <a16:creationId xmlns:a16="http://schemas.microsoft.com/office/drawing/2014/main" id="{E07E2C5B-A07E-4648-93FE-E9141542D09A}"/>
              </a:ext>
            </a:extLst>
          </p:cNvPr>
          <p:cNvSpPr txBox="1"/>
          <p:nvPr/>
        </p:nvSpPr>
        <p:spPr>
          <a:xfrm>
            <a:off x="9213788" y="5281701"/>
            <a:ext cx="1320052" cy="34741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defRPr/>
            </a:pPr>
            <a:r>
              <a:rPr lang="en-US" altLang="zh-CN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2021.11</a:t>
            </a:r>
            <a:endParaRPr lang="id-ID" altLang="zh-CN" sz="14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8" name="文本">
            <a:extLst>
              <a:ext uri="{FF2B5EF4-FFF2-40B4-BE49-F238E27FC236}">
                <a16:creationId xmlns:a16="http://schemas.microsoft.com/office/drawing/2014/main" id="{C77DCB93-A6C1-4D8A-8EB9-FC81C2A663BD}"/>
              </a:ext>
            </a:extLst>
          </p:cNvPr>
          <p:cNvSpPr txBox="1"/>
          <p:nvPr/>
        </p:nvSpPr>
        <p:spPr>
          <a:xfrm>
            <a:off x="9449953" y="3198239"/>
            <a:ext cx="847722" cy="37899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defRPr/>
            </a:pP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39%</a:t>
            </a:r>
            <a:endParaRPr lang="id-ID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9" name="形状">
            <a:extLst>
              <a:ext uri="{FF2B5EF4-FFF2-40B4-BE49-F238E27FC236}">
                <a16:creationId xmlns:a16="http://schemas.microsoft.com/office/drawing/2014/main" id="{0170BF53-10FA-4EE0-8F26-91FDB8ACFD0D}"/>
              </a:ext>
            </a:extLst>
          </p:cNvPr>
          <p:cNvSpPr/>
          <p:nvPr/>
        </p:nvSpPr>
        <p:spPr>
          <a:xfrm>
            <a:off x="10855464" y="1941783"/>
            <a:ext cx="538670" cy="3285889"/>
          </a:xfrm>
          <a:prstGeom prst="roundRect">
            <a:avLst>
              <a:gd name="adj" fmla="val 50000"/>
            </a:avLst>
          </a:prstGeom>
          <a:solidFill>
            <a:srgbClr val="5A83CB"/>
          </a:solidFill>
          <a:ln w="12700" cap="flat" cmpd="sng" algn="ctr">
            <a:noFill/>
            <a:prstDash val="solid"/>
            <a:miter lim="800000"/>
          </a:ln>
          <a:effectLst>
            <a:outerShdw blurRad="812800" dist="342900" dir="5100000" sx="96000" sy="96000" algn="ct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defRPr/>
            </a:pPr>
            <a:endParaRPr lang="id-ID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0" name="文本">
            <a:extLst>
              <a:ext uri="{FF2B5EF4-FFF2-40B4-BE49-F238E27FC236}">
                <a16:creationId xmlns:a16="http://schemas.microsoft.com/office/drawing/2014/main" id="{F2ECB85D-FCFC-4D96-AB02-5D9A9A09AEE6}"/>
              </a:ext>
            </a:extLst>
          </p:cNvPr>
          <p:cNvSpPr txBox="1"/>
          <p:nvPr/>
        </p:nvSpPr>
        <p:spPr>
          <a:xfrm>
            <a:off x="10464773" y="5281705"/>
            <a:ext cx="1320052" cy="347414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defRPr/>
            </a:pPr>
            <a:r>
              <a:rPr lang="en-US" altLang="zh-CN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2021.12</a:t>
            </a:r>
            <a:endParaRPr lang="id-ID" altLang="zh-CN" sz="14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1" name="文本">
            <a:extLst>
              <a:ext uri="{FF2B5EF4-FFF2-40B4-BE49-F238E27FC236}">
                <a16:creationId xmlns:a16="http://schemas.microsoft.com/office/drawing/2014/main" id="{814092AB-870A-4EC9-A27F-488CF2380BE3}"/>
              </a:ext>
            </a:extLst>
          </p:cNvPr>
          <p:cNvSpPr txBox="1"/>
          <p:nvPr/>
        </p:nvSpPr>
        <p:spPr>
          <a:xfrm>
            <a:off x="10700938" y="1530099"/>
            <a:ext cx="847722" cy="37899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defRPr/>
            </a:pP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75%</a:t>
            </a:r>
            <a:endParaRPr lang="id-ID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B96230F-3367-48AC-AC92-1DBCFC75AD05}"/>
              </a:ext>
            </a:extLst>
          </p:cNvPr>
          <p:cNvGrpSpPr/>
          <p:nvPr/>
        </p:nvGrpSpPr>
        <p:grpSpPr>
          <a:xfrm>
            <a:off x="361776" y="1674041"/>
            <a:ext cx="1325703" cy="1325703"/>
            <a:chOff x="854765" y="1808922"/>
            <a:chExt cx="1739348" cy="1739348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95F0AE91-130E-4EED-AE09-84114D497128}"/>
                </a:ext>
              </a:extLst>
            </p:cNvPr>
            <p:cNvSpPr/>
            <p:nvPr/>
          </p:nvSpPr>
          <p:spPr>
            <a:xfrm>
              <a:off x="854765" y="1808922"/>
              <a:ext cx="1739348" cy="17393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84200" dist="203200" dir="5400000" sx="92000" sy="92000" algn="ctr" rotWithShape="0">
                <a:schemeClr val="bg1">
                  <a:lumMod val="50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1578E8CE-4D80-4904-BCA6-1C3D7C522DA8}"/>
                </a:ext>
              </a:extLst>
            </p:cNvPr>
            <p:cNvSpPr/>
            <p:nvPr/>
          </p:nvSpPr>
          <p:spPr>
            <a:xfrm>
              <a:off x="1053548" y="2007705"/>
              <a:ext cx="1341782" cy="1341782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outerShdw blurRad="584200" dist="203200" dir="5400000" sx="92000" sy="92000" algn="ctr" rotWithShape="0">
                <a:schemeClr val="bg1">
                  <a:lumMod val="50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63C9173-BC7E-4F44-90EE-9464324217AF}"/>
              </a:ext>
            </a:extLst>
          </p:cNvPr>
          <p:cNvGrpSpPr/>
          <p:nvPr/>
        </p:nvGrpSpPr>
        <p:grpSpPr>
          <a:xfrm>
            <a:off x="1785821" y="1669531"/>
            <a:ext cx="3689888" cy="1334593"/>
            <a:chOff x="2406112" y="4796615"/>
            <a:chExt cx="3689888" cy="1334593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D5655768-50B6-439A-B45B-CC311474F9A2}"/>
                </a:ext>
              </a:extLst>
            </p:cNvPr>
            <p:cNvGrpSpPr/>
            <p:nvPr/>
          </p:nvGrpSpPr>
          <p:grpSpPr>
            <a:xfrm>
              <a:off x="2406112" y="4796615"/>
              <a:ext cx="1440000" cy="432000"/>
              <a:chOff x="4881789" y="4853306"/>
              <a:chExt cx="2274268" cy="497214"/>
            </a:xfrm>
          </p:grpSpPr>
          <p:sp>
            <p:nvSpPr>
              <p:cNvPr id="28" name="矩形: 圆角 27">
                <a:extLst>
                  <a:ext uri="{FF2B5EF4-FFF2-40B4-BE49-F238E27FC236}">
                    <a16:creationId xmlns:a16="http://schemas.microsoft.com/office/drawing/2014/main" id="{6EBD6EFA-DF97-473C-BBEE-1FA5A0918B30}"/>
                  </a:ext>
                </a:extLst>
              </p:cNvPr>
              <p:cNvSpPr/>
              <p:nvPr/>
            </p:nvSpPr>
            <p:spPr>
              <a:xfrm>
                <a:off x="4881789" y="4853306"/>
                <a:ext cx="2274268" cy="497214"/>
              </a:xfrm>
              <a:prstGeom prst="roundRect">
                <a:avLst>
                  <a:gd name="adj" fmla="val 50000"/>
                </a:avLst>
              </a:prstGeom>
              <a:solidFill>
                <a:srgbClr val="5A83CB"/>
              </a:solidFill>
              <a:ln w="12700" cap="rnd">
                <a:noFill/>
                <a:prstDash val="solid"/>
                <a:round/>
                <a:headEnd/>
                <a:tailEnd/>
              </a:ln>
              <a:effectLst>
                <a:outerShdw blurRad="254000" dist="127000" algn="ctr" rotWithShape="0">
                  <a:schemeClr val="tx1">
                    <a:lumMod val="85000"/>
                    <a:lumOff val="15000"/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defTabSz="914354"/>
                <a:endPara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iṩļïḓè">
                <a:extLst>
                  <a:ext uri="{FF2B5EF4-FFF2-40B4-BE49-F238E27FC236}">
                    <a16:creationId xmlns:a16="http://schemas.microsoft.com/office/drawing/2014/main" id="{2A304032-12FC-4207-A2C4-D3CE2A2B9FD1}"/>
                  </a:ext>
                </a:extLst>
              </p:cNvPr>
              <p:cNvSpPr txBox="1"/>
              <p:nvPr/>
            </p:nvSpPr>
            <p:spPr bwMode="auto">
              <a:xfrm>
                <a:off x="4941767" y="4942349"/>
                <a:ext cx="2166224" cy="339387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4DB00F0C-0AB7-4B16-A9CC-4611E7085418}"/>
                </a:ext>
              </a:extLst>
            </p:cNvPr>
            <p:cNvSpPr txBox="1"/>
            <p:nvPr/>
          </p:nvSpPr>
          <p:spPr>
            <a:xfrm>
              <a:off x="2406112" y="5343685"/>
              <a:ext cx="3689888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DB69443-7FB1-4E59-9715-63E0937805BB}"/>
              </a:ext>
            </a:extLst>
          </p:cNvPr>
          <p:cNvGrpSpPr/>
          <p:nvPr/>
        </p:nvGrpSpPr>
        <p:grpSpPr>
          <a:xfrm>
            <a:off x="361776" y="3770392"/>
            <a:ext cx="1325703" cy="1325703"/>
            <a:chOff x="854765" y="1808922"/>
            <a:chExt cx="1739348" cy="1739348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06A03E19-9B66-4559-819B-F31BD23264F0}"/>
                </a:ext>
              </a:extLst>
            </p:cNvPr>
            <p:cNvSpPr/>
            <p:nvPr/>
          </p:nvSpPr>
          <p:spPr>
            <a:xfrm>
              <a:off x="854765" y="1808922"/>
              <a:ext cx="1739348" cy="17393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84200" dist="203200" dir="5400000" sx="92000" sy="92000" algn="ctr" rotWithShape="0">
                <a:schemeClr val="bg1">
                  <a:lumMod val="50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2377E176-AEB5-4E47-85E8-4CF4B6D357E4}"/>
                </a:ext>
              </a:extLst>
            </p:cNvPr>
            <p:cNvSpPr/>
            <p:nvPr/>
          </p:nvSpPr>
          <p:spPr>
            <a:xfrm>
              <a:off x="1053548" y="2007705"/>
              <a:ext cx="1341782" cy="1341782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outerShdw blurRad="584200" dist="203200" dir="5400000" sx="92000" sy="92000" algn="ctr" rotWithShape="0">
                <a:schemeClr val="bg1">
                  <a:lumMod val="50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48B9A9C-0C86-4C02-8B18-830F86FE8951}"/>
              </a:ext>
            </a:extLst>
          </p:cNvPr>
          <p:cNvGrpSpPr/>
          <p:nvPr/>
        </p:nvGrpSpPr>
        <p:grpSpPr>
          <a:xfrm>
            <a:off x="1785821" y="3765882"/>
            <a:ext cx="3689888" cy="1334593"/>
            <a:chOff x="2406112" y="4796615"/>
            <a:chExt cx="3689888" cy="1334593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AF26DA74-9BF8-486E-AF65-8BDC6C99EECE}"/>
                </a:ext>
              </a:extLst>
            </p:cNvPr>
            <p:cNvGrpSpPr/>
            <p:nvPr/>
          </p:nvGrpSpPr>
          <p:grpSpPr>
            <a:xfrm>
              <a:off x="2406112" y="4796615"/>
              <a:ext cx="1440000" cy="432000"/>
              <a:chOff x="4881789" y="4853306"/>
              <a:chExt cx="2274268" cy="497214"/>
            </a:xfrm>
          </p:grpSpPr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id="{05F4F665-6F94-4798-8039-F50F141B7B1D}"/>
                  </a:ext>
                </a:extLst>
              </p:cNvPr>
              <p:cNvSpPr/>
              <p:nvPr/>
            </p:nvSpPr>
            <p:spPr>
              <a:xfrm>
                <a:off x="4881789" y="4853306"/>
                <a:ext cx="2274268" cy="497214"/>
              </a:xfrm>
              <a:prstGeom prst="roundRect">
                <a:avLst>
                  <a:gd name="adj" fmla="val 50000"/>
                </a:avLst>
              </a:prstGeom>
              <a:solidFill>
                <a:srgbClr val="EC931C"/>
              </a:solidFill>
              <a:ln w="12700" cap="rnd">
                <a:noFill/>
                <a:prstDash val="solid"/>
                <a:round/>
                <a:headEnd/>
                <a:tailEnd/>
              </a:ln>
              <a:effectLst>
                <a:outerShdw blurRad="254000" dist="127000" algn="ctr" rotWithShape="0">
                  <a:schemeClr val="tx1">
                    <a:lumMod val="85000"/>
                    <a:lumOff val="15000"/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defTabSz="914354"/>
                <a:endPara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iṩļïḓè">
                <a:extLst>
                  <a:ext uri="{FF2B5EF4-FFF2-40B4-BE49-F238E27FC236}">
                    <a16:creationId xmlns:a16="http://schemas.microsoft.com/office/drawing/2014/main" id="{AC1D307F-8E70-431D-A548-DF29611E553B}"/>
                  </a:ext>
                </a:extLst>
              </p:cNvPr>
              <p:cNvSpPr txBox="1"/>
              <p:nvPr/>
            </p:nvSpPr>
            <p:spPr bwMode="auto">
              <a:xfrm>
                <a:off x="4941766" y="4942349"/>
                <a:ext cx="2166224" cy="339387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B548B27F-D313-4476-B74B-9943363715F1}"/>
                </a:ext>
              </a:extLst>
            </p:cNvPr>
            <p:cNvSpPr txBox="1"/>
            <p:nvPr/>
          </p:nvSpPr>
          <p:spPr>
            <a:xfrm>
              <a:off x="2406112" y="5343685"/>
              <a:ext cx="3689888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7276807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33733FD-BCD4-4D10-AF53-857D232652FC}"/>
              </a:ext>
            </a:extLst>
          </p:cNvPr>
          <p:cNvGrpSpPr/>
          <p:nvPr/>
        </p:nvGrpSpPr>
        <p:grpSpPr>
          <a:xfrm>
            <a:off x="223550" y="359909"/>
            <a:ext cx="2936745" cy="538448"/>
            <a:chOff x="207508" y="247615"/>
            <a:chExt cx="2936745" cy="538448"/>
          </a:xfrm>
        </p:grpSpPr>
        <p:pic>
          <p:nvPicPr>
            <p:cNvPr id="3" name="图片 2" descr="图片包含 游戏机&#10;&#10;描述已自动生成">
              <a:extLst>
                <a:ext uri="{FF2B5EF4-FFF2-40B4-BE49-F238E27FC236}">
                  <a16:creationId xmlns:a16="http://schemas.microsoft.com/office/drawing/2014/main" id="{38AD7529-F1F3-4EF8-933E-DD21DB6BB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508" y="247615"/>
              <a:ext cx="538187" cy="538448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2FB27A4-DAF4-46B8-B6EC-F2A2111B982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857387" y="301396"/>
              <a:ext cx="2286866" cy="430887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12700">
                    <a:srgbClr val="FF0000">
                      <a:alpha val="53000"/>
                    </a:srgbClr>
                  </a:glo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33B10EE5-CE81-4DAB-B629-13B70DFCE865}"/>
              </a:ext>
            </a:extLst>
          </p:cNvPr>
          <p:cNvGrpSpPr/>
          <p:nvPr/>
        </p:nvGrpSpPr>
        <p:grpSpPr>
          <a:xfrm>
            <a:off x="681664" y="1574637"/>
            <a:ext cx="5366209" cy="4035298"/>
            <a:chOff x="6216190" y="1635940"/>
            <a:chExt cx="5366209" cy="4035298"/>
          </a:xfrm>
        </p:grpSpPr>
        <p:sp>
          <p:nvSpPr>
            <p:cNvPr id="7" name="iSľiḋè">
              <a:extLst>
                <a:ext uri="{FF2B5EF4-FFF2-40B4-BE49-F238E27FC236}">
                  <a16:creationId xmlns:a16="http://schemas.microsoft.com/office/drawing/2014/main" id="{E443E8F5-6AA0-4C81-A5B6-4F056A411EC2}"/>
                </a:ext>
              </a:extLst>
            </p:cNvPr>
            <p:cNvSpPr/>
            <p:nvPr/>
          </p:nvSpPr>
          <p:spPr>
            <a:xfrm>
              <a:off x="6216190" y="1635940"/>
              <a:ext cx="5366209" cy="403529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11200" dist="254000" dir="2700000" sx="102000" sy="102000" algn="tl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A42711C1-E151-4AC7-AB4C-BA850A78157D}"/>
                </a:ext>
              </a:extLst>
            </p:cNvPr>
            <p:cNvGrpSpPr/>
            <p:nvPr/>
          </p:nvGrpSpPr>
          <p:grpSpPr>
            <a:xfrm>
              <a:off x="6473694" y="2005194"/>
              <a:ext cx="1146233" cy="1146233"/>
              <a:chOff x="6650156" y="2106936"/>
              <a:chExt cx="1146233" cy="1146233"/>
            </a:xfrm>
          </p:grpSpPr>
          <p:sp>
            <p:nvSpPr>
              <p:cNvPr id="15" name="îSḷidè">
                <a:extLst>
                  <a:ext uri="{FF2B5EF4-FFF2-40B4-BE49-F238E27FC236}">
                    <a16:creationId xmlns:a16="http://schemas.microsoft.com/office/drawing/2014/main" id="{C94941D6-C038-4A92-A37C-0AB45CACC609}"/>
                  </a:ext>
                </a:extLst>
              </p:cNvPr>
              <p:cNvSpPr/>
              <p:nvPr/>
            </p:nvSpPr>
            <p:spPr>
              <a:xfrm rot="12256011" flipH="1">
                <a:off x="6650156" y="2106936"/>
                <a:ext cx="1146233" cy="1146233"/>
              </a:xfrm>
              <a:prstGeom prst="arc">
                <a:avLst>
                  <a:gd name="adj1" fmla="val 8011347"/>
                  <a:gd name="adj2" fmla="val 7470536"/>
                </a:avLst>
              </a:prstGeom>
              <a:ln w="88900" cap="rnd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ïśļïḍè">
                <a:extLst>
                  <a:ext uri="{FF2B5EF4-FFF2-40B4-BE49-F238E27FC236}">
                    <a16:creationId xmlns:a16="http://schemas.microsoft.com/office/drawing/2014/main" id="{E5816423-9933-4F33-B09F-6C5969BDFBC1}"/>
                  </a:ext>
                </a:extLst>
              </p:cNvPr>
              <p:cNvSpPr/>
              <p:nvPr/>
            </p:nvSpPr>
            <p:spPr>
              <a:xfrm flipH="1">
                <a:off x="6650156" y="2106936"/>
                <a:ext cx="1146233" cy="1146233"/>
              </a:xfrm>
              <a:prstGeom prst="arc">
                <a:avLst>
                  <a:gd name="adj1" fmla="val 13092421"/>
                  <a:gd name="adj2" fmla="val 5490586"/>
                </a:avLst>
              </a:prstGeom>
              <a:ln w="88900" cap="rnd">
                <a:solidFill>
                  <a:srgbClr val="5A83C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işḷïḍê">
                <a:extLst>
                  <a:ext uri="{FF2B5EF4-FFF2-40B4-BE49-F238E27FC236}">
                    <a16:creationId xmlns:a16="http://schemas.microsoft.com/office/drawing/2014/main" id="{4FE71B5A-3719-47A7-A436-DE300A151909}"/>
                  </a:ext>
                </a:extLst>
              </p:cNvPr>
              <p:cNvSpPr txBox="1"/>
              <p:nvPr/>
            </p:nvSpPr>
            <p:spPr>
              <a:xfrm>
                <a:off x="6785814" y="2481213"/>
                <a:ext cx="8749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60%</a:t>
                </a: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6A9DC700-A602-4C9B-9E2E-6A19EE94F980}"/>
                </a:ext>
              </a:extLst>
            </p:cNvPr>
            <p:cNvGrpSpPr/>
            <p:nvPr/>
          </p:nvGrpSpPr>
          <p:grpSpPr>
            <a:xfrm>
              <a:off x="6496112" y="3869539"/>
              <a:ext cx="1146233" cy="1146233"/>
              <a:chOff x="6672574" y="4456001"/>
              <a:chExt cx="1146233" cy="1146233"/>
            </a:xfrm>
          </p:grpSpPr>
          <p:sp>
            <p:nvSpPr>
              <p:cNvPr id="12" name="ïśļîďé">
                <a:extLst>
                  <a:ext uri="{FF2B5EF4-FFF2-40B4-BE49-F238E27FC236}">
                    <a16:creationId xmlns:a16="http://schemas.microsoft.com/office/drawing/2014/main" id="{1D4EB6DE-A052-4883-851F-6A06856CA46F}"/>
                  </a:ext>
                </a:extLst>
              </p:cNvPr>
              <p:cNvSpPr/>
              <p:nvPr/>
            </p:nvSpPr>
            <p:spPr>
              <a:xfrm rot="12256011" flipH="1">
                <a:off x="6672574" y="4456001"/>
                <a:ext cx="1146233" cy="1146233"/>
              </a:xfrm>
              <a:prstGeom prst="arc">
                <a:avLst>
                  <a:gd name="adj1" fmla="val 8011347"/>
                  <a:gd name="adj2" fmla="val 7470536"/>
                </a:avLst>
              </a:prstGeom>
              <a:ln w="88900" cap="rnd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ïṡļíḓé">
                <a:extLst>
                  <a:ext uri="{FF2B5EF4-FFF2-40B4-BE49-F238E27FC236}">
                    <a16:creationId xmlns:a16="http://schemas.microsoft.com/office/drawing/2014/main" id="{3294FF4B-1ED1-4759-A027-875D8F05F555}"/>
                  </a:ext>
                </a:extLst>
              </p:cNvPr>
              <p:cNvSpPr/>
              <p:nvPr/>
            </p:nvSpPr>
            <p:spPr>
              <a:xfrm flipH="1">
                <a:off x="6672574" y="4456001"/>
                <a:ext cx="1146233" cy="1146233"/>
              </a:xfrm>
              <a:prstGeom prst="arc">
                <a:avLst>
                  <a:gd name="adj1" fmla="val 8130909"/>
                  <a:gd name="adj2" fmla="val 5490586"/>
                </a:avLst>
              </a:prstGeom>
              <a:ln w="88900" cap="rnd">
                <a:solidFill>
                  <a:srgbClr val="EC93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íŝ1íḑê">
                <a:extLst>
                  <a:ext uri="{FF2B5EF4-FFF2-40B4-BE49-F238E27FC236}">
                    <a16:creationId xmlns:a16="http://schemas.microsoft.com/office/drawing/2014/main" id="{12EDF933-BB3F-4632-9A32-60947AEE1E66}"/>
                  </a:ext>
                </a:extLst>
              </p:cNvPr>
              <p:cNvSpPr txBox="1"/>
              <p:nvPr/>
            </p:nvSpPr>
            <p:spPr>
              <a:xfrm>
                <a:off x="6808232" y="4830278"/>
                <a:ext cx="8749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85%</a:t>
                </a:r>
              </a:p>
            </p:txBody>
          </p:sp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D6B80ED-95AA-48AF-BF27-FB1884311B5A}"/>
                </a:ext>
              </a:extLst>
            </p:cNvPr>
            <p:cNvSpPr/>
            <p:nvPr/>
          </p:nvSpPr>
          <p:spPr>
            <a:xfrm>
              <a:off x="7852611" y="1951119"/>
              <a:ext cx="3473116" cy="1249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D9B8181-A539-4752-8D83-22E527295E0E}"/>
                </a:ext>
              </a:extLst>
            </p:cNvPr>
            <p:cNvSpPr/>
            <p:nvPr/>
          </p:nvSpPr>
          <p:spPr>
            <a:xfrm>
              <a:off x="7932821" y="3815464"/>
              <a:ext cx="3473116" cy="1249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C90064A8-7B9D-4741-8DC1-4DF6D00BE17E}"/>
              </a:ext>
            </a:extLst>
          </p:cNvPr>
          <p:cNvGrpSpPr/>
          <p:nvPr/>
        </p:nvGrpSpPr>
        <p:grpSpPr>
          <a:xfrm>
            <a:off x="6048634" y="1540042"/>
            <a:ext cx="5687831" cy="4104488"/>
            <a:chOff x="5417650" y="1668535"/>
            <a:chExt cx="5592341" cy="403558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E5091C8B-9C06-42C4-AAD5-939EC9593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05534" y="1698171"/>
              <a:ext cx="3004457" cy="400594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11200" dist="254000" dir="2700000" sx="102000" sy="102000" algn="tl" rotWithShape="0">
                <a:prstClr val="black">
                  <a:alpha val="10000"/>
                </a:prstClr>
              </a:outerShdw>
            </a:effectLst>
          </p:spPr>
        </p:pic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B877F1F9-0C85-4D9F-85C0-95B31104E459}"/>
                </a:ext>
              </a:extLst>
            </p:cNvPr>
            <p:cNvGrpSpPr/>
            <p:nvPr/>
          </p:nvGrpSpPr>
          <p:grpSpPr>
            <a:xfrm>
              <a:off x="5417650" y="1668535"/>
              <a:ext cx="2693884" cy="4035298"/>
              <a:chOff x="5867593" y="1857219"/>
              <a:chExt cx="2693884" cy="4035298"/>
            </a:xfrm>
          </p:grpSpPr>
          <p:sp>
            <p:nvSpPr>
              <p:cNvPr id="33" name="iSľiḋè">
                <a:extLst>
                  <a:ext uri="{FF2B5EF4-FFF2-40B4-BE49-F238E27FC236}">
                    <a16:creationId xmlns:a16="http://schemas.microsoft.com/office/drawing/2014/main" id="{0F78D40F-5E2E-4E3D-AC62-1C02B72A5EF3}"/>
                  </a:ext>
                </a:extLst>
              </p:cNvPr>
              <p:cNvSpPr/>
              <p:nvPr/>
            </p:nvSpPr>
            <p:spPr>
              <a:xfrm>
                <a:off x="5867593" y="1857219"/>
                <a:ext cx="2693884" cy="4035298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74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711200" dist="254000" dir="2700000" sx="102000" sy="102000" algn="tl" rotWithShape="0">
                  <a:prstClr val="black">
                    <a:alpha val="1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 lang="zh-CN" altLang="en-US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id="{4F8FACA7-29C7-45E3-A6FD-977CA857DE3F}"/>
                  </a:ext>
                </a:extLst>
              </p:cNvPr>
              <p:cNvGrpSpPr/>
              <p:nvPr/>
            </p:nvGrpSpPr>
            <p:grpSpPr>
              <a:xfrm>
                <a:off x="6819948" y="2194766"/>
                <a:ext cx="704637" cy="704637"/>
                <a:chOff x="6823269" y="2194766"/>
                <a:chExt cx="704637" cy="704637"/>
              </a:xfrm>
            </p:grpSpPr>
            <p:sp>
              <p:nvSpPr>
                <p:cNvPr id="36" name="išļiḓe">
                  <a:extLst>
                    <a:ext uri="{FF2B5EF4-FFF2-40B4-BE49-F238E27FC236}">
                      <a16:creationId xmlns:a16="http://schemas.microsoft.com/office/drawing/2014/main" id="{52E74042-DC5F-4C67-A554-8DB00D6AD8BB}"/>
                    </a:ext>
                  </a:extLst>
                </p:cNvPr>
                <p:cNvSpPr/>
                <p:nvPr/>
              </p:nvSpPr>
              <p:spPr>
                <a:xfrm>
                  <a:off x="6823269" y="2194766"/>
                  <a:ext cx="704637" cy="704637"/>
                </a:xfrm>
                <a:prstGeom prst="ellipse">
                  <a:avLst/>
                </a:prstGeom>
                <a:noFill/>
                <a:ln w="12700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íṡliḋê">
                  <a:extLst>
                    <a:ext uri="{FF2B5EF4-FFF2-40B4-BE49-F238E27FC236}">
                      <a16:creationId xmlns:a16="http://schemas.microsoft.com/office/drawing/2014/main" id="{8D4A96E0-3BE5-45C2-B1BA-D30F6347223D}"/>
                    </a:ext>
                  </a:extLst>
                </p:cNvPr>
                <p:cNvSpPr/>
                <p:nvPr/>
              </p:nvSpPr>
              <p:spPr bwMode="auto">
                <a:xfrm>
                  <a:off x="7000236" y="2352572"/>
                  <a:ext cx="350703" cy="389025"/>
                </a:xfrm>
                <a:custGeom>
                  <a:avLst/>
                  <a:gdLst>
                    <a:gd name="connsiteX0" fmla="*/ 362430 w 495300"/>
                    <a:gd name="connsiteY0" fmla="*/ 621 h 533400"/>
                    <a:gd name="connsiteX1" fmla="*/ 400530 w 495300"/>
                    <a:gd name="connsiteY1" fmla="*/ 38721 h 533400"/>
                    <a:gd name="connsiteX2" fmla="*/ 400530 w 495300"/>
                    <a:gd name="connsiteY2" fmla="*/ 38721 h 533400"/>
                    <a:gd name="connsiteX3" fmla="*/ 400530 w 495300"/>
                    <a:gd name="connsiteY3" fmla="*/ 124446 h 533400"/>
                    <a:gd name="connsiteX4" fmla="*/ 362430 w 495300"/>
                    <a:gd name="connsiteY4" fmla="*/ 162546 h 533400"/>
                    <a:gd name="connsiteX5" fmla="*/ 362430 w 495300"/>
                    <a:gd name="connsiteY5" fmla="*/ 162546 h 533400"/>
                    <a:gd name="connsiteX6" fmla="*/ 257655 w 495300"/>
                    <a:gd name="connsiteY6" fmla="*/ 162546 h 533400"/>
                    <a:gd name="connsiteX7" fmla="*/ 257655 w 495300"/>
                    <a:gd name="connsiteY7" fmla="*/ 295896 h 533400"/>
                    <a:gd name="connsiteX8" fmla="*/ 419580 w 495300"/>
                    <a:gd name="connsiteY8" fmla="*/ 295896 h 533400"/>
                    <a:gd name="connsiteX9" fmla="*/ 457680 w 495300"/>
                    <a:gd name="connsiteY9" fmla="*/ 332091 h 533400"/>
                    <a:gd name="connsiteX10" fmla="*/ 457680 w 495300"/>
                    <a:gd name="connsiteY10" fmla="*/ 333996 h 533400"/>
                    <a:gd name="connsiteX11" fmla="*/ 457680 w 495300"/>
                    <a:gd name="connsiteY11" fmla="*/ 438771 h 533400"/>
                    <a:gd name="connsiteX12" fmla="*/ 467205 w 495300"/>
                    <a:gd name="connsiteY12" fmla="*/ 438771 h 533400"/>
                    <a:gd name="connsiteX13" fmla="*/ 495780 w 495300"/>
                    <a:gd name="connsiteY13" fmla="*/ 465441 h 533400"/>
                    <a:gd name="connsiteX14" fmla="*/ 495780 w 495300"/>
                    <a:gd name="connsiteY14" fmla="*/ 467346 h 533400"/>
                    <a:gd name="connsiteX15" fmla="*/ 495780 w 495300"/>
                    <a:gd name="connsiteY15" fmla="*/ 505446 h 533400"/>
                    <a:gd name="connsiteX16" fmla="*/ 467205 w 495300"/>
                    <a:gd name="connsiteY16" fmla="*/ 534021 h 533400"/>
                    <a:gd name="connsiteX17" fmla="*/ 467205 w 495300"/>
                    <a:gd name="connsiteY17" fmla="*/ 534021 h 533400"/>
                    <a:gd name="connsiteX18" fmla="*/ 429105 w 495300"/>
                    <a:gd name="connsiteY18" fmla="*/ 534021 h 533400"/>
                    <a:gd name="connsiteX19" fmla="*/ 400530 w 495300"/>
                    <a:gd name="connsiteY19" fmla="*/ 505446 h 533400"/>
                    <a:gd name="connsiteX20" fmla="*/ 400530 w 495300"/>
                    <a:gd name="connsiteY20" fmla="*/ 505446 h 533400"/>
                    <a:gd name="connsiteX21" fmla="*/ 400530 w 495300"/>
                    <a:gd name="connsiteY21" fmla="*/ 467346 h 533400"/>
                    <a:gd name="connsiteX22" fmla="*/ 429105 w 495300"/>
                    <a:gd name="connsiteY22" fmla="*/ 438771 h 533400"/>
                    <a:gd name="connsiteX23" fmla="*/ 429105 w 495300"/>
                    <a:gd name="connsiteY23" fmla="*/ 438771 h 533400"/>
                    <a:gd name="connsiteX24" fmla="*/ 438630 w 495300"/>
                    <a:gd name="connsiteY24" fmla="*/ 438771 h 533400"/>
                    <a:gd name="connsiteX25" fmla="*/ 438630 w 495300"/>
                    <a:gd name="connsiteY25" fmla="*/ 333996 h 533400"/>
                    <a:gd name="connsiteX26" fmla="*/ 420533 w 495300"/>
                    <a:gd name="connsiteY26" fmla="*/ 314946 h 533400"/>
                    <a:gd name="connsiteX27" fmla="*/ 419580 w 495300"/>
                    <a:gd name="connsiteY27" fmla="*/ 314946 h 533400"/>
                    <a:gd name="connsiteX28" fmla="*/ 257655 w 495300"/>
                    <a:gd name="connsiteY28" fmla="*/ 314946 h 533400"/>
                    <a:gd name="connsiteX29" fmla="*/ 257655 w 495300"/>
                    <a:gd name="connsiteY29" fmla="*/ 438771 h 533400"/>
                    <a:gd name="connsiteX30" fmla="*/ 267180 w 495300"/>
                    <a:gd name="connsiteY30" fmla="*/ 438771 h 533400"/>
                    <a:gd name="connsiteX31" fmla="*/ 295755 w 495300"/>
                    <a:gd name="connsiteY31" fmla="*/ 465441 h 533400"/>
                    <a:gd name="connsiteX32" fmla="*/ 295755 w 495300"/>
                    <a:gd name="connsiteY32" fmla="*/ 467346 h 533400"/>
                    <a:gd name="connsiteX33" fmla="*/ 295755 w 495300"/>
                    <a:gd name="connsiteY33" fmla="*/ 505446 h 533400"/>
                    <a:gd name="connsiteX34" fmla="*/ 267180 w 495300"/>
                    <a:gd name="connsiteY34" fmla="*/ 534021 h 533400"/>
                    <a:gd name="connsiteX35" fmla="*/ 267180 w 495300"/>
                    <a:gd name="connsiteY35" fmla="*/ 534021 h 533400"/>
                    <a:gd name="connsiteX36" fmla="*/ 229080 w 495300"/>
                    <a:gd name="connsiteY36" fmla="*/ 534021 h 533400"/>
                    <a:gd name="connsiteX37" fmla="*/ 200505 w 495300"/>
                    <a:gd name="connsiteY37" fmla="*/ 505446 h 533400"/>
                    <a:gd name="connsiteX38" fmla="*/ 200505 w 495300"/>
                    <a:gd name="connsiteY38" fmla="*/ 505446 h 533400"/>
                    <a:gd name="connsiteX39" fmla="*/ 200505 w 495300"/>
                    <a:gd name="connsiteY39" fmla="*/ 467346 h 533400"/>
                    <a:gd name="connsiteX40" fmla="*/ 229080 w 495300"/>
                    <a:gd name="connsiteY40" fmla="*/ 438771 h 533400"/>
                    <a:gd name="connsiteX41" fmla="*/ 229080 w 495300"/>
                    <a:gd name="connsiteY41" fmla="*/ 438771 h 533400"/>
                    <a:gd name="connsiteX42" fmla="*/ 238605 w 495300"/>
                    <a:gd name="connsiteY42" fmla="*/ 438771 h 533400"/>
                    <a:gd name="connsiteX43" fmla="*/ 238605 w 495300"/>
                    <a:gd name="connsiteY43" fmla="*/ 314946 h 533400"/>
                    <a:gd name="connsiteX44" fmla="*/ 76680 w 495300"/>
                    <a:gd name="connsiteY44" fmla="*/ 314946 h 533400"/>
                    <a:gd name="connsiteX45" fmla="*/ 57630 w 495300"/>
                    <a:gd name="connsiteY45" fmla="*/ 333044 h 533400"/>
                    <a:gd name="connsiteX46" fmla="*/ 57630 w 495300"/>
                    <a:gd name="connsiteY46" fmla="*/ 333996 h 533400"/>
                    <a:gd name="connsiteX47" fmla="*/ 57630 w 495300"/>
                    <a:gd name="connsiteY47" fmla="*/ 438771 h 533400"/>
                    <a:gd name="connsiteX48" fmla="*/ 67155 w 495300"/>
                    <a:gd name="connsiteY48" fmla="*/ 438771 h 533400"/>
                    <a:gd name="connsiteX49" fmla="*/ 95730 w 495300"/>
                    <a:gd name="connsiteY49" fmla="*/ 465441 h 533400"/>
                    <a:gd name="connsiteX50" fmla="*/ 95730 w 495300"/>
                    <a:gd name="connsiteY50" fmla="*/ 467346 h 533400"/>
                    <a:gd name="connsiteX51" fmla="*/ 95730 w 495300"/>
                    <a:gd name="connsiteY51" fmla="*/ 505446 h 533400"/>
                    <a:gd name="connsiteX52" fmla="*/ 67155 w 495300"/>
                    <a:gd name="connsiteY52" fmla="*/ 534021 h 533400"/>
                    <a:gd name="connsiteX53" fmla="*/ 67155 w 495300"/>
                    <a:gd name="connsiteY53" fmla="*/ 534021 h 533400"/>
                    <a:gd name="connsiteX54" fmla="*/ 29055 w 495300"/>
                    <a:gd name="connsiteY54" fmla="*/ 534021 h 533400"/>
                    <a:gd name="connsiteX55" fmla="*/ 480 w 495300"/>
                    <a:gd name="connsiteY55" fmla="*/ 505446 h 533400"/>
                    <a:gd name="connsiteX56" fmla="*/ 480 w 495300"/>
                    <a:gd name="connsiteY56" fmla="*/ 505446 h 533400"/>
                    <a:gd name="connsiteX57" fmla="*/ 480 w 495300"/>
                    <a:gd name="connsiteY57" fmla="*/ 467346 h 533400"/>
                    <a:gd name="connsiteX58" fmla="*/ 29055 w 495300"/>
                    <a:gd name="connsiteY58" fmla="*/ 438771 h 533400"/>
                    <a:gd name="connsiteX59" fmla="*/ 29055 w 495300"/>
                    <a:gd name="connsiteY59" fmla="*/ 438771 h 533400"/>
                    <a:gd name="connsiteX60" fmla="*/ 38580 w 495300"/>
                    <a:gd name="connsiteY60" fmla="*/ 438771 h 533400"/>
                    <a:gd name="connsiteX61" fmla="*/ 38580 w 495300"/>
                    <a:gd name="connsiteY61" fmla="*/ 333996 h 533400"/>
                    <a:gd name="connsiteX62" fmla="*/ 74775 w 495300"/>
                    <a:gd name="connsiteY62" fmla="*/ 295896 h 533400"/>
                    <a:gd name="connsiteX63" fmla="*/ 76680 w 495300"/>
                    <a:gd name="connsiteY63" fmla="*/ 295896 h 533400"/>
                    <a:gd name="connsiteX64" fmla="*/ 238605 w 495300"/>
                    <a:gd name="connsiteY64" fmla="*/ 295896 h 533400"/>
                    <a:gd name="connsiteX65" fmla="*/ 238605 w 495300"/>
                    <a:gd name="connsiteY65" fmla="*/ 162546 h 533400"/>
                    <a:gd name="connsiteX66" fmla="*/ 133830 w 495300"/>
                    <a:gd name="connsiteY66" fmla="*/ 162546 h 533400"/>
                    <a:gd name="connsiteX67" fmla="*/ 95730 w 495300"/>
                    <a:gd name="connsiteY67" fmla="*/ 126351 h 533400"/>
                    <a:gd name="connsiteX68" fmla="*/ 95730 w 495300"/>
                    <a:gd name="connsiteY68" fmla="*/ 124446 h 533400"/>
                    <a:gd name="connsiteX69" fmla="*/ 95730 w 495300"/>
                    <a:gd name="connsiteY69" fmla="*/ 38721 h 533400"/>
                    <a:gd name="connsiteX70" fmla="*/ 133830 w 495300"/>
                    <a:gd name="connsiteY70" fmla="*/ 621 h 533400"/>
                    <a:gd name="connsiteX71" fmla="*/ 133830 w 495300"/>
                    <a:gd name="connsiteY71" fmla="*/ 621 h 533400"/>
                    <a:gd name="connsiteX72" fmla="*/ 362430 w 495300"/>
                    <a:gd name="connsiteY72" fmla="*/ 621 h 533400"/>
                    <a:gd name="connsiteX73" fmla="*/ 67155 w 495300"/>
                    <a:gd name="connsiteY73" fmla="*/ 457821 h 533400"/>
                    <a:gd name="connsiteX74" fmla="*/ 29055 w 495300"/>
                    <a:gd name="connsiteY74" fmla="*/ 457821 h 533400"/>
                    <a:gd name="connsiteX75" fmla="*/ 19530 w 495300"/>
                    <a:gd name="connsiteY75" fmla="*/ 467346 h 533400"/>
                    <a:gd name="connsiteX76" fmla="*/ 19530 w 495300"/>
                    <a:gd name="connsiteY76" fmla="*/ 467346 h 533400"/>
                    <a:gd name="connsiteX77" fmla="*/ 19530 w 495300"/>
                    <a:gd name="connsiteY77" fmla="*/ 505446 h 533400"/>
                    <a:gd name="connsiteX78" fmla="*/ 29055 w 495300"/>
                    <a:gd name="connsiteY78" fmla="*/ 514971 h 533400"/>
                    <a:gd name="connsiteX79" fmla="*/ 29055 w 495300"/>
                    <a:gd name="connsiteY79" fmla="*/ 514971 h 533400"/>
                    <a:gd name="connsiteX80" fmla="*/ 67155 w 495300"/>
                    <a:gd name="connsiteY80" fmla="*/ 514971 h 533400"/>
                    <a:gd name="connsiteX81" fmla="*/ 76680 w 495300"/>
                    <a:gd name="connsiteY81" fmla="*/ 505446 h 533400"/>
                    <a:gd name="connsiteX82" fmla="*/ 76680 w 495300"/>
                    <a:gd name="connsiteY82" fmla="*/ 505446 h 533400"/>
                    <a:gd name="connsiteX83" fmla="*/ 76680 w 495300"/>
                    <a:gd name="connsiteY83" fmla="*/ 467346 h 533400"/>
                    <a:gd name="connsiteX84" fmla="*/ 67155 w 495300"/>
                    <a:gd name="connsiteY84" fmla="*/ 457821 h 533400"/>
                    <a:gd name="connsiteX85" fmla="*/ 67155 w 495300"/>
                    <a:gd name="connsiteY85" fmla="*/ 457821 h 533400"/>
                    <a:gd name="connsiteX86" fmla="*/ 267180 w 495300"/>
                    <a:gd name="connsiteY86" fmla="*/ 457821 h 533400"/>
                    <a:gd name="connsiteX87" fmla="*/ 229080 w 495300"/>
                    <a:gd name="connsiteY87" fmla="*/ 457821 h 533400"/>
                    <a:gd name="connsiteX88" fmla="*/ 219555 w 495300"/>
                    <a:gd name="connsiteY88" fmla="*/ 467346 h 533400"/>
                    <a:gd name="connsiteX89" fmla="*/ 219555 w 495300"/>
                    <a:gd name="connsiteY89" fmla="*/ 467346 h 533400"/>
                    <a:gd name="connsiteX90" fmla="*/ 219555 w 495300"/>
                    <a:gd name="connsiteY90" fmla="*/ 505446 h 533400"/>
                    <a:gd name="connsiteX91" fmla="*/ 229080 w 495300"/>
                    <a:gd name="connsiteY91" fmla="*/ 514971 h 533400"/>
                    <a:gd name="connsiteX92" fmla="*/ 229080 w 495300"/>
                    <a:gd name="connsiteY92" fmla="*/ 514971 h 533400"/>
                    <a:gd name="connsiteX93" fmla="*/ 267180 w 495300"/>
                    <a:gd name="connsiteY93" fmla="*/ 514971 h 533400"/>
                    <a:gd name="connsiteX94" fmla="*/ 276705 w 495300"/>
                    <a:gd name="connsiteY94" fmla="*/ 505446 h 533400"/>
                    <a:gd name="connsiteX95" fmla="*/ 276705 w 495300"/>
                    <a:gd name="connsiteY95" fmla="*/ 505446 h 533400"/>
                    <a:gd name="connsiteX96" fmla="*/ 276705 w 495300"/>
                    <a:gd name="connsiteY96" fmla="*/ 467346 h 533400"/>
                    <a:gd name="connsiteX97" fmla="*/ 267180 w 495300"/>
                    <a:gd name="connsiteY97" fmla="*/ 457821 h 533400"/>
                    <a:gd name="connsiteX98" fmla="*/ 267180 w 495300"/>
                    <a:gd name="connsiteY98" fmla="*/ 457821 h 533400"/>
                    <a:gd name="connsiteX99" fmla="*/ 467205 w 495300"/>
                    <a:gd name="connsiteY99" fmla="*/ 457821 h 533400"/>
                    <a:gd name="connsiteX100" fmla="*/ 429105 w 495300"/>
                    <a:gd name="connsiteY100" fmla="*/ 457821 h 533400"/>
                    <a:gd name="connsiteX101" fmla="*/ 419580 w 495300"/>
                    <a:gd name="connsiteY101" fmla="*/ 467346 h 533400"/>
                    <a:gd name="connsiteX102" fmla="*/ 419580 w 495300"/>
                    <a:gd name="connsiteY102" fmla="*/ 467346 h 533400"/>
                    <a:gd name="connsiteX103" fmla="*/ 419580 w 495300"/>
                    <a:gd name="connsiteY103" fmla="*/ 505446 h 533400"/>
                    <a:gd name="connsiteX104" fmla="*/ 429105 w 495300"/>
                    <a:gd name="connsiteY104" fmla="*/ 514971 h 533400"/>
                    <a:gd name="connsiteX105" fmla="*/ 429105 w 495300"/>
                    <a:gd name="connsiteY105" fmla="*/ 514971 h 533400"/>
                    <a:gd name="connsiteX106" fmla="*/ 467205 w 495300"/>
                    <a:gd name="connsiteY106" fmla="*/ 514971 h 533400"/>
                    <a:gd name="connsiteX107" fmla="*/ 476730 w 495300"/>
                    <a:gd name="connsiteY107" fmla="*/ 505446 h 533400"/>
                    <a:gd name="connsiteX108" fmla="*/ 476730 w 495300"/>
                    <a:gd name="connsiteY108" fmla="*/ 505446 h 533400"/>
                    <a:gd name="connsiteX109" fmla="*/ 476730 w 495300"/>
                    <a:gd name="connsiteY109" fmla="*/ 467346 h 533400"/>
                    <a:gd name="connsiteX110" fmla="*/ 467205 w 495300"/>
                    <a:gd name="connsiteY110" fmla="*/ 457821 h 533400"/>
                    <a:gd name="connsiteX111" fmla="*/ 467205 w 495300"/>
                    <a:gd name="connsiteY111" fmla="*/ 457821 h 533400"/>
                    <a:gd name="connsiteX112" fmla="*/ 362430 w 495300"/>
                    <a:gd name="connsiteY112" fmla="*/ 19671 h 533400"/>
                    <a:gd name="connsiteX113" fmla="*/ 133830 w 495300"/>
                    <a:gd name="connsiteY113" fmla="*/ 19671 h 533400"/>
                    <a:gd name="connsiteX114" fmla="*/ 114780 w 495300"/>
                    <a:gd name="connsiteY114" fmla="*/ 38721 h 533400"/>
                    <a:gd name="connsiteX115" fmla="*/ 114780 w 495300"/>
                    <a:gd name="connsiteY115" fmla="*/ 38721 h 533400"/>
                    <a:gd name="connsiteX116" fmla="*/ 114780 w 495300"/>
                    <a:gd name="connsiteY116" fmla="*/ 124446 h 533400"/>
                    <a:gd name="connsiteX117" fmla="*/ 133830 w 495300"/>
                    <a:gd name="connsiteY117" fmla="*/ 143496 h 533400"/>
                    <a:gd name="connsiteX118" fmla="*/ 133830 w 495300"/>
                    <a:gd name="connsiteY118" fmla="*/ 143496 h 533400"/>
                    <a:gd name="connsiteX119" fmla="*/ 362430 w 495300"/>
                    <a:gd name="connsiteY119" fmla="*/ 143496 h 533400"/>
                    <a:gd name="connsiteX120" fmla="*/ 381480 w 495300"/>
                    <a:gd name="connsiteY120" fmla="*/ 124446 h 533400"/>
                    <a:gd name="connsiteX121" fmla="*/ 381480 w 495300"/>
                    <a:gd name="connsiteY121" fmla="*/ 124446 h 533400"/>
                    <a:gd name="connsiteX122" fmla="*/ 381480 w 495300"/>
                    <a:gd name="connsiteY122" fmla="*/ 38721 h 533400"/>
                    <a:gd name="connsiteX123" fmla="*/ 362430 w 495300"/>
                    <a:gd name="connsiteY123" fmla="*/ 19671 h 533400"/>
                    <a:gd name="connsiteX124" fmla="*/ 362430 w 495300"/>
                    <a:gd name="connsiteY124" fmla="*/ 19671 h 533400"/>
                    <a:gd name="connsiteX125" fmla="*/ 157643 w 495300"/>
                    <a:gd name="connsiteY125" fmla="*/ 86346 h 533400"/>
                    <a:gd name="connsiteX126" fmla="*/ 171930 w 495300"/>
                    <a:gd name="connsiteY126" fmla="*/ 100634 h 533400"/>
                    <a:gd name="connsiteX127" fmla="*/ 157643 w 495300"/>
                    <a:gd name="connsiteY127" fmla="*/ 114921 h 533400"/>
                    <a:gd name="connsiteX128" fmla="*/ 143355 w 495300"/>
                    <a:gd name="connsiteY128" fmla="*/ 100634 h 533400"/>
                    <a:gd name="connsiteX129" fmla="*/ 157643 w 495300"/>
                    <a:gd name="connsiteY129" fmla="*/ 86346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</a:cxnLst>
                  <a:rect l="l" t="t" r="r" b="b"/>
                  <a:pathLst>
                    <a:path w="495300" h="533400">
                      <a:moveTo>
                        <a:pt x="362430" y="621"/>
                      </a:moveTo>
                      <a:cubicBezTo>
                        <a:pt x="383385" y="621"/>
                        <a:pt x="400530" y="17766"/>
                        <a:pt x="400530" y="38721"/>
                      </a:cubicBezTo>
                      <a:lnTo>
                        <a:pt x="400530" y="38721"/>
                      </a:lnTo>
                      <a:lnTo>
                        <a:pt x="400530" y="124446"/>
                      </a:lnTo>
                      <a:cubicBezTo>
                        <a:pt x="400530" y="145401"/>
                        <a:pt x="383385" y="162546"/>
                        <a:pt x="362430" y="162546"/>
                      </a:cubicBezTo>
                      <a:lnTo>
                        <a:pt x="362430" y="162546"/>
                      </a:lnTo>
                      <a:lnTo>
                        <a:pt x="257655" y="162546"/>
                      </a:lnTo>
                      <a:lnTo>
                        <a:pt x="257655" y="295896"/>
                      </a:lnTo>
                      <a:lnTo>
                        <a:pt x="419580" y="295896"/>
                      </a:lnTo>
                      <a:cubicBezTo>
                        <a:pt x="439583" y="295896"/>
                        <a:pt x="456727" y="312089"/>
                        <a:pt x="457680" y="332091"/>
                      </a:cubicBezTo>
                      <a:lnTo>
                        <a:pt x="457680" y="333996"/>
                      </a:lnTo>
                      <a:lnTo>
                        <a:pt x="457680" y="438771"/>
                      </a:lnTo>
                      <a:lnTo>
                        <a:pt x="467205" y="438771"/>
                      </a:lnTo>
                      <a:cubicBezTo>
                        <a:pt x="482445" y="438771"/>
                        <a:pt x="494827" y="450201"/>
                        <a:pt x="495780" y="465441"/>
                      </a:cubicBezTo>
                      <a:lnTo>
                        <a:pt x="495780" y="467346"/>
                      </a:lnTo>
                      <a:lnTo>
                        <a:pt x="495780" y="505446"/>
                      </a:lnTo>
                      <a:cubicBezTo>
                        <a:pt x="495780" y="521639"/>
                        <a:pt x="483398" y="534021"/>
                        <a:pt x="467205" y="534021"/>
                      </a:cubicBezTo>
                      <a:lnTo>
                        <a:pt x="467205" y="534021"/>
                      </a:lnTo>
                      <a:lnTo>
                        <a:pt x="429105" y="534021"/>
                      </a:lnTo>
                      <a:cubicBezTo>
                        <a:pt x="412912" y="534021"/>
                        <a:pt x="400530" y="521639"/>
                        <a:pt x="400530" y="505446"/>
                      </a:cubicBezTo>
                      <a:lnTo>
                        <a:pt x="400530" y="505446"/>
                      </a:lnTo>
                      <a:lnTo>
                        <a:pt x="400530" y="467346"/>
                      </a:lnTo>
                      <a:cubicBezTo>
                        <a:pt x="400530" y="451153"/>
                        <a:pt x="412912" y="438771"/>
                        <a:pt x="429105" y="438771"/>
                      </a:cubicBezTo>
                      <a:lnTo>
                        <a:pt x="429105" y="438771"/>
                      </a:lnTo>
                      <a:lnTo>
                        <a:pt x="438630" y="438771"/>
                      </a:lnTo>
                      <a:lnTo>
                        <a:pt x="438630" y="333996"/>
                      </a:lnTo>
                      <a:cubicBezTo>
                        <a:pt x="438630" y="323519"/>
                        <a:pt x="431010" y="315898"/>
                        <a:pt x="420533" y="314946"/>
                      </a:cubicBezTo>
                      <a:lnTo>
                        <a:pt x="419580" y="314946"/>
                      </a:lnTo>
                      <a:lnTo>
                        <a:pt x="257655" y="314946"/>
                      </a:lnTo>
                      <a:lnTo>
                        <a:pt x="257655" y="438771"/>
                      </a:lnTo>
                      <a:lnTo>
                        <a:pt x="267180" y="438771"/>
                      </a:lnTo>
                      <a:cubicBezTo>
                        <a:pt x="282420" y="438771"/>
                        <a:pt x="294802" y="450201"/>
                        <a:pt x="295755" y="465441"/>
                      </a:cubicBezTo>
                      <a:lnTo>
                        <a:pt x="295755" y="467346"/>
                      </a:lnTo>
                      <a:lnTo>
                        <a:pt x="295755" y="505446"/>
                      </a:lnTo>
                      <a:cubicBezTo>
                        <a:pt x="295755" y="521639"/>
                        <a:pt x="283373" y="534021"/>
                        <a:pt x="267180" y="534021"/>
                      </a:cubicBezTo>
                      <a:lnTo>
                        <a:pt x="267180" y="534021"/>
                      </a:lnTo>
                      <a:lnTo>
                        <a:pt x="229080" y="534021"/>
                      </a:lnTo>
                      <a:cubicBezTo>
                        <a:pt x="212887" y="534021"/>
                        <a:pt x="200505" y="521639"/>
                        <a:pt x="200505" y="505446"/>
                      </a:cubicBezTo>
                      <a:lnTo>
                        <a:pt x="200505" y="505446"/>
                      </a:lnTo>
                      <a:lnTo>
                        <a:pt x="200505" y="467346"/>
                      </a:lnTo>
                      <a:cubicBezTo>
                        <a:pt x="200505" y="451153"/>
                        <a:pt x="212887" y="438771"/>
                        <a:pt x="229080" y="438771"/>
                      </a:cubicBezTo>
                      <a:lnTo>
                        <a:pt x="229080" y="438771"/>
                      </a:lnTo>
                      <a:lnTo>
                        <a:pt x="238605" y="438771"/>
                      </a:lnTo>
                      <a:lnTo>
                        <a:pt x="238605" y="314946"/>
                      </a:lnTo>
                      <a:lnTo>
                        <a:pt x="76680" y="314946"/>
                      </a:lnTo>
                      <a:cubicBezTo>
                        <a:pt x="66202" y="314946"/>
                        <a:pt x="58583" y="322566"/>
                        <a:pt x="57630" y="333044"/>
                      </a:cubicBezTo>
                      <a:lnTo>
                        <a:pt x="57630" y="333996"/>
                      </a:lnTo>
                      <a:lnTo>
                        <a:pt x="57630" y="438771"/>
                      </a:lnTo>
                      <a:lnTo>
                        <a:pt x="67155" y="438771"/>
                      </a:lnTo>
                      <a:cubicBezTo>
                        <a:pt x="82395" y="438771"/>
                        <a:pt x="94777" y="450201"/>
                        <a:pt x="95730" y="465441"/>
                      </a:cubicBezTo>
                      <a:lnTo>
                        <a:pt x="95730" y="467346"/>
                      </a:lnTo>
                      <a:lnTo>
                        <a:pt x="95730" y="505446"/>
                      </a:lnTo>
                      <a:cubicBezTo>
                        <a:pt x="95730" y="521639"/>
                        <a:pt x="83348" y="534021"/>
                        <a:pt x="67155" y="534021"/>
                      </a:cubicBezTo>
                      <a:lnTo>
                        <a:pt x="67155" y="534021"/>
                      </a:lnTo>
                      <a:lnTo>
                        <a:pt x="29055" y="534021"/>
                      </a:lnTo>
                      <a:cubicBezTo>
                        <a:pt x="12862" y="534021"/>
                        <a:pt x="480" y="521639"/>
                        <a:pt x="480" y="505446"/>
                      </a:cubicBezTo>
                      <a:lnTo>
                        <a:pt x="480" y="505446"/>
                      </a:lnTo>
                      <a:lnTo>
                        <a:pt x="480" y="467346"/>
                      </a:lnTo>
                      <a:cubicBezTo>
                        <a:pt x="480" y="451153"/>
                        <a:pt x="12862" y="438771"/>
                        <a:pt x="29055" y="438771"/>
                      </a:cubicBezTo>
                      <a:lnTo>
                        <a:pt x="29055" y="438771"/>
                      </a:lnTo>
                      <a:lnTo>
                        <a:pt x="38580" y="438771"/>
                      </a:lnTo>
                      <a:lnTo>
                        <a:pt x="38580" y="333996"/>
                      </a:lnTo>
                      <a:cubicBezTo>
                        <a:pt x="38580" y="313994"/>
                        <a:pt x="54773" y="296848"/>
                        <a:pt x="74775" y="295896"/>
                      </a:cubicBezTo>
                      <a:lnTo>
                        <a:pt x="76680" y="295896"/>
                      </a:lnTo>
                      <a:lnTo>
                        <a:pt x="238605" y="295896"/>
                      </a:lnTo>
                      <a:lnTo>
                        <a:pt x="238605" y="162546"/>
                      </a:lnTo>
                      <a:lnTo>
                        <a:pt x="133830" y="162546"/>
                      </a:lnTo>
                      <a:cubicBezTo>
                        <a:pt x="113827" y="162546"/>
                        <a:pt x="96683" y="146353"/>
                        <a:pt x="95730" y="126351"/>
                      </a:cubicBezTo>
                      <a:lnTo>
                        <a:pt x="95730" y="124446"/>
                      </a:lnTo>
                      <a:lnTo>
                        <a:pt x="95730" y="38721"/>
                      </a:lnTo>
                      <a:cubicBezTo>
                        <a:pt x="95730" y="17766"/>
                        <a:pt x="112875" y="621"/>
                        <a:pt x="133830" y="621"/>
                      </a:cubicBezTo>
                      <a:lnTo>
                        <a:pt x="133830" y="621"/>
                      </a:lnTo>
                      <a:lnTo>
                        <a:pt x="362430" y="621"/>
                      </a:lnTo>
                      <a:close/>
                      <a:moveTo>
                        <a:pt x="67155" y="457821"/>
                      </a:moveTo>
                      <a:lnTo>
                        <a:pt x="29055" y="457821"/>
                      </a:lnTo>
                      <a:cubicBezTo>
                        <a:pt x="23340" y="457821"/>
                        <a:pt x="19530" y="461631"/>
                        <a:pt x="19530" y="467346"/>
                      </a:cubicBezTo>
                      <a:lnTo>
                        <a:pt x="19530" y="467346"/>
                      </a:lnTo>
                      <a:lnTo>
                        <a:pt x="19530" y="505446"/>
                      </a:lnTo>
                      <a:cubicBezTo>
                        <a:pt x="19530" y="511161"/>
                        <a:pt x="23340" y="514971"/>
                        <a:pt x="29055" y="514971"/>
                      </a:cubicBezTo>
                      <a:lnTo>
                        <a:pt x="29055" y="514971"/>
                      </a:lnTo>
                      <a:lnTo>
                        <a:pt x="67155" y="514971"/>
                      </a:lnTo>
                      <a:cubicBezTo>
                        <a:pt x="72870" y="514971"/>
                        <a:pt x="76680" y="511161"/>
                        <a:pt x="76680" y="505446"/>
                      </a:cubicBezTo>
                      <a:lnTo>
                        <a:pt x="76680" y="505446"/>
                      </a:lnTo>
                      <a:lnTo>
                        <a:pt x="76680" y="467346"/>
                      </a:lnTo>
                      <a:cubicBezTo>
                        <a:pt x="76680" y="461631"/>
                        <a:pt x="72870" y="457821"/>
                        <a:pt x="67155" y="457821"/>
                      </a:cubicBezTo>
                      <a:lnTo>
                        <a:pt x="67155" y="457821"/>
                      </a:lnTo>
                      <a:close/>
                      <a:moveTo>
                        <a:pt x="267180" y="457821"/>
                      </a:moveTo>
                      <a:lnTo>
                        <a:pt x="229080" y="457821"/>
                      </a:lnTo>
                      <a:cubicBezTo>
                        <a:pt x="223365" y="457821"/>
                        <a:pt x="219555" y="461631"/>
                        <a:pt x="219555" y="467346"/>
                      </a:cubicBezTo>
                      <a:lnTo>
                        <a:pt x="219555" y="467346"/>
                      </a:lnTo>
                      <a:lnTo>
                        <a:pt x="219555" y="505446"/>
                      </a:lnTo>
                      <a:cubicBezTo>
                        <a:pt x="219555" y="511161"/>
                        <a:pt x="223365" y="514971"/>
                        <a:pt x="229080" y="514971"/>
                      </a:cubicBezTo>
                      <a:lnTo>
                        <a:pt x="229080" y="514971"/>
                      </a:lnTo>
                      <a:lnTo>
                        <a:pt x="267180" y="514971"/>
                      </a:lnTo>
                      <a:cubicBezTo>
                        <a:pt x="272895" y="514971"/>
                        <a:pt x="276705" y="511161"/>
                        <a:pt x="276705" y="505446"/>
                      </a:cubicBezTo>
                      <a:lnTo>
                        <a:pt x="276705" y="505446"/>
                      </a:lnTo>
                      <a:lnTo>
                        <a:pt x="276705" y="467346"/>
                      </a:lnTo>
                      <a:cubicBezTo>
                        <a:pt x="276705" y="461631"/>
                        <a:pt x="272895" y="457821"/>
                        <a:pt x="267180" y="457821"/>
                      </a:cubicBezTo>
                      <a:lnTo>
                        <a:pt x="267180" y="457821"/>
                      </a:lnTo>
                      <a:close/>
                      <a:moveTo>
                        <a:pt x="467205" y="457821"/>
                      </a:moveTo>
                      <a:lnTo>
                        <a:pt x="429105" y="457821"/>
                      </a:lnTo>
                      <a:cubicBezTo>
                        <a:pt x="423390" y="457821"/>
                        <a:pt x="419580" y="461631"/>
                        <a:pt x="419580" y="467346"/>
                      </a:cubicBezTo>
                      <a:lnTo>
                        <a:pt x="419580" y="467346"/>
                      </a:lnTo>
                      <a:lnTo>
                        <a:pt x="419580" y="505446"/>
                      </a:lnTo>
                      <a:cubicBezTo>
                        <a:pt x="419580" y="511161"/>
                        <a:pt x="423390" y="514971"/>
                        <a:pt x="429105" y="514971"/>
                      </a:cubicBezTo>
                      <a:lnTo>
                        <a:pt x="429105" y="514971"/>
                      </a:lnTo>
                      <a:lnTo>
                        <a:pt x="467205" y="514971"/>
                      </a:lnTo>
                      <a:cubicBezTo>
                        <a:pt x="472920" y="514971"/>
                        <a:pt x="476730" y="511161"/>
                        <a:pt x="476730" y="505446"/>
                      </a:cubicBezTo>
                      <a:lnTo>
                        <a:pt x="476730" y="505446"/>
                      </a:lnTo>
                      <a:lnTo>
                        <a:pt x="476730" y="467346"/>
                      </a:lnTo>
                      <a:cubicBezTo>
                        <a:pt x="476730" y="461631"/>
                        <a:pt x="472920" y="457821"/>
                        <a:pt x="467205" y="457821"/>
                      </a:cubicBezTo>
                      <a:lnTo>
                        <a:pt x="467205" y="457821"/>
                      </a:lnTo>
                      <a:close/>
                      <a:moveTo>
                        <a:pt x="362430" y="19671"/>
                      </a:moveTo>
                      <a:lnTo>
                        <a:pt x="133830" y="19671"/>
                      </a:lnTo>
                      <a:cubicBezTo>
                        <a:pt x="123352" y="19671"/>
                        <a:pt x="114780" y="28244"/>
                        <a:pt x="114780" y="38721"/>
                      </a:cubicBezTo>
                      <a:lnTo>
                        <a:pt x="114780" y="38721"/>
                      </a:lnTo>
                      <a:lnTo>
                        <a:pt x="114780" y="124446"/>
                      </a:lnTo>
                      <a:cubicBezTo>
                        <a:pt x="114780" y="134923"/>
                        <a:pt x="123352" y="143496"/>
                        <a:pt x="133830" y="143496"/>
                      </a:cubicBezTo>
                      <a:lnTo>
                        <a:pt x="133830" y="143496"/>
                      </a:lnTo>
                      <a:lnTo>
                        <a:pt x="362430" y="143496"/>
                      </a:lnTo>
                      <a:cubicBezTo>
                        <a:pt x="372908" y="143496"/>
                        <a:pt x="381480" y="134923"/>
                        <a:pt x="381480" y="124446"/>
                      </a:cubicBezTo>
                      <a:lnTo>
                        <a:pt x="381480" y="124446"/>
                      </a:lnTo>
                      <a:lnTo>
                        <a:pt x="381480" y="38721"/>
                      </a:lnTo>
                      <a:cubicBezTo>
                        <a:pt x="381480" y="28244"/>
                        <a:pt x="372908" y="19671"/>
                        <a:pt x="362430" y="19671"/>
                      </a:cubicBezTo>
                      <a:lnTo>
                        <a:pt x="362430" y="19671"/>
                      </a:lnTo>
                      <a:close/>
                      <a:moveTo>
                        <a:pt x="157643" y="86346"/>
                      </a:moveTo>
                      <a:cubicBezTo>
                        <a:pt x="165262" y="86346"/>
                        <a:pt x="171930" y="93014"/>
                        <a:pt x="171930" y="100634"/>
                      </a:cubicBezTo>
                      <a:cubicBezTo>
                        <a:pt x="171930" y="108253"/>
                        <a:pt x="165262" y="114921"/>
                        <a:pt x="157643" y="114921"/>
                      </a:cubicBezTo>
                      <a:cubicBezTo>
                        <a:pt x="150023" y="114921"/>
                        <a:pt x="143355" y="108253"/>
                        <a:pt x="143355" y="100634"/>
                      </a:cubicBezTo>
                      <a:cubicBezTo>
                        <a:pt x="143355" y="93014"/>
                        <a:pt x="150023" y="86346"/>
                        <a:pt x="157643" y="863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5" name="Synergistically utilize technically sound portals with frictionless chains. Dramatically customize…">
                <a:extLst>
                  <a:ext uri="{FF2B5EF4-FFF2-40B4-BE49-F238E27FC236}">
                    <a16:creationId xmlns:a16="http://schemas.microsoft.com/office/drawing/2014/main" id="{4A81793B-2797-45C9-B0EE-1F3869BA4B72}"/>
                  </a:ext>
                </a:extLst>
              </p:cNvPr>
              <p:cNvSpPr txBox="1"/>
              <p:nvPr/>
            </p:nvSpPr>
            <p:spPr>
              <a:xfrm>
                <a:off x="6163030" y="3206856"/>
                <a:ext cx="2103011" cy="150056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lvl="0" algn="ctr">
                  <a:lnSpc>
                    <a:spcPct val="150000"/>
                  </a:lnSpc>
                  <a:defRPr/>
                </a:pPr>
                <a:r>
                  <a:rPr lang="en-US" altLang="zh-CN" sz="2000" b="1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</a:p>
              <a:p>
                <a:pPr lvl="0" algn="ctr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19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33733FD-BCD4-4D10-AF53-857D232652FC}"/>
              </a:ext>
            </a:extLst>
          </p:cNvPr>
          <p:cNvGrpSpPr/>
          <p:nvPr/>
        </p:nvGrpSpPr>
        <p:grpSpPr>
          <a:xfrm>
            <a:off x="223550" y="359909"/>
            <a:ext cx="2936745" cy="538448"/>
            <a:chOff x="207508" y="247615"/>
            <a:chExt cx="2936745" cy="538448"/>
          </a:xfrm>
        </p:grpSpPr>
        <p:pic>
          <p:nvPicPr>
            <p:cNvPr id="3" name="图片 2" descr="图片包含 游戏机&#10;&#10;描述已自动生成">
              <a:extLst>
                <a:ext uri="{FF2B5EF4-FFF2-40B4-BE49-F238E27FC236}">
                  <a16:creationId xmlns:a16="http://schemas.microsoft.com/office/drawing/2014/main" id="{38AD7529-F1F3-4EF8-933E-DD21DB6BB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508" y="247615"/>
              <a:ext cx="538187" cy="538448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2FB27A4-DAF4-46B8-B6EC-F2A2111B982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857387" y="301396"/>
              <a:ext cx="2286866" cy="430887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12700">
                    <a:srgbClr val="FF0000">
                      <a:alpha val="53000"/>
                    </a:srgbClr>
                  </a:glo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94CEF986-7ABA-4514-A580-7815875CC529}"/>
              </a:ext>
            </a:extLst>
          </p:cNvPr>
          <p:cNvGrpSpPr/>
          <p:nvPr/>
        </p:nvGrpSpPr>
        <p:grpSpPr>
          <a:xfrm>
            <a:off x="781545" y="1570206"/>
            <a:ext cx="6822408" cy="4172868"/>
            <a:chOff x="733426" y="1666458"/>
            <a:chExt cx="6822408" cy="417286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7D4FBF4-5F86-49A1-B9D0-90B799DA33C2}"/>
                </a:ext>
              </a:extLst>
            </p:cNvPr>
            <p:cNvSpPr/>
            <p:nvPr/>
          </p:nvSpPr>
          <p:spPr>
            <a:xfrm>
              <a:off x="733426" y="3850108"/>
              <a:ext cx="6822408" cy="1989218"/>
            </a:xfrm>
            <a:prstGeom prst="rect">
              <a:avLst/>
            </a:prstGeom>
            <a:gradFill>
              <a:gsLst>
                <a:gs pos="74000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7401EFA5-0DCA-4C82-B671-403C257B309E}"/>
                </a:ext>
              </a:extLst>
            </p:cNvPr>
            <p:cNvSpPr txBox="1"/>
            <p:nvPr/>
          </p:nvSpPr>
          <p:spPr>
            <a:xfrm flipH="1">
              <a:off x="1011606" y="4185762"/>
              <a:ext cx="6527834" cy="12003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  <a:p>
              <a:pPr lvl="0"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占位符 27">
              <a:extLst>
                <a:ext uri="{FF2B5EF4-FFF2-40B4-BE49-F238E27FC236}">
                  <a16:creationId xmlns:a16="http://schemas.microsoft.com/office/drawing/2014/main" id="{10178E19-37D4-4382-B4DB-0B99DD2E3F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6425" y="1666458"/>
              <a:ext cx="3361899" cy="2101810"/>
            </a:xfrm>
            <a:prstGeom prst="rect">
              <a:avLst/>
            </a:prstGeom>
          </p:spPr>
        </p:pic>
        <p:pic>
          <p:nvPicPr>
            <p:cNvPr id="10" name="图片占位符 29">
              <a:extLst>
                <a:ext uri="{FF2B5EF4-FFF2-40B4-BE49-F238E27FC236}">
                  <a16:creationId xmlns:a16="http://schemas.microsoft.com/office/drawing/2014/main" id="{4013F6A2-3B72-459A-9CCF-B633E5F7A8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6740" y="1667609"/>
              <a:ext cx="3357258" cy="2097041"/>
            </a:xfrm>
            <a:prstGeom prst="rect">
              <a:avLst/>
            </a:prstGeom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46B5A1DF-BAB7-4EDA-85C9-1C16A271182C}"/>
              </a:ext>
            </a:extLst>
          </p:cNvPr>
          <p:cNvGrpSpPr/>
          <p:nvPr/>
        </p:nvGrpSpPr>
        <p:grpSpPr>
          <a:xfrm>
            <a:off x="7684231" y="1566176"/>
            <a:ext cx="3821530" cy="4176900"/>
            <a:chOff x="7696702" y="1662428"/>
            <a:chExt cx="3821530" cy="4176900"/>
          </a:xfrm>
          <a:effectLst>
            <a:outerShdw blurRad="762000" sx="90000" sy="90000" algn="ctr" rotWithShape="0">
              <a:prstClr val="black">
                <a:alpha val="15000"/>
              </a:prstClr>
            </a:outerShdw>
          </a:effectLst>
        </p:grpSpPr>
        <p:sp>
          <p:nvSpPr>
            <p:cNvPr id="24" name="Rectangle 6">
              <a:extLst>
                <a:ext uri="{FF2B5EF4-FFF2-40B4-BE49-F238E27FC236}">
                  <a16:creationId xmlns:a16="http://schemas.microsoft.com/office/drawing/2014/main" id="{D836B933-F54B-44C1-97DB-17EE031A83FC}"/>
                </a:ext>
              </a:extLst>
            </p:cNvPr>
            <p:cNvSpPr/>
            <p:nvPr/>
          </p:nvSpPr>
          <p:spPr>
            <a:xfrm>
              <a:off x="7696702" y="1662428"/>
              <a:ext cx="3821530" cy="41769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325F4FC5-3FD9-4EEC-B998-9525C5C79D8F}"/>
                </a:ext>
              </a:extLst>
            </p:cNvPr>
            <p:cNvGrpSpPr/>
            <p:nvPr/>
          </p:nvGrpSpPr>
          <p:grpSpPr>
            <a:xfrm>
              <a:off x="7794709" y="2127006"/>
              <a:ext cx="3625517" cy="1187494"/>
              <a:chOff x="7794709" y="2127006"/>
              <a:chExt cx="3625517" cy="1187494"/>
            </a:xfrm>
          </p:grpSpPr>
          <p:sp>
            <p:nvSpPr>
              <p:cNvPr id="31" name="TextBox 11">
                <a:extLst>
                  <a:ext uri="{FF2B5EF4-FFF2-40B4-BE49-F238E27FC236}">
                    <a16:creationId xmlns:a16="http://schemas.microsoft.com/office/drawing/2014/main" id="{6880F159-794F-4C05-BD97-9654EAFA11CD}"/>
                  </a:ext>
                </a:extLst>
              </p:cNvPr>
              <p:cNvSpPr txBox="1"/>
              <p:nvPr/>
            </p:nvSpPr>
            <p:spPr>
              <a:xfrm flipH="1">
                <a:off x="7794709" y="2619310"/>
                <a:ext cx="3625517" cy="69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E02A4E0B-56E7-4121-B89F-D855F5E0C01B}"/>
                  </a:ext>
                </a:extLst>
              </p:cNvPr>
              <p:cNvGrpSpPr/>
              <p:nvPr/>
            </p:nvGrpSpPr>
            <p:grpSpPr>
              <a:xfrm>
                <a:off x="8852466" y="2127006"/>
                <a:ext cx="1510002" cy="707886"/>
                <a:chOff x="1976462" y="4003934"/>
                <a:chExt cx="1510002" cy="707886"/>
              </a:xfrm>
            </p:grpSpPr>
            <p:sp>
              <p:nvSpPr>
                <p:cNvPr id="33" name="矩形: 圆角 32">
                  <a:extLst>
                    <a:ext uri="{FF2B5EF4-FFF2-40B4-BE49-F238E27FC236}">
                      <a16:creationId xmlns:a16="http://schemas.microsoft.com/office/drawing/2014/main" id="{C4F18378-BE7F-48DE-A06F-F3B5B7D3C112}"/>
                    </a:ext>
                  </a:extLst>
                </p:cNvPr>
                <p:cNvSpPr/>
                <p:nvPr/>
              </p:nvSpPr>
              <p:spPr>
                <a:xfrm>
                  <a:off x="2010783" y="4003934"/>
                  <a:ext cx="1475681" cy="38818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A83CB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924711B0-0C10-4D16-8AEC-9362F89B534F}"/>
                    </a:ext>
                  </a:extLst>
                </p:cNvPr>
                <p:cNvSpPr txBox="1"/>
                <p:nvPr/>
              </p:nvSpPr>
              <p:spPr>
                <a:xfrm>
                  <a:off x="1976462" y="4003934"/>
                  <a:ext cx="1492577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Add title text</a:t>
                  </a:r>
                  <a:endParaRPr kumimoji="1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55EA78EC-4921-4809-B46B-B521D66F0999}"/>
                </a:ext>
              </a:extLst>
            </p:cNvPr>
            <p:cNvGrpSpPr/>
            <p:nvPr/>
          </p:nvGrpSpPr>
          <p:grpSpPr>
            <a:xfrm>
              <a:off x="7794709" y="4003931"/>
              <a:ext cx="3625517" cy="1203536"/>
              <a:chOff x="7794709" y="2319510"/>
              <a:chExt cx="3625517" cy="1203536"/>
            </a:xfrm>
          </p:grpSpPr>
          <p:sp>
            <p:nvSpPr>
              <p:cNvPr id="27" name="TextBox 11">
                <a:extLst>
                  <a:ext uri="{FF2B5EF4-FFF2-40B4-BE49-F238E27FC236}">
                    <a16:creationId xmlns:a16="http://schemas.microsoft.com/office/drawing/2014/main" id="{D30D5398-49D5-4ADF-8886-E3E286CA073D}"/>
                  </a:ext>
                </a:extLst>
              </p:cNvPr>
              <p:cNvSpPr txBox="1"/>
              <p:nvPr/>
            </p:nvSpPr>
            <p:spPr>
              <a:xfrm flipH="1">
                <a:off x="7794709" y="2827856"/>
                <a:ext cx="3625517" cy="69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366C6158-6A4B-43A9-BF2F-53B3048AA5AD}"/>
                  </a:ext>
                </a:extLst>
              </p:cNvPr>
              <p:cNvGrpSpPr/>
              <p:nvPr/>
            </p:nvGrpSpPr>
            <p:grpSpPr>
              <a:xfrm>
                <a:off x="8852466" y="2319510"/>
                <a:ext cx="1510002" cy="723928"/>
                <a:chOff x="1976462" y="4196438"/>
                <a:chExt cx="1510002" cy="723928"/>
              </a:xfrm>
            </p:grpSpPr>
            <p:sp>
              <p:nvSpPr>
                <p:cNvPr id="29" name="矩形: 圆角 28">
                  <a:extLst>
                    <a:ext uri="{FF2B5EF4-FFF2-40B4-BE49-F238E27FC236}">
                      <a16:creationId xmlns:a16="http://schemas.microsoft.com/office/drawing/2014/main" id="{E18E9472-3E96-46AD-89A8-5528D5B60EE3}"/>
                    </a:ext>
                  </a:extLst>
                </p:cNvPr>
                <p:cNvSpPr/>
                <p:nvPr/>
              </p:nvSpPr>
              <p:spPr>
                <a:xfrm>
                  <a:off x="2010783" y="4196438"/>
                  <a:ext cx="1475681" cy="38818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C93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FC65FCDA-7BB0-4DB8-8D21-9DB82D36DD6C}"/>
                    </a:ext>
                  </a:extLst>
                </p:cNvPr>
                <p:cNvSpPr txBox="1"/>
                <p:nvPr/>
              </p:nvSpPr>
              <p:spPr>
                <a:xfrm>
                  <a:off x="1976462" y="4212480"/>
                  <a:ext cx="1492577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Add title text</a:t>
                  </a:r>
                  <a:endParaRPr kumimoji="1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6834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游戏机, 房间&#10;&#10;描述已自动生成">
            <a:extLst>
              <a:ext uri="{FF2B5EF4-FFF2-40B4-BE49-F238E27FC236}">
                <a16:creationId xmlns:a16="http://schemas.microsoft.com/office/drawing/2014/main" id="{0480A8D5-1C89-478E-B989-3C83DF945F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03" r="60994"/>
          <a:stretch/>
        </p:blipFill>
        <p:spPr>
          <a:xfrm>
            <a:off x="0" y="2117557"/>
            <a:ext cx="3155565" cy="4740443"/>
          </a:xfrm>
          <a:prstGeom prst="rect">
            <a:avLst/>
          </a:prstGeom>
        </p:spPr>
      </p:pic>
      <p:pic>
        <p:nvPicPr>
          <p:cNvPr id="11" name="图片 10" descr="卡通人物&#10;&#10;低可信度描述已自动生成">
            <a:extLst>
              <a:ext uri="{FF2B5EF4-FFF2-40B4-BE49-F238E27FC236}">
                <a16:creationId xmlns:a16="http://schemas.microsoft.com/office/drawing/2014/main" id="{2A9188FF-29E3-4D9D-83D9-CFC33AA925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0"/>
          <a:stretch/>
        </p:blipFill>
        <p:spPr>
          <a:xfrm>
            <a:off x="8037095" y="3063878"/>
            <a:ext cx="4154905" cy="399263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73A98BC4-4090-4E43-BE89-D10F69ACC272}"/>
              </a:ext>
            </a:extLst>
          </p:cNvPr>
          <p:cNvSpPr txBox="1"/>
          <p:nvPr/>
        </p:nvSpPr>
        <p:spPr>
          <a:xfrm>
            <a:off x="4557309" y="2163175"/>
            <a:ext cx="31121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PART 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BA28900-8614-4D30-97E2-768C6222B02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17501" y="2947374"/>
            <a:ext cx="4591783" cy="738664"/>
          </a:xfrm>
          <a:prstGeom prst="rect">
            <a:avLst/>
          </a:prstGeom>
          <a:noFill/>
          <a:effectLst>
            <a:glow rad="203200">
              <a:srgbClr val="FF0000">
                <a:alpha val="69000"/>
              </a:srgbClr>
            </a:glow>
          </a:effectLst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 defTabSz="457200">
              <a:defRPr sz="48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A4BC822-1F27-4E6E-A5C3-799CCD7E14B8}"/>
              </a:ext>
            </a:extLst>
          </p:cNvPr>
          <p:cNvSpPr/>
          <p:nvPr/>
        </p:nvSpPr>
        <p:spPr>
          <a:xfrm>
            <a:off x="3470370" y="3618511"/>
            <a:ext cx="5286045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 designer can use default text to simulate what text would look like. It looks even better with you using this text. </a:t>
            </a:r>
          </a:p>
        </p:txBody>
      </p:sp>
      <p:pic>
        <p:nvPicPr>
          <p:cNvPr id="22" name="图片 21" descr="图片包含 游戏机&#10;&#10;描述已自动生成">
            <a:extLst>
              <a:ext uri="{FF2B5EF4-FFF2-40B4-BE49-F238E27FC236}">
                <a16:creationId xmlns:a16="http://schemas.microsoft.com/office/drawing/2014/main" id="{92563CA1-334A-4BD2-B753-0A25E6B0AF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737" y="279699"/>
            <a:ext cx="1707835" cy="170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33733FD-BCD4-4D10-AF53-857D232652FC}"/>
              </a:ext>
            </a:extLst>
          </p:cNvPr>
          <p:cNvGrpSpPr/>
          <p:nvPr/>
        </p:nvGrpSpPr>
        <p:grpSpPr>
          <a:xfrm>
            <a:off x="223550" y="359909"/>
            <a:ext cx="2936745" cy="538448"/>
            <a:chOff x="207508" y="247615"/>
            <a:chExt cx="2936745" cy="538448"/>
          </a:xfrm>
        </p:grpSpPr>
        <p:pic>
          <p:nvPicPr>
            <p:cNvPr id="3" name="图片 2" descr="图片包含 游戏机&#10;&#10;描述已自动生成">
              <a:extLst>
                <a:ext uri="{FF2B5EF4-FFF2-40B4-BE49-F238E27FC236}">
                  <a16:creationId xmlns:a16="http://schemas.microsoft.com/office/drawing/2014/main" id="{38AD7529-F1F3-4EF8-933E-DD21DB6BB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508" y="247615"/>
              <a:ext cx="538187" cy="538448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2FB27A4-DAF4-46B8-B6EC-F2A2111B982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857387" y="301396"/>
              <a:ext cx="2286866" cy="430887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12700">
                    <a:srgbClr val="FF0000">
                      <a:alpha val="53000"/>
                    </a:srgbClr>
                  </a:glo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2C62356-49CF-40E1-9C19-33D473330916}"/>
              </a:ext>
            </a:extLst>
          </p:cNvPr>
          <p:cNvGrpSpPr/>
          <p:nvPr/>
        </p:nvGrpSpPr>
        <p:grpSpPr>
          <a:xfrm>
            <a:off x="6217592" y="1603970"/>
            <a:ext cx="5251903" cy="4121403"/>
            <a:chOff x="731195" y="1491676"/>
            <a:chExt cx="5251903" cy="4121403"/>
          </a:xfrm>
        </p:grpSpPr>
        <p:sp>
          <p:nvSpPr>
            <p:cNvPr id="7" name="Oval 17">
              <a:extLst>
                <a:ext uri="{FF2B5EF4-FFF2-40B4-BE49-F238E27FC236}">
                  <a16:creationId xmlns:a16="http://schemas.microsoft.com/office/drawing/2014/main" id="{519D6CF6-4467-4150-A3B8-222703203797}"/>
                </a:ext>
              </a:extLst>
            </p:cNvPr>
            <p:cNvSpPr/>
            <p:nvPr/>
          </p:nvSpPr>
          <p:spPr>
            <a:xfrm rot="5400000">
              <a:off x="1433372" y="1491677"/>
              <a:ext cx="1021346" cy="1021344"/>
            </a:xfrm>
            <a:prstGeom prst="ellipse">
              <a:avLst/>
            </a:prstGeom>
            <a:gradFill flip="none" rotWithShape="1">
              <a:gsLst>
                <a:gs pos="48000">
                  <a:srgbClr val="FFFFFF">
                    <a:alpha val="84000"/>
                  </a:srgbClr>
                </a:gs>
                <a:gs pos="99000">
                  <a:srgbClr val="FFFFFF">
                    <a:alpha val="0"/>
                  </a:srgbClr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96900" dist="368300" dir="2700000" sx="86000" sy="86000" algn="tl" rotWithShape="0">
                <a:prstClr val="black">
                  <a:alpha val="2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5C0899DB-EB1A-41F9-B54A-59DD1C575F78}"/>
                </a:ext>
              </a:extLst>
            </p:cNvPr>
            <p:cNvSpPr/>
            <p:nvPr/>
          </p:nvSpPr>
          <p:spPr>
            <a:xfrm rot="5400000">
              <a:off x="4259575" y="1491677"/>
              <a:ext cx="1021346" cy="1021344"/>
            </a:xfrm>
            <a:prstGeom prst="ellipse">
              <a:avLst/>
            </a:prstGeom>
            <a:gradFill flip="none" rotWithShape="1">
              <a:gsLst>
                <a:gs pos="48000">
                  <a:srgbClr val="FFFFFF">
                    <a:alpha val="84000"/>
                  </a:srgbClr>
                </a:gs>
                <a:gs pos="99000">
                  <a:srgbClr val="FFFFFF">
                    <a:alpha val="0"/>
                  </a:srgbClr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96900" dist="368300" dir="2700000" sx="86000" sy="86000" algn="tl" rotWithShape="0">
                <a:prstClr val="black">
                  <a:alpha val="2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Rectangle: Rounded Corners 14">
              <a:extLst>
                <a:ext uri="{FF2B5EF4-FFF2-40B4-BE49-F238E27FC236}">
                  <a16:creationId xmlns:a16="http://schemas.microsoft.com/office/drawing/2014/main" id="{BB723D7A-896B-4B6F-A42F-A8D94FCA9F06}"/>
                </a:ext>
              </a:extLst>
            </p:cNvPr>
            <p:cNvSpPr/>
            <p:nvPr/>
          </p:nvSpPr>
          <p:spPr>
            <a:xfrm>
              <a:off x="731195" y="1935522"/>
              <a:ext cx="2425700" cy="3677557"/>
            </a:xfrm>
            <a:prstGeom prst="round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8100000" scaled="1"/>
              <a:tileRect/>
            </a:gradFill>
            <a:ln w="9525" cap="flat" cmpd="sng" algn="ctr">
              <a:noFill/>
              <a:prstDash val="solid"/>
              <a:round/>
              <a:headEnd/>
              <a:tailEnd/>
            </a:ln>
            <a:effectLst>
              <a:outerShdw blurRad="571500" dist="254000" dir="3060000" algn="tl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Rectangle: Rounded Corners 25">
              <a:extLst>
                <a:ext uri="{FF2B5EF4-FFF2-40B4-BE49-F238E27FC236}">
                  <a16:creationId xmlns:a16="http://schemas.microsoft.com/office/drawing/2014/main" id="{FDEF5A32-863F-4D6E-9967-D281D9A9E637}"/>
                </a:ext>
              </a:extLst>
            </p:cNvPr>
            <p:cNvSpPr/>
            <p:nvPr/>
          </p:nvSpPr>
          <p:spPr>
            <a:xfrm>
              <a:off x="3557398" y="1935522"/>
              <a:ext cx="2425700" cy="3677557"/>
            </a:xfrm>
            <a:prstGeom prst="round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8100000" scaled="1"/>
              <a:tileRect/>
            </a:gradFill>
            <a:ln w="9525" cap="flat" cmpd="sng" algn="ctr">
              <a:noFill/>
              <a:prstDash val="solid"/>
              <a:round/>
              <a:headEnd/>
              <a:tailEnd/>
            </a:ln>
            <a:effectLst>
              <a:outerShdw blurRad="571500" dist="254000" dir="3060000" algn="tl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Oval 18">
              <a:extLst>
                <a:ext uri="{FF2B5EF4-FFF2-40B4-BE49-F238E27FC236}">
                  <a16:creationId xmlns:a16="http://schemas.microsoft.com/office/drawing/2014/main" id="{9850BF07-8F54-4BD2-9687-9C720696EB87}"/>
                </a:ext>
              </a:extLst>
            </p:cNvPr>
            <p:cNvSpPr/>
            <p:nvPr/>
          </p:nvSpPr>
          <p:spPr>
            <a:xfrm rot="5400000">
              <a:off x="1560369" y="1619001"/>
              <a:ext cx="767352" cy="767352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>
              <a:outerShdw blurRad="342900" dist="76200" dir="2700000" sx="96000" sy="96000" algn="tl" rotWithShape="0">
                <a:prstClr val="black">
                  <a:alpha val="32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Oval 29">
              <a:extLst>
                <a:ext uri="{FF2B5EF4-FFF2-40B4-BE49-F238E27FC236}">
                  <a16:creationId xmlns:a16="http://schemas.microsoft.com/office/drawing/2014/main" id="{A0D77D80-5FB6-44A1-8E7A-362F15C3A2EB}"/>
                </a:ext>
              </a:extLst>
            </p:cNvPr>
            <p:cNvSpPr/>
            <p:nvPr/>
          </p:nvSpPr>
          <p:spPr>
            <a:xfrm rot="5400000">
              <a:off x="4386572" y="1619001"/>
              <a:ext cx="767352" cy="767352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>
              <a:outerShdw blurRad="342900" dist="76200" dir="2700000" sx="96000" sy="96000" algn="tl" rotWithShape="0">
                <a:prstClr val="black">
                  <a:alpha val="32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55">
              <a:extLst>
                <a:ext uri="{FF2B5EF4-FFF2-40B4-BE49-F238E27FC236}">
                  <a16:creationId xmlns:a16="http://schemas.microsoft.com/office/drawing/2014/main" id="{2C22BC2B-8183-42E6-9CFD-E9B8A656C4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3864" y="1835990"/>
              <a:ext cx="360363" cy="333375"/>
            </a:xfrm>
            <a:custGeom>
              <a:avLst/>
              <a:gdLst>
                <a:gd name="T0" fmla="*/ 48 w 96"/>
                <a:gd name="T1" fmla="*/ 0 h 89"/>
                <a:gd name="T2" fmla="*/ 0 w 96"/>
                <a:gd name="T3" fmla="*/ 39 h 89"/>
                <a:gd name="T4" fmla="*/ 13 w 96"/>
                <a:gd name="T5" fmla="*/ 66 h 89"/>
                <a:gd name="T6" fmla="*/ 4 w 96"/>
                <a:gd name="T7" fmla="*/ 86 h 89"/>
                <a:gd name="T8" fmla="*/ 4 w 96"/>
                <a:gd name="T9" fmla="*/ 88 h 89"/>
                <a:gd name="T10" fmla="*/ 5 w 96"/>
                <a:gd name="T11" fmla="*/ 89 h 89"/>
                <a:gd name="T12" fmla="*/ 6 w 96"/>
                <a:gd name="T13" fmla="*/ 88 h 89"/>
                <a:gd name="T14" fmla="*/ 32 w 96"/>
                <a:gd name="T15" fmla="*/ 76 h 89"/>
                <a:gd name="T16" fmla="*/ 48 w 96"/>
                <a:gd name="T17" fmla="*/ 79 h 89"/>
                <a:gd name="T18" fmla="*/ 96 w 96"/>
                <a:gd name="T19" fmla="*/ 39 h 89"/>
                <a:gd name="T20" fmla="*/ 48 w 96"/>
                <a:gd name="T21" fmla="*/ 0 h 89"/>
                <a:gd name="T22" fmla="*/ 50 w 96"/>
                <a:gd name="T23" fmla="*/ 62 h 89"/>
                <a:gd name="T24" fmla="*/ 46 w 96"/>
                <a:gd name="T25" fmla="*/ 58 h 89"/>
                <a:gd name="T26" fmla="*/ 50 w 96"/>
                <a:gd name="T27" fmla="*/ 54 h 89"/>
                <a:gd name="T28" fmla="*/ 54 w 96"/>
                <a:gd name="T29" fmla="*/ 58 h 89"/>
                <a:gd name="T30" fmla="*/ 50 w 96"/>
                <a:gd name="T31" fmla="*/ 62 h 89"/>
                <a:gd name="T32" fmla="*/ 52 w 96"/>
                <a:gd name="T33" fmla="*/ 45 h 89"/>
                <a:gd name="T34" fmla="*/ 52 w 96"/>
                <a:gd name="T35" fmla="*/ 49 h 89"/>
                <a:gd name="T36" fmla="*/ 50 w 96"/>
                <a:gd name="T37" fmla="*/ 51 h 89"/>
                <a:gd name="T38" fmla="*/ 48 w 96"/>
                <a:gd name="T39" fmla="*/ 49 h 89"/>
                <a:gd name="T40" fmla="*/ 48 w 96"/>
                <a:gd name="T41" fmla="*/ 44 h 89"/>
                <a:gd name="T42" fmla="*/ 50 w 96"/>
                <a:gd name="T43" fmla="*/ 42 h 89"/>
                <a:gd name="T44" fmla="*/ 60 w 96"/>
                <a:gd name="T45" fmla="*/ 32 h 89"/>
                <a:gd name="T46" fmla="*/ 50 w 96"/>
                <a:gd name="T47" fmla="*/ 22 h 89"/>
                <a:gd name="T48" fmla="*/ 40 w 96"/>
                <a:gd name="T49" fmla="*/ 32 h 89"/>
                <a:gd name="T50" fmla="*/ 38 w 96"/>
                <a:gd name="T51" fmla="*/ 34 h 89"/>
                <a:gd name="T52" fmla="*/ 36 w 96"/>
                <a:gd name="T53" fmla="*/ 32 h 89"/>
                <a:gd name="T54" fmla="*/ 50 w 96"/>
                <a:gd name="T55" fmla="*/ 18 h 89"/>
                <a:gd name="T56" fmla="*/ 64 w 96"/>
                <a:gd name="T57" fmla="*/ 32 h 89"/>
                <a:gd name="T58" fmla="*/ 52 w 96"/>
                <a:gd name="T59" fmla="*/ 4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6" h="89">
                  <a:moveTo>
                    <a:pt x="48" y="0"/>
                  </a:moveTo>
                  <a:cubicBezTo>
                    <a:pt x="22" y="0"/>
                    <a:pt x="0" y="17"/>
                    <a:pt x="0" y="39"/>
                  </a:cubicBezTo>
                  <a:cubicBezTo>
                    <a:pt x="0" y="49"/>
                    <a:pt x="5" y="59"/>
                    <a:pt x="13" y="6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3" y="86"/>
                    <a:pt x="3" y="87"/>
                    <a:pt x="4" y="88"/>
                  </a:cubicBezTo>
                  <a:cubicBezTo>
                    <a:pt x="4" y="88"/>
                    <a:pt x="5" y="89"/>
                    <a:pt x="5" y="89"/>
                  </a:cubicBezTo>
                  <a:cubicBezTo>
                    <a:pt x="6" y="89"/>
                    <a:pt x="6" y="89"/>
                    <a:pt x="6" y="88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7" y="78"/>
                    <a:pt x="43" y="79"/>
                    <a:pt x="48" y="79"/>
                  </a:cubicBezTo>
                  <a:cubicBezTo>
                    <a:pt x="74" y="79"/>
                    <a:pt x="96" y="61"/>
                    <a:pt x="96" y="39"/>
                  </a:cubicBezTo>
                  <a:cubicBezTo>
                    <a:pt x="96" y="17"/>
                    <a:pt x="74" y="0"/>
                    <a:pt x="48" y="0"/>
                  </a:cubicBezTo>
                  <a:close/>
                  <a:moveTo>
                    <a:pt x="50" y="62"/>
                  </a:moveTo>
                  <a:cubicBezTo>
                    <a:pt x="48" y="62"/>
                    <a:pt x="46" y="60"/>
                    <a:pt x="46" y="58"/>
                  </a:cubicBezTo>
                  <a:cubicBezTo>
                    <a:pt x="46" y="55"/>
                    <a:pt x="48" y="54"/>
                    <a:pt x="50" y="54"/>
                  </a:cubicBezTo>
                  <a:cubicBezTo>
                    <a:pt x="52" y="54"/>
                    <a:pt x="54" y="55"/>
                    <a:pt x="54" y="58"/>
                  </a:cubicBezTo>
                  <a:cubicBezTo>
                    <a:pt x="54" y="60"/>
                    <a:pt x="52" y="62"/>
                    <a:pt x="50" y="62"/>
                  </a:cubicBezTo>
                  <a:close/>
                  <a:moveTo>
                    <a:pt x="52" y="45"/>
                  </a:moveTo>
                  <a:cubicBezTo>
                    <a:pt x="52" y="49"/>
                    <a:pt x="52" y="49"/>
                    <a:pt x="52" y="49"/>
                  </a:cubicBezTo>
                  <a:cubicBezTo>
                    <a:pt x="52" y="50"/>
                    <a:pt x="51" y="51"/>
                    <a:pt x="50" y="51"/>
                  </a:cubicBezTo>
                  <a:cubicBezTo>
                    <a:pt x="49" y="51"/>
                    <a:pt x="48" y="50"/>
                    <a:pt x="48" y="49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8" y="43"/>
                    <a:pt x="49" y="42"/>
                    <a:pt x="50" y="42"/>
                  </a:cubicBezTo>
                  <a:cubicBezTo>
                    <a:pt x="55" y="42"/>
                    <a:pt x="60" y="37"/>
                    <a:pt x="60" y="32"/>
                  </a:cubicBezTo>
                  <a:cubicBezTo>
                    <a:pt x="60" y="26"/>
                    <a:pt x="55" y="22"/>
                    <a:pt x="50" y="22"/>
                  </a:cubicBezTo>
                  <a:cubicBezTo>
                    <a:pt x="45" y="22"/>
                    <a:pt x="40" y="27"/>
                    <a:pt x="40" y="32"/>
                  </a:cubicBezTo>
                  <a:cubicBezTo>
                    <a:pt x="40" y="33"/>
                    <a:pt x="39" y="34"/>
                    <a:pt x="38" y="34"/>
                  </a:cubicBezTo>
                  <a:cubicBezTo>
                    <a:pt x="37" y="34"/>
                    <a:pt x="36" y="33"/>
                    <a:pt x="36" y="32"/>
                  </a:cubicBezTo>
                  <a:cubicBezTo>
                    <a:pt x="36" y="24"/>
                    <a:pt x="42" y="18"/>
                    <a:pt x="50" y="18"/>
                  </a:cubicBezTo>
                  <a:cubicBezTo>
                    <a:pt x="58" y="18"/>
                    <a:pt x="64" y="24"/>
                    <a:pt x="64" y="32"/>
                  </a:cubicBezTo>
                  <a:cubicBezTo>
                    <a:pt x="64" y="39"/>
                    <a:pt x="59" y="45"/>
                    <a:pt x="52" y="45"/>
                  </a:cubicBezTo>
                  <a:close/>
                </a:path>
              </a:pathLst>
            </a:custGeom>
            <a:solidFill>
              <a:srgbClr val="5A8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id-ID" sz="14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Group 54">
              <a:extLst>
                <a:ext uri="{FF2B5EF4-FFF2-40B4-BE49-F238E27FC236}">
                  <a16:creationId xmlns:a16="http://schemas.microsoft.com/office/drawing/2014/main" id="{12C8BBF7-1DFE-4D11-A9E6-92521AEFB452}"/>
                </a:ext>
              </a:extLst>
            </p:cNvPr>
            <p:cNvGrpSpPr/>
            <p:nvPr/>
          </p:nvGrpSpPr>
          <p:grpSpPr>
            <a:xfrm>
              <a:off x="4620230" y="1818527"/>
              <a:ext cx="300037" cy="368301"/>
              <a:chOff x="6307138" y="2890838"/>
              <a:chExt cx="300037" cy="368301"/>
            </a:xfrm>
            <a:solidFill>
              <a:srgbClr val="3268A7"/>
            </a:solidFill>
          </p:grpSpPr>
          <p:sp>
            <p:nvSpPr>
              <p:cNvPr id="21" name="Freeform 11">
                <a:extLst>
                  <a:ext uri="{FF2B5EF4-FFF2-40B4-BE49-F238E27FC236}">
                    <a16:creationId xmlns:a16="http://schemas.microsoft.com/office/drawing/2014/main" id="{FDDCD099-64DC-4594-B65B-5957B232E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7138" y="2890838"/>
                <a:ext cx="201613" cy="325438"/>
              </a:xfrm>
              <a:custGeom>
                <a:avLst/>
                <a:gdLst>
                  <a:gd name="T0" fmla="*/ 16 w 54"/>
                  <a:gd name="T1" fmla="*/ 78 h 86"/>
                  <a:gd name="T2" fmla="*/ 10 w 54"/>
                  <a:gd name="T3" fmla="*/ 76 h 86"/>
                  <a:gd name="T4" fmla="*/ 8 w 54"/>
                  <a:gd name="T5" fmla="*/ 70 h 86"/>
                  <a:gd name="T6" fmla="*/ 8 w 54"/>
                  <a:gd name="T7" fmla="*/ 28 h 86"/>
                  <a:gd name="T8" fmla="*/ 10 w 54"/>
                  <a:gd name="T9" fmla="*/ 22 h 86"/>
                  <a:gd name="T10" fmla="*/ 16 w 54"/>
                  <a:gd name="T11" fmla="*/ 20 h 86"/>
                  <a:gd name="T12" fmla="*/ 16 w 54"/>
                  <a:gd name="T13" fmla="*/ 20 h 86"/>
                  <a:gd name="T14" fmla="*/ 43 w 54"/>
                  <a:gd name="T15" fmla="*/ 20 h 86"/>
                  <a:gd name="T16" fmla="*/ 39 w 54"/>
                  <a:gd name="T17" fmla="*/ 27 h 86"/>
                  <a:gd name="T18" fmla="*/ 40 w 54"/>
                  <a:gd name="T19" fmla="*/ 32 h 86"/>
                  <a:gd name="T20" fmla="*/ 42 w 54"/>
                  <a:gd name="T21" fmla="*/ 33 h 86"/>
                  <a:gd name="T22" fmla="*/ 45 w 54"/>
                  <a:gd name="T23" fmla="*/ 31 h 86"/>
                  <a:gd name="T24" fmla="*/ 53 w 54"/>
                  <a:gd name="T25" fmla="*/ 19 h 86"/>
                  <a:gd name="T26" fmla="*/ 54 w 54"/>
                  <a:gd name="T27" fmla="*/ 17 h 86"/>
                  <a:gd name="T28" fmla="*/ 45 w 54"/>
                  <a:gd name="T29" fmla="*/ 3 h 86"/>
                  <a:gd name="T30" fmla="*/ 40 w 54"/>
                  <a:gd name="T31" fmla="*/ 2 h 86"/>
                  <a:gd name="T32" fmla="*/ 39 w 54"/>
                  <a:gd name="T33" fmla="*/ 7 h 86"/>
                  <a:gd name="T34" fmla="*/ 42 w 54"/>
                  <a:gd name="T35" fmla="*/ 12 h 86"/>
                  <a:gd name="T36" fmla="*/ 16 w 54"/>
                  <a:gd name="T37" fmla="*/ 12 h 86"/>
                  <a:gd name="T38" fmla="*/ 16 w 54"/>
                  <a:gd name="T39" fmla="*/ 12 h 86"/>
                  <a:gd name="T40" fmla="*/ 5 w 54"/>
                  <a:gd name="T41" fmla="*/ 17 h 86"/>
                  <a:gd name="T42" fmla="*/ 0 w 54"/>
                  <a:gd name="T43" fmla="*/ 28 h 86"/>
                  <a:gd name="T44" fmla="*/ 0 w 54"/>
                  <a:gd name="T45" fmla="*/ 70 h 86"/>
                  <a:gd name="T46" fmla="*/ 4 w 54"/>
                  <a:gd name="T47" fmla="*/ 81 h 86"/>
                  <a:gd name="T48" fmla="*/ 16 w 54"/>
                  <a:gd name="T49" fmla="*/ 86 h 86"/>
                  <a:gd name="T50" fmla="*/ 16 w 54"/>
                  <a:gd name="T51" fmla="*/ 86 h 86"/>
                  <a:gd name="T52" fmla="*/ 20 w 54"/>
                  <a:gd name="T53" fmla="*/ 82 h 86"/>
                  <a:gd name="T54" fmla="*/ 16 w 54"/>
                  <a:gd name="T55" fmla="*/ 7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4" h="86">
                    <a:moveTo>
                      <a:pt x="16" y="78"/>
                    </a:moveTo>
                    <a:cubicBezTo>
                      <a:pt x="14" y="78"/>
                      <a:pt x="12" y="77"/>
                      <a:pt x="10" y="76"/>
                    </a:cubicBezTo>
                    <a:cubicBezTo>
                      <a:pt x="9" y="74"/>
                      <a:pt x="8" y="72"/>
                      <a:pt x="8" y="70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6"/>
                      <a:pt x="9" y="24"/>
                      <a:pt x="10" y="22"/>
                    </a:cubicBezTo>
                    <a:cubicBezTo>
                      <a:pt x="12" y="21"/>
                      <a:pt x="14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7" y="29"/>
                      <a:pt x="38" y="31"/>
                      <a:pt x="40" y="32"/>
                    </a:cubicBezTo>
                    <a:cubicBezTo>
                      <a:pt x="40" y="33"/>
                      <a:pt x="41" y="33"/>
                      <a:pt x="42" y="33"/>
                    </a:cubicBezTo>
                    <a:cubicBezTo>
                      <a:pt x="43" y="33"/>
                      <a:pt x="44" y="32"/>
                      <a:pt x="45" y="31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4" y="18"/>
                      <a:pt x="54" y="18"/>
                      <a:pt x="54" y="17"/>
                    </a:cubicBezTo>
                    <a:cubicBezTo>
                      <a:pt x="54" y="15"/>
                      <a:pt x="46" y="4"/>
                      <a:pt x="45" y="3"/>
                    </a:cubicBezTo>
                    <a:cubicBezTo>
                      <a:pt x="44" y="1"/>
                      <a:pt x="42" y="0"/>
                      <a:pt x="40" y="2"/>
                    </a:cubicBezTo>
                    <a:cubicBezTo>
                      <a:pt x="38" y="3"/>
                      <a:pt x="37" y="5"/>
                      <a:pt x="39" y="7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2" y="12"/>
                      <a:pt x="8" y="14"/>
                      <a:pt x="5" y="17"/>
                    </a:cubicBezTo>
                    <a:cubicBezTo>
                      <a:pt x="2" y="20"/>
                      <a:pt x="0" y="24"/>
                      <a:pt x="0" y="28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4"/>
                      <a:pt x="1" y="78"/>
                      <a:pt x="4" y="81"/>
                    </a:cubicBezTo>
                    <a:cubicBezTo>
                      <a:pt x="7" y="84"/>
                      <a:pt x="11" y="86"/>
                      <a:pt x="16" y="86"/>
                    </a:cubicBezTo>
                    <a:cubicBezTo>
                      <a:pt x="16" y="86"/>
                      <a:pt x="16" y="86"/>
                      <a:pt x="16" y="86"/>
                    </a:cubicBezTo>
                    <a:cubicBezTo>
                      <a:pt x="18" y="86"/>
                      <a:pt x="20" y="84"/>
                      <a:pt x="20" y="82"/>
                    </a:cubicBezTo>
                    <a:cubicBezTo>
                      <a:pt x="20" y="80"/>
                      <a:pt x="18" y="78"/>
                      <a:pt x="16" y="78"/>
                    </a:cubicBezTo>
                    <a:close/>
                  </a:path>
                </a:pathLst>
              </a:custGeom>
              <a:solidFill>
                <a:srgbClr val="EC93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lang="id-ID" sz="1400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12">
                <a:extLst>
                  <a:ext uri="{FF2B5EF4-FFF2-40B4-BE49-F238E27FC236}">
                    <a16:creationId xmlns:a16="http://schemas.microsoft.com/office/drawing/2014/main" id="{8C6ED219-09A2-4E15-A144-C5EB2C25C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0800" y="2940051"/>
                <a:ext cx="206375" cy="319088"/>
              </a:xfrm>
              <a:custGeom>
                <a:avLst/>
                <a:gdLst>
                  <a:gd name="T0" fmla="*/ 39 w 55"/>
                  <a:gd name="T1" fmla="*/ 0 h 84"/>
                  <a:gd name="T2" fmla="*/ 39 w 55"/>
                  <a:gd name="T3" fmla="*/ 0 h 84"/>
                  <a:gd name="T4" fmla="*/ 35 w 55"/>
                  <a:gd name="T5" fmla="*/ 4 h 84"/>
                  <a:gd name="T6" fmla="*/ 39 w 55"/>
                  <a:gd name="T7" fmla="*/ 8 h 84"/>
                  <a:gd name="T8" fmla="*/ 47 w 55"/>
                  <a:gd name="T9" fmla="*/ 16 h 84"/>
                  <a:gd name="T10" fmla="*/ 47 w 55"/>
                  <a:gd name="T11" fmla="*/ 56 h 84"/>
                  <a:gd name="T12" fmla="*/ 39 w 55"/>
                  <a:gd name="T13" fmla="*/ 64 h 84"/>
                  <a:gd name="T14" fmla="*/ 39 w 55"/>
                  <a:gd name="T15" fmla="*/ 64 h 84"/>
                  <a:gd name="T16" fmla="*/ 13 w 55"/>
                  <a:gd name="T17" fmla="*/ 64 h 84"/>
                  <a:gd name="T18" fmla="*/ 16 w 55"/>
                  <a:gd name="T19" fmla="*/ 61 h 84"/>
                  <a:gd name="T20" fmla="*/ 15 w 55"/>
                  <a:gd name="T21" fmla="*/ 55 h 84"/>
                  <a:gd name="T22" fmla="*/ 10 w 55"/>
                  <a:gd name="T23" fmla="*/ 55 h 84"/>
                  <a:gd name="T24" fmla="*/ 2 w 55"/>
                  <a:gd name="T25" fmla="*/ 65 h 84"/>
                  <a:gd name="T26" fmla="*/ 2 w 55"/>
                  <a:gd name="T27" fmla="*/ 66 h 84"/>
                  <a:gd name="T28" fmla="*/ 1 w 55"/>
                  <a:gd name="T29" fmla="*/ 70 h 84"/>
                  <a:gd name="T30" fmla="*/ 9 w 55"/>
                  <a:gd name="T31" fmla="*/ 82 h 84"/>
                  <a:gd name="T32" fmla="*/ 13 w 55"/>
                  <a:gd name="T33" fmla="*/ 84 h 84"/>
                  <a:gd name="T34" fmla="*/ 15 w 55"/>
                  <a:gd name="T35" fmla="*/ 83 h 84"/>
                  <a:gd name="T36" fmla="*/ 16 w 55"/>
                  <a:gd name="T37" fmla="*/ 78 h 84"/>
                  <a:gd name="T38" fmla="*/ 12 w 55"/>
                  <a:gd name="T39" fmla="*/ 72 h 84"/>
                  <a:gd name="T40" fmla="*/ 39 w 55"/>
                  <a:gd name="T41" fmla="*/ 72 h 84"/>
                  <a:gd name="T42" fmla="*/ 39 w 55"/>
                  <a:gd name="T43" fmla="*/ 72 h 84"/>
                  <a:gd name="T44" fmla="*/ 55 w 55"/>
                  <a:gd name="T45" fmla="*/ 56 h 84"/>
                  <a:gd name="T46" fmla="*/ 55 w 55"/>
                  <a:gd name="T47" fmla="*/ 16 h 84"/>
                  <a:gd name="T48" fmla="*/ 39 w 55"/>
                  <a:gd name="T4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84">
                    <a:moveTo>
                      <a:pt x="3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37" y="0"/>
                      <a:pt x="35" y="2"/>
                      <a:pt x="35" y="4"/>
                    </a:cubicBezTo>
                    <a:cubicBezTo>
                      <a:pt x="35" y="6"/>
                      <a:pt x="37" y="8"/>
                      <a:pt x="39" y="8"/>
                    </a:cubicBezTo>
                    <a:cubicBezTo>
                      <a:pt x="43" y="8"/>
                      <a:pt x="47" y="12"/>
                      <a:pt x="47" y="1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60"/>
                      <a:pt x="43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7" y="59"/>
                      <a:pt x="17" y="56"/>
                      <a:pt x="15" y="55"/>
                    </a:cubicBezTo>
                    <a:cubicBezTo>
                      <a:pt x="14" y="53"/>
                      <a:pt x="11" y="54"/>
                      <a:pt x="10" y="5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1" y="67"/>
                      <a:pt x="0" y="69"/>
                      <a:pt x="1" y="70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10" y="83"/>
                      <a:pt x="12" y="84"/>
                      <a:pt x="13" y="84"/>
                    </a:cubicBezTo>
                    <a:cubicBezTo>
                      <a:pt x="14" y="84"/>
                      <a:pt x="14" y="84"/>
                      <a:pt x="15" y="83"/>
                    </a:cubicBezTo>
                    <a:cubicBezTo>
                      <a:pt x="17" y="82"/>
                      <a:pt x="17" y="80"/>
                      <a:pt x="16" y="78"/>
                    </a:cubicBezTo>
                    <a:cubicBezTo>
                      <a:pt x="12" y="72"/>
                      <a:pt x="12" y="72"/>
                      <a:pt x="12" y="72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48" y="72"/>
                      <a:pt x="55" y="65"/>
                      <a:pt x="55" y="5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7"/>
                      <a:pt x="48" y="0"/>
                      <a:pt x="39" y="0"/>
                    </a:cubicBezTo>
                    <a:close/>
                  </a:path>
                </a:pathLst>
              </a:custGeom>
              <a:solidFill>
                <a:srgbClr val="EC93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lang="id-ID" sz="1400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Synergistically utilize technically sound portals with frictionless chains. Dramatically customize…">
              <a:extLst>
                <a:ext uri="{FF2B5EF4-FFF2-40B4-BE49-F238E27FC236}">
                  <a16:creationId xmlns:a16="http://schemas.microsoft.com/office/drawing/2014/main" id="{B0E3D23A-6562-48A0-B476-5CEC96F8F6A9}"/>
                </a:ext>
              </a:extLst>
            </p:cNvPr>
            <p:cNvSpPr txBox="1"/>
            <p:nvPr/>
          </p:nvSpPr>
          <p:spPr>
            <a:xfrm>
              <a:off x="1041372" y="3503292"/>
              <a:ext cx="1754538" cy="10669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 algn="just" defTabSz="412750" hangingPunct="0">
                <a:lnSpc>
                  <a:spcPct val="150000"/>
                </a:lnSpc>
                <a:defRPr sz="2000" b="0">
                  <a:solidFill>
                    <a:srgbClr val="1C1F25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6" name="Synergistically utilize technically sound portals with frictionless chains. Dramatically customize…">
              <a:extLst>
                <a:ext uri="{FF2B5EF4-FFF2-40B4-BE49-F238E27FC236}">
                  <a16:creationId xmlns:a16="http://schemas.microsoft.com/office/drawing/2014/main" id="{4ABB92A8-7F22-419A-AE8D-0B7BF292E1A0}"/>
                </a:ext>
              </a:extLst>
            </p:cNvPr>
            <p:cNvSpPr txBox="1"/>
            <p:nvPr/>
          </p:nvSpPr>
          <p:spPr>
            <a:xfrm>
              <a:off x="3867575" y="3484956"/>
              <a:ext cx="1754538" cy="10669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 algn="just" defTabSz="412750" hangingPunct="0">
                <a:lnSpc>
                  <a:spcPct val="150000"/>
                </a:lnSpc>
                <a:defRPr sz="2000" b="0">
                  <a:solidFill>
                    <a:srgbClr val="1C1F25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: Rounded Corners 10">
              <a:extLst>
                <a:ext uri="{FF2B5EF4-FFF2-40B4-BE49-F238E27FC236}">
                  <a16:creationId xmlns:a16="http://schemas.microsoft.com/office/drawing/2014/main" id="{A549C20C-BB24-4EF0-B6BD-2E3E6B834E18}"/>
                </a:ext>
              </a:extLst>
            </p:cNvPr>
            <p:cNvSpPr/>
            <p:nvPr/>
          </p:nvSpPr>
          <p:spPr>
            <a:xfrm>
              <a:off x="994426" y="2758872"/>
              <a:ext cx="1826888" cy="510760"/>
            </a:xfrm>
            <a:prstGeom prst="roundRect">
              <a:avLst>
                <a:gd name="adj" fmla="val 50000"/>
              </a:avLst>
            </a:prstGeom>
            <a:solidFill>
              <a:srgbClr val="5A8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en-US" sz="14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A2871E74-0681-4084-AE6C-91FEE41F766E}"/>
                </a:ext>
              </a:extLst>
            </p:cNvPr>
            <p:cNvSpPr txBox="1">
              <a:spLocks/>
            </p:cNvSpPr>
            <p:nvPr/>
          </p:nvSpPr>
          <p:spPr>
            <a:xfrm>
              <a:off x="1150391" y="2842219"/>
              <a:ext cx="1549112" cy="27699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Georgia" panose="02040502050405020303" pitchFamily="18" charset="0"/>
                  <a:ea typeface="+mj-ea"/>
                  <a:cs typeface="+mj-cs"/>
                </a:defRPr>
              </a:lvl1pPr>
            </a:lstStyle>
            <a:p>
              <a:pPr lvl="0" algn="ctr">
                <a:lnSpc>
                  <a:spcPct val="100000"/>
                </a:lnSpc>
                <a:spcBef>
                  <a:spcPts val="0"/>
                </a:spcBef>
              </a:pPr>
              <a:r>
                <a:rPr lang="en-US" altLang="zh-CN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9" name="Rectangle: Rounded Corners 10">
              <a:extLst>
                <a:ext uri="{FF2B5EF4-FFF2-40B4-BE49-F238E27FC236}">
                  <a16:creationId xmlns:a16="http://schemas.microsoft.com/office/drawing/2014/main" id="{1A9FFF80-4FE5-4370-A9B8-34D68B5AED24}"/>
                </a:ext>
              </a:extLst>
            </p:cNvPr>
            <p:cNvSpPr/>
            <p:nvPr/>
          </p:nvSpPr>
          <p:spPr>
            <a:xfrm>
              <a:off x="3858825" y="2769503"/>
              <a:ext cx="1826888" cy="510760"/>
            </a:xfrm>
            <a:prstGeom prst="roundRect">
              <a:avLst>
                <a:gd name="adj" fmla="val 50000"/>
              </a:avLst>
            </a:prstGeom>
            <a:solidFill>
              <a:srgbClr val="EC9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lang="en-US" sz="14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A0782490-5268-4E23-8D1A-48482AC2F29E}"/>
                </a:ext>
              </a:extLst>
            </p:cNvPr>
            <p:cNvSpPr txBox="1">
              <a:spLocks/>
            </p:cNvSpPr>
            <p:nvPr/>
          </p:nvSpPr>
          <p:spPr>
            <a:xfrm>
              <a:off x="4014790" y="2852850"/>
              <a:ext cx="1549112" cy="27699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Georgia" panose="02040502050405020303" pitchFamily="18" charset="0"/>
                  <a:ea typeface="+mj-ea"/>
                  <a:cs typeface="+mj-cs"/>
                </a:defRPr>
              </a:lvl1pPr>
            </a:lstStyle>
            <a:p>
              <a:pPr lvl="0" algn="ctr">
                <a:lnSpc>
                  <a:spcPct val="100000"/>
                </a:lnSpc>
              </a:pPr>
              <a:r>
                <a:rPr lang="en-US" altLang="zh-CN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</p:grpSp>
      <p:pic>
        <p:nvPicPr>
          <p:cNvPr id="23" name="图片占位符 4">
            <a:extLst>
              <a:ext uri="{FF2B5EF4-FFF2-40B4-BE49-F238E27FC236}">
                <a16:creationId xmlns:a16="http://schemas.microsoft.com/office/drawing/2014/main" id="{DAC4A82B-B42F-4643-BF05-468A167F3A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340" y="1794123"/>
            <a:ext cx="2494064" cy="3741096"/>
          </a:xfrm>
          <a:custGeom>
            <a:avLst/>
            <a:gdLst>
              <a:gd name="connsiteX0" fmla="*/ 0 w 4878982"/>
              <a:gd name="connsiteY0" fmla="*/ 0 h 5419176"/>
              <a:gd name="connsiteX1" fmla="*/ 4878982 w 4878982"/>
              <a:gd name="connsiteY1" fmla="*/ 0 h 5419176"/>
              <a:gd name="connsiteX2" fmla="*/ 4878982 w 4878982"/>
              <a:gd name="connsiteY2" fmla="*/ 5419176 h 5419176"/>
              <a:gd name="connsiteX3" fmla="*/ 0 w 4878982"/>
              <a:gd name="connsiteY3" fmla="*/ 5419176 h 541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982" h="5419176">
                <a:moveTo>
                  <a:pt x="0" y="0"/>
                </a:moveTo>
                <a:lnTo>
                  <a:pt x="4878982" y="0"/>
                </a:lnTo>
                <a:lnTo>
                  <a:pt x="4878982" y="5419176"/>
                </a:lnTo>
                <a:lnTo>
                  <a:pt x="0" y="5419176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  <a:miter lim="800000"/>
          </a:ln>
          <a:effectLst>
            <a:outerShdw blurRad="1270000" dist="38100" dir="8100000" algn="tr" rotWithShape="0">
              <a:prstClr val="black">
                <a:alpha val="15000"/>
              </a:prstClr>
            </a:outerShdw>
          </a:effectLst>
        </p:spPr>
      </p:pic>
      <p:pic>
        <p:nvPicPr>
          <p:cNvPr id="24" name="图片占位符 4">
            <a:extLst>
              <a:ext uri="{FF2B5EF4-FFF2-40B4-BE49-F238E27FC236}">
                <a16:creationId xmlns:a16="http://schemas.microsoft.com/office/drawing/2014/main" id="{7EE1BA24-6610-42B3-8F07-2444B50254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0373" y="1802328"/>
            <a:ext cx="2483124" cy="3724686"/>
          </a:xfrm>
          <a:custGeom>
            <a:avLst/>
            <a:gdLst>
              <a:gd name="connsiteX0" fmla="*/ 0 w 4878982"/>
              <a:gd name="connsiteY0" fmla="*/ 0 h 5419176"/>
              <a:gd name="connsiteX1" fmla="*/ 4878982 w 4878982"/>
              <a:gd name="connsiteY1" fmla="*/ 0 h 5419176"/>
              <a:gd name="connsiteX2" fmla="*/ 4878982 w 4878982"/>
              <a:gd name="connsiteY2" fmla="*/ 5419176 h 5419176"/>
              <a:gd name="connsiteX3" fmla="*/ 0 w 4878982"/>
              <a:gd name="connsiteY3" fmla="*/ 5419176 h 541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982" h="5419176">
                <a:moveTo>
                  <a:pt x="0" y="0"/>
                </a:moveTo>
                <a:lnTo>
                  <a:pt x="4878982" y="0"/>
                </a:lnTo>
                <a:lnTo>
                  <a:pt x="4878982" y="5419176"/>
                </a:lnTo>
                <a:lnTo>
                  <a:pt x="0" y="5419176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  <a:miter lim="800000"/>
          </a:ln>
          <a:effectLst>
            <a:outerShdw blurRad="1270000" dist="38100" dir="8100000" algn="tr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7810867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33733FD-BCD4-4D10-AF53-857D232652FC}"/>
              </a:ext>
            </a:extLst>
          </p:cNvPr>
          <p:cNvGrpSpPr/>
          <p:nvPr/>
        </p:nvGrpSpPr>
        <p:grpSpPr>
          <a:xfrm>
            <a:off x="223550" y="359909"/>
            <a:ext cx="2936745" cy="538448"/>
            <a:chOff x="207508" y="247615"/>
            <a:chExt cx="2936745" cy="538448"/>
          </a:xfrm>
        </p:grpSpPr>
        <p:pic>
          <p:nvPicPr>
            <p:cNvPr id="3" name="图片 2" descr="图片包含 游戏机&#10;&#10;描述已自动生成">
              <a:extLst>
                <a:ext uri="{FF2B5EF4-FFF2-40B4-BE49-F238E27FC236}">
                  <a16:creationId xmlns:a16="http://schemas.microsoft.com/office/drawing/2014/main" id="{38AD7529-F1F3-4EF8-933E-DD21DB6BB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508" y="247615"/>
              <a:ext cx="538187" cy="538448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2FB27A4-DAF4-46B8-B6EC-F2A2111B982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857387" y="301396"/>
              <a:ext cx="2286866" cy="430887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12700">
                    <a:srgbClr val="FF0000">
                      <a:alpha val="53000"/>
                    </a:srgbClr>
                  </a:glo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46743F8-AF01-4F86-8B72-2DBA985900CF}"/>
              </a:ext>
            </a:extLst>
          </p:cNvPr>
          <p:cNvGrpSpPr/>
          <p:nvPr/>
        </p:nvGrpSpPr>
        <p:grpSpPr>
          <a:xfrm>
            <a:off x="4766091" y="1536701"/>
            <a:ext cx="2659818" cy="4336890"/>
            <a:chOff x="4589845" y="1249328"/>
            <a:chExt cx="3012309" cy="4911635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76BFC720-5313-4E43-B83E-C715DF1FFD7C}"/>
                </a:ext>
              </a:extLst>
            </p:cNvPr>
            <p:cNvGrpSpPr/>
            <p:nvPr/>
          </p:nvGrpSpPr>
          <p:grpSpPr>
            <a:xfrm flipH="1">
              <a:off x="4589845" y="1249328"/>
              <a:ext cx="3012309" cy="4911635"/>
              <a:chOff x="4642963" y="1340768"/>
              <a:chExt cx="3012309" cy="4911635"/>
            </a:xfrm>
            <a:solidFill>
              <a:schemeClr val="accent1"/>
            </a:solidFill>
          </p:grpSpPr>
          <p:sp>
            <p:nvSpPr>
              <p:cNvPr id="12" name="不规则形状1">
                <a:extLst>
                  <a:ext uri="{FF2B5EF4-FFF2-40B4-BE49-F238E27FC236}">
                    <a16:creationId xmlns:a16="http://schemas.microsoft.com/office/drawing/2014/main" id="{FEFE7D7A-4FA8-4F2D-AA22-F67A9E5F513B}"/>
                  </a:ext>
                </a:extLst>
              </p:cNvPr>
              <p:cNvSpPr/>
              <p:nvPr/>
            </p:nvSpPr>
            <p:spPr bwMode="auto">
              <a:xfrm>
                <a:off x="6193208" y="3225220"/>
                <a:ext cx="1460706" cy="1468851"/>
              </a:xfrm>
              <a:custGeom>
                <a:avLst/>
                <a:gdLst>
                  <a:gd name="T0" fmla="*/ 129 w 454"/>
                  <a:gd name="T1" fmla="*/ 456 h 457"/>
                  <a:gd name="T2" fmla="*/ 120 w 454"/>
                  <a:gd name="T3" fmla="*/ 457 h 457"/>
                  <a:gd name="T4" fmla="*/ 0 w 454"/>
                  <a:gd name="T5" fmla="*/ 347 h 457"/>
                  <a:gd name="T6" fmla="*/ 0 w 454"/>
                  <a:gd name="T7" fmla="*/ 345 h 457"/>
                  <a:gd name="T8" fmla="*/ 0 w 454"/>
                  <a:gd name="T9" fmla="*/ 0 h 457"/>
                  <a:gd name="T10" fmla="*/ 121 w 454"/>
                  <a:gd name="T11" fmla="*/ 0 h 457"/>
                  <a:gd name="T12" fmla="*/ 454 w 454"/>
                  <a:gd name="T13" fmla="*/ 333 h 457"/>
                  <a:gd name="T14" fmla="*/ 454 w 454"/>
                  <a:gd name="T15" fmla="*/ 455 h 457"/>
                  <a:gd name="T16" fmla="*/ 378 w 454"/>
                  <a:gd name="T17" fmla="*/ 456 h 457"/>
                  <a:gd name="T18" fmla="*/ 129 w 454"/>
                  <a:gd name="T19" fmla="*/ 456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4" h="457">
                    <a:moveTo>
                      <a:pt x="129" y="456"/>
                    </a:moveTo>
                    <a:cubicBezTo>
                      <a:pt x="126" y="456"/>
                      <a:pt x="123" y="457"/>
                      <a:pt x="120" y="457"/>
                    </a:cubicBezTo>
                    <a:cubicBezTo>
                      <a:pt x="44" y="452"/>
                      <a:pt x="0" y="390"/>
                      <a:pt x="0" y="347"/>
                    </a:cubicBezTo>
                    <a:cubicBezTo>
                      <a:pt x="0" y="346"/>
                      <a:pt x="0" y="345"/>
                      <a:pt x="0" y="345"/>
                    </a:cubicBezTo>
                    <a:cubicBezTo>
                      <a:pt x="0" y="256"/>
                      <a:pt x="0" y="0"/>
                      <a:pt x="0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305" y="0"/>
                      <a:pt x="454" y="149"/>
                      <a:pt x="454" y="333"/>
                    </a:cubicBezTo>
                    <a:cubicBezTo>
                      <a:pt x="454" y="455"/>
                      <a:pt x="454" y="455"/>
                      <a:pt x="454" y="455"/>
                    </a:cubicBezTo>
                    <a:cubicBezTo>
                      <a:pt x="454" y="455"/>
                      <a:pt x="423" y="455"/>
                      <a:pt x="378" y="456"/>
                    </a:cubicBezTo>
                    <a:cubicBezTo>
                      <a:pt x="303" y="456"/>
                      <a:pt x="191" y="456"/>
                      <a:pt x="129" y="456"/>
                    </a:cubicBezTo>
                    <a:close/>
                  </a:path>
                </a:pathLst>
              </a:custGeom>
              <a:solidFill>
                <a:srgbClr val="5A83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不规则形状1">
                <a:extLst>
                  <a:ext uri="{FF2B5EF4-FFF2-40B4-BE49-F238E27FC236}">
                    <a16:creationId xmlns:a16="http://schemas.microsoft.com/office/drawing/2014/main" id="{8B6E7C14-774C-44BD-86BF-C980C8890F2F}"/>
                  </a:ext>
                </a:extLst>
              </p:cNvPr>
              <p:cNvSpPr/>
              <p:nvPr/>
            </p:nvSpPr>
            <p:spPr bwMode="auto">
              <a:xfrm>
                <a:off x="4642963" y="1340768"/>
                <a:ext cx="1463421" cy="1468851"/>
              </a:xfrm>
              <a:custGeom>
                <a:avLst/>
                <a:gdLst>
                  <a:gd name="T0" fmla="*/ 455 w 455"/>
                  <a:gd name="T1" fmla="*/ 0 h 457"/>
                  <a:gd name="T2" fmla="*/ 333 w 455"/>
                  <a:gd name="T3" fmla="*/ 0 h 457"/>
                  <a:gd name="T4" fmla="*/ 0 w 455"/>
                  <a:gd name="T5" fmla="*/ 333 h 457"/>
                  <a:gd name="T6" fmla="*/ 0 w 455"/>
                  <a:gd name="T7" fmla="*/ 455 h 457"/>
                  <a:gd name="T8" fmla="*/ 77 w 455"/>
                  <a:gd name="T9" fmla="*/ 456 h 457"/>
                  <a:gd name="T10" fmla="*/ 326 w 455"/>
                  <a:gd name="T11" fmla="*/ 457 h 457"/>
                  <a:gd name="T12" fmla="*/ 335 w 455"/>
                  <a:gd name="T13" fmla="*/ 457 h 457"/>
                  <a:gd name="T14" fmla="*/ 455 w 455"/>
                  <a:gd name="T15" fmla="*/ 347 h 457"/>
                  <a:gd name="T16" fmla="*/ 455 w 455"/>
                  <a:gd name="T17" fmla="*/ 345 h 457"/>
                  <a:gd name="T18" fmla="*/ 455 w 455"/>
                  <a:gd name="T19" fmla="*/ 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5" h="457">
                    <a:moveTo>
                      <a:pt x="455" y="0"/>
                    </a:moveTo>
                    <a:cubicBezTo>
                      <a:pt x="333" y="0"/>
                      <a:pt x="333" y="0"/>
                      <a:pt x="333" y="0"/>
                    </a:cubicBezTo>
                    <a:cubicBezTo>
                      <a:pt x="149" y="0"/>
                      <a:pt x="0" y="149"/>
                      <a:pt x="0" y="333"/>
                    </a:cubicBezTo>
                    <a:cubicBezTo>
                      <a:pt x="0" y="455"/>
                      <a:pt x="0" y="455"/>
                      <a:pt x="0" y="455"/>
                    </a:cubicBezTo>
                    <a:cubicBezTo>
                      <a:pt x="0" y="455"/>
                      <a:pt x="32" y="456"/>
                      <a:pt x="77" y="456"/>
                    </a:cubicBezTo>
                    <a:cubicBezTo>
                      <a:pt x="152" y="456"/>
                      <a:pt x="263" y="456"/>
                      <a:pt x="326" y="457"/>
                    </a:cubicBezTo>
                    <a:cubicBezTo>
                      <a:pt x="329" y="457"/>
                      <a:pt x="332" y="457"/>
                      <a:pt x="335" y="457"/>
                    </a:cubicBezTo>
                    <a:cubicBezTo>
                      <a:pt x="410" y="452"/>
                      <a:pt x="455" y="390"/>
                      <a:pt x="455" y="347"/>
                    </a:cubicBezTo>
                    <a:cubicBezTo>
                      <a:pt x="455" y="347"/>
                      <a:pt x="455" y="346"/>
                      <a:pt x="455" y="345"/>
                    </a:cubicBezTo>
                    <a:cubicBezTo>
                      <a:pt x="455" y="257"/>
                      <a:pt x="455" y="0"/>
                      <a:pt x="455" y="0"/>
                    </a:cubicBezTo>
                  </a:path>
                </a:pathLst>
              </a:custGeom>
              <a:solidFill>
                <a:srgbClr val="5A83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不规则形状1">
                <a:extLst>
                  <a:ext uri="{FF2B5EF4-FFF2-40B4-BE49-F238E27FC236}">
                    <a16:creationId xmlns:a16="http://schemas.microsoft.com/office/drawing/2014/main" id="{D1CE0689-2255-424B-80AA-B7EF2E092B31}"/>
                  </a:ext>
                </a:extLst>
              </p:cNvPr>
              <p:cNvSpPr/>
              <p:nvPr/>
            </p:nvSpPr>
            <p:spPr bwMode="auto">
              <a:xfrm>
                <a:off x="6191851" y="4783552"/>
                <a:ext cx="1463421" cy="1468851"/>
              </a:xfrm>
              <a:custGeom>
                <a:avLst/>
                <a:gdLst>
                  <a:gd name="T0" fmla="*/ 120 w 455"/>
                  <a:gd name="T1" fmla="*/ 0 h 457"/>
                  <a:gd name="T2" fmla="*/ 0 w 455"/>
                  <a:gd name="T3" fmla="*/ 110 h 457"/>
                  <a:gd name="T4" fmla="*/ 0 w 455"/>
                  <a:gd name="T5" fmla="*/ 112 h 457"/>
                  <a:gd name="T6" fmla="*/ 0 w 455"/>
                  <a:gd name="T7" fmla="*/ 457 h 457"/>
                  <a:gd name="T8" fmla="*/ 122 w 455"/>
                  <a:gd name="T9" fmla="*/ 457 h 457"/>
                  <a:gd name="T10" fmla="*/ 122 w 455"/>
                  <a:gd name="T11" fmla="*/ 457 h 457"/>
                  <a:gd name="T12" fmla="*/ 455 w 455"/>
                  <a:gd name="T13" fmla="*/ 124 h 457"/>
                  <a:gd name="T14" fmla="*/ 455 w 455"/>
                  <a:gd name="T15" fmla="*/ 3 h 457"/>
                  <a:gd name="T16" fmla="*/ 378 w 455"/>
                  <a:gd name="T17" fmla="*/ 2 h 457"/>
                  <a:gd name="T18" fmla="*/ 129 w 455"/>
                  <a:gd name="T19" fmla="*/ 1 h 457"/>
                  <a:gd name="T20" fmla="*/ 120 w 455"/>
                  <a:gd name="T21" fmla="*/ 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5" h="457">
                    <a:moveTo>
                      <a:pt x="120" y="0"/>
                    </a:moveTo>
                    <a:cubicBezTo>
                      <a:pt x="45" y="5"/>
                      <a:pt x="0" y="67"/>
                      <a:pt x="0" y="110"/>
                    </a:cubicBezTo>
                    <a:cubicBezTo>
                      <a:pt x="0" y="111"/>
                      <a:pt x="0" y="112"/>
                      <a:pt x="0" y="112"/>
                    </a:cubicBezTo>
                    <a:cubicBezTo>
                      <a:pt x="0" y="201"/>
                      <a:pt x="0" y="457"/>
                      <a:pt x="0" y="457"/>
                    </a:cubicBezTo>
                    <a:cubicBezTo>
                      <a:pt x="122" y="457"/>
                      <a:pt x="122" y="457"/>
                      <a:pt x="122" y="457"/>
                    </a:cubicBezTo>
                    <a:cubicBezTo>
                      <a:pt x="122" y="457"/>
                      <a:pt x="122" y="457"/>
                      <a:pt x="122" y="457"/>
                    </a:cubicBezTo>
                    <a:cubicBezTo>
                      <a:pt x="306" y="457"/>
                      <a:pt x="455" y="308"/>
                      <a:pt x="455" y="124"/>
                    </a:cubicBezTo>
                    <a:cubicBezTo>
                      <a:pt x="455" y="3"/>
                      <a:pt x="455" y="3"/>
                      <a:pt x="455" y="3"/>
                    </a:cubicBezTo>
                    <a:cubicBezTo>
                      <a:pt x="455" y="3"/>
                      <a:pt x="423" y="2"/>
                      <a:pt x="378" y="2"/>
                    </a:cubicBezTo>
                    <a:cubicBezTo>
                      <a:pt x="303" y="1"/>
                      <a:pt x="192" y="1"/>
                      <a:pt x="129" y="1"/>
                    </a:cubicBezTo>
                    <a:cubicBezTo>
                      <a:pt x="126" y="1"/>
                      <a:pt x="123" y="1"/>
                      <a:pt x="120" y="0"/>
                    </a:cubicBezTo>
                  </a:path>
                </a:pathLst>
              </a:custGeom>
              <a:solidFill>
                <a:srgbClr val="EC93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不规则形状1">
                <a:extLst>
                  <a:ext uri="{FF2B5EF4-FFF2-40B4-BE49-F238E27FC236}">
                    <a16:creationId xmlns:a16="http://schemas.microsoft.com/office/drawing/2014/main" id="{5195FBF6-4E88-457F-89AA-B40FEDDBC755}"/>
                  </a:ext>
                </a:extLst>
              </p:cNvPr>
              <p:cNvSpPr/>
              <p:nvPr/>
            </p:nvSpPr>
            <p:spPr bwMode="auto">
              <a:xfrm>
                <a:off x="4642963" y="2906199"/>
                <a:ext cx="1463421" cy="1466136"/>
              </a:xfrm>
              <a:custGeom>
                <a:avLst/>
                <a:gdLst>
                  <a:gd name="T0" fmla="*/ 326 w 455"/>
                  <a:gd name="T1" fmla="*/ 0 h 456"/>
                  <a:gd name="T2" fmla="*/ 335 w 455"/>
                  <a:gd name="T3" fmla="*/ 0 h 456"/>
                  <a:gd name="T4" fmla="*/ 455 w 455"/>
                  <a:gd name="T5" fmla="*/ 110 h 456"/>
                  <a:gd name="T6" fmla="*/ 455 w 455"/>
                  <a:gd name="T7" fmla="*/ 112 h 456"/>
                  <a:gd name="T8" fmla="*/ 455 w 455"/>
                  <a:gd name="T9" fmla="*/ 456 h 456"/>
                  <a:gd name="T10" fmla="*/ 333 w 455"/>
                  <a:gd name="T11" fmla="*/ 456 h 456"/>
                  <a:gd name="T12" fmla="*/ 0 w 455"/>
                  <a:gd name="T13" fmla="*/ 123 h 456"/>
                  <a:gd name="T14" fmla="*/ 0 w 455"/>
                  <a:gd name="T15" fmla="*/ 1 h 456"/>
                  <a:gd name="T16" fmla="*/ 77 w 455"/>
                  <a:gd name="T17" fmla="*/ 1 h 456"/>
                  <a:gd name="T18" fmla="*/ 326 w 455"/>
                  <a:gd name="T19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5" h="456">
                    <a:moveTo>
                      <a:pt x="326" y="0"/>
                    </a:moveTo>
                    <a:cubicBezTo>
                      <a:pt x="329" y="0"/>
                      <a:pt x="332" y="0"/>
                      <a:pt x="335" y="0"/>
                    </a:cubicBezTo>
                    <a:cubicBezTo>
                      <a:pt x="410" y="5"/>
                      <a:pt x="455" y="67"/>
                      <a:pt x="455" y="110"/>
                    </a:cubicBezTo>
                    <a:cubicBezTo>
                      <a:pt x="455" y="110"/>
                      <a:pt x="455" y="111"/>
                      <a:pt x="455" y="112"/>
                    </a:cubicBezTo>
                    <a:cubicBezTo>
                      <a:pt x="455" y="200"/>
                      <a:pt x="455" y="456"/>
                      <a:pt x="455" y="456"/>
                    </a:cubicBezTo>
                    <a:cubicBezTo>
                      <a:pt x="333" y="456"/>
                      <a:pt x="333" y="456"/>
                      <a:pt x="333" y="456"/>
                    </a:cubicBezTo>
                    <a:cubicBezTo>
                      <a:pt x="149" y="456"/>
                      <a:pt x="0" y="307"/>
                      <a:pt x="0" y="1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32" y="1"/>
                      <a:pt x="77" y="1"/>
                    </a:cubicBezTo>
                    <a:cubicBezTo>
                      <a:pt x="152" y="0"/>
                      <a:pt x="263" y="0"/>
                      <a:pt x="326" y="0"/>
                    </a:cubicBezTo>
                    <a:close/>
                  </a:path>
                </a:pathLst>
              </a:custGeom>
              <a:solidFill>
                <a:srgbClr val="EC93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256AAE58-5183-423B-888D-490590AF765C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6638033" y="1726073"/>
              <a:ext cx="464820" cy="464820"/>
            </a:xfrm>
            <a:custGeom>
              <a:avLst/>
              <a:gdLst/>
              <a:ahLst/>
              <a:cxnLst>
                <a:cxn ang="0">
                  <a:pos x="224474" y="148714"/>
                </a:cxn>
                <a:cxn ang="0">
                  <a:pos x="224474" y="224473"/>
                </a:cxn>
                <a:cxn ang="0">
                  <a:pos x="207639" y="238503"/>
                </a:cxn>
                <a:cxn ang="0">
                  <a:pos x="28059" y="238503"/>
                </a:cxn>
                <a:cxn ang="0">
                  <a:pos x="14030" y="224473"/>
                </a:cxn>
                <a:cxn ang="0">
                  <a:pos x="14030" y="148714"/>
                </a:cxn>
                <a:cxn ang="0">
                  <a:pos x="47701" y="157131"/>
                </a:cxn>
                <a:cxn ang="0">
                  <a:pos x="47701" y="171161"/>
                </a:cxn>
                <a:cxn ang="0">
                  <a:pos x="58925" y="171161"/>
                </a:cxn>
                <a:cxn ang="0">
                  <a:pos x="58925" y="190802"/>
                </a:cxn>
                <a:cxn ang="0">
                  <a:pos x="75760" y="190802"/>
                </a:cxn>
                <a:cxn ang="0">
                  <a:pos x="75760" y="171161"/>
                </a:cxn>
                <a:cxn ang="0">
                  <a:pos x="84178" y="171161"/>
                </a:cxn>
                <a:cxn ang="0">
                  <a:pos x="84178" y="159937"/>
                </a:cxn>
                <a:cxn ang="0">
                  <a:pos x="151520" y="159937"/>
                </a:cxn>
                <a:cxn ang="0">
                  <a:pos x="151520" y="171161"/>
                </a:cxn>
                <a:cxn ang="0">
                  <a:pos x="159938" y="171161"/>
                </a:cxn>
                <a:cxn ang="0">
                  <a:pos x="159938" y="190802"/>
                </a:cxn>
                <a:cxn ang="0">
                  <a:pos x="176774" y="190802"/>
                </a:cxn>
                <a:cxn ang="0">
                  <a:pos x="176774" y="171161"/>
                </a:cxn>
                <a:cxn ang="0">
                  <a:pos x="185191" y="171161"/>
                </a:cxn>
                <a:cxn ang="0">
                  <a:pos x="185191" y="157131"/>
                </a:cxn>
                <a:cxn ang="0">
                  <a:pos x="224474" y="148714"/>
                </a:cxn>
                <a:cxn ang="0">
                  <a:pos x="86984" y="0"/>
                </a:cxn>
                <a:cxn ang="0">
                  <a:pos x="151520" y="0"/>
                </a:cxn>
                <a:cxn ang="0">
                  <a:pos x="171162" y="19641"/>
                </a:cxn>
                <a:cxn ang="0">
                  <a:pos x="171162" y="44895"/>
                </a:cxn>
                <a:cxn ang="0">
                  <a:pos x="148714" y="44895"/>
                </a:cxn>
                <a:cxn ang="0">
                  <a:pos x="148714" y="22447"/>
                </a:cxn>
                <a:cxn ang="0">
                  <a:pos x="89790" y="22447"/>
                </a:cxn>
                <a:cxn ang="0">
                  <a:pos x="89790" y="44895"/>
                </a:cxn>
                <a:cxn ang="0">
                  <a:pos x="67342" y="44895"/>
                </a:cxn>
                <a:cxn ang="0">
                  <a:pos x="67342" y="19641"/>
                </a:cxn>
                <a:cxn ang="0">
                  <a:pos x="86984" y="0"/>
                </a:cxn>
                <a:cxn ang="0">
                  <a:pos x="0" y="56118"/>
                </a:cxn>
                <a:cxn ang="0">
                  <a:pos x="0" y="134684"/>
                </a:cxn>
                <a:cxn ang="0">
                  <a:pos x="238504" y="134684"/>
                </a:cxn>
                <a:cxn ang="0">
                  <a:pos x="238504" y="56118"/>
                </a:cxn>
                <a:cxn ang="0">
                  <a:pos x="0" y="56118"/>
                </a:cxn>
              </a:cxnLst>
              <a:rect l="0" t="0" r="0" b="0"/>
              <a:pathLst>
                <a:path w="85" h="85">
                  <a:moveTo>
                    <a:pt x="80" y="53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80" y="83"/>
                    <a:pt x="78" y="85"/>
                    <a:pt x="74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5" y="83"/>
                    <a:pt x="5" y="8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9" y="54"/>
                    <a:pt x="13" y="55"/>
                    <a:pt x="17" y="56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8" y="58"/>
                    <a:pt x="46" y="58"/>
                    <a:pt x="54" y="57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71" y="55"/>
                    <a:pt x="75" y="54"/>
                    <a:pt x="80" y="53"/>
                  </a:cubicBezTo>
                  <a:close/>
                  <a:moveTo>
                    <a:pt x="31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7" y="0"/>
                    <a:pt x="31" y="0"/>
                  </a:cubicBezTo>
                  <a:close/>
                  <a:moveTo>
                    <a:pt x="0" y="2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7" y="55"/>
                    <a:pt x="56" y="55"/>
                    <a:pt x="85" y="48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103">
              <a:extLst>
                <a:ext uri="{FF2B5EF4-FFF2-40B4-BE49-F238E27FC236}">
                  <a16:creationId xmlns:a16="http://schemas.microsoft.com/office/drawing/2014/main" id="{F1023384-0DAA-4D4B-AF4E-CBC8BC4C577A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5021517" y="3552690"/>
              <a:ext cx="600075" cy="669925"/>
            </a:xfrm>
            <a:custGeom>
              <a:avLst/>
              <a:gdLst/>
              <a:ahLst/>
              <a:cxnLst>
                <a:cxn ang="0">
                  <a:pos x="126413" y="291332"/>
                </a:cxn>
                <a:cxn ang="0">
                  <a:pos x="90758" y="210406"/>
                </a:cxn>
                <a:cxn ang="0">
                  <a:pos x="149102" y="168325"/>
                </a:cxn>
                <a:cxn ang="0">
                  <a:pos x="204205" y="207169"/>
                </a:cxn>
                <a:cxn ang="0">
                  <a:pos x="175033" y="288095"/>
                </a:cxn>
                <a:cxn ang="0">
                  <a:pos x="178274" y="87399"/>
                </a:cxn>
                <a:cxn ang="0">
                  <a:pos x="149102" y="116533"/>
                </a:cxn>
                <a:cxn ang="0">
                  <a:pos x="106965" y="90636"/>
                </a:cxn>
                <a:cxn ang="0">
                  <a:pos x="81034" y="139192"/>
                </a:cxn>
                <a:cxn ang="0">
                  <a:pos x="16207" y="158614"/>
                </a:cxn>
                <a:cxn ang="0">
                  <a:pos x="35655" y="216880"/>
                </a:cxn>
                <a:cxn ang="0">
                  <a:pos x="3241" y="271909"/>
                </a:cxn>
                <a:cxn ang="0">
                  <a:pos x="58344" y="301043"/>
                </a:cxn>
                <a:cxn ang="0">
                  <a:pos x="74551" y="362546"/>
                </a:cxn>
                <a:cxn ang="0">
                  <a:pos x="129654" y="343124"/>
                </a:cxn>
                <a:cxn ang="0">
                  <a:pos x="171792" y="343124"/>
                </a:cxn>
                <a:cxn ang="0">
                  <a:pos x="230136" y="359309"/>
                </a:cxn>
                <a:cxn ang="0">
                  <a:pos x="243102" y="294569"/>
                </a:cxn>
                <a:cxn ang="0">
                  <a:pos x="294963" y="262198"/>
                </a:cxn>
                <a:cxn ang="0">
                  <a:pos x="259308" y="207169"/>
                </a:cxn>
                <a:cxn ang="0">
                  <a:pos x="272274" y="152140"/>
                </a:cxn>
                <a:cxn ang="0">
                  <a:pos x="210688" y="135955"/>
                </a:cxn>
                <a:cxn ang="0">
                  <a:pos x="178274" y="87399"/>
                </a:cxn>
                <a:cxn ang="0">
                  <a:pos x="301446" y="103585"/>
                </a:cxn>
                <a:cxn ang="0">
                  <a:pos x="272274" y="71214"/>
                </a:cxn>
                <a:cxn ang="0">
                  <a:pos x="304687" y="42081"/>
                </a:cxn>
                <a:cxn ang="0">
                  <a:pos x="324135" y="48555"/>
                </a:cxn>
                <a:cxn ang="0">
                  <a:pos x="324135" y="93873"/>
                </a:cxn>
                <a:cxn ang="0">
                  <a:pos x="291722" y="0"/>
                </a:cxn>
                <a:cxn ang="0">
                  <a:pos x="272274" y="25896"/>
                </a:cxn>
                <a:cxn ang="0">
                  <a:pos x="243102" y="25896"/>
                </a:cxn>
                <a:cxn ang="0">
                  <a:pos x="249584" y="58266"/>
                </a:cxn>
                <a:cxn ang="0">
                  <a:pos x="230136" y="80925"/>
                </a:cxn>
                <a:cxn ang="0">
                  <a:pos x="256067" y="100348"/>
                </a:cxn>
                <a:cxn ang="0">
                  <a:pos x="259308" y="129481"/>
                </a:cxn>
                <a:cxn ang="0">
                  <a:pos x="291722" y="126244"/>
                </a:cxn>
                <a:cxn ang="0">
                  <a:pos x="314411" y="145666"/>
                </a:cxn>
                <a:cxn ang="0">
                  <a:pos x="333859" y="119770"/>
                </a:cxn>
                <a:cxn ang="0">
                  <a:pos x="359790" y="116533"/>
                </a:cxn>
                <a:cxn ang="0">
                  <a:pos x="356549" y="84162"/>
                </a:cxn>
                <a:cxn ang="0">
                  <a:pos x="375997" y="61503"/>
                </a:cxn>
                <a:cxn ang="0">
                  <a:pos x="350066" y="42081"/>
                </a:cxn>
                <a:cxn ang="0">
                  <a:pos x="346825" y="12948"/>
                </a:cxn>
                <a:cxn ang="0">
                  <a:pos x="314411" y="16185"/>
                </a:cxn>
                <a:cxn ang="0">
                  <a:pos x="291722" y="0"/>
                </a:cxn>
              </a:cxnLst>
              <a:rect l="0" t="0" r="0" b="0"/>
              <a:pathLst>
                <a:path w="116" h="117">
                  <a:moveTo>
                    <a:pt x="46" y="91"/>
                  </a:moveTo>
                  <a:cubicBezTo>
                    <a:pt x="44" y="91"/>
                    <a:pt x="41" y="91"/>
                    <a:pt x="39" y="90"/>
                  </a:cubicBezTo>
                  <a:cubicBezTo>
                    <a:pt x="34" y="88"/>
                    <a:pt x="30" y="84"/>
                    <a:pt x="28" y="80"/>
                  </a:cubicBezTo>
                  <a:cubicBezTo>
                    <a:pt x="26" y="75"/>
                    <a:pt x="26" y="70"/>
                    <a:pt x="28" y="65"/>
                  </a:cubicBezTo>
                  <a:cubicBezTo>
                    <a:pt x="29" y="60"/>
                    <a:pt x="33" y="56"/>
                    <a:pt x="38" y="54"/>
                  </a:cubicBezTo>
                  <a:cubicBezTo>
                    <a:pt x="40" y="53"/>
                    <a:pt x="43" y="52"/>
                    <a:pt x="46" y="52"/>
                  </a:cubicBezTo>
                  <a:cubicBezTo>
                    <a:pt x="48" y="52"/>
                    <a:pt x="50" y="53"/>
                    <a:pt x="53" y="53"/>
                  </a:cubicBezTo>
                  <a:cubicBezTo>
                    <a:pt x="58" y="55"/>
                    <a:pt x="61" y="59"/>
                    <a:pt x="63" y="64"/>
                  </a:cubicBezTo>
                  <a:cubicBezTo>
                    <a:pt x="66" y="68"/>
                    <a:pt x="66" y="73"/>
                    <a:pt x="64" y="78"/>
                  </a:cubicBezTo>
                  <a:cubicBezTo>
                    <a:pt x="62" y="83"/>
                    <a:pt x="58" y="87"/>
                    <a:pt x="54" y="89"/>
                  </a:cubicBezTo>
                  <a:cubicBezTo>
                    <a:pt x="51" y="90"/>
                    <a:pt x="49" y="91"/>
                    <a:pt x="46" y="91"/>
                  </a:cubicBezTo>
                  <a:moveTo>
                    <a:pt x="55" y="27"/>
                  </a:moveTo>
                  <a:cubicBezTo>
                    <a:pt x="51" y="37"/>
                    <a:pt x="51" y="37"/>
                    <a:pt x="51" y="37"/>
                  </a:cubicBezTo>
                  <a:cubicBezTo>
                    <a:pt x="49" y="37"/>
                    <a:pt x="48" y="36"/>
                    <a:pt x="46" y="36"/>
                  </a:cubicBezTo>
                  <a:cubicBezTo>
                    <a:pt x="43" y="36"/>
                    <a:pt x="40" y="37"/>
                    <a:pt x="38" y="3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1" y="46"/>
                    <a:pt x="18" y="49"/>
                    <a:pt x="16" y="53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71"/>
                    <a:pt x="10" y="76"/>
                    <a:pt x="11" y="80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20" y="96"/>
                    <a:pt x="23" y="99"/>
                    <a:pt x="27" y="101"/>
                  </a:cubicBezTo>
                  <a:cubicBezTo>
                    <a:pt x="23" y="112"/>
                    <a:pt x="23" y="112"/>
                    <a:pt x="23" y="112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2" y="107"/>
                    <a:pt x="44" y="107"/>
                    <a:pt x="46" y="107"/>
                  </a:cubicBezTo>
                  <a:cubicBezTo>
                    <a:pt x="48" y="107"/>
                    <a:pt x="51" y="107"/>
                    <a:pt x="53" y="106"/>
                  </a:cubicBezTo>
                  <a:cubicBezTo>
                    <a:pt x="58" y="116"/>
                    <a:pt x="58" y="116"/>
                    <a:pt x="58" y="116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70" y="98"/>
                    <a:pt x="73" y="95"/>
                    <a:pt x="75" y="91"/>
                  </a:cubicBezTo>
                  <a:cubicBezTo>
                    <a:pt x="86" y="95"/>
                    <a:pt x="86" y="95"/>
                    <a:pt x="86" y="95"/>
                  </a:cubicBezTo>
                  <a:cubicBezTo>
                    <a:pt x="91" y="81"/>
                    <a:pt x="91" y="81"/>
                    <a:pt x="91" y="81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1" y="73"/>
                    <a:pt x="81" y="68"/>
                    <a:pt x="80" y="64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2" y="47"/>
                    <a:pt x="68" y="44"/>
                    <a:pt x="65" y="4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55" y="27"/>
                    <a:pt x="55" y="27"/>
                    <a:pt x="55" y="27"/>
                  </a:cubicBezTo>
                  <a:moveTo>
                    <a:pt x="94" y="32"/>
                  </a:moveTo>
                  <a:cubicBezTo>
                    <a:pt x="94" y="32"/>
                    <a:pt x="93" y="32"/>
                    <a:pt x="93" y="32"/>
                  </a:cubicBezTo>
                  <a:cubicBezTo>
                    <a:pt x="91" y="32"/>
                    <a:pt x="88" y="31"/>
                    <a:pt x="87" y="29"/>
                  </a:cubicBezTo>
                  <a:cubicBezTo>
                    <a:pt x="85" y="27"/>
                    <a:pt x="84" y="25"/>
                    <a:pt x="84" y="22"/>
                  </a:cubicBezTo>
                  <a:cubicBezTo>
                    <a:pt x="84" y="19"/>
                    <a:pt x="85" y="17"/>
                    <a:pt x="87" y="15"/>
                  </a:cubicBezTo>
                  <a:cubicBezTo>
                    <a:pt x="89" y="14"/>
                    <a:pt x="91" y="13"/>
                    <a:pt x="94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6" y="13"/>
                    <a:pt x="99" y="14"/>
                    <a:pt x="100" y="15"/>
                  </a:cubicBezTo>
                  <a:cubicBezTo>
                    <a:pt x="102" y="17"/>
                    <a:pt x="103" y="20"/>
                    <a:pt x="103" y="22"/>
                  </a:cubicBezTo>
                  <a:cubicBezTo>
                    <a:pt x="103" y="25"/>
                    <a:pt x="102" y="27"/>
                    <a:pt x="100" y="29"/>
                  </a:cubicBezTo>
                  <a:cubicBezTo>
                    <a:pt x="98" y="31"/>
                    <a:pt x="96" y="32"/>
                    <a:pt x="94" y="32"/>
                  </a:cubicBezTo>
                  <a:moveTo>
                    <a:pt x="90" y="0"/>
                  </a:moveTo>
                  <a:cubicBezTo>
                    <a:pt x="90" y="5"/>
                    <a:pt x="90" y="5"/>
                    <a:pt x="90" y="5"/>
                  </a:cubicBezTo>
                  <a:cubicBezTo>
                    <a:pt x="88" y="6"/>
                    <a:pt x="86" y="6"/>
                    <a:pt x="84" y="8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4"/>
                    <a:pt x="77" y="16"/>
                    <a:pt x="77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8"/>
                    <a:pt x="78" y="30"/>
                    <a:pt x="79" y="31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5" y="38"/>
                    <a:pt x="87" y="38"/>
                    <a:pt x="90" y="39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9" y="39"/>
                    <a:pt x="101" y="38"/>
                    <a:pt x="103" y="3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9" y="30"/>
                    <a:pt x="110" y="28"/>
                    <a:pt x="110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0" y="17"/>
                    <a:pt x="109" y="15"/>
                    <a:pt x="108" y="1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1" y="6"/>
                    <a:pt x="99" y="6"/>
                    <a:pt x="97" y="5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0" y="0"/>
                    <a:pt x="90" y="0"/>
                    <a:pt x="90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放大镜">
              <a:extLst>
                <a:ext uri="{FF2B5EF4-FFF2-40B4-BE49-F238E27FC236}">
                  <a16:creationId xmlns:a16="http://schemas.microsoft.com/office/drawing/2014/main" id="{1FAEAE94-323A-4506-8FC6-A6103A7351CB}"/>
                </a:ext>
              </a:extLst>
            </p:cNvPr>
            <p:cNvSpPr/>
            <p:nvPr/>
          </p:nvSpPr>
          <p:spPr>
            <a:xfrm>
              <a:off x="6596587" y="3194924"/>
              <a:ext cx="539750" cy="61087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6D5E7CF-D3A3-465D-A4FF-CB7C0CFE76B6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5108895" y="5320690"/>
              <a:ext cx="652284" cy="433074"/>
            </a:xfrm>
            <a:custGeom>
              <a:avLst/>
              <a:gdLst/>
              <a:ahLst/>
              <a:cxnLst>
                <a:cxn ang="0">
                  <a:pos x="27962" y="0"/>
                </a:cxn>
                <a:cxn ang="0">
                  <a:pos x="39147" y="118034"/>
                </a:cxn>
                <a:cxn ang="0">
                  <a:pos x="67109" y="120844"/>
                </a:cxn>
                <a:cxn ang="0">
                  <a:pos x="150996" y="67448"/>
                </a:cxn>
                <a:cxn ang="0">
                  <a:pos x="198531" y="78689"/>
                </a:cxn>
                <a:cxn ang="0">
                  <a:pos x="117441" y="33724"/>
                </a:cxn>
                <a:cxn ang="0">
                  <a:pos x="72702" y="36534"/>
                </a:cxn>
                <a:cxn ang="0">
                  <a:pos x="55924" y="61827"/>
                </a:cxn>
                <a:cxn ang="0">
                  <a:pos x="69905" y="14052"/>
                </a:cxn>
                <a:cxn ang="0">
                  <a:pos x="321565" y="89931"/>
                </a:cxn>
                <a:cxn ang="0">
                  <a:pos x="279622" y="106793"/>
                </a:cxn>
                <a:cxn ang="0">
                  <a:pos x="234882" y="129275"/>
                </a:cxn>
                <a:cxn ang="0">
                  <a:pos x="206920" y="193913"/>
                </a:cxn>
                <a:cxn ang="0">
                  <a:pos x="187347" y="213585"/>
                </a:cxn>
                <a:cxn ang="0">
                  <a:pos x="178958" y="179861"/>
                </a:cxn>
                <a:cxn ang="0">
                  <a:pos x="148200" y="205154"/>
                </a:cxn>
                <a:cxn ang="0">
                  <a:pos x="148200" y="165809"/>
                </a:cxn>
                <a:cxn ang="0">
                  <a:pos x="111849" y="191102"/>
                </a:cxn>
                <a:cxn ang="0">
                  <a:pos x="134218" y="134896"/>
                </a:cxn>
                <a:cxn ang="0">
                  <a:pos x="86683" y="165809"/>
                </a:cxn>
                <a:cxn ang="0">
                  <a:pos x="139811" y="84310"/>
                </a:cxn>
                <a:cxn ang="0">
                  <a:pos x="192939" y="103982"/>
                </a:cxn>
                <a:cxn ang="0">
                  <a:pos x="192939" y="53396"/>
                </a:cxn>
                <a:cxn ang="0">
                  <a:pos x="248863" y="75879"/>
                </a:cxn>
                <a:cxn ang="0">
                  <a:pos x="226494" y="39345"/>
                </a:cxn>
                <a:cxn ang="0">
                  <a:pos x="220901" y="33724"/>
                </a:cxn>
                <a:cxn ang="0">
                  <a:pos x="271233" y="146137"/>
                </a:cxn>
                <a:cxn ang="0">
                  <a:pos x="237678" y="148947"/>
                </a:cxn>
                <a:cxn ang="0">
                  <a:pos x="271233" y="146137"/>
                </a:cxn>
                <a:cxn ang="0">
                  <a:pos x="240475" y="188292"/>
                </a:cxn>
                <a:cxn ang="0">
                  <a:pos x="212513" y="177051"/>
                </a:cxn>
                <a:cxn ang="0">
                  <a:pos x="243271" y="182671"/>
                </a:cxn>
                <a:cxn ang="0">
                  <a:pos x="226494" y="151758"/>
                </a:cxn>
                <a:cxn ang="0">
                  <a:pos x="243271" y="182671"/>
                </a:cxn>
              </a:cxnLst>
              <a:rect l="0" t="0" r="0" b="0"/>
              <a:pathLst>
                <a:path w="115" h="76">
                  <a:moveTo>
                    <a:pt x="25" y="5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91" y="2"/>
                  </a:moveTo>
                  <a:cubicBezTo>
                    <a:pt x="115" y="32"/>
                    <a:pt x="115" y="32"/>
                    <a:pt x="115" y="3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78" y="49"/>
                    <a:pt x="71" y="55"/>
                    <a:pt x="70" y="62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1" y="73"/>
                    <a:pt x="69" y="74"/>
                    <a:pt x="67" y="76"/>
                  </a:cubicBezTo>
                  <a:cubicBezTo>
                    <a:pt x="65" y="75"/>
                    <a:pt x="63" y="73"/>
                    <a:pt x="61" y="72"/>
                  </a:cubicBezTo>
                  <a:cubicBezTo>
                    <a:pt x="61" y="69"/>
                    <a:pt x="64" y="65"/>
                    <a:pt x="64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1" y="66"/>
                    <a:pt x="55" y="71"/>
                    <a:pt x="53" y="73"/>
                  </a:cubicBezTo>
                  <a:cubicBezTo>
                    <a:pt x="51" y="72"/>
                    <a:pt x="49" y="71"/>
                    <a:pt x="46" y="69"/>
                  </a:cubicBezTo>
                  <a:cubicBezTo>
                    <a:pt x="47" y="67"/>
                    <a:pt x="52" y="61"/>
                    <a:pt x="53" y="59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48" y="63"/>
                    <a:pt x="43" y="67"/>
                    <a:pt x="40" y="6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7" y="57"/>
                    <a:pt x="43" y="52"/>
                    <a:pt x="48" y="48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3" y="49"/>
                    <a:pt x="35" y="56"/>
                    <a:pt x="31" y="59"/>
                  </a:cubicBezTo>
                  <a:cubicBezTo>
                    <a:pt x="27" y="58"/>
                    <a:pt x="25" y="56"/>
                    <a:pt x="24" y="52"/>
                  </a:cubicBezTo>
                  <a:cubicBezTo>
                    <a:pt x="32" y="45"/>
                    <a:pt x="41" y="37"/>
                    <a:pt x="50" y="30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2" y="17"/>
                    <a:pt x="74" y="16"/>
                    <a:pt x="76" y="15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91" y="2"/>
                    <a:pt x="91" y="2"/>
                    <a:pt x="91" y="2"/>
                  </a:cubicBezTo>
                  <a:close/>
                  <a:moveTo>
                    <a:pt x="97" y="52"/>
                  </a:moveTo>
                  <a:cubicBezTo>
                    <a:pt x="87" y="50"/>
                    <a:pt x="87" y="50"/>
                    <a:pt x="87" y="50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4" y="56"/>
                    <a:pt x="95" y="54"/>
                    <a:pt x="97" y="52"/>
                  </a:cubicBezTo>
                  <a:close/>
                  <a:moveTo>
                    <a:pt x="80" y="71"/>
                  </a:moveTo>
                  <a:cubicBezTo>
                    <a:pt x="82" y="70"/>
                    <a:pt x="84" y="68"/>
                    <a:pt x="86" y="67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80" y="71"/>
                    <a:pt x="80" y="71"/>
                    <a:pt x="80" y="71"/>
                  </a:cubicBezTo>
                  <a:close/>
                  <a:moveTo>
                    <a:pt x="87" y="65"/>
                  </a:moveTo>
                  <a:cubicBezTo>
                    <a:pt x="89" y="64"/>
                    <a:pt x="90" y="62"/>
                    <a:pt x="91" y="60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87" y="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23806F3-992E-4726-A61C-E6EC087275CF}"/>
              </a:ext>
            </a:extLst>
          </p:cNvPr>
          <p:cNvGrpSpPr/>
          <p:nvPr/>
        </p:nvGrpSpPr>
        <p:grpSpPr>
          <a:xfrm>
            <a:off x="1378859" y="1428309"/>
            <a:ext cx="4283722" cy="1287147"/>
            <a:chOff x="2581313" y="1512514"/>
            <a:chExt cx="4283722" cy="1287147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C7A389C-D261-459C-8E32-BFD05EB2AD28}"/>
                </a:ext>
              </a:extLst>
            </p:cNvPr>
            <p:cNvSpPr/>
            <p:nvPr/>
          </p:nvSpPr>
          <p:spPr>
            <a:xfrm>
              <a:off x="2581313" y="2012138"/>
              <a:ext cx="4283722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92CB26C-AA19-45C0-BC7A-97678F28C0C0}"/>
                </a:ext>
              </a:extLst>
            </p:cNvPr>
            <p:cNvSpPr/>
            <p:nvPr/>
          </p:nvSpPr>
          <p:spPr>
            <a:xfrm>
              <a:off x="3985411" y="1512514"/>
              <a:ext cx="2879623" cy="49962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30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8E4E331-5AB8-4FCD-AE6A-BDDA92D88D64}"/>
              </a:ext>
            </a:extLst>
          </p:cNvPr>
          <p:cNvGrpSpPr/>
          <p:nvPr/>
        </p:nvGrpSpPr>
        <p:grpSpPr>
          <a:xfrm>
            <a:off x="7503886" y="2495076"/>
            <a:ext cx="4283722" cy="1287147"/>
            <a:chOff x="2581313" y="1512514"/>
            <a:chExt cx="4283722" cy="1287147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31E38F5A-A1B5-4D48-82C8-C7AD420598C6}"/>
                </a:ext>
              </a:extLst>
            </p:cNvPr>
            <p:cNvSpPr/>
            <p:nvPr/>
          </p:nvSpPr>
          <p:spPr>
            <a:xfrm>
              <a:off x="2581313" y="2012138"/>
              <a:ext cx="4283722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4326E552-E245-4A56-9092-D2B63013E9C8}"/>
                </a:ext>
              </a:extLst>
            </p:cNvPr>
            <p:cNvSpPr/>
            <p:nvPr/>
          </p:nvSpPr>
          <p:spPr>
            <a:xfrm>
              <a:off x="2581313" y="1512514"/>
              <a:ext cx="3151608" cy="49962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30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B27DFF3-EBF3-4F8C-A965-D0490B44E793}"/>
              </a:ext>
            </a:extLst>
          </p:cNvPr>
          <p:cNvGrpSpPr/>
          <p:nvPr/>
        </p:nvGrpSpPr>
        <p:grpSpPr>
          <a:xfrm>
            <a:off x="348344" y="3429000"/>
            <a:ext cx="4283722" cy="1287147"/>
            <a:chOff x="2581313" y="1512514"/>
            <a:chExt cx="4283722" cy="1287147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2D3E0E28-A286-4A7A-B261-CCC548B61A52}"/>
                </a:ext>
              </a:extLst>
            </p:cNvPr>
            <p:cNvSpPr/>
            <p:nvPr/>
          </p:nvSpPr>
          <p:spPr>
            <a:xfrm>
              <a:off x="2581313" y="2012138"/>
              <a:ext cx="4283722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CB95106F-7CD4-4F77-AB34-D47958D3D8DA}"/>
                </a:ext>
              </a:extLst>
            </p:cNvPr>
            <p:cNvSpPr/>
            <p:nvPr/>
          </p:nvSpPr>
          <p:spPr>
            <a:xfrm>
              <a:off x="3929247" y="1512514"/>
              <a:ext cx="2935787" cy="49962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30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68BEDC4-151B-4CAE-AEAE-E9901A9AC154}"/>
              </a:ext>
            </a:extLst>
          </p:cNvPr>
          <p:cNvGrpSpPr/>
          <p:nvPr/>
        </p:nvGrpSpPr>
        <p:grpSpPr>
          <a:xfrm>
            <a:off x="6371771" y="4614162"/>
            <a:ext cx="4283723" cy="1287147"/>
            <a:chOff x="2581312" y="1512514"/>
            <a:chExt cx="4283723" cy="1287147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98766EC7-CE7E-4A87-A0E1-C630080C61D0}"/>
                </a:ext>
              </a:extLst>
            </p:cNvPr>
            <p:cNvSpPr/>
            <p:nvPr/>
          </p:nvSpPr>
          <p:spPr>
            <a:xfrm>
              <a:off x="2581313" y="2012138"/>
              <a:ext cx="4283722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2788B0D-9BCA-4A87-AF59-EE091C49CFED}"/>
                </a:ext>
              </a:extLst>
            </p:cNvPr>
            <p:cNvSpPr/>
            <p:nvPr/>
          </p:nvSpPr>
          <p:spPr>
            <a:xfrm>
              <a:off x="2581312" y="1512514"/>
              <a:ext cx="2878245" cy="49962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30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77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33733FD-BCD4-4D10-AF53-857D232652FC}"/>
              </a:ext>
            </a:extLst>
          </p:cNvPr>
          <p:cNvGrpSpPr/>
          <p:nvPr/>
        </p:nvGrpSpPr>
        <p:grpSpPr>
          <a:xfrm>
            <a:off x="223550" y="359909"/>
            <a:ext cx="2936745" cy="538448"/>
            <a:chOff x="207508" y="247615"/>
            <a:chExt cx="2936745" cy="538448"/>
          </a:xfrm>
        </p:grpSpPr>
        <p:pic>
          <p:nvPicPr>
            <p:cNvPr id="3" name="图片 2" descr="图片包含 游戏机&#10;&#10;描述已自动生成">
              <a:extLst>
                <a:ext uri="{FF2B5EF4-FFF2-40B4-BE49-F238E27FC236}">
                  <a16:creationId xmlns:a16="http://schemas.microsoft.com/office/drawing/2014/main" id="{38AD7529-F1F3-4EF8-933E-DD21DB6BB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508" y="247615"/>
              <a:ext cx="538187" cy="538448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2FB27A4-DAF4-46B8-B6EC-F2A2111B982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857387" y="301396"/>
              <a:ext cx="2286866" cy="430887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12700">
                    <a:srgbClr val="FF0000">
                      <a:alpha val="53000"/>
                    </a:srgbClr>
                  </a:glo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8CE15588-2C3D-46BB-93D4-32CB176CF26C}"/>
              </a:ext>
            </a:extLst>
          </p:cNvPr>
          <p:cNvGrpSpPr/>
          <p:nvPr/>
        </p:nvGrpSpPr>
        <p:grpSpPr>
          <a:xfrm>
            <a:off x="528355" y="1759407"/>
            <a:ext cx="2371725" cy="3692106"/>
            <a:chOff x="8461376" y="2016081"/>
            <a:chExt cx="2371725" cy="3692106"/>
          </a:xfrm>
        </p:grpSpPr>
        <p:sp>
          <p:nvSpPr>
            <p:cNvPr id="71" name="形状">
              <a:extLst>
                <a:ext uri="{FF2B5EF4-FFF2-40B4-BE49-F238E27FC236}">
                  <a16:creationId xmlns:a16="http://schemas.microsoft.com/office/drawing/2014/main" id="{15A606B0-48EF-4813-8201-D5E48051FE1B}"/>
                </a:ext>
              </a:extLst>
            </p:cNvPr>
            <p:cNvSpPr/>
            <p:nvPr/>
          </p:nvSpPr>
          <p:spPr>
            <a:xfrm rot="16200000">
              <a:off x="7801186" y="2676271"/>
              <a:ext cx="3692106" cy="2371725"/>
            </a:xfrm>
            <a:prstGeom prst="homePlate">
              <a:avLst>
                <a:gd name="adj" fmla="val 30208"/>
              </a:avLst>
            </a:prstGeom>
            <a:solidFill>
              <a:srgbClr val="5A83CB"/>
            </a:solidFill>
            <a:ln w="28575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文本">
              <a:extLst>
                <a:ext uri="{FF2B5EF4-FFF2-40B4-BE49-F238E27FC236}">
                  <a16:creationId xmlns:a16="http://schemas.microsoft.com/office/drawing/2014/main" id="{91FF0361-8B86-45F6-AC17-DBAFF9F8F18B}"/>
                </a:ext>
              </a:extLst>
            </p:cNvPr>
            <p:cNvSpPr/>
            <p:nvPr/>
          </p:nvSpPr>
          <p:spPr>
            <a:xfrm>
              <a:off x="8679487" y="3241093"/>
              <a:ext cx="1951860" cy="40011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73" name="文本">
              <a:extLst>
                <a:ext uri="{FF2B5EF4-FFF2-40B4-BE49-F238E27FC236}">
                  <a16:creationId xmlns:a16="http://schemas.microsoft.com/office/drawing/2014/main" id="{D57930B7-5FA6-4044-8AA8-5167BF3B94F8}"/>
                </a:ext>
              </a:extLst>
            </p:cNvPr>
            <p:cNvSpPr txBox="1"/>
            <p:nvPr/>
          </p:nvSpPr>
          <p:spPr>
            <a:xfrm>
              <a:off x="8679487" y="3804983"/>
              <a:ext cx="1951860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lvl="0" algn="ctr" defTabSz="914377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4" name="形状">
              <a:extLst>
                <a:ext uri="{FF2B5EF4-FFF2-40B4-BE49-F238E27FC236}">
                  <a16:creationId xmlns:a16="http://schemas.microsoft.com/office/drawing/2014/main" id="{5241ADEE-A5D5-45C9-9D04-C4BA65517E47}"/>
                </a:ext>
              </a:extLst>
            </p:cNvPr>
            <p:cNvSpPr/>
            <p:nvPr/>
          </p:nvSpPr>
          <p:spPr>
            <a:xfrm>
              <a:off x="9279179" y="2395381"/>
              <a:ext cx="752476" cy="752474"/>
            </a:xfrm>
            <a:prstGeom prst="ellipse">
              <a:avLst/>
            </a:prstGeom>
            <a:noFill/>
            <a:ln w="635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9C4290FE-1DED-4631-8CF8-F719A4C6D7BA}"/>
              </a:ext>
            </a:extLst>
          </p:cNvPr>
          <p:cNvGrpSpPr/>
          <p:nvPr/>
        </p:nvGrpSpPr>
        <p:grpSpPr>
          <a:xfrm>
            <a:off x="3448018" y="1743365"/>
            <a:ext cx="2371725" cy="3692106"/>
            <a:chOff x="8461376" y="2016081"/>
            <a:chExt cx="2371725" cy="3692106"/>
          </a:xfrm>
        </p:grpSpPr>
        <p:sp>
          <p:nvSpPr>
            <p:cNvPr id="76" name="形状">
              <a:extLst>
                <a:ext uri="{FF2B5EF4-FFF2-40B4-BE49-F238E27FC236}">
                  <a16:creationId xmlns:a16="http://schemas.microsoft.com/office/drawing/2014/main" id="{207CD19B-0CA8-48E3-87C4-4F3BFA4C284A}"/>
                </a:ext>
              </a:extLst>
            </p:cNvPr>
            <p:cNvSpPr/>
            <p:nvPr/>
          </p:nvSpPr>
          <p:spPr>
            <a:xfrm rot="16200000">
              <a:off x="7801186" y="2676271"/>
              <a:ext cx="3692106" cy="2371725"/>
            </a:xfrm>
            <a:prstGeom prst="homePlate">
              <a:avLst>
                <a:gd name="adj" fmla="val 30208"/>
              </a:avLst>
            </a:prstGeom>
            <a:solidFill>
              <a:srgbClr val="EC931C"/>
            </a:solidFill>
            <a:ln w="28575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文本">
              <a:extLst>
                <a:ext uri="{FF2B5EF4-FFF2-40B4-BE49-F238E27FC236}">
                  <a16:creationId xmlns:a16="http://schemas.microsoft.com/office/drawing/2014/main" id="{D251E453-A467-40FE-BEB5-A2DB4336DA35}"/>
                </a:ext>
              </a:extLst>
            </p:cNvPr>
            <p:cNvSpPr/>
            <p:nvPr/>
          </p:nvSpPr>
          <p:spPr>
            <a:xfrm>
              <a:off x="8679487" y="3241093"/>
              <a:ext cx="1951860" cy="40011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lvl="0" algn="ctr">
                <a:defRPr/>
              </a:pPr>
              <a:r>
                <a:rPr lang="en-US" altLang="zh-CN" sz="2000" b="1" dirty="0">
                  <a:solidFill>
                    <a:prstClr val="white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78" name="文本">
              <a:extLst>
                <a:ext uri="{FF2B5EF4-FFF2-40B4-BE49-F238E27FC236}">
                  <a16:creationId xmlns:a16="http://schemas.microsoft.com/office/drawing/2014/main" id="{A7CDBBF5-AC36-49C2-8082-809D3804A5F9}"/>
                </a:ext>
              </a:extLst>
            </p:cNvPr>
            <p:cNvSpPr txBox="1"/>
            <p:nvPr/>
          </p:nvSpPr>
          <p:spPr>
            <a:xfrm>
              <a:off x="8679487" y="3804983"/>
              <a:ext cx="1951860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lvl="0" algn="ctr" defTabSz="914377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9" name="形状">
              <a:extLst>
                <a:ext uri="{FF2B5EF4-FFF2-40B4-BE49-F238E27FC236}">
                  <a16:creationId xmlns:a16="http://schemas.microsoft.com/office/drawing/2014/main" id="{A3B2A233-28F4-4A28-942B-E84EABCA53BA}"/>
                </a:ext>
              </a:extLst>
            </p:cNvPr>
            <p:cNvSpPr/>
            <p:nvPr/>
          </p:nvSpPr>
          <p:spPr>
            <a:xfrm>
              <a:off x="9279179" y="2395381"/>
              <a:ext cx="752476" cy="752474"/>
            </a:xfrm>
            <a:prstGeom prst="ellipse">
              <a:avLst/>
            </a:prstGeom>
            <a:noFill/>
            <a:ln w="635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90484FE7-1E52-47E4-9467-A7E425CA02C7}"/>
              </a:ext>
            </a:extLst>
          </p:cNvPr>
          <p:cNvGrpSpPr/>
          <p:nvPr/>
        </p:nvGrpSpPr>
        <p:grpSpPr>
          <a:xfrm>
            <a:off x="6367681" y="1727323"/>
            <a:ext cx="2371725" cy="3692106"/>
            <a:chOff x="8461376" y="2016081"/>
            <a:chExt cx="2371725" cy="3692106"/>
          </a:xfrm>
        </p:grpSpPr>
        <p:sp>
          <p:nvSpPr>
            <p:cNvPr id="81" name="形状">
              <a:extLst>
                <a:ext uri="{FF2B5EF4-FFF2-40B4-BE49-F238E27FC236}">
                  <a16:creationId xmlns:a16="http://schemas.microsoft.com/office/drawing/2014/main" id="{49E7B9F3-7FD2-4F10-AC36-6C7168EADCAF}"/>
                </a:ext>
              </a:extLst>
            </p:cNvPr>
            <p:cNvSpPr/>
            <p:nvPr/>
          </p:nvSpPr>
          <p:spPr>
            <a:xfrm rot="16200000">
              <a:off x="7801186" y="2676271"/>
              <a:ext cx="3692106" cy="2371725"/>
            </a:xfrm>
            <a:prstGeom prst="homePlate">
              <a:avLst>
                <a:gd name="adj" fmla="val 30208"/>
              </a:avLst>
            </a:prstGeom>
            <a:solidFill>
              <a:srgbClr val="5A83CB"/>
            </a:solidFill>
            <a:ln w="28575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文本">
              <a:extLst>
                <a:ext uri="{FF2B5EF4-FFF2-40B4-BE49-F238E27FC236}">
                  <a16:creationId xmlns:a16="http://schemas.microsoft.com/office/drawing/2014/main" id="{A684EAA2-26B5-4627-878C-FF38EA5E649D}"/>
                </a:ext>
              </a:extLst>
            </p:cNvPr>
            <p:cNvSpPr/>
            <p:nvPr/>
          </p:nvSpPr>
          <p:spPr>
            <a:xfrm>
              <a:off x="8679487" y="3241093"/>
              <a:ext cx="1951860" cy="40011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lvl="0" algn="ctr">
                <a:defRPr/>
              </a:pPr>
              <a:r>
                <a:rPr lang="en-US" altLang="zh-CN" sz="2000" b="1" dirty="0">
                  <a:solidFill>
                    <a:prstClr val="white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83" name="文本">
              <a:extLst>
                <a:ext uri="{FF2B5EF4-FFF2-40B4-BE49-F238E27FC236}">
                  <a16:creationId xmlns:a16="http://schemas.microsoft.com/office/drawing/2014/main" id="{4242802D-5ED7-46A0-B27F-C3539AF83090}"/>
                </a:ext>
              </a:extLst>
            </p:cNvPr>
            <p:cNvSpPr txBox="1"/>
            <p:nvPr/>
          </p:nvSpPr>
          <p:spPr>
            <a:xfrm>
              <a:off x="8679487" y="3804983"/>
              <a:ext cx="1951860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lvl="0" algn="ctr" defTabSz="914377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4" name="形状">
              <a:extLst>
                <a:ext uri="{FF2B5EF4-FFF2-40B4-BE49-F238E27FC236}">
                  <a16:creationId xmlns:a16="http://schemas.microsoft.com/office/drawing/2014/main" id="{2F29A91F-06D1-4032-993B-4DEC7D4AB3A8}"/>
                </a:ext>
              </a:extLst>
            </p:cNvPr>
            <p:cNvSpPr/>
            <p:nvPr/>
          </p:nvSpPr>
          <p:spPr>
            <a:xfrm>
              <a:off x="9279179" y="2395381"/>
              <a:ext cx="752476" cy="752474"/>
            </a:xfrm>
            <a:prstGeom prst="ellipse">
              <a:avLst/>
            </a:prstGeom>
            <a:noFill/>
            <a:ln w="635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4F068DCB-72F3-4817-B813-4CB386138E9F}"/>
              </a:ext>
            </a:extLst>
          </p:cNvPr>
          <p:cNvGrpSpPr/>
          <p:nvPr/>
        </p:nvGrpSpPr>
        <p:grpSpPr>
          <a:xfrm>
            <a:off x="9287344" y="1711281"/>
            <a:ext cx="2371725" cy="3692106"/>
            <a:chOff x="8461376" y="2016081"/>
            <a:chExt cx="2371725" cy="3692106"/>
          </a:xfrm>
        </p:grpSpPr>
        <p:sp>
          <p:nvSpPr>
            <p:cNvPr id="86" name="形状">
              <a:extLst>
                <a:ext uri="{FF2B5EF4-FFF2-40B4-BE49-F238E27FC236}">
                  <a16:creationId xmlns:a16="http://schemas.microsoft.com/office/drawing/2014/main" id="{B1D7F034-4E23-4C89-BFFA-C43E12D711A3}"/>
                </a:ext>
              </a:extLst>
            </p:cNvPr>
            <p:cNvSpPr/>
            <p:nvPr/>
          </p:nvSpPr>
          <p:spPr>
            <a:xfrm rot="16200000">
              <a:off x="7801186" y="2676271"/>
              <a:ext cx="3692106" cy="2371725"/>
            </a:xfrm>
            <a:prstGeom prst="homePlate">
              <a:avLst>
                <a:gd name="adj" fmla="val 30208"/>
              </a:avLst>
            </a:prstGeom>
            <a:solidFill>
              <a:srgbClr val="EC931C"/>
            </a:solidFill>
            <a:ln w="28575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文本">
              <a:extLst>
                <a:ext uri="{FF2B5EF4-FFF2-40B4-BE49-F238E27FC236}">
                  <a16:creationId xmlns:a16="http://schemas.microsoft.com/office/drawing/2014/main" id="{327EAD27-D205-41BC-8E19-A64032A221F2}"/>
                </a:ext>
              </a:extLst>
            </p:cNvPr>
            <p:cNvSpPr/>
            <p:nvPr/>
          </p:nvSpPr>
          <p:spPr>
            <a:xfrm>
              <a:off x="8679487" y="3241093"/>
              <a:ext cx="1951860" cy="40011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lvl="0" algn="ctr">
                <a:defRPr/>
              </a:pPr>
              <a:r>
                <a:rPr lang="en-US" altLang="zh-CN" sz="2000" b="1" dirty="0">
                  <a:solidFill>
                    <a:prstClr val="white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88" name="文本">
              <a:extLst>
                <a:ext uri="{FF2B5EF4-FFF2-40B4-BE49-F238E27FC236}">
                  <a16:creationId xmlns:a16="http://schemas.microsoft.com/office/drawing/2014/main" id="{700E0F5E-2133-4276-B237-C4A8E801A863}"/>
                </a:ext>
              </a:extLst>
            </p:cNvPr>
            <p:cNvSpPr txBox="1"/>
            <p:nvPr/>
          </p:nvSpPr>
          <p:spPr>
            <a:xfrm>
              <a:off x="8679487" y="3804983"/>
              <a:ext cx="1951860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lvl="0" algn="ctr" defTabSz="914377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9" name="形状">
              <a:extLst>
                <a:ext uri="{FF2B5EF4-FFF2-40B4-BE49-F238E27FC236}">
                  <a16:creationId xmlns:a16="http://schemas.microsoft.com/office/drawing/2014/main" id="{8D632485-DD50-4948-A94E-B0A238847CE1}"/>
                </a:ext>
              </a:extLst>
            </p:cNvPr>
            <p:cNvSpPr/>
            <p:nvPr/>
          </p:nvSpPr>
          <p:spPr>
            <a:xfrm>
              <a:off x="9279179" y="2395381"/>
              <a:ext cx="752476" cy="752474"/>
            </a:xfrm>
            <a:prstGeom prst="ellipse">
              <a:avLst/>
            </a:prstGeom>
            <a:noFill/>
            <a:ln w="635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684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33733FD-BCD4-4D10-AF53-857D232652FC}"/>
              </a:ext>
            </a:extLst>
          </p:cNvPr>
          <p:cNvGrpSpPr/>
          <p:nvPr/>
        </p:nvGrpSpPr>
        <p:grpSpPr>
          <a:xfrm>
            <a:off x="223550" y="359909"/>
            <a:ext cx="2936745" cy="538448"/>
            <a:chOff x="207508" y="247615"/>
            <a:chExt cx="2936745" cy="538448"/>
          </a:xfrm>
        </p:grpSpPr>
        <p:pic>
          <p:nvPicPr>
            <p:cNvPr id="3" name="图片 2" descr="图片包含 游戏机&#10;&#10;描述已自动生成">
              <a:extLst>
                <a:ext uri="{FF2B5EF4-FFF2-40B4-BE49-F238E27FC236}">
                  <a16:creationId xmlns:a16="http://schemas.microsoft.com/office/drawing/2014/main" id="{38AD7529-F1F3-4EF8-933E-DD21DB6BB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508" y="247615"/>
              <a:ext cx="538187" cy="538448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2FB27A4-DAF4-46B8-B6EC-F2A2111B982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857387" y="301396"/>
              <a:ext cx="2286866" cy="430887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12700">
                    <a:srgbClr val="FF0000">
                      <a:alpha val="53000"/>
                    </a:srgbClr>
                  </a:glo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8C830CC-23C1-4502-BEF4-64B9812E1A41}"/>
              </a:ext>
            </a:extLst>
          </p:cNvPr>
          <p:cNvGrpSpPr/>
          <p:nvPr/>
        </p:nvGrpSpPr>
        <p:grpSpPr>
          <a:xfrm>
            <a:off x="7307907" y="1196210"/>
            <a:ext cx="4281114" cy="4465580"/>
            <a:chOff x="6521844" y="1198620"/>
            <a:chExt cx="4281114" cy="4465580"/>
          </a:xfrm>
        </p:grpSpPr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9C7A488C-AA80-4683-9642-18EDAD4D14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865273" y="1198620"/>
              <a:ext cx="3937685" cy="4465580"/>
            </a:xfrm>
            <a:custGeom>
              <a:avLst/>
              <a:gdLst>
                <a:gd name="T0" fmla="*/ 42 w 963"/>
                <a:gd name="T1" fmla="*/ 244 h 1093"/>
                <a:gd name="T2" fmla="*/ 439 w 963"/>
                <a:gd name="T3" fmla="*/ 15 h 1093"/>
                <a:gd name="T4" fmla="*/ 524 w 963"/>
                <a:gd name="T5" fmla="*/ 15 h 1093"/>
                <a:gd name="T6" fmla="*/ 921 w 963"/>
                <a:gd name="T7" fmla="*/ 244 h 1093"/>
                <a:gd name="T8" fmla="*/ 963 w 963"/>
                <a:gd name="T9" fmla="*/ 317 h 1093"/>
                <a:gd name="T10" fmla="*/ 963 w 963"/>
                <a:gd name="T11" fmla="*/ 776 h 1093"/>
                <a:gd name="T12" fmla="*/ 921 w 963"/>
                <a:gd name="T13" fmla="*/ 849 h 1093"/>
                <a:gd name="T14" fmla="*/ 524 w 963"/>
                <a:gd name="T15" fmla="*/ 1078 h 1093"/>
                <a:gd name="T16" fmla="*/ 439 w 963"/>
                <a:gd name="T17" fmla="*/ 1078 h 1093"/>
                <a:gd name="T18" fmla="*/ 42 w 963"/>
                <a:gd name="T19" fmla="*/ 849 h 1093"/>
                <a:gd name="T20" fmla="*/ 0 w 963"/>
                <a:gd name="T21" fmla="*/ 776 h 1093"/>
                <a:gd name="T22" fmla="*/ 0 w 963"/>
                <a:gd name="T23" fmla="*/ 317 h 1093"/>
                <a:gd name="T24" fmla="*/ 42 w 963"/>
                <a:gd name="T25" fmla="*/ 244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3" h="1093">
                  <a:moveTo>
                    <a:pt x="42" y="244"/>
                  </a:moveTo>
                  <a:cubicBezTo>
                    <a:pt x="439" y="15"/>
                    <a:pt x="439" y="15"/>
                    <a:pt x="439" y="15"/>
                  </a:cubicBezTo>
                  <a:cubicBezTo>
                    <a:pt x="465" y="0"/>
                    <a:pt x="498" y="0"/>
                    <a:pt x="524" y="15"/>
                  </a:cubicBezTo>
                  <a:cubicBezTo>
                    <a:pt x="921" y="244"/>
                    <a:pt x="921" y="244"/>
                    <a:pt x="921" y="244"/>
                  </a:cubicBezTo>
                  <a:cubicBezTo>
                    <a:pt x="947" y="260"/>
                    <a:pt x="963" y="287"/>
                    <a:pt x="963" y="317"/>
                  </a:cubicBezTo>
                  <a:cubicBezTo>
                    <a:pt x="963" y="776"/>
                    <a:pt x="963" y="776"/>
                    <a:pt x="963" y="776"/>
                  </a:cubicBezTo>
                  <a:cubicBezTo>
                    <a:pt x="963" y="806"/>
                    <a:pt x="947" y="834"/>
                    <a:pt x="921" y="849"/>
                  </a:cubicBezTo>
                  <a:cubicBezTo>
                    <a:pt x="524" y="1078"/>
                    <a:pt x="524" y="1078"/>
                    <a:pt x="524" y="1078"/>
                  </a:cubicBezTo>
                  <a:cubicBezTo>
                    <a:pt x="498" y="1093"/>
                    <a:pt x="465" y="1093"/>
                    <a:pt x="439" y="1078"/>
                  </a:cubicBezTo>
                  <a:cubicBezTo>
                    <a:pt x="42" y="849"/>
                    <a:pt x="42" y="849"/>
                    <a:pt x="42" y="849"/>
                  </a:cubicBezTo>
                  <a:cubicBezTo>
                    <a:pt x="16" y="834"/>
                    <a:pt x="0" y="806"/>
                    <a:pt x="0" y="776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287"/>
                    <a:pt x="16" y="260"/>
                    <a:pt x="42" y="244"/>
                  </a:cubicBez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68B8E618-62AA-4ED0-B500-A662EE2D87D0}"/>
                </a:ext>
              </a:extLst>
            </p:cNvPr>
            <p:cNvGrpSpPr/>
            <p:nvPr/>
          </p:nvGrpSpPr>
          <p:grpSpPr>
            <a:xfrm>
              <a:off x="6521844" y="3634205"/>
              <a:ext cx="1718765" cy="1949186"/>
              <a:chOff x="7004972" y="3653590"/>
              <a:chExt cx="1819486" cy="206341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7A536DE4-45E1-40D3-B7F6-A253B4FEB93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7004972" y="3653590"/>
                <a:ext cx="1819486" cy="2063410"/>
              </a:xfrm>
              <a:custGeom>
                <a:avLst/>
                <a:gdLst>
                  <a:gd name="T0" fmla="*/ 42 w 963"/>
                  <a:gd name="T1" fmla="*/ 244 h 1093"/>
                  <a:gd name="T2" fmla="*/ 439 w 963"/>
                  <a:gd name="T3" fmla="*/ 15 h 1093"/>
                  <a:gd name="T4" fmla="*/ 524 w 963"/>
                  <a:gd name="T5" fmla="*/ 15 h 1093"/>
                  <a:gd name="T6" fmla="*/ 921 w 963"/>
                  <a:gd name="T7" fmla="*/ 244 h 1093"/>
                  <a:gd name="T8" fmla="*/ 963 w 963"/>
                  <a:gd name="T9" fmla="*/ 317 h 1093"/>
                  <a:gd name="T10" fmla="*/ 963 w 963"/>
                  <a:gd name="T11" fmla="*/ 776 h 1093"/>
                  <a:gd name="T12" fmla="*/ 921 w 963"/>
                  <a:gd name="T13" fmla="*/ 849 h 1093"/>
                  <a:gd name="T14" fmla="*/ 524 w 963"/>
                  <a:gd name="T15" fmla="*/ 1078 h 1093"/>
                  <a:gd name="T16" fmla="*/ 439 w 963"/>
                  <a:gd name="T17" fmla="*/ 1078 h 1093"/>
                  <a:gd name="T18" fmla="*/ 42 w 963"/>
                  <a:gd name="T19" fmla="*/ 849 h 1093"/>
                  <a:gd name="T20" fmla="*/ 0 w 963"/>
                  <a:gd name="T21" fmla="*/ 776 h 1093"/>
                  <a:gd name="T22" fmla="*/ 0 w 963"/>
                  <a:gd name="T23" fmla="*/ 317 h 1093"/>
                  <a:gd name="T24" fmla="*/ 42 w 963"/>
                  <a:gd name="T25" fmla="*/ 244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63" h="1093">
                    <a:moveTo>
                      <a:pt x="42" y="244"/>
                    </a:moveTo>
                    <a:cubicBezTo>
                      <a:pt x="439" y="15"/>
                      <a:pt x="439" y="15"/>
                      <a:pt x="439" y="15"/>
                    </a:cubicBezTo>
                    <a:cubicBezTo>
                      <a:pt x="465" y="0"/>
                      <a:pt x="498" y="0"/>
                      <a:pt x="524" y="15"/>
                    </a:cubicBezTo>
                    <a:cubicBezTo>
                      <a:pt x="921" y="244"/>
                      <a:pt x="921" y="244"/>
                      <a:pt x="921" y="244"/>
                    </a:cubicBezTo>
                    <a:cubicBezTo>
                      <a:pt x="947" y="260"/>
                      <a:pt x="963" y="287"/>
                      <a:pt x="963" y="317"/>
                    </a:cubicBezTo>
                    <a:cubicBezTo>
                      <a:pt x="963" y="776"/>
                      <a:pt x="963" y="776"/>
                      <a:pt x="963" y="776"/>
                    </a:cubicBezTo>
                    <a:cubicBezTo>
                      <a:pt x="963" y="806"/>
                      <a:pt x="947" y="834"/>
                      <a:pt x="921" y="849"/>
                    </a:cubicBezTo>
                    <a:cubicBezTo>
                      <a:pt x="524" y="1078"/>
                      <a:pt x="524" y="1078"/>
                      <a:pt x="524" y="1078"/>
                    </a:cubicBezTo>
                    <a:cubicBezTo>
                      <a:pt x="498" y="1093"/>
                      <a:pt x="465" y="1093"/>
                      <a:pt x="439" y="1078"/>
                    </a:cubicBezTo>
                    <a:cubicBezTo>
                      <a:pt x="42" y="849"/>
                      <a:pt x="42" y="849"/>
                      <a:pt x="42" y="849"/>
                    </a:cubicBezTo>
                    <a:cubicBezTo>
                      <a:pt x="16" y="834"/>
                      <a:pt x="0" y="806"/>
                      <a:pt x="0" y="776"/>
                    </a:cubicBezTo>
                    <a:cubicBezTo>
                      <a:pt x="0" y="317"/>
                      <a:pt x="0" y="317"/>
                      <a:pt x="0" y="317"/>
                    </a:cubicBezTo>
                    <a:cubicBezTo>
                      <a:pt x="0" y="287"/>
                      <a:pt x="16" y="260"/>
                      <a:pt x="42" y="244"/>
                    </a:cubicBezTo>
                    <a:close/>
                  </a:path>
                </a:pathLst>
              </a:custGeom>
              <a:gradFill>
                <a:gsLst>
                  <a:gs pos="74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AutoShape 113">
                <a:extLst>
                  <a:ext uri="{FF2B5EF4-FFF2-40B4-BE49-F238E27FC236}">
                    <a16:creationId xmlns:a16="http://schemas.microsoft.com/office/drawing/2014/main" id="{9B2EC2EB-A64B-4F34-A500-9B98FAF19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9119" y="4210671"/>
                <a:ext cx="651192" cy="94924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0386" tIns="30386" rIns="30386" bIns="30386" anchor="ctr"/>
              <a:lstStyle/>
              <a:p>
                <a:pPr marL="0" marR="0" lvl="0" indent="0" algn="ctr" defTabSz="364618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98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2D037D96-F3EF-4806-BB74-7141CD138DBF}"/>
              </a:ext>
            </a:extLst>
          </p:cNvPr>
          <p:cNvGrpSpPr/>
          <p:nvPr/>
        </p:nvGrpSpPr>
        <p:grpSpPr>
          <a:xfrm>
            <a:off x="417096" y="1755000"/>
            <a:ext cx="3780670" cy="3819045"/>
            <a:chOff x="4407861" y="1505741"/>
            <a:chExt cx="4518992" cy="4564860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C54C4799-AA77-49ED-8CF2-CD12EA0CE64D}"/>
                </a:ext>
              </a:extLst>
            </p:cNvPr>
            <p:cNvGrpSpPr/>
            <p:nvPr/>
          </p:nvGrpSpPr>
          <p:grpSpPr>
            <a:xfrm>
              <a:off x="4407861" y="1505741"/>
              <a:ext cx="4518992" cy="4564860"/>
              <a:chOff x="4407861" y="1505741"/>
              <a:chExt cx="4518992" cy="4564860"/>
            </a:xfrm>
          </p:grpSpPr>
          <p:sp>
            <p:nvSpPr>
              <p:cNvPr id="48" name="平行四边形 47">
                <a:extLst>
                  <a:ext uri="{FF2B5EF4-FFF2-40B4-BE49-F238E27FC236}">
                    <a16:creationId xmlns:a16="http://schemas.microsoft.com/office/drawing/2014/main" id="{4A149D7E-EAE5-4C7A-95DC-1E7212F4235A}"/>
                  </a:ext>
                </a:extLst>
              </p:cNvPr>
              <p:cNvSpPr/>
              <p:nvPr/>
            </p:nvSpPr>
            <p:spPr>
              <a:xfrm>
                <a:off x="4407861" y="1814029"/>
                <a:ext cx="4518992" cy="4256572"/>
              </a:xfrm>
              <a:prstGeom prst="parallelogram">
                <a:avLst/>
              </a:prstGeom>
              <a:solidFill>
                <a:schemeClr val="bg1"/>
              </a:solidFill>
              <a:ln w="298" cap="flat">
                <a:noFill/>
                <a:prstDash val="solid"/>
                <a:miter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defTabSz="258089"/>
                <a:endParaRPr lang="zh-CN" altLang="en-US" sz="1016" b="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矩形: 圆角 48">
                <a:extLst>
                  <a:ext uri="{FF2B5EF4-FFF2-40B4-BE49-F238E27FC236}">
                    <a16:creationId xmlns:a16="http://schemas.microsoft.com/office/drawing/2014/main" id="{4F85E470-9AAA-46C1-B681-6064BFC52E0D}"/>
                  </a:ext>
                </a:extLst>
              </p:cNvPr>
              <p:cNvSpPr/>
              <p:nvPr/>
            </p:nvSpPr>
            <p:spPr>
              <a:xfrm>
                <a:off x="6016055" y="1505741"/>
                <a:ext cx="2055337" cy="611818"/>
              </a:xfrm>
              <a:prstGeom prst="roundRect">
                <a:avLst>
                  <a:gd name="adj" fmla="val 50000"/>
                </a:avLst>
              </a:prstGeom>
              <a:solidFill>
                <a:srgbClr val="5A83CB"/>
              </a:solidFill>
              <a:ln w="2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258089"/>
                <a:r>
                  <a:rPr lang="en-US" altLang="zh-CN" sz="1600" b="1" dirty="0">
                    <a:solidFill>
                      <a:prstClr val="white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A4C345D0-6BD4-4944-884D-BE770FB50410}"/>
                </a:ext>
              </a:extLst>
            </p:cNvPr>
            <p:cNvSpPr txBox="1"/>
            <p:nvPr/>
          </p:nvSpPr>
          <p:spPr>
            <a:xfrm>
              <a:off x="5336843" y="3187286"/>
              <a:ext cx="2868693" cy="12724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0CC8B08C-361D-4109-86BA-A1F2E179CE7C}"/>
              </a:ext>
            </a:extLst>
          </p:cNvPr>
          <p:cNvGrpSpPr/>
          <p:nvPr/>
        </p:nvGrpSpPr>
        <p:grpSpPr>
          <a:xfrm>
            <a:off x="3388165" y="1755000"/>
            <a:ext cx="3780670" cy="3819045"/>
            <a:chOff x="4407861" y="1505741"/>
            <a:chExt cx="4518992" cy="4564860"/>
          </a:xfrm>
        </p:grpSpPr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092BBC06-DB7C-4C66-B449-99A2D8B35246}"/>
                </a:ext>
              </a:extLst>
            </p:cNvPr>
            <p:cNvGrpSpPr/>
            <p:nvPr/>
          </p:nvGrpSpPr>
          <p:grpSpPr>
            <a:xfrm>
              <a:off x="4407861" y="1505741"/>
              <a:ext cx="4518992" cy="4564860"/>
              <a:chOff x="4407861" y="1505741"/>
              <a:chExt cx="4518992" cy="4564860"/>
            </a:xfrm>
          </p:grpSpPr>
          <p:sp>
            <p:nvSpPr>
              <p:cNvPr id="53" name="平行四边形 52">
                <a:extLst>
                  <a:ext uri="{FF2B5EF4-FFF2-40B4-BE49-F238E27FC236}">
                    <a16:creationId xmlns:a16="http://schemas.microsoft.com/office/drawing/2014/main" id="{0E86D092-F8B7-4C81-9C74-97E278D5BF57}"/>
                  </a:ext>
                </a:extLst>
              </p:cNvPr>
              <p:cNvSpPr/>
              <p:nvPr/>
            </p:nvSpPr>
            <p:spPr>
              <a:xfrm>
                <a:off x="4407861" y="1814029"/>
                <a:ext cx="4518992" cy="4256572"/>
              </a:xfrm>
              <a:prstGeom prst="parallelogram">
                <a:avLst/>
              </a:prstGeom>
              <a:solidFill>
                <a:schemeClr val="bg1"/>
              </a:solidFill>
              <a:ln w="298" cap="flat">
                <a:noFill/>
                <a:prstDash val="solid"/>
                <a:miter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defTabSz="258089"/>
                <a:endParaRPr lang="zh-CN" altLang="en-US" sz="1016" b="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矩形: 圆角 53">
                <a:extLst>
                  <a:ext uri="{FF2B5EF4-FFF2-40B4-BE49-F238E27FC236}">
                    <a16:creationId xmlns:a16="http://schemas.microsoft.com/office/drawing/2014/main" id="{8D054346-04FE-4491-ACCA-36F7755C6291}"/>
                  </a:ext>
                </a:extLst>
              </p:cNvPr>
              <p:cNvSpPr/>
              <p:nvPr/>
            </p:nvSpPr>
            <p:spPr>
              <a:xfrm>
                <a:off x="5952296" y="1505741"/>
                <a:ext cx="2253240" cy="611818"/>
              </a:xfrm>
              <a:prstGeom prst="roundRect">
                <a:avLst>
                  <a:gd name="adj" fmla="val 50000"/>
                </a:avLst>
              </a:prstGeom>
              <a:solidFill>
                <a:srgbClr val="EC931C"/>
              </a:solidFill>
              <a:ln w="2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258089"/>
                <a:r>
                  <a:rPr lang="en-US" altLang="zh-CN" sz="1600" b="1" dirty="0">
                    <a:solidFill>
                      <a:prstClr val="white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6774C065-1C60-4003-B472-EFAC7BB6729C}"/>
                </a:ext>
              </a:extLst>
            </p:cNvPr>
            <p:cNvSpPr txBox="1"/>
            <p:nvPr/>
          </p:nvSpPr>
          <p:spPr>
            <a:xfrm>
              <a:off x="5336843" y="3187286"/>
              <a:ext cx="2868693" cy="12724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492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accel="27000" decel="7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accel="27000" decel="7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游戏机, 房间&#10;&#10;描述已自动生成">
            <a:extLst>
              <a:ext uri="{FF2B5EF4-FFF2-40B4-BE49-F238E27FC236}">
                <a16:creationId xmlns:a16="http://schemas.microsoft.com/office/drawing/2014/main" id="{0480A8D5-1C89-478E-B989-3C83DF945F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03" r="60994"/>
          <a:stretch/>
        </p:blipFill>
        <p:spPr>
          <a:xfrm>
            <a:off x="0" y="2117557"/>
            <a:ext cx="3155565" cy="4740443"/>
          </a:xfrm>
          <a:prstGeom prst="rect">
            <a:avLst/>
          </a:prstGeom>
        </p:spPr>
      </p:pic>
      <p:pic>
        <p:nvPicPr>
          <p:cNvPr id="11" name="图片 10" descr="卡通人物&#10;&#10;低可信度描述已自动生成">
            <a:extLst>
              <a:ext uri="{FF2B5EF4-FFF2-40B4-BE49-F238E27FC236}">
                <a16:creationId xmlns:a16="http://schemas.microsoft.com/office/drawing/2014/main" id="{2A9188FF-29E3-4D9D-83D9-CFC33AA925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0"/>
          <a:stretch/>
        </p:blipFill>
        <p:spPr>
          <a:xfrm>
            <a:off x="8037095" y="3063878"/>
            <a:ext cx="4154905" cy="399263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73A98BC4-4090-4E43-BE89-D10F69ACC272}"/>
              </a:ext>
            </a:extLst>
          </p:cNvPr>
          <p:cNvSpPr txBox="1"/>
          <p:nvPr/>
        </p:nvSpPr>
        <p:spPr>
          <a:xfrm>
            <a:off x="4557309" y="2163175"/>
            <a:ext cx="31121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PART 04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BA28900-8614-4D30-97E2-768C6222B02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17501" y="2947374"/>
            <a:ext cx="4591783" cy="738664"/>
          </a:xfrm>
          <a:prstGeom prst="rect">
            <a:avLst/>
          </a:prstGeom>
          <a:noFill/>
          <a:effectLst>
            <a:glow rad="203200">
              <a:srgbClr val="FF0000">
                <a:alpha val="69000"/>
              </a:srgbClr>
            </a:glow>
          </a:effectLst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 defTabSz="457200">
              <a:defRPr sz="48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A4BC822-1F27-4E6E-A5C3-799CCD7E14B8}"/>
              </a:ext>
            </a:extLst>
          </p:cNvPr>
          <p:cNvSpPr/>
          <p:nvPr/>
        </p:nvSpPr>
        <p:spPr>
          <a:xfrm>
            <a:off x="3470370" y="3618511"/>
            <a:ext cx="5286045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 designer can use default text to simulate what text would look like. It looks even better with you using this text. </a:t>
            </a:r>
          </a:p>
        </p:txBody>
      </p:sp>
      <p:pic>
        <p:nvPicPr>
          <p:cNvPr id="22" name="图片 21" descr="图片包含 游戏机&#10;&#10;描述已自动生成">
            <a:extLst>
              <a:ext uri="{FF2B5EF4-FFF2-40B4-BE49-F238E27FC236}">
                <a16:creationId xmlns:a16="http://schemas.microsoft.com/office/drawing/2014/main" id="{92563CA1-334A-4BD2-B753-0A25E6B0AF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737" y="279699"/>
            <a:ext cx="1707835" cy="170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544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游戏机&#10;&#10;描述已自动生成">
            <a:extLst>
              <a:ext uri="{FF2B5EF4-FFF2-40B4-BE49-F238E27FC236}">
                <a16:creationId xmlns:a16="http://schemas.microsoft.com/office/drawing/2014/main" id="{AC84AF62-D1C0-4AE7-BF5E-2859BA5693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14705"/>
            <a:ext cx="3995991" cy="3997927"/>
          </a:xfrm>
          <a:prstGeom prst="rect">
            <a:avLst/>
          </a:prstGeom>
        </p:spPr>
      </p:pic>
      <p:pic>
        <p:nvPicPr>
          <p:cNvPr id="7" name="图片 6" descr="图片包含 游戏机, 房间&#10;&#10;描述已自动生成">
            <a:extLst>
              <a:ext uri="{FF2B5EF4-FFF2-40B4-BE49-F238E27FC236}">
                <a16:creationId xmlns:a16="http://schemas.microsoft.com/office/drawing/2014/main" id="{9422CCE6-7B4B-4560-A649-69BEC0110D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03" r="60994"/>
          <a:stretch/>
        </p:blipFill>
        <p:spPr>
          <a:xfrm flipH="1">
            <a:off x="10154652" y="3797400"/>
            <a:ext cx="2037346" cy="3060600"/>
          </a:xfrm>
          <a:prstGeom prst="rect">
            <a:avLst/>
          </a:prstGeom>
        </p:spPr>
      </p:pic>
      <p:pic>
        <p:nvPicPr>
          <p:cNvPr id="28" name="图片 27" descr="卡通人物&#10;&#10;低可信度描述已自动生成">
            <a:extLst>
              <a:ext uri="{FF2B5EF4-FFF2-40B4-BE49-F238E27FC236}">
                <a16:creationId xmlns:a16="http://schemas.microsoft.com/office/drawing/2014/main" id="{972BCE3A-E9D6-43D9-BB9C-2FF4066282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13"/>
          <a:stretch/>
        </p:blipFill>
        <p:spPr>
          <a:xfrm>
            <a:off x="1" y="3521873"/>
            <a:ext cx="3505199" cy="3594850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D3151843-0D5F-470B-996E-68C1D76C7891}"/>
              </a:ext>
            </a:extLst>
          </p:cNvPr>
          <p:cNvSpPr txBox="1"/>
          <p:nvPr/>
        </p:nvSpPr>
        <p:spPr>
          <a:xfrm>
            <a:off x="4697922" y="963852"/>
            <a:ext cx="923330" cy="32279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800" b="1" spc="300" dirty="0">
                <a:solidFill>
                  <a:schemeClr val="bg1"/>
                </a:solidFill>
                <a:cs typeface="+mn-ea"/>
                <a:sym typeface="+mn-lt"/>
              </a:rPr>
              <a:t>content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370A7689-7C4E-4773-B037-75B45F6A35EB}"/>
              </a:ext>
            </a:extLst>
          </p:cNvPr>
          <p:cNvGrpSpPr/>
          <p:nvPr/>
        </p:nvGrpSpPr>
        <p:grpSpPr>
          <a:xfrm>
            <a:off x="6416843" y="1557398"/>
            <a:ext cx="3381534" cy="800219"/>
            <a:chOff x="6994359" y="514661"/>
            <a:chExt cx="3381534" cy="800219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ACF2B440-77B5-4AF1-9359-E280FB08677D}"/>
                </a:ext>
              </a:extLst>
            </p:cNvPr>
            <p:cNvGrpSpPr/>
            <p:nvPr/>
          </p:nvGrpSpPr>
          <p:grpSpPr>
            <a:xfrm>
              <a:off x="6994359" y="561845"/>
              <a:ext cx="705851" cy="705851"/>
              <a:chOff x="6994359" y="465221"/>
              <a:chExt cx="705851" cy="705851"/>
            </a:xfrm>
          </p:grpSpPr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65B8EE3F-6C26-44C4-94B8-56897B109F76}"/>
                  </a:ext>
                </a:extLst>
              </p:cNvPr>
              <p:cNvSpPr/>
              <p:nvPr/>
            </p:nvSpPr>
            <p:spPr>
              <a:xfrm>
                <a:off x="6994359" y="465221"/>
                <a:ext cx="705851" cy="705851"/>
              </a:xfrm>
              <a:prstGeom prst="ellipse">
                <a:avLst/>
              </a:prstGeom>
              <a:gradFill>
                <a:gsLst>
                  <a:gs pos="79000">
                    <a:srgbClr val="DD8813"/>
                  </a:gs>
                  <a:gs pos="0">
                    <a:srgbClr val="F0DA37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478FFD57-4917-4332-B5BD-1B9FEC212D61}"/>
                  </a:ext>
                </a:extLst>
              </p:cNvPr>
              <p:cNvSpPr txBox="1"/>
              <p:nvPr/>
            </p:nvSpPr>
            <p:spPr>
              <a:xfrm>
                <a:off x="7034463" y="587314"/>
                <a:ext cx="6256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E533C65F-00AD-43D8-B97A-1BF2E26F8BDA}"/>
                </a:ext>
              </a:extLst>
            </p:cNvPr>
            <p:cNvSpPr/>
            <p:nvPr/>
          </p:nvSpPr>
          <p:spPr>
            <a:xfrm>
              <a:off x="7794737" y="514661"/>
              <a:ext cx="2581156" cy="800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b="1" kern="0" dirty="0">
                  <a:ln w="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  <a:p>
              <a:pPr>
                <a:defRPr/>
              </a:pPr>
              <a:r>
                <a:rPr lang="zh-CN" altLang="en-US" b="1" kern="0" dirty="0">
                  <a:ln w="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kern="0" dirty="0">
                  <a:solidFill>
                    <a:schemeClr val="bg1"/>
                  </a:solidFill>
                  <a:cs typeface="+mn-ea"/>
                  <a:sym typeface="+mn-lt"/>
                </a:rPr>
                <a:t>Please </a:t>
              </a:r>
              <a:r>
                <a:rPr lang="en-US" altLang="zh-CN" sz="1400" kern="0" noProof="1">
                  <a:solidFill>
                    <a:schemeClr val="bg1"/>
                  </a:solidFill>
                  <a:cs typeface="+mn-ea"/>
                  <a:sym typeface="+mn-lt"/>
                </a:rPr>
                <a:t>add your title here.</a:t>
              </a:r>
              <a:endParaRPr lang="zh-CN" altLang="en-US" sz="1250" kern="0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9002EC54-8B9D-424F-8EAA-8D848B0FA7C7}"/>
              </a:ext>
            </a:extLst>
          </p:cNvPr>
          <p:cNvGrpSpPr/>
          <p:nvPr/>
        </p:nvGrpSpPr>
        <p:grpSpPr>
          <a:xfrm>
            <a:off x="6416843" y="2530619"/>
            <a:ext cx="3381534" cy="800219"/>
            <a:chOff x="6994359" y="514661"/>
            <a:chExt cx="3381534" cy="800219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02D6307E-DB57-46E1-BFC8-4B9AEFF8DE4B}"/>
                </a:ext>
              </a:extLst>
            </p:cNvPr>
            <p:cNvGrpSpPr/>
            <p:nvPr/>
          </p:nvGrpSpPr>
          <p:grpSpPr>
            <a:xfrm>
              <a:off x="6994359" y="561845"/>
              <a:ext cx="705851" cy="705851"/>
              <a:chOff x="6994359" y="465221"/>
              <a:chExt cx="705851" cy="705851"/>
            </a:xfrm>
          </p:grpSpPr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4CE9A6B2-8124-485B-8FD5-3A86A2B91D51}"/>
                  </a:ext>
                </a:extLst>
              </p:cNvPr>
              <p:cNvSpPr/>
              <p:nvPr/>
            </p:nvSpPr>
            <p:spPr>
              <a:xfrm>
                <a:off x="6994359" y="465221"/>
                <a:ext cx="705851" cy="705851"/>
              </a:xfrm>
              <a:prstGeom prst="ellipse">
                <a:avLst/>
              </a:prstGeom>
              <a:gradFill>
                <a:gsLst>
                  <a:gs pos="79000">
                    <a:srgbClr val="DD8813"/>
                  </a:gs>
                  <a:gs pos="0">
                    <a:srgbClr val="F0DA37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2A57BA91-063A-4C2B-B1A9-C6A725A0F437}"/>
                  </a:ext>
                </a:extLst>
              </p:cNvPr>
              <p:cNvSpPr txBox="1"/>
              <p:nvPr/>
            </p:nvSpPr>
            <p:spPr>
              <a:xfrm>
                <a:off x="7034463" y="587314"/>
                <a:ext cx="6256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F9184262-3126-4CEC-897D-AF67EC31E7DB}"/>
                </a:ext>
              </a:extLst>
            </p:cNvPr>
            <p:cNvSpPr/>
            <p:nvPr/>
          </p:nvSpPr>
          <p:spPr>
            <a:xfrm>
              <a:off x="7794737" y="514661"/>
              <a:ext cx="2581156" cy="800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b="1" kern="0" dirty="0">
                  <a:ln w="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  <a:p>
              <a:pPr>
                <a:defRPr/>
              </a:pPr>
              <a:r>
                <a:rPr lang="zh-CN" altLang="en-US" b="1" kern="0" dirty="0">
                  <a:ln w="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kern="0" dirty="0">
                  <a:solidFill>
                    <a:schemeClr val="bg1"/>
                  </a:solidFill>
                  <a:cs typeface="+mn-ea"/>
                  <a:sym typeface="+mn-lt"/>
                </a:rPr>
                <a:t>Please </a:t>
              </a:r>
              <a:r>
                <a:rPr lang="en-US" altLang="zh-CN" sz="1400" kern="0" noProof="1">
                  <a:solidFill>
                    <a:schemeClr val="bg1"/>
                  </a:solidFill>
                  <a:cs typeface="+mn-ea"/>
                  <a:sym typeface="+mn-lt"/>
                </a:rPr>
                <a:t>add your title here.</a:t>
              </a:r>
              <a:endParaRPr lang="zh-CN" altLang="en-US" sz="1250" kern="0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D1A99C1D-649E-4293-8C33-D4CAE6845666}"/>
              </a:ext>
            </a:extLst>
          </p:cNvPr>
          <p:cNvGrpSpPr/>
          <p:nvPr/>
        </p:nvGrpSpPr>
        <p:grpSpPr>
          <a:xfrm>
            <a:off x="6416843" y="3503840"/>
            <a:ext cx="3381534" cy="800219"/>
            <a:chOff x="6994359" y="514661"/>
            <a:chExt cx="3381534" cy="800219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EACC22D1-558F-431B-AAE9-0D1181B4AA19}"/>
                </a:ext>
              </a:extLst>
            </p:cNvPr>
            <p:cNvGrpSpPr/>
            <p:nvPr/>
          </p:nvGrpSpPr>
          <p:grpSpPr>
            <a:xfrm>
              <a:off x="6994359" y="561845"/>
              <a:ext cx="705851" cy="705851"/>
              <a:chOff x="6994359" y="465221"/>
              <a:chExt cx="705851" cy="705851"/>
            </a:xfrm>
          </p:grpSpPr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F0534D0C-F8FB-4825-A711-E0A5CA6FFA97}"/>
                  </a:ext>
                </a:extLst>
              </p:cNvPr>
              <p:cNvSpPr/>
              <p:nvPr/>
            </p:nvSpPr>
            <p:spPr>
              <a:xfrm>
                <a:off x="6994359" y="465221"/>
                <a:ext cx="705851" cy="705851"/>
              </a:xfrm>
              <a:prstGeom prst="ellipse">
                <a:avLst/>
              </a:prstGeom>
              <a:gradFill>
                <a:gsLst>
                  <a:gs pos="79000">
                    <a:srgbClr val="DD8813"/>
                  </a:gs>
                  <a:gs pos="0">
                    <a:srgbClr val="F0DA37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9A38B2B5-2EBF-4549-98C2-4BC6336231F3}"/>
                  </a:ext>
                </a:extLst>
              </p:cNvPr>
              <p:cNvSpPr txBox="1"/>
              <p:nvPr/>
            </p:nvSpPr>
            <p:spPr>
              <a:xfrm>
                <a:off x="7034463" y="587314"/>
                <a:ext cx="6256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B1BDE5E3-90A5-4F8C-8D21-724883754633}"/>
                </a:ext>
              </a:extLst>
            </p:cNvPr>
            <p:cNvSpPr/>
            <p:nvPr/>
          </p:nvSpPr>
          <p:spPr>
            <a:xfrm>
              <a:off x="7794737" y="514661"/>
              <a:ext cx="2581156" cy="800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b="1" kern="0" dirty="0">
                  <a:ln w="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  <a:p>
              <a:pPr>
                <a:defRPr/>
              </a:pPr>
              <a:r>
                <a:rPr lang="zh-CN" altLang="en-US" b="1" kern="0" dirty="0">
                  <a:ln w="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kern="0" dirty="0">
                  <a:solidFill>
                    <a:schemeClr val="bg1"/>
                  </a:solidFill>
                  <a:cs typeface="+mn-ea"/>
                  <a:sym typeface="+mn-lt"/>
                </a:rPr>
                <a:t>Please </a:t>
              </a:r>
              <a:r>
                <a:rPr lang="en-US" altLang="zh-CN" sz="1400" kern="0" noProof="1">
                  <a:solidFill>
                    <a:schemeClr val="bg1"/>
                  </a:solidFill>
                  <a:cs typeface="+mn-ea"/>
                  <a:sym typeface="+mn-lt"/>
                </a:rPr>
                <a:t>add your title here.</a:t>
              </a:r>
              <a:endParaRPr lang="zh-CN" altLang="en-US" sz="1250" kern="0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03C44775-0073-4DFC-847D-B5166C708164}"/>
              </a:ext>
            </a:extLst>
          </p:cNvPr>
          <p:cNvGrpSpPr/>
          <p:nvPr/>
        </p:nvGrpSpPr>
        <p:grpSpPr>
          <a:xfrm>
            <a:off x="6416843" y="4477060"/>
            <a:ext cx="3381534" cy="800219"/>
            <a:chOff x="6994359" y="514661"/>
            <a:chExt cx="3381534" cy="800219"/>
          </a:xfrm>
        </p:grpSpPr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9DDCC5F9-835C-4CAD-94EA-2E5A8666F89D}"/>
                </a:ext>
              </a:extLst>
            </p:cNvPr>
            <p:cNvGrpSpPr/>
            <p:nvPr/>
          </p:nvGrpSpPr>
          <p:grpSpPr>
            <a:xfrm>
              <a:off x="6994359" y="561845"/>
              <a:ext cx="705851" cy="705851"/>
              <a:chOff x="6994359" y="465221"/>
              <a:chExt cx="705851" cy="705851"/>
            </a:xfrm>
          </p:grpSpPr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FBB3BA80-51E2-4651-92FB-94C310B79C61}"/>
                  </a:ext>
                </a:extLst>
              </p:cNvPr>
              <p:cNvSpPr/>
              <p:nvPr/>
            </p:nvSpPr>
            <p:spPr>
              <a:xfrm>
                <a:off x="6994359" y="465221"/>
                <a:ext cx="705851" cy="705851"/>
              </a:xfrm>
              <a:prstGeom prst="ellipse">
                <a:avLst/>
              </a:prstGeom>
              <a:gradFill>
                <a:gsLst>
                  <a:gs pos="79000">
                    <a:srgbClr val="DD8813"/>
                  </a:gs>
                  <a:gs pos="0">
                    <a:srgbClr val="F0DA37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F7B7E2C7-7DEE-413A-AA42-02E9340FE80A}"/>
                  </a:ext>
                </a:extLst>
              </p:cNvPr>
              <p:cNvSpPr txBox="1"/>
              <p:nvPr/>
            </p:nvSpPr>
            <p:spPr>
              <a:xfrm>
                <a:off x="7034463" y="587314"/>
                <a:ext cx="6256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04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526525F2-2F58-4D77-A5F3-4B792AB78B64}"/>
                </a:ext>
              </a:extLst>
            </p:cNvPr>
            <p:cNvSpPr/>
            <p:nvPr/>
          </p:nvSpPr>
          <p:spPr>
            <a:xfrm>
              <a:off x="7794737" y="514661"/>
              <a:ext cx="2581156" cy="800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b="1" kern="0" dirty="0">
                  <a:ln w="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  <a:p>
              <a:pPr>
                <a:defRPr/>
              </a:pPr>
              <a:r>
                <a:rPr lang="zh-CN" altLang="en-US" b="1" kern="0" dirty="0">
                  <a:ln w="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kern="0" dirty="0">
                  <a:solidFill>
                    <a:schemeClr val="bg1"/>
                  </a:solidFill>
                  <a:cs typeface="+mn-ea"/>
                  <a:sym typeface="+mn-lt"/>
                </a:rPr>
                <a:t>Please </a:t>
              </a:r>
              <a:r>
                <a:rPr lang="en-US" altLang="zh-CN" sz="1400" kern="0" noProof="1">
                  <a:solidFill>
                    <a:schemeClr val="bg1"/>
                  </a:solidFill>
                  <a:cs typeface="+mn-ea"/>
                  <a:sym typeface="+mn-lt"/>
                </a:rPr>
                <a:t>add your title here.</a:t>
              </a:r>
              <a:endParaRPr lang="zh-CN" altLang="en-US" sz="1250" kern="0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370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accel="44000" decel="5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accel="44000" decel="5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accel="44000" decel="5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accel="44000" decel="5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33733FD-BCD4-4D10-AF53-857D232652FC}"/>
              </a:ext>
            </a:extLst>
          </p:cNvPr>
          <p:cNvGrpSpPr/>
          <p:nvPr/>
        </p:nvGrpSpPr>
        <p:grpSpPr>
          <a:xfrm>
            <a:off x="223550" y="359909"/>
            <a:ext cx="2936745" cy="538448"/>
            <a:chOff x="207508" y="247615"/>
            <a:chExt cx="2936745" cy="538448"/>
          </a:xfrm>
        </p:grpSpPr>
        <p:pic>
          <p:nvPicPr>
            <p:cNvPr id="3" name="图片 2" descr="图片包含 游戏机&#10;&#10;描述已自动生成">
              <a:extLst>
                <a:ext uri="{FF2B5EF4-FFF2-40B4-BE49-F238E27FC236}">
                  <a16:creationId xmlns:a16="http://schemas.microsoft.com/office/drawing/2014/main" id="{38AD7529-F1F3-4EF8-933E-DD21DB6BB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508" y="247615"/>
              <a:ext cx="538187" cy="538448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2FB27A4-DAF4-46B8-B6EC-F2A2111B982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857387" y="301396"/>
              <a:ext cx="2286866" cy="430887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12700">
                    <a:srgbClr val="FF0000">
                      <a:alpha val="53000"/>
                    </a:srgbClr>
                  </a:glo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B3D9E672-61A2-4C85-8BB8-37B284507EDC}"/>
              </a:ext>
            </a:extLst>
          </p:cNvPr>
          <p:cNvGrpSpPr/>
          <p:nvPr/>
        </p:nvGrpSpPr>
        <p:grpSpPr>
          <a:xfrm>
            <a:off x="4448965" y="1673683"/>
            <a:ext cx="3283329" cy="3283329"/>
            <a:chOff x="4224377" y="1994523"/>
            <a:chExt cx="3283329" cy="3283329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40993D41-E28A-452E-9BBB-3E838B5FA48B}"/>
                </a:ext>
              </a:extLst>
            </p:cNvPr>
            <p:cNvSpPr/>
            <p:nvPr/>
          </p:nvSpPr>
          <p:spPr>
            <a:xfrm>
              <a:off x="4224377" y="1994523"/>
              <a:ext cx="3283329" cy="3283329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D852B52-A2A1-4F1F-ADDD-7444BDF42B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11110" y="2281256"/>
              <a:ext cx="2709863" cy="2709863"/>
            </a:xfrm>
            <a:prstGeom prst="ellipse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4CE8186-316A-425F-B807-41AC11BD72A3}"/>
              </a:ext>
            </a:extLst>
          </p:cNvPr>
          <p:cNvGrpSpPr/>
          <p:nvPr/>
        </p:nvGrpSpPr>
        <p:grpSpPr>
          <a:xfrm>
            <a:off x="973413" y="1716507"/>
            <a:ext cx="3451053" cy="1310527"/>
            <a:chOff x="941329" y="1828801"/>
            <a:chExt cx="3451053" cy="1310527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CC26FA6-B171-4A12-9A8C-645B7E6D0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329" y="2351805"/>
              <a:ext cx="3451053" cy="7875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73537EB4-DF54-4693-A1A4-6CBE78FB0869}"/>
                </a:ext>
              </a:extLst>
            </p:cNvPr>
            <p:cNvSpPr/>
            <p:nvPr/>
          </p:nvSpPr>
          <p:spPr>
            <a:xfrm>
              <a:off x="1872771" y="1828801"/>
              <a:ext cx="1588168" cy="433136"/>
            </a:xfrm>
            <a:prstGeom prst="roundRect">
              <a:avLst>
                <a:gd name="adj" fmla="val 50000"/>
              </a:avLst>
            </a:prstGeom>
            <a:solidFill>
              <a:srgbClr val="5A83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8107B03-8009-4103-8045-AE7A7F520DAA}"/>
              </a:ext>
            </a:extLst>
          </p:cNvPr>
          <p:cNvGrpSpPr/>
          <p:nvPr/>
        </p:nvGrpSpPr>
        <p:grpSpPr>
          <a:xfrm>
            <a:off x="973413" y="3914276"/>
            <a:ext cx="3451053" cy="1310527"/>
            <a:chOff x="941329" y="1828801"/>
            <a:chExt cx="3451053" cy="1310527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90329BA-AB19-48AC-A2CD-1B903682C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329" y="2351805"/>
              <a:ext cx="3451053" cy="7875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D639FCD2-0014-4F81-81A1-230AD5AFB50C}"/>
                </a:ext>
              </a:extLst>
            </p:cNvPr>
            <p:cNvSpPr/>
            <p:nvPr/>
          </p:nvSpPr>
          <p:spPr>
            <a:xfrm>
              <a:off x="1872771" y="1828801"/>
              <a:ext cx="1588168" cy="433136"/>
            </a:xfrm>
            <a:prstGeom prst="roundRect">
              <a:avLst>
                <a:gd name="adj" fmla="val 50000"/>
              </a:avLst>
            </a:prstGeom>
            <a:solidFill>
              <a:srgbClr val="EC931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C0030FF-56D8-4317-B19C-8C76296644B0}"/>
              </a:ext>
            </a:extLst>
          </p:cNvPr>
          <p:cNvGrpSpPr/>
          <p:nvPr/>
        </p:nvGrpSpPr>
        <p:grpSpPr>
          <a:xfrm>
            <a:off x="7855474" y="1716507"/>
            <a:ext cx="3451053" cy="1310527"/>
            <a:chOff x="941329" y="1828801"/>
            <a:chExt cx="3451053" cy="1310527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09E7D90D-207E-48F9-AF09-AC475D7E2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329" y="2351805"/>
              <a:ext cx="3451053" cy="7875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E7DEF445-B550-4B62-A543-B9C9F0489C3D}"/>
                </a:ext>
              </a:extLst>
            </p:cNvPr>
            <p:cNvSpPr/>
            <p:nvPr/>
          </p:nvSpPr>
          <p:spPr>
            <a:xfrm>
              <a:off x="1872771" y="1828801"/>
              <a:ext cx="1588168" cy="433136"/>
            </a:xfrm>
            <a:prstGeom prst="roundRect">
              <a:avLst>
                <a:gd name="adj" fmla="val 50000"/>
              </a:avLst>
            </a:prstGeom>
            <a:solidFill>
              <a:srgbClr val="EC931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E6B318F-BFF2-4434-9A74-3BE07235286C}"/>
              </a:ext>
            </a:extLst>
          </p:cNvPr>
          <p:cNvGrpSpPr/>
          <p:nvPr/>
        </p:nvGrpSpPr>
        <p:grpSpPr>
          <a:xfrm>
            <a:off x="7855474" y="3914276"/>
            <a:ext cx="3451053" cy="1310527"/>
            <a:chOff x="941329" y="1828801"/>
            <a:chExt cx="3451053" cy="1310527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A3E2CC2C-4E11-484A-AACF-5FA1885F4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329" y="2351805"/>
              <a:ext cx="3451053" cy="7875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549E114C-CAA1-4D93-8169-3DB552BDDDF7}"/>
                </a:ext>
              </a:extLst>
            </p:cNvPr>
            <p:cNvSpPr/>
            <p:nvPr/>
          </p:nvSpPr>
          <p:spPr>
            <a:xfrm>
              <a:off x="1872771" y="1828801"/>
              <a:ext cx="1588168" cy="433136"/>
            </a:xfrm>
            <a:prstGeom prst="roundRect">
              <a:avLst>
                <a:gd name="adj" fmla="val 50000"/>
              </a:avLst>
            </a:prstGeom>
            <a:solidFill>
              <a:srgbClr val="5A83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388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33733FD-BCD4-4D10-AF53-857D232652FC}"/>
              </a:ext>
            </a:extLst>
          </p:cNvPr>
          <p:cNvGrpSpPr/>
          <p:nvPr/>
        </p:nvGrpSpPr>
        <p:grpSpPr>
          <a:xfrm>
            <a:off x="223550" y="359909"/>
            <a:ext cx="2936745" cy="538448"/>
            <a:chOff x="207508" y="247615"/>
            <a:chExt cx="2936745" cy="538448"/>
          </a:xfrm>
        </p:grpSpPr>
        <p:pic>
          <p:nvPicPr>
            <p:cNvPr id="3" name="图片 2" descr="图片包含 游戏机&#10;&#10;描述已自动生成">
              <a:extLst>
                <a:ext uri="{FF2B5EF4-FFF2-40B4-BE49-F238E27FC236}">
                  <a16:creationId xmlns:a16="http://schemas.microsoft.com/office/drawing/2014/main" id="{38AD7529-F1F3-4EF8-933E-DD21DB6BB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508" y="247615"/>
              <a:ext cx="538187" cy="538448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2FB27A4-DAF4-46B8-B6EC-F2A2111B982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857387" y="301396"/>
              <a:ext cx="2286866" cy="430887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12700">
                    <a:srgbClr val="FF0000">
                      <a:alpha val="53000"/>
                    </a:srgbClr>
                  </a:glo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6BA330F-FF99-4D86-96B9-E8209E478D21}"/>
              </a:ext>
            </a:extLst>
          </p:cNvPr>
          <p:cNvGrpSpPr/>
          <p:nvPr/>
        </p:nvGrpSpPr>
        <p:grpSpPr>
          <a:xfrm>
            <a:off x="957898" y="966804"/>
            <a:ext cx="3970959" cy="4924392"/>
            <a:chOff x="957898" y="966804"/>
            <a:chExt cx="3970959" cy="4924392"/>
          </a:xfrm>
        </p:grpSpPr>
        <p:sp>
          <p:nvSpPr>
            <p:cNvPr id="29" name="Freeform 668">
              <a:extLst>
                <a:ext uri="{FF2B5EF4-FFF2-40B4-BE49-F238E27FC236}">
                  <a16:creationId xmlns:a16="http://schemas.microsoft.com/office/drawing/2014/main" id="{9272E2E7-8B32-4437-8818-A28312855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139" y="966804"/>
              <a:ext cx="1146718" cy="1697718"/>
            </a:xfrm>
            <a:custGeom>
              <a:avLst/>
              <a:gdLst>
                <a:gd name="T0" fmla="*/ 795 w 795"/>
                <a:gd name="T1" fmla="*/ 329 h 1177"/>
                <a:gd name="T2" fmla="*/ 400 w 795"/>
                <a:gd name="T3" fmla="*/ 0 h 1177"/>
                <a:gd name="T4" fmla="*/ 0 w 795"/>
                <a:gd name="T5" fmla="*/ 329 h 1177"/>
                <a:gd name="T6" fmla="*/ 135 w 795"/>
                <a:gd name="T7" fmla="*/ 329 h 1177"/>
                <a:gd name="T8" fmla="*/ 135 w 795"/>
                <a:gd name="T9" fmla="*/ 1177 h 1177"/>
                <a:gd name="T10" fmla="*/ 658 w 795"/>
                <a:gd name="T11" fmla="*/ 1177 h 1177"/>
                <a:gd name="T12" fmla="*/ 658 w 795"/>
                <a:gd name="T13" fmla="*/ 329 h 1177"/>
                <a:gd name="T14" fmla="*/ 795 w 795"/>
                <a:gd name="T15" fmla="*/ 329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5" h="1177">
                  <a:moveTo>
                    <a:pt x="795" y="329"/>
                  </a:moveTo>
                  <a:lnTo>
                    <a:pt x="400" y="0"/>
                  </a:lnTo>
                  <a:lnTo>
                    <a:pt x="0" y="329"/>
                  </a:lnTo>
                  <a:lnTo>
                    <a:pt x="135" y="329"/>
                  </a:lnTo>
                  <a:lnTo>
                    <a:pt x="135" y="1177"/>
                  </a:lnTo>
                  <a:lnTo>
                    <a:pt x="658" y="1177"/>
                  </a:lnTo>
                  <a:lnTo>
                    <a:pt x="658" y="329"/>
                  </a:lnTo>
                  <a:lnTo>
                    <a:pt x="795" y="329"/>
                  </a:lnTo>
                  <a:close/>
                </a:path>
              </a:pathLst>
            </a:custGeom>
            <a:solidFill>
              <a:srgbClr val="5A8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670">
              <a:extLst>
                <a:ext uri="{FF2B5EF4-FFF2-40B4-BE49-F238E27FC236}">
                  <a16:creationId xmlns:a16="http://schemas.microsoft.com/office/drawing/2014/main" id="{17384FE3-528E-492A-9F6E-360011F7D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538" y="1975050"/>
              <a:ext cx="755824" cy="689473"/>
            </a:xfrm>
            <a:custGeom>
              <a:avLst/>
              <a:gdLst>
                <a:gd name="T0" fmla="*/ 221 w 221"/>
                <a:gd name="T1" fmla="*/ 202 h 202"/>
                <a:gd name="T2" fmla="*/ 0 w 221"/>
                <a:gd name="T3" fmla="*/ 202 h 202"/>
                <a:gd name="T4" fmla="*/ 0 w 221"/>
                <a:gd name="T5" fmla="*/ 111 h 202"/>
                <a:gd name="T6" fmla="*/ 111 w 221"/>
                <a:gd name="T7" fmla="*/ 0 h 202"/>
                <a:gd name="T8" fmla="*/ 111 w 221"/>
                <a:gd name="T9" fmla="*/ 0 h 202"/>
                <a:gd name="T10" fmla="*/ 221 w 221"/>
                <a:gd name="T11" fmla="*/ 111 h 202"/>
                <a:gd name="T12" fmla="*/ 221 w 221"/>
                <a:gd name="T13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02">
                  <a:moveTo>
                    <a:pt x="221" y="202"/>
                  </a:moveTo>
                  <a:cubicBezTo>
                    <a:pt x="0" y="202"/>
                    <a:pt x="0" y="202"/>
                    <a:pt x="0" y="202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50"/>
                    <a:pt x="50" y="0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72" y="0"/>
                    <a:pt x="221" y="50"/>
                    <a:pt x="221" y="111"/>
                  </a:cubicBezTo>
                  <a:lnTo>
                    <a:pt x="221" y="20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671">
              <a:extLst>
                <a:ext uri="{FF2B5EF4-FFF2-40B4-BE49-F238E27FC236}">
                  <a16:creationId xmlns:a16="http://schemas.microsoft.com/office/drawing/2014/main" id="{7BE471E1-CDFB-4528-8D4D-D4FAFDF93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157" y="1975050"/>
              <a:ext cx="1140948" cy="1341442"/>
            </a:xfrm>
            <a:custGeom>
              <a:avLst/>
              <a:gdLst>
                <a:gd name="T0" fmla="*/ 221 w 334"/>
                <a:gd name="T1" fmla="*/ 393 h 393"/>
                <a:gd name="T2" fmla="*/ 0 w 334"/>
                <a:gd name="T3" fmla="*/ 393 h 393"/>
                <a:gd name="T4" fmla="*/ 0 w 334"/>
                <a:gd name="T5" fmla="*/ 106 h 393"/>
                <a:gd name="T6" fmla="*/ 106 w 334"/>
                <a:gd name="T7" fmla="*/ 0 h 393"/>
                <a:gd name="T8" fmla="*/ 106 w 334"/>
                <a:gd name="T9" fmla="*/ 0 h 393"/>
                <a:gd name="T10" fmla="*/ 334 w 334"/>
                <a:gd name="T11" fmla="*/ 0 h 393"/>
                <a:gd name="T12" fmla="*/ 334 w 334"/>
                <a:gd name="T13" fmla="*/ 0 h 393"/>
                <a:gd name="T14" fmla="*/ 221 w 334"/>
                <a:gd name="T15" fmla="*/ 113 h 393"/>
                <a:gd name="T16" fmla="*/ 221 w 334"/>
                <a:gd name="T17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93">
                  <a:moveTo>
                    <a:pt x="221" y="393"/>
                  </a:moveTo>
                  <a:cubicBezTo>
                    <a:pt x="0" y="393"/>
                    <a:pt x="0" y="393"/>
                    <a:pt x="0" y="39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272" y="0"/>
                    <a:pt x="221" y="51"/>
                    <a:pt x="221" y="113"/>
                  </a:cubicBezTo>
                  <a:lnTo>
                    <a:pt x="221" y="393"/>
                  </a:lnTo>
                  <a:close/>
                </a:path>
              </a:pathLst>
            </a:custGeom>
            <a:solidFill>
              <a:srgbClr val="EC9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672">
              <a:extLst>
                <a:ext uri="{FF2B5EF4-FFF2-40B4-BE49-F238E27FC236}">
                  <a16:creationId xmlns:a16="http://schemas.microsoft.com/office/drawing/2014/main" id="{3D5F7896-F9CA-4E67-B333-5E3DDA5A9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157" y="2699140"/>
              <a:ext cx="754382" cy="689473"/>
            </a:xfrm>
            <a:custGeom>
              <a:avLst/>
              <a:gdLst>
                <a:gd name="T0" fmla="*/ 221 w 221"/>
                <a:gd name="T1" fmla="*/ 202 h 202"/>
                <a:gd name="T2" fmla="*/ 0 w 221"/>
                <a:gd name="T3" fmla="*/ 202 h 202"/>
                <a:gd name="T4" fmla="*/ 0 w 221"/>
                <a:gd name="T5" fmla="*/ 111 h 202"/>
                <a:gd name="T6" fmla="*/ 110 w 221"/>
                <a:gd name="T7" fmla="*/ 0 h 202"/>
                <a:gd name="T8" fmla="*/ 110 w 221"/>
                <a:gd name="T9" fmla="*/ 0 h 202"/>
                <a:gd name="T10" fmla="*/ 221 w 221"/>
                <a:gd name="T11" fmla="*/ 111 h 202"/>
                <a:gd name="T12" fmla="*/ 221 w 221"/>
                <a:gd name="T13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02">
                  <a:moveTo>
                    <a:pt x="221" y="202"/>
                  </a:moveTo>
                  <a:cubicBezTo>
                    <a:pt x="0" y="202"/>
                    <a:pt x="0" y="202"/>
                    <a:pt x="0" y="202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50"/>
                    <a:pt x="4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71" y="0"/>
                    <a:pt x="221" y="50"/>
                    <a:pt x="221" y="111"/>
                  </a:cubicBezTo>
                  <a:lnTo>
                    <a:pt x="221" y="20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673">
              <a:extLst>
                <a:ext uri="{FF2B5EF4-FFF2-40B4-BE49-F238E27FC236}">
                  <a16:creationId xmlns:a16="http://schemas.microsoft.com/office/drawing/2014/main" id="{E2CA94A5-7D10-4351-B421-AEF96DB2E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775" y="2699140"/>
              <a:ext cx="1140948" cy="1341442"/>
            </a:xfrm>
            <a:custGeom>
              <a:avLst/>
              <a:gdLst>
                <a:gd name="T0" fmla="*/ 221 w 334"/>
                <a:gd name="T1" fmla="*/ 393 h 393"/>
                <a:gd name="T2" fmla="*/ 0 w 334"/>
                <a:gd name="T3" fmla="*/ 393 h 393"/>
                <a:gd name="T4" fmla="*/ 0 w 334"/>
                <a:gd name="T5" fmla="*/ 106 h 393"/>
                <a:gd name="T6" fmla="*/ 106 w 334"/>
                <a:gd name="T7" fmla="*/ 0 h 393"/>
                <a:gd name="T8" fmla="*/ 106 w 334"/>
                <a:gd name="T9" fmla="*/ 0 h 393"/>
                <a:gd name="T10" fmla="*/ 334 w 334"/>
                <a:gd name="T11" fmla="*/ 0 h 393"/>
                <a:gd name="T12" fmla="*/ 334 w 334"/>
                <a:gd name="T13" fmla="*/ 0 h 393"/>
                <a:gd name="T14" fmla="*/ 221 w 334"/>
                <a:gd name="T15" fmla="*/ 113 h 393"/>
                <a:gd name="T16" fmla="*/ 221 w 334"/>
                <a:gd name="T17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93">
                  <a:moveTo>
                    <a:pt x="221" y="393"/>
                  </a:moveTo>
                  <a:cubicBezTo>
                    <a:pt x="0" y="393"/>
                    <a:pt x="0" y="393"/>
                    <a:pt x="0" y="39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48"/>
                    <a:pt x="47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271" y="0"/>
                    <a:pt x="221" y="51"/>
                    <a:pt x="221" y="113"/>
                  </a:cubicBezTo>
                  <a:lnTo>
                    <a:pt x="221" y="393"/>
                  </a:lnTo>
                  <a:close/>
                </a:path>
              </a:pathLst>
            </a:custGeom>
            <a:solidFill>
              <a:srgbClr val="5A8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674">
              <a:extLst>
                <a:ext uri="{FF2B5EF4-FFF2-40B4-BE49-F238E27FC236}">
                  <a16:creationId xmlns:a16="http://schemas.microsoft.com/office/drawing/2014/main" id="{1C4C5C5A-A947-4069-8080-C6CDF73F1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660" y="3421788"/>
              <a:ext cx="754382" cy="690915"/>
            </a:xfrm>
            <a:custGeom>
              <a:avLst/>
              <a:gdLst>
                <a:gd name="T0" fmla="*/ 221 w 221"/>
                <a:gd name="T1" fmla="*/ 202 h 202"/>
                <a:gd name="T2" fmla="*/ 0 w 221"/>
                <a:gd name="T3" fmla="*/ 202 h 202"/>
                <a:gd name="T4" fmla="*/ 0 w 221"/>
                <a:gd name="T5" fmla="*/ 110 h 202"/>
                <a:gd name="T6" fmla="*/ 110 w 221"/>
                <a:gd name="T7" fmla="*/ 0 h 202"/>
                <a:gd name="T8" fmla="*/ 110 w 221"/>
                <a:gd name="T9" fmla="*/ 0 h 202"/>
                <a:gd name="T10" fmla="*/ 221 w 221"/>
                <a:gd name="T11" fmla="*/ 110 h 202"/>
                <a:gd name="T12" fmla="*/ 221 w 221"/>
                <a:gd name="T13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02">
                  <a:moveTo>
                    <a:pt x="221" y="202"/>
                  </a:moveTo>
                  <a:cubicBezTo>
                    <a:pt x="0" y="202"/>
                    <a:pt x="0" y="202"/>
                    <a:pt x="0" y="20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49"/>
                    <a:pt x="4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71" y="0"/>
                    <a:pt x="221" y="49"/>
                    <a:pt x="221" y="110"/>
                  </a:cubicBezTo>
                  <a:lnTo>
                    <a:pt x="221" y="20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675">
              <a:extLst>
                <a:ext uri="{FF2B5EF4-FFF2-40B4-BE49-F238E27FC236}">
                  <a16:creationId xmlns:a16="http://schemas.microsoft.com/office/drawing/2014/main" id="{A78ECDA9-297B-448C-A03E-0EA05DBB3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280" y="3421788"/>
              <a:ext cx="1140948" cy="1342885"/>
            </a:xfrm>
            <a:custGeom>
              <a:avLst/>
              <a:gdLst>
                <a:gd name="T0" fmla="*/ 221 w 334"/>
                <a:gd name="T1" fmla="*/ 393 h 393"/>
                <a:gd name="T2" fmla="*/ 0 w 334"/>
                <a:gd name="T3" fmla="*/ 393 h 393"/>
                <a:gd name="T4" fmla="*/ 0 w 334"/>
                <a:gd name="T5" fmla="*/ 106 h 393"/>
                <a:gd name="T6" fmla="*/ 106 w 334"/>
                <a:gd name="T7" fmla="*/ 0 h 393"/>
                <a:gd name="T8" fmla="*/ 106 w 334"/>
                <a:gd name="T9" fmla="*/ 0 h 393"/>
                <a:gd name="T10" fmla="*/ 334 w 334"/>
                <a:gd name="T11" fmla="*/ 0 h 393"/>
                <a:gd name="T12" fmla="*/ 334 w 334"/>
                <a:gd name="T13" fmla="*/ 0 h 393"/>
                <a:gd name="T14" fmla="*/ 221 w 334"/>
                <a:gd name="T15" fmla="*/ 113 h 393"/>
                <a:gd name="T16" fmla="*/ 221 w 334"/>
                <a:gd name="T17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93">
                  <a:moveTo>
                    <a:pt x="221" y="393"/>
                  </a:moveTo>
                  <a:cubicBezTo>
                    <a:pt x="0" y="393"/>
                    <a:pt x="0" y="393"/>
                    <a:pt x="0" y="39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47"/>
                    <a:pt x="47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271" y="0"/>
                    <a:pt x="221" y="51"/>
                    <a:pt x="221" y="113"/>
                  </a:cubicBezTo>
                  <a:lnTo>
                    <a:pt x="221" y="393"/>
                  </a:lnTo>
                  <a:close/>
                </a:path>
              </a:pathLst>
            </a:custGeom>
            <a:solidFill>
              <a:srgbClr val="EC9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676">
              <a:extLst>
                <a:ext uri="{FF2B5EF4-FFF2-40B4-BE49-F238E27FC236}">
                  <a16:creationId xmlns:a16="http://schemas.microsoft.com/office/drawing/2014/main" id="{8F89A9E7-8C5D-4E8B-8E89-DB80F7D1F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280" y="4142994"/>
              <a:ext cx="754382" cy="689473"/>
            </a:xfrm>
            <a:custGeom>
              <a:avLst/>
              <a:gdLst>
                <a:gd name="T0" fmla="*/ 221 w 221"/>
                <a:gd name="T1" fmla="*/ 202 h 202"/>
                <a:gd name="T2" fmla="*/ 0 w 221"/>
                <a:gd name="T3" fmla="*/ 202 h 202"/>
                <a:gd name="T4" fmla="*/ 0 w 221"/>
                <a:gd name="T5" fmla="*/ 111 h 202"/>
                <a:gd name="T6" fmla="*/ 110 w 221"/>
                <a:gd name="T7" fmla="*/ 0 h 202"/>
                <a:gd name="T8" fmla="*/ 110 w 221"/>
                <a:gd name="T9" fmla="*/ 0 h 202"/>
                <a:gd name="T10" fmla="*/ 221 w 221"/>
                <a:gd name="T11" fmla="*/ 111 h 202"/>
                <a:gd name="T12" fmla="*/ 221 w 221"/>
                <a:gd name="T13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02">
                  <a:moveTo>
                    <a:pt x="221" y="202"/>
                  </a:moveTo>
                  <a:cubicBezTo>
                    <a:pt x="0" y="202"/>
                    <a:pt x="0" y="202"/>
                    <a:pt x="0" y="202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50"/>
                    <a:pt x="4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71" y="0"/>
                    <a:pt x="221" y="50"/>
                    <a:pt x="221" y="111"/>
                  </a:cubicBezTo>
                  <a:lnTo>
                    <a:pt x="221" y="20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677">
              <a:extLst>
                <a:ext uri="{FF2B5EF4-FFF2-40B4-BE49-F238E27FC236}">
                  <a16:creationId xmlns:a16="http://schemas.microsoft.com/office/drawing/2014/main" id="{66B8B002-1821-4D68-A36C-C4F837FA6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898" y="4142994"/>
              <a:ext cx="1140948" cy="1748202"/>
            </a:xfrm>
            <a:custGeom>
              <a:avLst/>
              <a:gdLst>
                <a:gd name="T0" fmla="*/ 221 w 334"/>
                <a:gd name="T1" fmla="*/ 512 h 512"/>
                <a:gd name="T2" fmla="*/ 0 w 334"/>
                <a:gd name="T3" fmla="*/ 512 h 512"/>
                <a:gd name="T4" fmla="*/ 0 w 334"/>
                <a:gd name="T5" fmla="*/ 106 h 512"/>
                <a:gd name="T6" fmla="*/ 106 w 334"/>
                <a:gd name="T7" fmla="*/ 0 h 512"/>
                <a:gd name="T8" fmla="*/ 106 w 334"/>
                <a:gd name="T9" fmla="*/ 0 h 512"/>
                <a:gd name="T10" fmla="*/ 334 w 334"/>
                <a:gd name="T11" fmla="*/ 0 h 512"/>
                <a:gd name="T12" fmla="*/ 334 w 334"/>
                <a:gd name="T13" fmla="*/ 0 h 512"/>
                <a:gd name="T14" fmla="*/ 221 w 334"/>
                <a:gd name="T15" fmla="*/ 113 h 512"/>
                <a:gd name="T16" fmla="*/ 221 w 334"/>
                <a:gd name="T17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512">
                  <a:moveTo>
                    <a:pt x="221" y="512"/>
                  </a:moveTo>
                  <a:cubicBezTo>
                    <a:pt x="0" y="512"/>
                    <a:pt x="0" y="512"/>
                    <a:pt x="0" y="51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48"/>
                    <a:pt x="47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271" y="0"/>
                    <a:pt x="221" y="51"/>
                    <a:pt x="221" y="113"/>
                  </a:cubicBezTo>
                  <a:lnTo>
                    <a:pt x="221" y="512"/>
                  </a:lnTo>
                  <a:close/>
                </a:path>
              </a:pathLst>
            </a:custGeom>
            <a:solidFill>
              <a:srgbClr val="5A8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Rectangle 679">
              <a:extLst>
                <a:ext uri="{FF2B5EF4-FFF2-40B4-BE49-F238E27FC236}">
                  <a16:creationId xmlns:a16="http://schemas.microsoft.com/office/drawing/2014/main" id="{4FD3A1DA-A137-42A0-98D9-FECA47669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4519" y="2084673"/>
              <a:ext cx="34624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2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04</a:t>
              </a:r>
              <a:endPara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9" name="Rectangle 681">
              <a:extLst>
                <a:ext uri="{FF2B5EF4-FFF2-40B4-BE49-F238E27FC236}">
                  <a16:creationId xmlns:a16="http://schemas.microsoft.com/office/drawing/2014/main" id="{1F403E33-6898-4705-936B-BE867536D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907" y="2788570"/>
              <a:ext cx="3302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03</a:t>
              </a:r>
              <a:endPara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40" name="Rectangle 683">
              <a:extLst>
                <a:ext uri="{FF2B5EF4-FFF2-40B4-BE49-F238E27FC236}">
                  <a16:creationId xmlns:a16="http://schemas.microsoft.com/office/drawing/2014/main" id="{9F83F012-203F-4DA8-BFA0-80EBE45D1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7296" y="3535739"/>
              <a:ext cx="34624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2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02</a:t>
              </a:r>
              <a:endPara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41" name="Rectangle 685">
              <a:extLst>
                <a:ext uri="{FF2B5EF4-FFF2-40B4-BE49-F238E27FC236}">
                  <a16:creationId xmlns:a16="http://schemas.microsoft.com/office/drawing/2014/main" id="{174110D0-9D8B-4879-8163-48D3E40EA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127" y="4284350"/>
              <a:ext cx="34624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2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01</a:t>
              </a:r>
              <a:endPara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B6408283-5AF7-4985-8B10-1CCEE22C9B55}"/>
              </a:ext>
            </a:extLst>
          </p:cNvPr>
          <p:cNvGrpSpPr/>
          <p:nvPr/>
        </p:nvGrpSpPr>
        <p:grpSpPr>
          <a:xfrm>
            <a:off x="4693926" y="1990914"/>
            <a:ext cx="6942617" cy="663415"/>
            <a:chOff x="2621546" y="5179694"/>
            <a:chExt cx="6942617" cy="663415"/>
          </a:xfrm>
        </p:grpSpPr>
        <p:sp>
          <p:nvSpPr>
            <p:cNvPr id="43" name="TextBox 11">
              <a:extLst>
                <a:ext uri="{FF2B5EF4-FFF2-40B4-BE49-F238E27FC236}">
                  <a16:creationId xmlns:a16="http://schemas.microsoft.com/office/drawing/2014/main" id="{B46ABACC-6AA8-4339-9F4F-9B384E025B50}"/>
                </a:ext>
              </a:extLst>
            </p:cNvPr>
            <p:cNvSpPr txBox="1"/>
            <p:nvPr/>
          </p:nvSpPr>
          <p:spPr>
            <a:xfrm flipH="1">
              <a:off x="3057645" y="5517251"/>
              <a:ext cx="6506518" cy="3258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131CE677-3C02-4877-808C-2A4B359A1A00}"/>
                </a:ext>
              </a:extLst>
            </p:cNvPr>
            <p:cNvSpPr txBox="1"/>
            <p:nvPr/>
          </p:nvSpPr>
          <p:spPr>
            <a:xfrm>
              <a:off x="2621546" y="5179694"/>
              <a:ext cx="2769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defTabSz="457200">
                <a:buFont typeface="Wingdings" panose="05000000000000000000" pitchFamily="2" charset="2"/>
                <a:buChar char="u"/>
                <a:defRPr/>
              </a:pPr>
              <a:r>
                <a:rPr kumimoji="1"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 text</a:t>
              </a:r>
              <a:endParaRPr kumimoji="1" lang="zh-CN" altLang="en-US" sz="2000" b="1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89617B6F-C10D-4A6E-8D4F-36C6EA3F4575}"/>
              </a:ext>
            </a:extLst>
          </p:cNvPr>
          <p:cNvGrpSpPr/>
          <p:nvPr/>
        </p:nvGrpSpPr>
        <p:grpSpPr>
          <a:xfrm>
            <a:off x="2493210" y="5127044"/>
            <a:ext cx="8759218" cy="663415"/>
            <a:chOff x="2621546" y="5179694"/>
            <a:chExt cx="8759218" cy="663415"/>
          </a:xfrm>
        </p:grpSpPr>
        <p:sp>
          <p:nvSpPr>
            <p:cNvPr id="46" name="TextBox 11">
              <a:extLst>
                <a:ext uri="{FF2B5EF4-FFF2-40B4-BE49-F238E27FC236}">
                  <a16:creationId xmlns:a16="http://schemas.microsoft.com/office/drawing/2014/main" id="{60352E69-0B51-4A1A-AC38-196390A47CFC}"/>
                </a:ext>
              </a:extLst>
            </p:cNvPr>
            <p:cNvSpPr txBox="1"/>
            <p:nvPr/>
          </p:nvSpPr>
          <p:spPr>
            <a:xfrm flipH="1">
              <a:off x="3057645" y="5517251"/>
              <a:ext cx="8323119" cy="3258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D2EAB009-0E1B-4131-B7AA-0E95F009EBDD}"/>
                </a:ext>
              </a:extLst>
            </p:cNvPr>
            <p:cNvSpPr txBox="1"/>
            <p:nvPr/>
          </p:nvSpPr>
          <p:spPr>
            <a:xfrm>
              <a:off x="2621546" y="5179694"/>
              <a:ext cx="276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defTabSz="457200">
                <a:buFont typeface="Wingdings" panose="05000000000000000000" pitchFamily="2" charset="2"/>
                <a:buChar char="u"/>
                <a:defRPr/>
              </a:pPr>
              <a:r>
                <a:rPr kumimoji="1"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 text</a:t>
              </a:r>
              <a:endParaRPr kumimoji="1" lang="zh-CN" altLang="en-US" sz="2000" b="1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28E472CF-DB6D-43B4-81DD-707667571348}"/>
              </a:ext>
            </a:extLst>
          </p:cNvPr>
          <p:cNvGrpSpPr/>
          <p:nvPr/>
        </p:nvGrpSpPr>
        <p:grpSpPr>
          <a:xfrm>
            <a:off x="3320489" y="4081668"/>
            <a:ext cx="8416316" cy="663415"/>
            <a:chOff x="2621547" y="5179694"/>
            <a:chExt cx="8416316" cy="663415"/>
          </a:xfrm>
        </p:grpSpPr>
        <p:sp>
          <p:nvSpPr>
            <p:cNvPr id="49" name="TextBox 11">
              <a:extLst>
                <a:ext uri="{FF2B5EF4-FFF2-40B4-BE49-F238E27FC236}">
                  <a16:creationId xmlns:a16="http://schemas.microsoft.com/office/drawing/2014/main" id="{2A5C5AE7-67D9-4079-A4AE-71B6ED818DB3}"/>
                </a:ext>
              </a:extLst>
            </p:cNvPr>
            <p:cNvSpPr txBox="1"/>
            <p:nvPr/>
          </p:nvSpPr>
          <p:spPr>
            <a:xfrm flipH="1">
              <a:off x="3057644" y="5517251"/>
              <a:ext cx="7980219" cy="3258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9DE53625-4CEE-436E-B022-52EF8A7A18F8}"/>
                </a:ext>
              </a:extLst>
            </p:cNvPr>
            <p:cNvSpPr txBox="1"/>
            <p:nvPr/>
          </p:nvSpPr>
          <p:spPr>
            <a:xfrm>
              <a:off x="2621547" y="5179694"/>
              <a:ext cx="2769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defTabSz="457200">
                <a:buFont typeface="Wingdings" panose="05000000000000000000" pitchFamily="2" charset="2"/>
                <a:buChar char="u"/>
                <a:defRPr/>
              </a:pPr>
              <a:r>
                <a:rPr kumimoji="1"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 text</a:t>
              </a:r>
              <a:endParaRPr kumimoji="1" lang="zh-CN" altLang="en-US" sz="2000" b="1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293F243C-D557-4D87-B3A0-D4600CCECD4F}"/>
              </a:ext>
            </a:extLst>
          </p:cNvPr>
          <p:cNvGrpSpPr/>
          <p:nvPr/>
        </p:nvGrpSpPr>
        <p:grpSpPr>
          <a:xfrm>
            <a:off x="4131725" y="3036291"/>
            <a:ext cx="7947980" cy="663415"/>
            <a:chOff x="2621547" y="5179694"/>
            <a:chExt cx="7947980" cy="663415"/>
          </a:xfrm>
        </p:grpSpPr>
        <p:sp>
          <p:nvSpPr>
            <p:cNvPr id="52" name="TextBox 11">
              <a:extLst>
                <a:ext uri="{FF2B5EF4-FFF2-40B4-BE49-F238E27FC236}">
                  <a16:creationId xmlns:a16="http://schemas.microsoft.com/office/drawing/2014/main" id="{A34C14D9-C0F3-4970-BDD4-9AAFAE2BBBD8}"/>
                </a:ext>
              </a:extLst>
            </p:cNvPr>
            <p:cNvSpPr txBox="1"/>
            <p:nvPr/>
          </p:nvSpPr>
          <p:spPr>
            <a:xfrm flipH="1">
              <a:off x="3057644" y="5517251"/>
              <a:ext cx="7511883" cy="3258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DF54E466-4777-480E-B752-7D7E168227E4}"/>
                </a:ext>
              </a:extLst>
            </p:cNvPr>
            <p:cNvSpPr txBox="1"/>
            <p:nvPr/>
          </p:nvSpPr>
          <p:spPr>
            <a:xfrm>
              <a:off x="2621547" y="5179694"/>
              <a:ext cx="2769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defTabSz="457200">
                <a:buFont typeface="Wingdings" panose="05000000000000000000" pitchFamily="2" charset="2"/>
                <a:buChar char="u"/>
                <a:defRPr/>
              </a:pPr>
              <a:r>
                <a:rPr kumimoji="1"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 text</a:t>
              </a:r>
              <a:endParaRPr kumimoji="1" lang="zh-CN" altLang="en-US" sz="2000" b="1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303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33733FD-BCD4-4D10-AF53-857D232652FC}"/>
              </a:ext>
            </a:extLst>
          </p:cNvPr>
          <p:cNvGrpSpPr/>
          <p:nvPr/>
        </p:nvGrpSpPr>
        <p:grpSpPr>
          <a:xfrm>
            <a:off x="223550" y="359909"/>
            <a:ext cx="2936745" cy="538448"/>
            <a:chOff x="207508" y="247615"/>
            <a:chExt cx="2936745" cy="538448"/>
          </a:xfrm>
        </p:grpSpPr>
        <p:pic>
          <p:nvPicPr>
            <p:cNvPr id="3" name="图片 2" descr="图片包含 游戏机&#10;&#10;描述已自动生成">
              <a:extLst>
                <a:ext uri="{FF2B5EF4-FFF2-40B4-BE49-F238E27FC236}">
                  <a16:creationId xmlns:a16="http://schemas.microsoft.com/office/drawing/2014/main" id="{38AD7529-F1F3-4EF8-933E-DD21DB6BB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508" y="247615"/>
              <a:ext cx="538187" cy="538448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2FB27A4-DAF4-46B8-B6EC-F2A2111B982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857387" y="301396"/>
              <a:ext cx="2286866" cy="430887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12700">
                    <a:srgbClr val="FF0000">
                      <a:alpha val="53000"/>
                    </a:srgbClr>
                  </a:glo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Google Shape;203;p18">
            <a:extLst>
              <a:ext uri="{FF2B5EF4-FFF2-40B4-BE49-F238E27FC236}">
                <a16:creationId xmlns:a16="http://schemas.microsoft.com/office/drawing/2014/main" id="{B6FD4B3D-9372-4057-9B3E-B05E1E91333F}"/>
              </a:ext>
            </a:extLst>
          </p:cNvPr>
          <p:cNvGrpSpPr/>
          <p:nvPr/>
        </p:nvGrpSpPr>
        <p:grpSpPr>
          <a:xfrm>
            <a:off x="609596" y="3936545"/>
            <a:ext cx="5131001" cy="1547979"/>
            <a:chOff x="457196" y="3144913"/>
            <a:chExt cx="3848251" cy="1160984"/>
          </a:xfrm>
        </p:grpSpPr>
        <p:sp>
          <p:nvSpPr>
            <p:cNvPr id="7" name="Google Shape;204;p18">
              <a:extLst>
                <a:ext uri="{FF2B5EF4-FFF2-40B4-BE49-F238E27FC236}">
                  <a16:creationId xmlns:a16="http://schemas.microsoft.com/office/drawing/2014/main" id="{E17D6F2A-F49E-4661-B036-3153032D7D1E}"/>
                </a:ext>
              </a:extLst>
            </p:cNvPr>
            <p:cNvSpPr/>
            <p:nvPr/>
          </p:nvSpPr>
          <p:spPr>
            <a:xfrm>
              <a:off x="457196" y="3144913"/>
              <a:ext cx="1207818" cy="1160984"/>
            </a:xfrm>
            <a:custGeom>
              <a:avLst/>
              <a:gdLst/>
              <a:ahLst/>
              <a:cxnLst/>
              <a:rect l="l" t="t" r="r" b="b"/>
              <a:pathLst>
                <a:path w="89747" h="86267" extrusionOk="0">
                  <a:moveTo>
                    <a:pt x="46696" y="1779"/>
                  </a:moveTo>
                  <a:cubicBezTo>
                    <a:pt x="69459" y="1779"/>
                    <a:pt x="87967" y="20292"/>
                    <a:pt x="87967" y="43134"/>
                  </a:cubicBezTo>
                  <a:cubicBezTo>
                    <a:pt x="87967" y="66019"/>
                    <a:pt x="69391" y="84487"/>
                    <a:pt x="46570" y="84487"/>
                  </a:cubicBezTo>
                  <a:cubicBezTo>
                    <a:pt x="46396" y="84487"/>
                    <a:pt x="46222" y="84486"/>
                    <a:pt x="46047" y="84484"/>
                  </a:cubicBezTo>
                  <a:cubicBezTo>
                    <a:pt x="34660" y="84342"/>
                    <a:pt x="23700" y="80000"/>
                    <a:pt x="15302" y="72314"/>
                  </a:cubicBezTo>
                  <a:cubicBezTo>
                    <a:pt x="6548" y="64343"/>
                    <a:pt x="1779" y="53952"/>
                    <a:pt x="1779" y="43134"/>
                  </a:cubicBezTo>
                  <a:cubicBezTo>
                    <a:pt x="1779" y="32316"/>
                    <a:pt x="6548" y="21925"/>
                    <a:pt x="15302" y="13954"/>
                  </a:cubicBezTo>
                  <a:cubicBezTo>
                    <a:pt x="23700" y="6268"/>
                    <a:pt x="34660" y="1927"/>
                    <a:pt x="46047" y="1784"/>
                  </a:cubicBezTo>
                  <a:cubicBezTo>
                    <a:pt x="46264" y="1781"/>
                    <a:pt x="46480" y="1779"/>
                    <a:pt x="46696" y="1779"/>
                  </a:cubicBezTo>
                  <a:close/>
                  <a:moveTo>
                    <a:pt x="46698" y="0"/>
                  </a:moveTo>
                  <a:cubicBezTo>
                    <a:pt x="46481" y="0"/>
                    <a:pt x="46264" y="2"/>
                    <a:pt x="46047" y="5"/>
                  </a:cubicBezTo>
                  <a:cubicBezTo>
                    <a:pt x="22276" y="5"/>
                    <a:pt x="0" y="19292"/>
                    <a:pt x="0" y="43134"/>
                  </a:cubicBezTo>
                  <a:cubicBezTo>
                    <a:pt x="0" y="66905"/>
                    <a:pt x="22276" y="86263"/>
                    <a:pt x="46047" y="86263"/>
                  </a:cubicBezTo>
                  <a:cubicBezTo>
                    <a:pt x="46222" y="86266"/>
                    <a:pt x="46397" y="86267"/>
                    <a:pt x="46571" y="86267"/>
                  </a:cubicBezTo>
                  <a:cubicBezTo>
                    <a:pt x="70387" y="86267"/>
                    <a:pt x="89746" y="67015"/>
                    <a:pt x="89746" y="43134"/>
                  </a:cubicBezTo>
                  <a:cubicBezTo>
                    <a:pt x="89746" y="19296"/>
                    <a:pt x="70456" y="0"/>
                    <a:pt x="46698" y="0"/>
                  </a:cubicBezTo>
                  <a:close/>
                </a:path>
              </a:pathLst>
            </a:custGeom>
            <a:solidFill>
              <a:srgbClr val="EC93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Google Shape;205;p18">
              <a:extLst>
                <a:ext uri="{FF2B5EF4-FFF2-40B4-BE49-F238E27FC236}">
                  <a16:creationId xmlns:a16="http://schemas.microsoft.com/office/drawing/2014/main" id="{C94B6389-A6B9-4912-B577-E419A407F202}"/>
                </a:ext>
              </a:extLst>
            </p:cNvPr>
            <p:cNvSpPr/>
            <p:nvPr/>
          </p:nvSpPr>
          <p:spPr>
            <a:xfrm>
              <a:off x="1030925" y="3144967"/>
              <a:ext cx="2834194" cy="1160876"/>
            </a:xfrm>
            <a:custGeom>
              <a:avLst/>
              <a:gdLst/>
              <a:ahLst/>
              <a:cxnLst/>
              <a:rect l="l" t="t" r="r" b="b"/>
              <a:pathLst>
                <a:path w="210595" h="86259" extrusionOk="0">
                  <a:moveTo>
                    <a:pt x="5623" y="0"/>
                  </a:moveTo>
                  <a:cubicBezTo>
                    <a:pt x="2491" y="0"/>
                    <a:pt x="0" y="2491"/>
                    <a:pt x="0" y="5622"/>
                  </a:cubicBezTo>
                  <a:lnTo>
                    <a:pt x="0" y="80636"/>
                  </a:lnTo>
                  <a:cubicBezTo>
                    <a:pt x="0" y="83696"/>
                    <a:pt x="2491" y="86258"/>
                    <a:pt x="5623" y="86258"/>
                  </a:cubicBezTo>
                  <a:lnTo>
                    <a:pt x="204900" y="86258"/>
                  </a:lnTo>
                  <a:cubicBezTo>
                    <a:pt x="208032" y="86258"/>
                    <a:pt x="210594" y="83696"/>
                    <a:pt x="210594" y="80636"/>
                  </a:cubicBezTo>
                  <a:lnTo>
                    <a:pt x="210594" y="5622"/>
                  </a:lnTo>
                  <a:cubicBezTo>
                    <a:pt x="210594" y="2491"/>
                    <a:pt x="208032" y="0"/>
                    <a:pt x="2049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Google Shape;206;p18">
              <a:extLst>
                <a:ext uri="{FF2B5EF4-FFF2-40B4-BE49-F238E27FC236}">
                  <a16:creationId xmlns:a16="http://schemas.microsoft.com/office/drawing/2014/main" id="{62D379F2-C5FC-4DD8-83FC-2B1C80ACC25A}"/>
                </a:ext>
              </a:extLst>
            </p:cNvPr>
            <p:cNvSpPr/>
            <p:nvPr/>
          </p:nvSpPr>
          <p:spPr>
            <a:xfrm>
              <a:off x="3342127" y="3245054"/>
              <a:ext cx="522993" cy="960702"/>
            </a:xfrm>
            <a:custGeom>
              <a:avLst/>
              <a:gdLst/>
              <a:ahLst/>
              <a:cxnLst/>
              <a:rect l="l" t="t" r="r" b="b"/>
              <a:pathLst>
                <a:path w="38861" h="71385" extrusionOk="0">
                  <a:moveTo>
                    <a:pt x="35729" y="1"/>
                  </a:moveTo>
                  <a:cubicBezTo>
                    <a:pt x="33878" y="1"/>
                    <a:pt x="32028" y="143"/>
                    <a:pt x="30177" y="428"/>
                  </a:cubicBezTo>
                  <a:cubicBezTo>
                    <a:pt x="12812" y="3132"/>
                    <a:pt x="1" y="18149"/>
                    <a:pt x="1" y="35728"/>
                  </a:cubicBezTo>
                  <a:cubicBezTo>
                    <a:pt x="1" y="53307"/>
                    <a:pt x="12812" y="68324"/>
                    <a:pt x="30177" y="71029"/>
                  </a:cubicBezTo>
                  <a:cubicBezTo>
                    <a:pt x="32028" y="71242"/>
                    <a:pt x="33878" y="71385"/>
                    <a:pt x="35729" y="71385"/>
                  </a:cubicBezTo>
                  <a:cubicBezTo>
                    <a:pt x="36725" y="71385"/>
                    <a:pt x="37792" y="71385"/>
                    <a:pt x="38860" y="71242"/>
                  </a:cubicBezTo>
                  <a:lnTo>
                    <a:pt x="38860" y="143"/>
                  </a:lnTo>
                  <a:cubicBezTo>
                    <a:pt x="37792" y="72"/>
                    <a:pt x="36725" y="1"/>
                    <a:pt x="35729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Google Shape;207;p18">
              <a:extLst>
                <a:ext uri="{FF2B5EF4-FFF2-40B4-BE49-F238E27FC236}">
                  <a16:creationId xmlns:a16="http://schemas.microsoft.com/office/drawing/2014/main" id="{14CCF164-B0BF-4AB3-8EA6-33FA5BD5A44F}"/>
                </a:ext>
              </a:extLst>
            </p:cNvPr>
            <p:cNvSpPr/>
            <p:nvPr/>
          </p:nvSpPr>
          <p:spPr>
            <a:xfrm>
              <a:off x="546261" y="3239308"/>
              <a:ext cx="485633" cy="972195"/>
            </a:xfrm>
            <a:custGeom>
              <a:avLst/>
              <a:gdLst/>
              <a:ahLst/>
              <a:cxnLst/>
              <a:rect l="l" t="t" r="r" b="b"/>
              <a:pathLst>
                <a:path w="36085" h="72239" extrusionOk="0">
                  <a:moveTo>
                    <a:pt x="36084" y="1"/>
                  </a:moveTo>
                  <a:lnTo>
                    <a:pt x="36084" y="72239"/>
                  </a:lnTo>
                  <a:lnTo>
                    <a:pt x="36084" y="72239"/>
                  </a:lnTo>
                  <a:cubicBezTo>
                    <a:pt x="34946" y="72239"/>
                    <a:pt x="33878" y="72167"/>
                    <a:pt x="32811" y="72025"/>
                  </a:cubicBezTo>
                  <a:cubicBezTo>
                    <a:pt x="32028" y="72025"/>
                    <a:pt x="31316" y="71883"/>
                    <a:pt x="30533" y="71812"/>
                  </a:cubicBezTo>
                  <a:lnTo>
                    <a:pt x="30248" y="71740"/>
                  </a:lnTo>
                  <a:cubicBezTo>
                    <a:pt x="12812" y="68894"/>
                    <a:pt x="1" y="53805"/>
                    <a:pt x="1" y="36155"/>
                  </a:cubicBezTo>
                  <a:cubicBezTo>
                    <a:pt x="1" y="18434"/>
                    <a:pt x="12812" y="3417"/>
                    <a:pt x="30248" y="570"/>
                  </a:cubicBezTo>
                  <a:lnTo>
                    <a:pt x="30533" y="499"/>
                  </a:lnTo>
                  <a:cubicBezTo>
                    <a:pt x="31316" y="357"/>
                    <a:pt x="32028" y="285"/>
                    <a:pt x="32811" y="214"/>
                  </a:cubicBezTo>
                  <a:cubicBezTo>
                    <a:pt x="33878" y="143"/>
                    <a:pt x="34946" y="72"/>
                    <a:pt x="36084" y="72"/>
                  </a:cubicBezTo>
                  <a:close/>
                </a:path>
              </a:pathLst>
            </a:custGeom>
            <a:solidFill>
              <a:srgbClr val="EC93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Google Shape;208;p18">
              <a:extLst>
                <a:ext uri="{FF2B5EF4-FFF2-40B4-BE49-F238E27FC236}">
                  <a16:creationId xmlns:a16="http://schemas.microsoft.com/office/drawing/2014/main" id="{B81AD832-673E-4DEA-B0CD-E98C6DCB0398}"/>
                </a:ext>
              </a:extLst>
            </p:cNvPr>
            <p:cNvSpPr/>
            <p:nvPr/>
          </p:nvSpPr>
          <p:spPr>
            <a:xfrm>
              <a:off x="1030925" y="3237875"/>
              <a:ext cx="108243" cy="975061"/>
            </a:xfrm>
            <a:custGeom>
              <a:avLst/>
              <a:gdLst/>
              <a:ahLst/>
              <a:cxnLst/>
              <a:rect l="l" t="t" r="r" b="b"/>
              <a:pathLst>
                <a:path w="8043" h="72452" extrusionOk="0">
                  <a:moveTo>
                    <a:pt x="0" y="1"/>
                  </a:moveTo>
                  <a:lnTo>
                    <a:pt x="0" y="72452"/>
                  </a:lnTo>
                  <a:cubicBezTo>
                    <a:pt x="4413" y="72452"/>
                    <a:pt x="8042" y="68893"/>
                    <a:pt x="8042" y="64410"/>
                  </a:cubicBezTo>
                  <a:lnTo>
                    <a:pt x="8042" y="7972"/>
                  </a:lnTo>
                  <a:cubicBezTo>
                    <a:pt x="8042" y="3559"/>
                    <a:pt x="4413" y="1"/>
                    <a:pt x="0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Google Shape;209;p18">
              <a:extLst>
                <a:ext uri="{FF2B5EF4-FFF2-40B4-BE49-F238E27FC236}">
                  <a16:creationId xmlns:a16="http://schemas.microsoft.com/office/drawing/2014/main" id="{3C7405A9-7149-42CE-B594-B01DAD6C5212}"/>
                </a:ext>
              </a:extLst>
            </p:cNvPr>
            <p:cNvSpPr/>
            <p:nvPr/>
          </p:nvSpPr>
          <p:spPr>
            <a:xfrm>
              <a:off x="3408871" y="3277117"/>
              <a:ext cx="896576" cy="896576"/>
            </a:xfrm>
            <a:prstGeom prst="ellipse">
              <a:avLst/>
            </a:prstGeom>
            <a:solidFill>
              <a:srgbClr val="EC93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Google Shape;210;p18">
              <a:extLst>
                <a:ext uri="{FF2B5EF4-FFF2-40B4-BE49-F238E27FC236}">
                  <a16:creationId xmlns:a16="http://schemas.microsoft.com/office/drawing/2014/main" id="{CE83E5D9-673C-44A7-829A-B98AA1CF362D}"/>
                </a:ext>
              </a:extLst>
            </p:cNvPr>
            <p:cNvSpPr/>
            <p:nvPr/>
          </p:nvSpPr>
          <p:spPr>
            <a:xfrm>
              <a:off x="3498545" y="3366824"/>
              <a:ext cx="717408" cy="717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Google Shape;211;p18">
              <a:extLst>
                <a:ext uri="{FF2B5EF4-FFF2-40B4-BE49-F238E27FC236}">
                  <a16:creationId xmlns:a16="http://schemas.microsoft.com/office/drawing/2014/main" id="{6289BE92-8B3F-41F7-89FF-F940E15AE0FE}"/>
                </a:ext>
              </a:extLst>
            </p:cNvPr>
            <p:cNvSpPr txBox="1"/>
            <p:nvPr/>
          </p:nvSpPr>
          <p:spPr>
            <a:xfrm>
              <a:off x="1215900" y="3191201"/>
              <a:ext cx="2084700" cy="7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Google Shape;212;p18">
              <a:extLst>
                <a:ext uri="{FF2B5EF4-FFF2-40B4-BE49-F238E27FC236}">
                  <a16:creationId xmlns:a16="http://schemas.microsoft.com/office/drawing/2014/main" id="{6602287B-1F98-4242-808A-3C84761AF4D3}"/>
                </a:ext>
              </a:extLst>
            </p:cNvPr>
            <p:cNvSpPr txBox="1"/>
            <p:nvPr/>
          </p:nvSpPr>
          <p:spPr>
            <a:xfrm>
              <a:off x="583525" y="3459775"/>
              <a:ext cx="441000" cy="5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16" name="Google Shape;213;p18">
              <a:extLst>
                <a:ext uri="{FF2B5EF4-FFF2-40B4-BE49-F238E27FC236}">
                  <a16:creationId xmlns:a16="http://schemas.microsoft.com/office/drawing/2014/main" id="{C0F215F2-7196-4366-8C97-FBF42C860804}"/>
                </a:ext>
              </a:extLst>
            </p:cNvPr>
            <p:cNvSpPr/>
            <p:nvPr/>
          </p:nvSpPr>
          <p:spPr>
            <a:xfrm>
              <a:off x="3681515" y="3550679"/>
              <a:ext cx="351286" cy="349457"/>
            </a:xfrm>
            <a:custGeom>
              <a:avLst/>
              <a:gdLst/>
              <a:ahLst/>
              <a:cxnLst/>
              <a:rect l="l" t="t" r="r" b="b"/>
              <a:pathLst>
                <a:path w="11909" h="11847" extrusionOk="0">
                  <a:moveTo>
                    <a:pt x="3560" y="2647"/>
                  </a:moveTo>
                  <a:lnTo>
                    <a:pt x="3560" y="3561"/>
                  </a:lnTo>
                  <a:lnTo>
                    <a:pt x="2615" y="3561"/>
                  </a:lnTo>
                  <a:lnTo>
                    <a:pt x="3560" y="2647"/>
                  </a:lnTo>
                  <a:close/>
                  <a:moveTo>
                    <a:pt x="6616" y="4222"/>
                  </a:moveTo>
                  <a:cubicBezTo>
                    <a:pt x="7971" y="4285"/>
                    <a:pt x="9074" y="5325"/>
                    <a:pt x="9074" y="6680"/>
                  </a:cubicBezTo>
                  <a:cubicBezTo>
                    <a:pt x="9074" y="8003"/>
                    <a:pt x="7971" y="9106"/>
                    <a:pt x="6616" y="9106"/>
                  </a:cubicBezTo>
                  <a:cubicBezTo>
                    <a:pt x="5293" y="9106"/>
                    <a:pt x="4190" y="8003"/>
                    <a:pt x="4190" y="6680"/>
                  </a:cubicBezTo>
                  <a:cubicBezTo>
                    <a:pt x="4190" y="5325"/>
                    <a:pt x="5293" y="4222"/>
                    <a:pt x="6616" y="4222"/>
                  </a:cubicBezTo>
                  <a:close/>
                  <a:moveTo>
                    <a:pt x="7687" y="757"/>
                  </a:moveTo>
                  <a:lnTo>
                    <a:pt x="7687" y="1513"/>
                  </a:lnTo>
                  <a:lnTo>
                    <a:pt x="3875" y="1513"/>
                  </a:lnTo>
                  <a:cubicBezTo>
                    <a:pt x="3781" y="1513"/>
                    <a:pt x="3655" y="1544"/>
                    <a:pt x="3623" y="1639"/>
                  </a:cubicBezTo>
                  <a:lnTo>
                    <a:pt x="1512" y="3718"/>
                  </a:lnTo>
                  <a:cubicBezTo>
                    <a:pt x="1418" y="3813"/>
                    <a:pt x="1386" y="3876"/>
                    <a:pt x="1386" y="3939"/>
                  </a:cubicBezTo>
                  <a:lnTo>
                    <a:pt x="1386" y="9862"/>
                  </a:lnTo>
                  <a:lnTo>
                    <a:pt x="662" y="9862"/>
                  </a:lnTo>
                  <a:lnTo>
                    <a:pt x="662" y="757"/>
                  </a:lnTo>
                  <a:close/>
                  <a:moveTo>
                    <a:pt x="8380" y="2175"/>
                  </a:moveTo>
                  <a:lnTo>
                    <a:pt x="8380" y="4128"/>
                  </a:lnTo>
                  <a:cubicBezTo>
                    <a:pt x="7876" y="3813"/>
                    <a:pt x="7278" y="3592"/>
                    <a:pt x="6648" y="3592"/>
                  </a:cubicBezTo>
                  <a:cubicBezTo>
                    <a:pt x="4915" y="3592"/>
                    <a:pt x="3560" y="5010"/>
                    <a:pt x="3560" y="6711"/>
                  </a:cubicBezTo>
                  <a:cubicBezTo>
                    <a:pt x="3560" y="8444"/>
                    <a:pt x="4946" y="9830"/>
                    <a:pt x="6648" y="9830"/>
                  </a:cubicBezTo>
                  <a:cubicBezTo>
                    <a:pt x="7120" y="9830"/>
                    <a:pt x="7593" y="9704"/>
                    <a:pt x="8002" y="9515"/>
                  </a:cubicBezTo>
                  <a:lnTo>
                    <a:pt x="8380" y="9893"/>
                  </a:lnTo>
                  <a:lnTo>
                    <a:pt x="8380" y="10492"/>
                  </a:lnTo>
                  <a:lnTo>
                    <a:pt x="2079" y="10492"/>
                  </a:lnTo>
                  <a:lnTo>
                    <a:pt x="2079" y="4285"/>
                  </a:lnTo>
                  <a:lnTo>
                    <a:pt x="3875" y="4285"/>
                  </a:lnTo>
                  <a:cubicBezTo>
                    <a:pt x="4064" y="4285"/>
                    <a:pt x="4222" y="4128"/>
                    <a:pt x="4222" y="3907"/>
                  </a:cubicBezTo>
                  <a:lnTo>
                    <a:pt x="4222" y="2175"/>
                  </a:lnTo>
                  <a:close/>
                  <a:moveTo>
                    <a:pt x="9074" y="8633"/>
                  </a:moveTo>
                  <a:lnTo>
                    <a:pt x="11027" y="10618"/>
                  </a:lnTo>
                  <a:cubicBezTo>
                    <a:pt x="11153" y="10744"/>
                    <a:pt x="11153" y="10964"/>
                    <a:pt x="11027" y="11090"/>
                  </a:cubicBezTo>
                  <a:cubicBezTo>
                    <a:pt x="10964" y="11153"/>
                    <a:pt x="10877" y="11185"/>
                    <a:pt x="10791" y="11185"/>
                  </a:cubicBezTo>
                  <a:cubicBezTo>
                    <a:pt x="10704" y="11185"/>
                    <a:pt x="10617" y="11153"/>
                    <a:pt x="10554" y="11090"/>
                  </a:cubicBezTo>
                  <a:lnTo>
                    <a:pt x="8601" y="9106"/>
                  </a:lnTo>
                  <a:cubicBezTo>
                    <a:pt x="8790" y="9011"/>
                    <a:pt x="8948" y="8791"/>
                    <a:pt x="9074" y="8633"/>
                  </a:cubicBezTo>
                  <a:close/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10145"/>
                  </a:lnTo>
                  <a:cubicBezTo>
                    <a:pt x="0" y="10334"/>
                    <a:pt x="158" y="10492"/>
                    <a:pt x="347" y="10492"/>
                  </a:cubicBezTo>
                  <a:lnTo>
                    <a:pt x="1386" y="10492"/>
                  </a:lnTo>
                  <a:lnTo>
                    <a:pt x="1386" y="10838"/>
                  </a:lnTo>
                  <a:cubicBezTo>
                    <a:pt x="1386" y="11059"/>
                    <a:pt x="1544" y="11216"/>
                    <a:pt x="1733" y="11216"/>
                  </a:cubicBezTo>
                  <a:lnTo>
                    <a:pt x="8695" y="11216"/>
                  </a:lnTo>
                  <a:cubicBezTo>
                    <a:pt x="8916" y="11216"/>
                    <a:pt x="9074" y="11059"/>
                    <a:pt x="9074" y="10838"/>
                  </a:cubicBezTo>
                  <a:lnTo>
                    <a:pt x="9074" y="10586"/>
                  </a:lnTo>
                  <a:lnTo>
                    <a:pt x="10050" y="11563"/>
                  </a:lnTo>
                  <a:cubicBezTo>
                    <a:pt x="10239" y="11752"/>
                    <a:pt x="10507" y="11847"/>
                    <a:pt x="10775" y="11847"/>
                  </a:cubicBezTo>
                  <a:cubicBezTo>
                    <a:pt x="11043" y="11847"/>
                    <a:pt x="11310" y="11752"/>
                    <a:pt x="11499" y="11563"/>
                  </a:cubicBezTo>
                  <a:cubicBezTo>
                    <a:pt x="11909" y="11153"/>
                    <a:pt x="11909" y="10492"/>
                    <a:pt x="11499" y="10114"/>
                  </a:cubicBezTo>
                  <a:lnTo>
                    <a:pt x="9420" y="8003"/>
                  </a:lnTo>
                  <a:cubicBezTo>
                    <a:pt x="9609" y="7625"/>
                    <a:pt x="9735" y="7152"/>
                    <a:pt x="9735" y="6680"/>
                  </a:cubicBezTo>
                  <a:cubicBezTo>
                    <a:pt x="9735" y="5924"/>
                    <a:pt x="9452" y="5262"/>
                    <a:pt x="9011" y="4695"/>
                  </a:cubicBezTo>
                  <a:lnTo>
                    <a:pt x="9011" y="1828"/>
                  </a:lnTo>
                  <a:cubicBezTo>
                    <a:pt x="9011" y="1639"/>
                    <a:pt x="8853" y="1481"/>
                    <a:pt x="8664" y="1481"/>
                  </a:cubicBezTo>
                  <a:lnTo>
                    <a:pt x="8317" y="1481"/>
                  </a:lnTo>
                  <a:lnTo>
                    <a:pt x="8317" y="379"/>
                  </a:lnTo>
                  <a:cubicBezTo>
                    <a:pt x="8317" y="190"/>
                    <a:pt x="8160" y="1"/>
                    <a:pt x="7971" y="1"/>
                  </a:cubicBezTo>
                  <a:close/>
                </a:path>
              </a:pathLst>
            </a:custGeom>
            <a:solidFill>
              <a:srgbClr val="EC93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89177E4-6D37-4021-B8C8-100CDFD9DDB3}"/>
              </a:ext>
            </a:extLst>
          </p:cNvPr>
          <p:cNvGrpSpPr/>
          <p:nvPr/>
        </p:nvGrpSpPr>
        <p:grpSpPr>
          <a:xfrm>
            <a:off x="6451396" y="1736112"/>
            <a:ext cx="5131001" cy="1547979"/>
            <a:chOff x="6451396" y="1736112"/>
            <a:chExt cx="5131001" cy="1547979"/>
          </a:xfrm>
        </p:grpSpPr>
        <p:sp>
          <p:nvSpPr>
            <p:cNvPr id="18" name="Google Shape;215;p18">
              <a:extLst>
                <a:ext uri="{FF2B5EF4-FFF2-40B4-BE49-F238E27FC236}">
                  <a16:creationId xmlns:a16="http://schemas.microsoft.com/office/drawing/2014/main" id="{6B3BDC47-EDF4-431C-B090-A0F9508A9777}"/>
                </a:ext>
              </a:extLst>
            </p:cNvPr>
            <p:cNvSpPr/>
            <p:nvPr/>
          </p:nvSpPr>
          <p:spPr>
            <a:xfrm>
              <a:off x="6451396" y="1736112"/>
              <a:ext cx="1610424" cy="1547979"/>
            </a:xfrm>
            <a:custGeom>
              <a:avLst/>
              <a:gdLst/>
              <a:ahLst/>
              <a:cxnLst/>
              <a:rect l="l" t="t" r="r" b="b"/>
              <a:pathLst>
                <a:path w="89747" h="86267" extrusionOk="0">
                  <a:moveTo>
                    <a:pt x="46696" y="1779"/>
                  </a:moveTo>
                  <a:cubicBezTo>
                    <a:pt x="69459" y="1779"/>
                    <a:pt x="87967" y="20292"/>
                    <a:pt x="87967" y="43134"/>
                  </a:cubicBezTo>
                  <a:cubicBezTo>
                    <a:pt x="87967" y="66019"/>
                    <a:pt x="69391" y="84487"/>
                    <a:pt x="46570" y="84487"/>
                  </a:cubicBezTo>
                  <a:cubicBezTo>
                    <a:pt x="46396" y="84487"/>
                    <a:pt x="46222" y="84486"/>
                    <a:pt x="46047" y="84484"/>
                  </a:cubicBezTo>
                  <a:cubicBezTo>
                    <a:pt x="34660" y="84342"/>
                    <a:pt x="23700" y="80000"/>
                    <a:pt x="15302" y="72314"/>
                  </a:cubicBezTo>
                  <a:cubicBezTo>
                    <a:pt x="6548" y="64343"/>
                    <a:pt x="1779" y="53952"/>
                    <a:pt x="1779" y="43134"/>
                  </a:cubicBezTo>
                  <a:cubicBezTo>
                    <a:pt x="1779" y="32316"/>
                    <a:pt x="6548" y="21925"/>
                    <a:pt x="15302" y="13954"/>
                  </a:cubicBezTo>
                  <a:cubicBezTo>
                    <a:pt x="23700" y="6268"/>
                    <a:pt x="34660" y="1927"/>
                    <a:pt x="46047" y="1784"/>
                  </a:cubicBezTo>
                  <a:cubicBezTo>
                    <a:pt x="46264" y="1781"/>
                    <a:pt x="46480" y="1779"/>
                    <a:pt x="46696" y="1779"/>
                  </a:cubicBezTo>
                  <a:close/>
                  <a:moveTo>
                    <a:pt x="46698" y="0"/>
                  </a:moveTo>
                  <a:cubicBezTo>
                    <a:pt x="46481" y="0"/>
                    <a:pt x="46264" y="2"/>
                    <a:pt x="46047" y="5"/>
                  </a:cubicBezTo>
                  <a:cubicBezTo>
                    <a:pt x="22276" y="5"/>
                    <a:pt x="0" y="19292"/>
                    <a:pt x="0" y="43134"/>
                  </a:cubicBezTo>
                  <a:cubicBezTo>
                    <a:pt x="0" y="66905"/>
                    <a:pt x="22276" y="86263"/>
                    <a:pt x="46047" y="86263"/>
                  </a:cubicBezTo>
                  <a:cubicBezTo>
                    <a:pt x="46222" y="86266"/>
                    <a:pt x="46397" y="86267"/>
                    <a:pt x="46571" y="86267"/>
                  </a:cubicBezTo>
                  <a:cubicBezTo>
                    <a:pt x="70387" y="86267"/>
                    <a:pt x="89746" y="67015"/>
                    <a:pt x="89746" y="43134"/>
                  </a:cubicBezTo>
                  <a:cubicBezTo>
                    <a:pt x="89746" y="19296"/>
                    <a:pt x="70456" y="0"/>
                    <a:pt x="46698" y="0"/>
                  </a:cubicBezTo>
                  <a:close/>
                </a:path>
              </a:pathLst>
            </a:custGeom>
            <a:solidFill>
              <a:srgbClr val="EC93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Google Shape;216;p18">
              <a:extLst>
                <a:ext uri="{FF2B5EF4-FFF2-40B4-BE49-F238E27FC236}">
                  <a16:creationId xmlns:a16="http://schemas.microsoft.com/office/drawing/2014/main" id="{DA55416A-D27F-443E-9854-43A782D6D379}"/>
                </a:ext>
              </a:extLst>
            </p:cNvPr>
            <p:cNvSpPr/>
            <p:nvPr/>
          </p:nvSpPr>
          <p:spPr>
            <a:xfrm>
              <a:off x="7216368" y="1736184"/>
              <a:ext cx="3778925" cy="1547835"/>
            </a:xfrm>
            <a:custGeom>
              <a:avLst/>
              <a:gdLst/>
              <a:ahLst/>
              <a:cxnLst/>
              <a:rect l="l" t="t" r="r" b="b"/>
              <a:pathLst>
                <a:path w="210595" h="86259" extrusionOk="0">
                  <a:moveTo>
                    <a:pt x="5623" y="0"/>
                  </a:moveTo>
                  <a:cubicBezTo>
                    <a:pt x="2491" y="0"/>
                    <a:pt x="0" y="2491"/>
                    <a:pt x="0" y="5622"/>
                  </a:cubicBezTo>
                  <a:lnTo>
                    <a:pt x="0" y="80636"/>
                  </a:lnTo>
                  <a:cubicBezTo>
                    <a:pt x="0" y="83696"/>
                    <a:pt x="2491" y="86258"/>
                    <a:pt x="5623" y="86258"/>
                  </a:cubicBezTo>
                  <a:lnTo>
                    <a:pt x="204900" y="86258"/>
                  </a:lnTo>
                  <a:cubicBezTo>
                    <a:pt x="208032" y="86258"/>
                    <a:pt x="210594" y="83696"/>
                    <a:pt x="210594" y="80636"/>
                  </a:cubicBezTo>
                  <a:lnTo>
                    <a:pt x="210594" y="5622"/>
                  </a:lnTo>
                  <a:cubicBezTo>
                    <a:pt x="210594" y="2491"/>
                    <a:pt x="208032" y="0"/>
                    <a:pt x="2049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Google Shape;217;p18">
              <a:extLst>
                <a:ext uri="{FF2B5EF4-FFF2-40B4-BE49-F238E27FC236}">
                  <a16:creationId xmlns:a16="http://schemas.microsoft.com/office/drawing/2014/main" id="{F5A0D043-BCCB-408F-A463-4A631D214BFF}"/>
                </a:ext>
              </a:extLst>
            </p:cNvPr>
            <p:cNvSpPr/>
            <p:nvPr/>
          </p:nvSpPr>
          <p:spPr>
            <a:xfrm>
              <a:off x="10297970" y="1869633"/>
              <a:ext cx="697324" cy="1280936"/>
            </a:xfrm>
            <a:custGeom>
              <a:avLst/>
              <a:gdLst/>
              <a:ahLst/>
              <a:cxnLst/>
              <a:rect l="l" t="t" r="r" b="b"/>
              <a:pathLst>
                <a:path w="38861" h="71385" extrusionOk="0">
                  <a:moveTo>
                    <a:pt x="35729" y="1"/>
                  </a:moveTo>
                  <a:cubicBezTo>
                    <a:pt x="33878" y="1"/>
                    <a:pt x="32028" y="143"/>
                    <a:pt x="30177" y="428"/>
                  </a:cubicBezTo>
                  <a:cubicBezTo>
                    <a:pt x="12812" y="3132"/>
                    <a:pt x="1" y="18149"/>
                    <a:pt x="1" y="35728"/>
                  </a:cubicBezTo>
                  <a:cubicBezTo>
                    <a:pt x="1" y="53307"/>
                    <a:pt x="12812" y="68324"/>
                    <a:pt x="30177" y="71029"/>
                  </a:cubicBezTo>
                  <a:cubicBezTo>
                    <a:pt x="32028" y="71242"/>
                    <a:pt x="33878" y="71385"/>
                    <a:pt x="35729" y="71385"/>
                  </a:cubicBezTo>
                  <a:cubicBezTo>
                    <a:pt x="36725" y="71385"/>
                    <a:pt x="37792" y="71385"/>
                    <a:pt x="38860" y="71242"/>
                  </a:cubicBezTo>
                  <a:lnTo>
                    <a:pt x="38860" y="143"/>
                  </a:lnTo>
                  <a:cubicBezTo>
                    <a:pt x="37792" y="72"/>
                    <a:pt x="36725" y="1"/>
                    <a:pt x="35729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Google Shape;218;p18">
              <a:extLst>
                <a:ext uri="{FF2B5EF4-FFF2-40B4-BE49-F238E27FC236}">
                  <a16:creationId xmlns:a16="http://schemas.microsoft.com/office/drawing/2014/main" id="{AF04F32B-17F2-4495-8119-CFD58A9DCDE7}"/>
                </a:ext>
              </a:extLst>
            </p:cNvPr>
            <p:cNvSpPr/>
            <p:nvPr/>
          </p:nvSpPr>
          <p:spPr>
            <a:xfrm>
              <a:off x="6570149" y="1861972"/>
              <a:ext cx="647511" cy="1296260"/>
            </a:xfrm>
            <a:custGeom>
              <a:avLst/>
              <a:gdLst/>
              <a:ahLst/>
              <a:cxnLst/>
              <a:rect l="l" t="t" r="r" b="b"/>
              <a:pathLst>
                <a:path w="36085" h="72239" extrusionOk="0">
                  <a:moveTo>
                    <a:pt x="36084" y="1"/>
                  </a:moveTo>
                  <a:lnTo>
                    <a:pt x="36084" y="72239"/>
                  </a:lnTo>
                  <a:lnTo>
                    <a:pt x="36084" y="72239"/>
                  </a:lnTo>
                  <a:cubicBezTo>
                    <a:pt x="34946" y="72239"/>
                    <a:pt x="33878" y="72167"/>
                    <a:pt x="32811" y="72025"/>
                  </a:cubicBezTo>
                  <a:cubicBezTo>
                    <a:pt x="32028" y="72025"/>
                    <a:pt x="31316" y="71883"/>
                    <a:pt x="30533" y="71812"/>
                  </a:cubicBezTo>
                  <a:lnTo>
                    <a:pt x="30248" y="71740"/>
                  </a:lnTo>
                  <a:cubicBezTo>
                    <a:pt x="12812" y="68894"/>
                    <a:pt x="1" y="53805"/>
                    <a:pt x="1" y="36155"/>
                  </a:cubicBezTo>
                  <a:cubicBezTo>
                    <a:pt x="1" y="18434"/>
                    <a:pt x="12812" y="3417"/>
                    <a:pt x="30248" y="570"/>
                  </a:cubicBezTo>
                  <a:lnTo>
                    <a:pt x="30533" y="499"/>
                  </a:lnTo>
                  <a:cubicBezTo>
                    <a:pt x="31316" y="357"/>
                    <a:pt x="32028" y="285"/>
                    <a:pt x="32811" y="214"/>
                  </a:cubicBezTo>
                  <a:cubicBezTo>
                    <a:pt x="33878" y="143"/>
                    <a:pt x="34946" y="72"/>
                    <a:pt x="36084" y="72"/>
                  </a:cubicBezTo>
                  <a:close/>
                </a:path>
              </a:pathLst>
            </a:custGeom>
            <a:solidFill>
              <a:srgbClr val="EC93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Google Shape;219;p18">
              <a:extLst>
                <a:ext uri="{FF2B5EF4-FFF2-40B4-BE49-F238E27FC236}">
                  <a16:creationId xmlns:a16="http://schemas.microsoft.com/office/drawing/2014/main" id="{D9529FBD-47D8-4BC3-8003-A1793F4D1911}"/>
                </a:ext>
              </a:extLst>
            </p:cNvPr>
            <p:cNvSpPr/>
            <p:nvPr/>
          </p:nvSpPr>
          <p:spPr>
            <a:xfrm>
              <a:off x="7216368" y="1860061"/>
              <a:ext cx="144324" cy="1300082"/>
            </a:xfrm>
            <a:custGeom>
              <a:avLst/>
              <a:gdLst/>
              <a:ahLst/>
              <a:cxnLst/>
              <a:rect l="l" t="t" r="r" b="b"/>
              <a:pathLst>
                <a:path w="8043" h="72452" extrusionOk="0">
                  <a:moveTo>
                    <a:pt x="0" y="1"/>
                  </a:moveTo>
                  <a:lnTo>
                    <a:pt x="0" y="72452"/>
                  </a:lnTo>
                  <a:cubicBezTo>
                    <a:pt x="4413" y="72452"/>
                    <a:pt x="8042" y="68893"/>
                    <a:pt x="8042" y="64410"/>
                  </a:cubicBezTo>
                  <a:lnTo>
                    <a:pt x="8042" y="7972"/>
                  </a:lnTo>
                  <a:cubicBezTo>
                    <a:pt x="8042" y="3559"/>
                    <a:pt x="4413" y="1"/>
                    <a:pt x="0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Google Shape;220;p18">
              <a:extLst>
                <a:ext uri="{FF2B5EF4-FFF2-40B4-BE49-F238E27FC236}">
                  <a16:creationId xmlns:a16="http://schemas.microsoft.com/office/drawing/2014/main" id="{F47EC14D-1521-4C3C-8E0B-8B355E713FB3}"/>
                </a:ext>
              </a:extLst>
            </p:cNvPr>
            <p:cNvSpPr/>
            <p:nvPr/>
          </p:nvSpPr>
          <p:spPr>
            <a:xfrm>
              <a:off x="10386962" y="1912384"/>
              <a:ext cx="1195435" cy="1195435"/>
            </a:xfrm>
            <a:prstGeom prst="ellipse">
              <a:avLst/>
            </a:prstGeom>
            <a:solidFill>
              <a:srgbClr val="EC93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Google Shape;221;p18">
              <a:extLst>
                <a:ext uri="{FF2B5EF4-FFF2-40B4-BE49-F238E27FC236}">
                  <a16:creationId xmlns:a16="http://schemas.microsoft.com/office/drawing/2014/main" id="{87CF20BA-4FD0-4066-AD2B-F6283782C568}"/>
                </a:ext>
              </a:extLst>
            </p:cNvPr>
            <p:cNvSpPr/>
            <p:nvPr/>
          </p:nvSpPr>
          <p:spPr>
            <a:xfrm>
              <a:off x="10506528" y="2031993"/>
              <a:ext cx="956544" cy="956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Google Shape;222;p18">
              <a:extLst>
                <a:ext uri="{FF2B5EF4-FFF2-40B4-BE49-F238E27FC236}">
                  <a16:creationId xmlns:a16="http://schemas.microsoft.com/office/drawing/2014/main" id="{11571EF8-645B-4FB6-8501-BC1E03ED55B1}"/>
                </a:ext>
              </a:extLst>
            </p:cNvPr>
            <p:cNvSpPr txBox="1"/>
            <p:nvPr/>
          </p:nvSpPr>
          <p:spPr>
            <a:xfrm>
              <a:off x="7463001" y="1797830"/>
              <a:ext cx="2779600" cy="104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Google Shape;223;p18">
              <a:extLst>
                <a:ext uri="{FF2B5EF4-FFF2-40B4-BE49-F238E27FC236}">
                  <a16:creationId xmlns:a16="http://schemas.microsoft.com/office/drawing/2014/main" id="{C14BDEBD-AD0B-493D-9079-ABEE897C5EB9}"/>
                </a:ext>
              </a:extLst>
            </p:cNvPr>
            <p:cNvSpPr txBox="1"/>
            <p:nvPr/>
          </p:nvSpPr>
          <p:spPr>
            <a:xfrm>
              <a:off x="6619835" y="2155928"/>
              <a:ext cx="588000" cy="7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4DE775A1-EE08-44A4-93E1-6888931B1717}"/>
                </a:ext>
              </a:extLst>
            </p:cNvPr>
            <p:cNvGrpSpPr/>
            <p:nvPr/>
          </p:nvGrpSpPr>
          <p:grpSpPr>
            <a:xfrm>
              <a:off x="10747169" y="2274417"/>
              <a:ext cx="475251" cy="471409"/>
              <a:chOff x="10747169" y="2274417"/>
              <a:chExt cx="475251" cy="471409"/>
            </a:xfrm>
            <a:solidFill>
              <a:srgbClr val="00B0F0"/>
            </a:solidFill>
          </p:grpSpPr>
          <p:sp>
            <p:nvSpPr>
              <p:cNvPr id="28" name="Google Shape;225;p18">
                <a:extLst>
                  <a:ext uri="{FF2B5EF4-FFF2-40B4-BE49-F238E27FC236}">
                    <a16:creationId xmlns:a16="http://schemas.microsoft.com/office/drawing/2014/main" id="{B2150E61-E517-43C0-9547-ECDDF2DDEC1F}"/>
                  </a:ext>
                </a:extLst>
              </p:cNvPr>
              <p:cNvSpPr/>
              <p:nvPr/>
            </p:nvSpPr>
            <p:spPr>
              <a:xfrm>
                <a:off x="10747169" y="2274417"/>
                <a:ext cx="363151" cy="471409"/>
              </a:xfrm>
              <a:custGeom>
                <a:avLst/>
                <a:gdLst/>
                <a:ahLst/>
                <a:cxnLst/>
                <a:rect l="l" t="t" r="r" b="b"/>
                <a:pathLst>
                  <a:path w="8980" h="11657" extrusionOk="0">
                    <a:moveTo>
                      <a:pt x="5892" y="662"/>
                    </a:moveTo>
                    <a:cubicBezTo>
                      <a:pt x="6081" y="662"/>
                      <a:pt x="6239" y="819"/>
                      <a:pt x="6239" y="1040"/>
                    </a:cubicBezTo>
                    <a:lnTo>
                      <a:pt x="6239" y="1386"/>
                    </a:lnTo>
                    <a:lnTo>
                      <a:pt x="2805" y="1386"/>
                    </a:lnTo>
                    <a:lnTo>
                      <a:pt x="2805" y="1040"/>
                    </a:lnTo>
                    <a:cubicBezTo>
                      <a:pt x="2805" y="819"/>
                      <a:pt x="2962" y="662"/>
                      <a:pt x="3120" y="662"/>
                    </a:cubicBezTo>
                    <a:close/>
                    <a:moveTo>
                      <a:pt x="8035" y="1323"/>
                    </a:moveTo>
                    <a:cubicBezTo>
                      <a:pt x="8255" y="1323"/>
                      <a:pt x="8413" y="1512"/>
                      <a:pt x="8413" y="1701"/>
                    </a:cubicBezTo>
                    <a:lnTo>
                      <a:pt x="8413" y="10617"/>
                    </a:lnTo>
                    <a:cubicBezTo>
                      <a:pt x="8413" y="10838"/>
                      <a:pt x="8255" y="10995"/>
                      <a:pt x="8035" y="10995"/>
                    </a:cubicBezTo>
                    <a:lnTo>
                      <a:pt x="1166" y="10995"/>
                    </a:lnTo>
                    <a:cubicBezTo>
                      <a:pt x="946" y="10995"/>
                      <a:pt x="788" y="10838"/>
                      <a:pt x="788" y="10617"/>
                    </a:cubicBezTo>
                    <a:lnTo>
                      <a:pt x="788" y="1701"/>
                    </a:lnTo>
                    <a:lnTo>
                      <a:pt x="757" y="1701"/>
                    </a:lnTo>
                    <a:cubicBezTo>
                      <a:pt x="757" y="1512"/>
                      <a:pt x="914" y="1323"/>
                      <a:pt x="1103" y="1323"/>
                    </a:cubicBezTo>
                    <a:lnTo>
                      <a:pt x="2143" y="1323"/>
                    </a:lnTo>
                    <a:lnTo>
                      <a:pt x="2143" y="1701"/>
                    </a:lnTo>
                    <a:cubicBezTo>
                      <a:pt x="2143" y="1890"/>
                      <a:pt x="2301" y="2048"/>
                      <a:pt x="2490" y="2048"/>
                    </a:cubicBezTo>
                    <a:lnTo>
                      <a:pt x="6617" y="2048"/>
                    </a:lnTo>
                    <a:cubicBezTo>
                      <a:pt x="6837" y="2048"/>
                      <a:pt x="6995" y="1890"/>
                      <a:pt x="6995" y="1701"/>
                    </a:cubicBezTo>
                    <a:lnTo>
                      <a:pt x="6995" y="1323"/>
                    </a:lnTo>
                    <a:close/>
                    <a:moveTo>
                      <a:pt x="3120" y="0"/>
                    </a:moveTo>
                    <a:cubicBezTo>
                      <a:pt x="2679" y="0"/>
                      <a:pt x="2301" y="284"/>
                      <a:pt x="2143" y="662"/>
                    </a:cubicBezTo>
                    <a:lnTo>
                      <a:pt x="1040" y="662"/>
                    </a:lnTo>
                    <a:cubicBezTo>
                      <a:pt x="473" y="662"/>
                      <a:pt x="1" y="1134"/>
                      <a:pt x="1" y="1701"/>
                    </a:cubicBezTo>
                    <a:lnTo>
                      <a:pt x="1" y="10649"/>
                    </a:lnTo>
                    <a:cubicBezTo>
                      <a:pt x="64" y="11216"/>
                      <a:pt x="536" y="11657"/>
                      <a:pt x="1072" y="11657"/>
                    </a:cubicBezTo>
                    <a:lnTo>
                      <a:pt x="7971" y="11657"/>
                    </a:lnTo>
                    <a:cubicBezTo>
                      <a:pt x="8507" y="11657"/>
                      <a:pt x="8980" y="11184"/>
                      <a:pt x="8980" y="10649"/>
                    </a:cubicBezTo>
                    <a:lnTo>
                      <a:pt x="8980" y="1701"/>
                    </a:lnTo>
                    <a:cubicBezTo>
                      <a:pt x="8980" y="1134"/>
                      <a:pt x="8507" y="662"/>
                      <a:pt x="7971" y="662"/>
                    </a:cubicBezTo>
                    <a:lnTo>
                      <a:pt x="6869" y="662"/>
                    </a:lnTo>
                    <a:cubicBezTo>
                      <a:pt x="6711" y="284"/>
                      <a:pt x="6365" y="0"/>
                      <a:pt x="5892" y="0"/>
                    </a:cubicBezTo>
                    <a:close/>
                  </a:path>
                </a:pathLst>
              </a:custGeom>
              <a:solidFill>
                <a:srgbClr val="EC931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Google Shape;226;p18">
                <a:extLst>
                  <a:ext uri="{FF2B5EF4-FFF2-40B4-BE49-F238E27FC236}">
                    <a16:creationId xmlns:a16="http://schemas.microsoft.com/office/drawing/2014/main" id="{0F577643-A678-4D24-81F7-529086E299D8}"/>
                  </a:ext>
                </a:extLst>
              </p:cNvPr>
              <p:cNvSpPr/>
              <p:nvPr/>
            </p:nvSpPr>
            <p:spPr>
              <a:xfrm>
                <a:off x="10804513" y="2606915"/>
                <a:ext cx="85409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112" extrusionOk="0">
                    <a:moveTo>
                      <a:pt x="1355" y="726"/>
                    </a:moveTo>
                    <a:lnTo>
                      <a:pt x="1355" y="1387"/>
                    </a:lnTo>
                    <a:lnTo>
                      <a:pt x="694" y="1387"/>
                    </a:lnTo>
                    <a:lnTo>
                      <a:pt x="694" y="726"/>
                    </a:lnTo>
                    <a:close/>
                    <a:moveTo>
                      <a:pt x="379" y="1"/>
                    </a:moveTo>
                    <a:cubicBezTo>
                      <a:pt x="158" y="1"/>
                      <a:pt x="0" y="158"/>
                      <a:pt x="0" y="379"/>
                    </a:cubicBezTo>
                    <a:lnTo>
                      <a:pt x="0" y="1734"/>
                    </a:lnTo>
                    <a:cubicBezTo>
                      <a:pt x="0" y="1954"/>
                      <a:pt x="158" y="2112"/>
                      <a:pt x="379" y="2112"/>
                    </a:cubicBezTo>
                    <a:lnTo>
                      <a:pt x="1733" y="2112"/>
                    </a:lnTo>
                    <a:cubicBezTo>
                      <a:pt x="1954" y="2112"/>
                      <a:pt x="2111" y="1954"/>
                      <a:pt x="2111" y="1734"/>
                    </a:cubicBezTo>
                    <a:lnTo>
                      <a:pt x="2111" y="379"/>
                    </a:lnTo>
                    <a:cubicBezTo>
                      <a:pt x="2111" y="158"/>
                      <a:pt x="1954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Google Shape;227;p18">
                <a:extLst>
                  <a:ext uri="{FF2B5EF4-FFF2-40B4-BE49-F238E27FC236}">
                    <a16:creationId xmlns:a16="http://schemas.microsoft.com/office/drawing/2014/main" id="{530EE416-262A-46D4-B8E0-7B80E687038D}"/>
                  </a:ext>
                </a:extLst>
              </p:cNvPr>
              <p:cNvSpPr/>
              <p:nvPr/>
            </p:nvSpPr>
            <p:spPr>
              <a:xfrm>
                <a:off x="10804513" y="2496069"/>
                <a:ext cx="85409" cy="84156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081" extrusionOk="0">
                    <a:moveTo>
                      <a:pt x="1355" y="694"/>
                    </a:moveTo>
                    <a:lnTo>
                      <a:pt x="1355" y="1356"/>
                    </a:lnTo>
                    <a:lnTo>
                      <a:pt x="694" y="1356"/>
                    </a:lnTo>
                    <a:lnTo>
                      <a:pt x="694" y="694"/>
                    </a:lnTo>
                    <a:close/>
                    <a:moveTo>
                      <a:pt x="379" y="1"/>
                    </a:moveTo>
                    <a:cubicBezTo>
                      <a:pt x="158" y="1"/>
                      <a:pt x="0" y="159"/>
                      <a:pt x="0" y="348"/>
                    </a:cubicBezTo>
                    <a:lnTo>
                      <a:pt x="0" y="1734"/>
                    </a:lnTo>
                    <a:cubicBezTo>
                      <a:pt x="0" y="1923"/>
                      <a:pt x="158" y="2080"/>
                      <a:pt x="379" y="2080"/>
                    </a:cubicBezTo>
                    <a:lnTo>
                      <a:pt x="1733" y="2080"/>
                    </a:lnTo>
                    <a:cubicBezTo>
                      <a:pt x="1954" y="2080"/>
                      <a:pt x="2111" y="1923"/>
                      <a:pt x="2111" y="1734"/>
                    </a:cubicBezTo>
                    <a:lnTo>
                      <a:pt x="2111" y="348"/>
                    </a:lnTo>
                    <a:cubicBezTo>
                      <a:pt x="2111" y="159"/>
                      <a:pt x="1954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Google Shape;228;p18">
                <a:extLst>
                  <a:ext uri="{FF2B5EF4-FFF2-40B4-BE49-F238E27FC236}">
                    <a16:creationId xmlns:a16="http://schemas.microsoft.com/office/drawing/2014/main" id="{9FB88CD3-432A-459F-975C-3C527E4FCBEB}"/>
                  </a:ext>
                </a:extLst>
              </p:cNvPr>
              <p:cNvSpPr/>
              <p:nvPr/>
            </p:nvSpPr>
            <p:spPr>
              <a:xfrm>
                <a:off x="10804513" y="2383969"/>
                <a:ext cx="85409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112" extrusionOk="0">
                    <a:moveTo>
                      <a:pt x="1355" y="725"/>
                    </a:moveTo>
                    <a:lnTo>
                      <a:pt x="1355" y="1387"/>
                    </a:lnTo>
                    <a:lnTo>
                      <a:pt x="694" y="1387"/>
                    </a:lnTo>
                    <a:lnTo>
                      <a:pt x="694" y="725"/>
                    </a:lnTo>
                    <a:close/>
                    <a:moveTo>
                      <a:pt x="379" y="1"/>
                    </a:moveTo>
                    <a:cubicBezTo>
                      <a:pt x="158" y="1"/>
                      <a:pt x="0" y="158"/>
                      <a:pt x="0" y="379"/>
                    </a:cubicBezTo>
                    <a:lnTo>
                      <a:pt x="0" y="1733"/>
                    </a:lnTo>
                    <a:cubicBezTo>
                      <a:pt x="0" y="1954"/>
                      <a:pt x="158" y="2111"/>
                      <a:pt x="379" y="2111"/>
                    </a:cubicBezTo>
                    <a:lnTo>
                      <a:pt x="1733" y="2111"/>
                    </a:lnTo>
                    <a:cubicBezTo>
                      <a:pt x="1954" y="2111"/>
                      <a:pt x="2111" y="1954"/>
                      <a:pt x="2111" y="1733"/>
                    </a:cubicBezTo>
                    <a:lnTo>
                      <a:pt x="2111" y="379"/>
                    </a:lnTo>
                    <a:cubicBezTo>
                      <a:pt x="2111" y="158"/>
                      <a:pt x="1954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Google Shape;229;p18">
                <a:extLst>
                  <a:ext uri="{FF2B5EF4-FFF2-40B4-BE49-F238E27FC236}">
                    <a16:creationId xmlns:a16="http://schemas.microsoft.com/office/drawing/2014/main" id="{94074E56-6DCD-4B9C-86EA-2DDB863D6BCA}"/>
                  </a:ext>
                </a:extLst>
              </p:cNvPr>
              <p:cNvSpPr/>
              <p:nvPr/>
            </p:nvSpPr>
            <p:spPr>
              <a:xfrm>
                <a:off x="10916613" y="2383969"/>
                <a:ext cx="138911" cy="29359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79"/>
                    </a:cubicBezTo>
                    <a:cubicBezTo>
                      <a:pt x="1" y="568"/>
                      <a:pt x="158" y="725"/>
                      <a:pt x="347" y="725"/>
                    </a:cubicBezTo>
                    <a:lnTo>
                      <a:pt x="3057" y="725"/>
                    </a:lnTo>
                    <a:cubicBezTo>
                      <a:pt x="3277" y="725"/>
                      <a:pt x="3435" y="568"/>
                      <a:pt x="3435" y="379"/>
                    </a:cubicBezTo>
                    <a:cubicBezTo>
                      <a:pt x="3435" y="158"/>
                      <a:pt x="3277" y="1"/>
                      <a:pt x="30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Google Shape;230;p18">
                <a:extLst>
                  <a:ext uri="{FF2B5EF4-FFF2-40B4-BE49-F238E27FC236}">
                    <a16:creationId xmlns:a16="http://schemas.microsoft.com/office/drawing/2014/main" id="{B971ACD8-8169-4EBA-B9C9-40E80A9D508B}"/>
                  </a:ext>
                </a:extLst>
              </p:cNvPr>
              <p:cNvSpPr/>
              <p:nvPr/>
            </p:nvSpPr>
            <p:spPr>
              <a:xfrm>
                <a:off x="10916613" y="2440019"/>
                <a:ext cx="84156" cy="29359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5"/>
                      <a:pt x="347" y="725"/>
                    </a:cubicBezTo>
                    <a:lnTo>
                      <a:pt x="1734" y="725"/>
                    </a:lnTo>
                    <a:cubicBezTo>
                      <a:pt x="1923" y="725"/>
                      <a:pt x="2080" y="568"/>
                      <a:pt x="2080" y="347"/>
                    </a:cubicBezTo>
                    <a:cubicBezTo>
                      <a:pt x="2080" y="158"/>
                      <a:pt x="1923" y="1"/>
                      <a:pt x="17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Google Shape;231;p18">
                <a:extLst>
                  <a:ext uri="{FF2B5EF4-FFF2-40B4-BE49-F238E27FC236}">
                    <a16:creationId xmlns:a16="http://schemas.microsoft.com/office/drawing/2014/main" id="{BF96A96A-AADB-472B-A415-7048987FD3A8}"/>
                  </a:ext>
                </a:extLst>
              </p:cNvPr>
              <p:cNvSpPr/>
              <p:nvPr/>
            </p:nvSpPr>
            <p:spPr>
              <a:xfrm>
                <a:off x="10916613" y="2496069"/>
                <a:ext cx="138911" cy="28106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695" extrusionOk="0">
                    <a:moveTo>
                      <a:pt x="347" y="1"/>
                    </a:moveTo>
                    <a:cubicBezTo>
                      <a:pt x="158" y="1"/>
                      <a:pt x="1" y="159"/>
                      <a:pt x="1" y="348"/>
                    </a:cubicBezTo>
                    <a:cubicBezTo>
                      <a:pt x="1" y="537"/>
                      <a:pt x="158" y="694"/>
                      <a:pt x="347" y="694"/>
                    </a:cubicBezTo>
                    <a:lnTo>
                      <a:pt x="3057" y="694"/>
                    </a:lnTo>
                    <a:cubicBezTo>
                      <a:pt x="3277" y="694"/>
                      <a:pt x="3435" y="537"/>
                      <a:pt x="3435" y="348"/>
                    </a:cubicBezTo>
                    <a:cubicBezTo>
                      <a:pt x="3435" y="159"/>
                      <a:pt x="3277" y="1"/>
                      <a:pt x="30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Google Shape;232;p18">
                <a:extLst>
                  <a:ext uri="{FF2B5EF4-FFF2-40B4-BE49-F238E27FC236}">
                    <a16:creationId xmlns:a16="http://schemas.microsoft.com/office/drawing/2014/main" id="{10C1CEE3-2422-4807-A85C-DDCD552811FC}"/>
                  </a:ext>
                </a:extLst>
              </p:cNvPr>
              <p:cNvSpPr/>
              <p:nvPr/>
            </p:nvSpPr>
            <p:spPr>
              <a:xfrm>
                <a:off x="10916613" y="2550865"/>
                <a:ext cx="84156" cy="29359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726" extrusionOk="0">
                    <a:moveTo>
                      <a:pt x="347" y="1"/>
                    </a:moveTo>
                    <a:cubicBezTo>
                      <a:pt x="158" y="1"/>
                      <a:pt x="1" y="190"/>
                      <a:pt x="1" y="379"/>
                    </a:cubicBezTo>
                    <a:cubicBezTo>
                      <a:pt x="1" y="568"/>
                      <a:pt x="158" y="725"/>
                      <a:pt x="347" y="725"/>
                    </a:cubicBezTo>
                    <a:lnTo>
                      <a:pt x="1734" y="725"/>
                    </a:lnTo>
                    <a:cubicBezTo>
                      <a:pt x="1923" y="725"/>
                      <a:pt x="2080" y="568"/>
                      <a:pt x="2080" y="379"/>
                    </a:cubicBezTo>
                    <a:cubicBezTo>
                      <a:pt x="2080" y="190"/>
                      <a:pt x="1923" y="1"/>
                      <a:pt x="17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Google Shape;233;p18">
                <a:extLst>
                  <a:ext uri="{FF2B5EF4-FFF2-40B4-BE49-F238E27FC236}">
                    <a16:creationId xmlns:a16="http://schemas.microsoft.com/office/drawing/2014/main" id="{23FE3700-07E6-4A2F-89E1-9040CD9F02DC}"/>
                  </a:ext>
                </a:extLst>
              </p:cNvPr>
              <p:cNvSpPr/>
              <p:nvPr/>
            </p:nvSpPr>
            <p:spPr>
              <a:xfrm>
                <a:off x="10916613" y="2606915"/>
                <a:ext cx="138911" cy="29359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79"/>
                    </a:cubicBezTo>
                    <a:cubicBezTo>
                      <a:pt x="1" y="568"/>
                      <a:pt x="158" y="726"/>
                      <a:pt x="347" y="726"/>
                    </a:cubicBezTo>
                    <a:lnTo>
                      <a:pt x="3057" y="726"/>
                    </a:lnTo>
                    <a:cubicBezTo>
                      <a:pt x="3277" y="726"/>
                      <a:pt x="3435" y="568"/>
                      <a:pt x="3435" y="379"/>
                    </a:cubicBezTo>
                    <a:cubicBezTo>
                      <a:pt x="3435" y="158"/>
                      <a:pt x="3277" y="1"/>
                      <a:pt x="30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Google Shape;234;p18">
                <a:extLst>
                  <a:ext uri="{FF2B5EF4-FFF2-40B4-BE49-F238E27FC236}">
                    <a16:creationId xmlns:a16="http://schemas.microsoft.com/office/drawing/2014/main" id="{FBBCF667-3FD6-4049-AD79-6F0042AF47DE}"/>
                  </a:ext>
                </a:extLst>
              </p:cNvPr>
              <p:cNvSpPr/>
              <p:nvPr/>
            </p:nvSpPr>
            <p:spPr>
              <a:xfrm>
                <a:off x="10916613" y="2663005"/>
                <a:ext cx="84156" cy="29319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725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67"/>
                      <a:pt x="158" y="725"/>
                      <a:pt x="347" y="725"/>
                    </a:cubicBezTo>
                    <a:lnTo>
                      <a:pt x="1734" y="725"/>
                    </a:lnTo>
                    <a:cubicBezTo>
                      <a:pt x="1923" y="725"/>
                      <a:pt x="2080" y="567"/>
                      <a:pt x="2080" y="347"/>
                    </a:cubicBezTo>
                    <a:cubicBezTo>
                      <a:pt x="2080" y="158"/>
                      <a:pt x="1923" y="0"/>
                      <a:pt x="17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Google Shape;235;p18">
                <a:extLst>
                  <a:ext uri="{FF2B5EF4-FFF2-40B4-BE49-F238E27FC236}">
                    <a16:creationId xmlns:a16="http://schemas.microsoft.com/office/drawing/2014/main" id="{E7BB7849-0628-472C-9CA1-51500D37FBE4}"/>
                  </a:ext>
                </a:extLst>
              </p:cNvPr>
              <p:cNvSpPr/>
              <p:nvPr/>
            </p:nvSpPr>
            <p:spPr>
              <a:xfrm>
                <a:off x="11139599" y="2330467"/>
                <a:ext cx="82821" cy="388628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9610" extrusionOk="0">
                    <a:moveTo>
                      <a:pt x="1008" y="662"/>
                    </a:moveTo>
                    <a:cubicBezTo>
                      <a:pt x="1229" y="662"/>
                      <a:pt x="1386" y="819"/>
                      <a:pt x="1386" y="1009"/>
                    </a:cubicBezTo>
                    <a:lnTo>
                      <a:pt x="1386" y="2080"/>
                    </a:lnTo>
                    <a:lnTo>
                      <a:pt x="725" y="2080"/>
                    </a:lnTo>
                    <a:lnTo>
                      <a:pt x="725" y="1009"/>
                    </a:lnTo>
                    <a:lnTo>
                      <a:pt x="662" y="1009"/>
                    </a:lnTo>
                    <a:cubicBezTo>
                      <a:pt x="662" y="819"/>
                      <a:pt x="819" y="662"/>
                      <a:pt x="1008" y="662"/>
                    </a:cubicBezTo>
                    <a:close/>
                    <a:moveTo>
                      <a:pt x="1323" y="2741"/>
                    </a:moveTo>
                    <a:lnTo>
                      <a:pt x="1323" y="6900"/>
                    </a:lnTo>
                    <a:lnTo>
                      <a:pt x="662" y="6900"/>
                    </a:lnTo>
                    <a:lnTo>
                      <a:pt x="662" y="2741"/>
                    </a:lnTo>
                    <a:close/>
                    <a:moveTo>
                      <a:pt x="1260" y="7562"/>
                    </a:moveTo>
                    <a:lnTo>
                      <a:pt x="1008" y="8192"/>
                    </a:lnTo>
                    <a:lnTo>
                      <a:pt x="819" y="7562"/>
                    </a:lnTo>
                    <a:close/>
                    <a:moveTo>
                      <a:pt x="1008" y="0"/>
                    </a:moveTo>
                    <a:cubicBezTo>
                      <a:pt x="473" y="0"/>
                      <a:pt x="0" y="473"/>
                      <a:pt x="0" y="1009"/>
                    </a:cubicBezTo>
                    <a:lnTo>
                      <a:pt x="0" y="7215"/>
                    </a:lnTo>
                    <a:lnTo>
                      <a:pt x="0" y="7309"/>
                    </a:lnTo>
                    <a:lnTo>
                      <a:pt x="662" y="9357"/>
                    </a:lnTo>
                    <a:cubicBezTo>
                      <a:pt x="693" y="9515"/>
                      <a:pt x="819" y="9609"/>
                      <a:pt x="977" y="9609"/>
                    </a:cubicBezTo>
                    <a:cubicBezTo>
                      <a:pt x="1134" y="9609"/>
                      <a:pt x="1260" y="9515"/>
                      <a:pt x="1292" y="9357"/>
                    </a:cubicBezTo>
                    <a:lnTo>
                      <a:pt x="1954" y="7309"/>
                    </a:lnTo>
                    <a:lnTo>
                      <a:pt x="1954" y="7215"/>
                    </a:lnTo>
                    <a:lnTo>
                      <a:pt x="1954" y="1009"/>
                    </a:lnTo>
                    <a:cubicBezTo>
                      <a:pt x="2048" y="441"/>
                      <a:pt x="1576" y="0"/>
                      <a:pt x="1008" y="0"/>
                    </a:cubicBezTo>
                    <a:close/>
                  </a:path>
                </a:pathLst>
              </a:custGeom>
              <a:solidFill>
                <a:srgbClr val="EC931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9" name="Google Shape;236;p18">
            <a:extLst>
              <a:ext uri="{FF2B5EF4-FFF2-40B4-BE49-F238E27FC236}">
                <a16:creationId xmlns:a16="http://schemas.microsoft.com/office/drawing/2014/main" id="{ED5AC205-E19F-4FC4-9B2C-9F971117262A}"/>
              </a:ext>
            </a:extLst>
          </p:cNvPr>
          <p:cNvGrpSpPr/>
          <p:nvPr/>
        </p:nvGrpSpPr>
        <p:grpSpPr>
          <a:xfrm>
            <a:off x="609596" y="1736112"/>
            <a:ext cx="5131001" cy="1547979"/>
            <a:chOff x="457196" y="1494588"/>
            <a:chExt cx="3848251" cy="1160984"/>
          </a:xfrm>
        </p:grpSpPr>
        <p:sp>
          <p:nvSpPr>
            <p:cNvPr id="40" name="Google Shape;237;p18">
              <a:extLst>
                <a:ext uri="{FF2B5EF4-FFF2-40B4-BE49-F238E27FC236}">
                  <a16:creationId xmlns:a16="http://schemas.microsoft.com/office/drawing/2014/main" id="{A5981138-50B2-42B2-8EA9-63FB4EEF4899}"/>
                </a:ext>
              </a:extLst>
            </p:cNvPr>
            <p:cNvSpPr/>
            <p:nvPr/>
          </p:nvSpPr>
          <p:spPr>
            <a:xfrm>
              <a:off x="457196" y="1494588"/>
              <a:ext cx="1207818" cy="1160984"/>
            </a:xfrm>
            <a:custGeom>
              <a:avLst/>
              <a:gdLst/>
              <a:ahLst/>
              <a:cxnLst/>
              <a:rect l="l" t="t" r="r" b="b"/>
              <a:pathLst>
                <a:path w="89747" h="86267" extrusionOk="0">
                  <a:moveTo>
                    <a:pt x="46696" y="1779"/>
                  </a:moveTo>
                  <a:cubicBezTo>
                    <a:pt x="69459" y="1779"/>
                    <a:pt x="87967" y="20292"/>
                    <a:pt x="87967" y="43134"/>
                  </a:cubicBezTo>
                  <a:cubicBezTo>
                    <a:pt x="87967" y="66019"/>
                    <a:pt x="69391" y="84487"/>
                    <a:pt x="46570" y="84487"/>
                  </a:cubicBezTo>
                  <a:cubicBezTo>
                    <a:pt x="46396" y="84487"/>
                    <a:pt x="46222" y="84486"/>
                    <a:pt x="46047" y="84484"/>
                  </a:cubicBezTo>
                  <a:cubicBezTo>
                    <a:pt x="34660" y="84342"/>
                    <a:pt x="23700" y="80000"/>
                    <a:pt x="15302" y="72314"/>
                  </a:cubicBezTo>
                  <a:cubicBezTo>
                    <a:pt x="6548" y="64343"/>
                    <a:pt x="1779" y="53952"/>
                    <a:pt x="1779" y="43134"/>
                  </a:cubicBezTo>
                  <a:cubicBezTo>
                    <a:pt x="1779" y="32316"/>
                    <a:pt x="6548" y="21925"/>
                    <a:pt x="15302" y="13954"/>
                  </a:cubicBezTo>
                  <a:cubicBezTo>
                    <a:pt x="23700" y="6268"/>
                    <a:pt x="34660" y="1927"/>
                    <a:pt x="46047" y="1784"/>
                  </a:cubicBezTo>
                  <a:cubicBezTo>
                    <a:pt x="46264" y="1781"/>
                    <a:pt x="46480" y="1779"/>
                    <a:pt x="46696" y="1779"/>
                  </a:cubicBezTo>
                  <a:close/>
                  <a:moveTo>
                    <a:pt x="46698" y="0"/>
                  </a:moveTo>
                  <a:cubicBezTo>
                    <a:pt x="46481" y="0"/>
                    <a:pt x="46264" y="2"/>
                    <a:pt x="46047" y="5"/>
                  </a:cubicBezTo>
                  <a:cubicBezTo>
                    <a:pt x="22276" y="5"/>
                    <a:pt x="0" y="19292"/>
                    <a:pt x="0" y="43134"/>
                  </a:cubicBezTo>
                  <a:cubicBezTo>
                    <a:pt x="0" y="66905"/>
                    <a:pt x="22276" y="86263"/>
                    <a:pt x="46047" y="86263"/>
                  </a:cubicBezTo>
                  <a:cubicBezTo>
                    <a:pt x="46222" y="86266"/>
                    <a:pt x="46397" y="86267"/>
                    <a:pt x="46571" y="86267"/>
                  </a:cubicBezTo>
                  <a:cubicBezTo>
                    <a:pt x="70387" y="86267"/>
                    <a:pt x="89746" y="67015"/>
                    <a:pt x="89746" y="43134"/>
                  </a:cubicBezTo>
                  <a:cubicBezTo>
                    <a:pt x="89746" y="19296"/>
                    <a:pt x="70456" y="0"/>
                    <a:pt x="46698" y="0"/>
                  </a:cubicBezTo>
                  <a:close/>
                </a:path>
              </a:pathLst>
            </a:custGeom>
            <a:solidFill>
              <a:srgbClr val="5A83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Google Shape;238;p18">
              <a:extLst>
                <a:ext uri="{FF2B5EF4-FFF2-40B4-BE49-F238E27FC236}">
                  <a16:creationId xmlns:a16="http://schemas.microsoft.com/office/drawing/2014/main" id="{4D8F7ED2-1F84-40DD-920A-9C29DED66CFD}"/>
                </a:ext>
              </a:extLst>
            </p:cNvPr>
            <p:cNvSpPr/>
            <p:nvPr/>
          </p:nvSpPr>
          <p:spPr>
            <a:xfrm>
              <a:off x="1030925" y="1494642"/>
              <a:ext cx="2834194" cy="1160876"/>
            </a:xfrm>
            <a:custGeom>
              <a:avLst/>
              <a:gdLst/>
              <a:ahLst/>
              <a:cxnLst/>
              <a:rect l="l" t="t" r="r" b="b"/>
              <a:pathLst>
                <a:path w="210595" h="86259" extrusionOk="0">
                  <a:moveTo>
                    <a:pt x="5623" y="0"/>
                  </a:moveTo>
                  <a:cubicBezTo>
                    <a:pt x="2491" y="0"/>
                    <a:pt x="0" y="2491"/>
                    <a:pt x="0" y="5622"/>
                  </a:cubicBezTo>
                  <a:lnTo>
                    <a:pt x="0" y="80636"/>
                  </a:lnTo>
                  <a:cubicBezTo>
                    <a:pt x="0" y="83696"/>
                    <a:pt x="2491" y="86258"/>
                    <a:pt x="5623" y="86258"/>
                  </a:cubicBezTo>
                  <a:lnTo>
                    <a:pt x="204900" y="86258"/>
                  </a:lnTo>
                  <a:cubicBezTo>
                    <a:pt x="208032" y="86258"/>
                    <a:pt x="210594" y="83696"/>
                    <a:pt x="210594" y="80636"/>
                  </a:cubicBezTo>
                  <a:lnTo>
                    <a:pt x="210594" y="5622"/>
                  </a:lnTo>
                  <a:cubicBezTo>
                    <a:pt x="210594" y="2491"/>
                    <a:pt x="208032" y="0"/>
                    <a:pt x="2049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Google Shape;239;p18">
              <a:extLst>
                <a:ext uri="{FF2B5EF4-FFF2-40B4-BE49-F238E27FC236}">
                  <a16:creationId xmlns:a16="http://schemas.microsoft.com/office/drawing/2014/main" id="{3CE2E3AB-F7C0-47A2-93C0-28D31E0FA760}"/>
                </a:ext>
              </a:extLst>
            </p:cNvPr>
            <p:cNvSpPr/>
            <p:nvPr/>
          </p:nvSpPr>
          <p:spPr>
            <a:xfrm>
              <a:off x="3342127" y="1594729"/>
              <a:ext cx="522993" cy="960702"/>
            </a:xfrm>
            <a:custGeom>
              <a:avLst/>
              <a:gdLst/>
              <a:ahLst/>
              <a:cxnLst/>
              <a:rect l="l" t="t" r="r" b="b"/>
              <a:pathLst>
                <a:path w="38861" h="71385" extrusionOk="0">
                  <a:moveTo>
                    <a:pt x="35729" y="1"/>
                  </a:moveTo>
                  <a:cubicBezTo>
                    <a:pt x="33878" y="1"/>
                    <a:pt x="32028" y="143"/>
                    <a:pt x="30177" y="428"/>
                  </a:cubicBezTo>
                  <a:cubicBezTo>
                    <a:pt x="12812" y="3132"/>
                    <a:pt x="1" y="18149"/>
                    <a:pt x="1" y="35728"/>
                  </a:cubicBezTo>
                  <a:cubicBezTo>
                    <a:pt x="1" y="53307"/>
                    <a:pt x="12812" y="68324"/>
                    <a:pt x="30177" y="71029"/>
                  </a:cubicBezTo>
                  <a:cubicBezTo>
                    <a:pt x="32028" y="71242"/>
                    <a:pt x="33878" y="71385"/>
                    <a:pt x="35729" y="71385"/>
                  </a:cubicBezTo>
                  <a:cubicBezTo>
                    <a:pt x="36725" y="71385"/>
                    <a:pt x="37792" y="71385"/>
                    <a:pt x="38860" y="71242"/>
                  </a:cubicBezTo>
                  <a:lnTo>
                    <a:pt x="38860" y="143"/>
                  </a:lnTo>
                  <a:cubicBezTo>
                    <a:pt x="37792" y="72"/>
                    <a:pt x="36725" y="1"/>
                    <a:pt x="35729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Google Shape;240;p18">
              <a:extLst>
                <a:ext uri="{FF2B5EF4-FFF2-40B4-BE49-F238E27FC236}">
                  <a16:creationId xmlns:a16="http://schemas.microsoft.com/office/drawing/2014/main" id="{6BC528DA-17CC-41B4-B681-145A042C7197}"/>
                </a:ext>
              </a:extLst>
            </p:cNvPr>
            <p:cNvSpPr/>
            <p:nvPr/>
          </p:nvSpPr>
          <p:spPr>
            <a:xfrm>
              <a:off x="546261" y="1588983"/>
              <a:ext cx="485633" cy="972195"/>
            </a:xfrm>
            <a:custGeom>
              <a:avLst/>
              <a:gdLst/>
              <a:ahLst/>
              <a:cxnLst/>
              <a:rect l="l" t="t" r="r" b="b"/>
              <a:pathLst>
                <a:path w="36085" h="72239" extrusionOk="0">
                  <a:moveTo>
                    <a:pt x="36084" y="1"/>
                  </a:moveTo>
                  <a:lnTo>
                    <a:pt x="36084" y="72239"/>
                  </a:lnTo>
                  <a:lnTo>
                    <a:pt x="36084" y="72239"/>
                  </a:lnTo>
                  <a:cubicBezTo>
                    <a:pt x="34946" y="72239"/>
                    <a:pt x="33878" y="72167"/>
                    <a:pt x="32811" y="72025"/>
                  </a:cubicBezTo>
                  <a:cubicBezTo>
                    <a:pt x="32028" y="72025"/>
                    <a:pt x="31316" y="71883"/>
                    <a:pt x="30533" y="71812"/>
                  </a:cubicBezTo>
                  <a:lnTo>
                    <a:pt x="30248" y="71740"/>
                  </a:lnTo>
                  <a:cubicBezTo>
                    <a:pt x="12812" y="68894"/>
                    <a:pt x="1" y="53805"/>
                    <a:pt x="1" y="36155"/>
                  </a:cubicBezTo>
                  <a:cubicBezTo>
                    <a:pt x="1" y="18434"/>
                    <a:pt x="12812" y="3417"/>
                    <a:pt x="30248" y="570"/>
                  </a:cubicBezTo>
                  <a:lnTo>
                    <a:pt x="30533" y="499"/>
                  </a:lnTo>
                  <a:cubicBezTo>
                    <a:pt x="31316" y="357"/>
                    <a:pt x="32028" y="285"/>
                    <a:pt x="32811" y="214"/>
                  </a:cubicBezTo>
                  <a:cubicBezTo>
                    <a:pt x="33878" y="143"/>
                    <a:pt x="34946" y="72"/>
                    <a:pt x="36084" y="72"/>
                  </a:cubicBezTo>
                  <a:close/>
                </a:path>
              </a:pathLst>
            </a:custGeom>
            <a:solidFill>
              <a:srgbClr val="5A83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Google Shape;241;p18">
              <a:extLst>
                <a:ext uri="{FF2B5EF4-FFF2-40B4-BE49-F238E27FC236}">
                  <a16:creationId xmlns:a16="http://schemas.microsoft.com/office/drawing/2014/main" id="{31C34382-8769-4CA6-866C-440280E838B5}"/>
                </a:ext>
              </a:extLst>
            </p:cNvPr>
            <p:cNvSpPr/>
            <p:nvPr/>
          </p:nvSpPr>
          <p:spPr>
            <a:xfrm>
              <a:off x="1030925" y="1587550"/>
              <a:ext cx="108243" cy="975061"/>
            </a:xfrm>
            <a:custGeom>
              <a:avLst/>
              <a:gdLst/>
              <a:ahLst/>
              <a:cxnLst/>
              <a:rect l="l" t="t" r="r" b="b"/>
              <a:pathLst>
                <a:path w="8043" h="72452" extrusionOk="0">
                  <a:moveTo>
                    <a:pt x="0" y="1"/>
                  </a:moveTo>
                  <a:lnTo>
                    <a:pt x="0" y="72452"/>
                  </a:lnTo>
                  <a:cubicBezTo>
                    <a:pt x="4413" y="72452"/>
                    <a:pt x="8042" y="68893"/>
                    <a:pt x="8042" y="64410"/>
                  </a:cubicBezTo>
                  <a:lnTo>
                    <a:pt x="8042" y="7972"/>
                  </a:lnTo>
                  <a:cubicBezTo>
                    <a:pt x="8042" y="3559"/>
                    <a:pt x="4413" y="1"/>
                    <a:pt x="0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Google Shape;242;p18">
              <a:extLst>
                <a:ext uri="{FF2B5EF4-FFF2-40B4-BE49-F238E27FC236}">
                  <a16:creationId xmlns:a16="http://schemas.microsoft.com/office/drawing/2014/main" id="{20164930-FF35-409D-9325-041044374F6B}"/>
                </a:ext>
              </a:extLst>
            </p:cNvPr>
            <p:cNvSpPr/>
            <p:nvPr/>
          </p:nvSpPr>
          <p:spPr>
            <a:xfrm>
              <a:off x="3408871" y="1626792"/>
              <a:ext cx="896576" cy="896576"/>
            </a:xfrm>
            <a:prstGeom prst="ellipse">
              <a:avLst/>
            </a:prstGeom>
            <a:solidFill>
              <a:srgbClr val="5A83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Google Shape;243;p18">
              <a:extLst>
                <a:ext uri="{FF2B5EF4-FFF2-40B4-BE49-F238E27FC236}">
                  <a16:creationId xmlns:a16="http://schemas.microsoft.com/office/drawing/2014/main" id="{6F80C073-2948-452E-AD39-DEF9A3DFB1FB}"/>
                </a:ext>
              </a:extLst>
            </p:cNvPr>
            <p:cNvSpPr/>
            <p:nvPr/>
          </p:nvSpPr>
          <p:spPr>
            <a:xfrm>
              <a:off x="3498545" y="1716499"/>
              <a:ext cx="717408" cy="717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Google Shape;244;p18">
              <a:extLst>
                <a:ext uri="{FF2B5EF4-FFF2-40B4-BE49-F238E27FC236}">
                  <a16:creationId xmlns:a16="http://schemas.microsoft.com/office/drawing/2014/main" id="{4CABED35-E2D5-4D1B-BAE5-5018A52EB7DE}"/>
                </a:ext>
              </a:extLst>
            </p:cNvPr>
            <p:cNvSpPr txBox="1"/>
            <p:nvPr/>
          </p:nvSpPr>
          <p:spPr>
            <a:xfrm>
              <a:off x="1215900" y="1540876"/>
              <a:ext cx="2084700" cy="7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Google Shape;245;p18">
              <a:extLst>
                <a:ext uri="{FF2B5EF4-FFF2-40B4-BE49-F238E27FC236}">
                  <a16:creationId xmlns:a16="http://schemas.microsoft.com/office/drawing/2014/main" id="{BA7E2DAA-2AE0-4521-8E49-5F2E8B805362}"/>
                </a:ext>
              </a:extLst>
            </p:cNvPr>
            <p:cNvSpPr txBox="1"/>
            <p:nvPr/>
          </p:nvSpPr>
          <p:spPr>
            <a:xfrm>
              <a:off x="583525" y="1809450"/>
              <a:ext cx="441000" cy="5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9" name="Google Shape;246;p18">
              <a:extLst>
                <a:ext uri="{FF2B5EF4-FFF2-40B4-BE49-F238E27FC236}">
                  <a16:creationId xmlns:a16="http://schemas.microsoft.com/office/drawing/2014/main" id="{71D06EF8-90AA-49B2-8136-CF80BB55B24F}"/>
                </a:ext>
              </a:extLst>
            </p:cNvPr>
            <p:cNvGrpSpPr/>
            <p:nvPr/>
          </p:nvGrpSpPr>
          <p:grpSpPr>
            <a:xfrm>
              <a:off x="3703994" y="1893732"/>
              <a:ext cx="306516" cy="358349"/>
              <a:chOff x="-48237000" y="2342650"/>
              <a:chExt cx="256800" cy="300225"/>
            </a:xfrm>
          </p:grpSpPr>
          <p:sp>
            <p:nvSpPr>
              <p:cNvPr id="50" name="Google Shape;247;p18">
                <a:extLst>
                  <a:ext uri="{FF2B5EF4-FFF2-40B4-BE49-F238E27FC236}">
                    <a16:creationId xmlns:a16="http://schemas.microsoft.com/office/drawing/2014/main" id="{E3FB1C1D-4598-40D4-B764-1F47EEF46671}"/>
                  </a:ext>
                </a:extLst>
              </p:cNvPr>
              <p:cNvSpPr/>
              <p:nvPr/>
            </p:nvSpPr>
            <p:spPr>
              <a:xfrm>
                <a:off x="-48237000" y="2342650"/>
                <a:ext cx="256800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10272" h="12009" extrusionOk="0">
                    <a:moveTo>
                      <a:pt x="4507" y="679"/>
                    </a:moveTo>
                    <a:cubicBezTo>
                      <a:pt x="4774" y="679"/>
                      <a:pt x="5048" y="706"/>
                      <a:pt x="5325" y="762"/>
                    </a:cubicBezTo>
                    <a:cubicBezTo>
                      <a:pt x="6774" y="1077"/>
                      <a:pt x="7940" y="2274"/>
                      <a:pt x="8255" y="3723"/>
                    </a:cubicBezTo>
                    <a:cubicBezTo>
                      <a:pt x="8381" y="4227"/>
                      <a:pt x="8381" y="4763"/>
                      <a:pt x="8318" y="5267"/>
                    </a:cubicBezTo>
                    <a:cubicBezTo>
                      <a:pt x="8318" y="5330"/>
                      <a:pt x="8318" y="5424"/>
                      <a:pt x="8350" y="5487"/>
                    </a:cubicBezTo>
                    <a:lnTo>
                      <a:pt x="9263" y="7220"/>
                    </a:lnTo>
                    <a:cubicBezTo>
                      <a:pt x="9389" y="7441"/>
                      <a:pt x="9232" y="7756"/>
                      <a:pt x="8980" y="7756"/>
                    </a:cubicBezTo>
                    <a:lnTo>
                      <a:pt x="8034" y="7756"/>
                    </a:lnTo>
                    <a:cubicBezTo>
                      <a:pt x="7845" y="7756"/>
                      <a:pt x="7688" y="7913"/>
                      <a:pt x="7688" y="8102"/>
                    </a:cubicBezTo>
                    <a:lnTo>
                      <a:pt x="7688" y="9867"/>
                    </a:lnTo>
                    <a:lnTo>
                      <a:pt x="5892" y="9867"/>
                    </a:lnTo>
                    <a:cubicBezTo>
                      <a:pt x="5703" y="9867"/>
                      <a:pt x="5546" y="10024"/>
                      <a:pt x="5546" y="10213"/>
                    </a:cubicBezTo>
                    <a:lnTo>
                      <a:pt x="5546" y="11284"/>
                    </a:lnTo>
                    <a:lnTo>
                      <a:pt x="2049" y="11284"/>
                    </a:lnTo>
                    <a:lnTo>
                      <a:pt x="2049" y="7693"/>
                    </a:lnTo>
                    <a:cubicBezTo>
                      <a:pt x="2049" y="7598"/>
                      <a:pt x="2017" y="7504"/>
                      <a:pt x="1923" y="7441"/>
                    </a:cubicBezTo>
                    <a:cubicBezTo>
                      <a:pt x="1103" y="6685"/>
                      <a:pt x="631" y="5645"/>
                      <a:pt x="631" y="4542"/>
                    </a:cubicBezTo>
                    <a:cubicBezTo>
                      <a:pt x="631" y="2387"/>
                      <a:pt x="2372" y="679"/>
                      <a:pt x="4507" y="679"/>
                    </a:cubicBezTo>
                    <a:close/>
                    <a:moveTo>
                      <a:pt x="4570" y="0"/>
                    </a:moveTo>
                    <a:cubicBezTo>
                      <a:pt x="2059" y="0"/>
                      <a:pt x="1" y="1999"/>
                      <a:pt x="1" y="4542"/>
                    </a:cubicBezTo>
                    <a:cubicBezTo>
                      <a:pt x="1" y="5802"/>
                      <a:pt x="505" y="7000"/>
                      <a:pt x="1418" y="7850"/>
                    </a:cubicBezTo>
                    <a:lnTo>
                      <a:pt x="1418" y="11631"/>
                    </a:lnTo>
                    <a:cubicBezTo>
                      <a:pt x="1418" y="11851"/>
                      <a:pt x="1576" y="12009"/>
                      <a:pt x="1765" y="12009"/>
                    </a:cubicBezTo>
                    <a:lnTo>
                      <a:pt x="5987" y="12009"/>
                    </a:lnTo>
                    <a:cubicBezTo>
                      <a:pt x="6176" y="12009"/>
                      <a:pt x="6333" y="11851"/>
                      <a:pt x="6333" y="11631"/>
                    </a:cubicBezTo>
                    <a:lnTo>
                      <a:pt x="6333" y="10591"/>
                    </a:lnTo>
                    <a:lnTo>
                      <a:pt x="8097" y="10591"/>
                    </a:lnTo>
                    <a:cubicBezTo>
                      <a:pt x="8287" y="10591"/>
                      <a:pt x="8444" y="10434"/>
                      <a:pt x="8444" y="10213"/>
                    </a:cubicBezTo>
                    <a:lnTo>
                      <a:pt x="8444" y="8449"/>
                    </a:lnTo>
                    <a:lnTo>
                      <a:pt x="9043" y="8449"/>
                    </a:lnTo>
                    <a:cubicBezTo>
                      <a:pt x="9799" y="8417"/>
                      <a:pt x="10271" y="7598"/>
                      <a:pt x="9925" y="6874"/>
                    </a:cubicBezTo>
                    <a:lnTo>
                      <a:pt x="9043" y="5267"/>
                    </a:lnTo>
                    <a:cubicBezTo>
                      <a:pt x="9137" y="4700"/>
                      <a:pt x="9137" y="4164"/>
                      <a:pt x="9011" y="3597"/>
                    </a:cubicBezTo>
                    <a:cubicBezTo>
                      <a:pt x="8665" y="1864"/>
                      <a:pt x="7247" y="510"/>
                      <a:pt x="5546" y="100"/>
                    </a:cubicBezTo>
                    <a:cubicBezTo>
                      <a:pt x="5215" y="33"/>
                      <a:pt x="4889" y="0"/>
                      <a:pt x="4570" y="0"/>
                    </a:cubicBezTo>
                    <a:close/>
                  </a:path>
                </a:pathLst>
              </a:custGeom>
              <a:solidFill>
                <a:srgbClr val="5A83C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35507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Google Shape;248;p18">
                <a:extLst>
                  <a:ext uri="{FF2B5EF4-FFF2-40B4-BE49-F238E27FC236}">
                    <a16:creationId xmlns:a16="http://schemas.microsoft.com/office/drawing/2014/main" id="{DBC6C719-E94F-42F7-823B-7EA800D2E011}"/>
                  </a:ext>
                </a:extLst>
              </p:cNvPr>
              <p:cNvSpPr/>
              <p:nvPr/>
            </p:nvSpPr>
            <p:spPr>
              <a:xfrm>
                <a:off x="-48195250" y="2377425"/>
                <a:ext cx="14415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5609" extrusionOk="0">
                    <a:moveTo>
                      <a:pt x="3214" y="757"/>
                    </a:moveTo>
                    <a:lnTo>
                      <a:pt x="3214" y="883"/>
                    </a:lnTo>
                    <a:cubicBezTo>
                      <a:pt x="3214" y="1040"/>
                      <a:pt x="3277" y="1135"/>
                      <a:pt x="3435" y="1198"/>
                    </a:cubicBezTo>
                    <a:cubicBezTo>
                      <a:pt x="3624" y="1261"/>
                      <a:pt x="3844" y="1387"/>
                      <a:pt x="4002" y="1513"/>
                    </a:cubicBezTo>
                    <a:cubicBezTo>
                      <a:pt x="4061" y="1553"/>
                      <a:pt x="4146" y="1593"/>
                      <a:pt x="4233" y="1593"/>
                    </a:cubicBezTo>
                    <a:cubicBezTo>
                      <a:pt x="4283" y="1593"/>
                      <a:pt x="4333" y="1579"/>
                      <a:pt x="4380" y="1545"/>
                    </a:cubicBezTo>
                    <a:lnTo>
                      <a:pt x="4506" y="1482"/>
                    </a:lnTo>
                    <a:lnTo>
                      <a:pt x="4852" y="2049"/>
                    </a:lnTo>
                    <a:lnTo>
                      <a:pt x="4726" y="2143"/>
                    </a:lnTo>
                    <a:cubicBezTo>
                      <a:pt x="4632" y="2206"/>
                      <a:pt x="4537" y="2364"/>
                      <a:pt x="4569" y="2490"/>
                    </a:cubicBezTo>
                    <a:cubicBezTo>
                      <a:pt x="4632" y="2710"/>
                      <a:pt x="4632" y="2899"/>
                      <a:pt x="4569" y="3120"/>
                    </a:cubicBezTo>
                    <a:cubicBezTo>
                      <a:pt x="4537" y="3277"/>
                      <a:pt x="4632" y="3403"/>
                      <a:pt x="4726" y="3466"/>
                    </a:cubicBezTo>
                    <a:lnTo>
                      <a:pt x="4852" y="3561"/>
                    </a:lnTo>
                    <a:lnTo>
                      <a:pt x="4506" y="4159"/>
                    </a:lnTo>
                    <a:lnTo>
                      <a:pt x="4380" y="4065"/>
                    </a:lnTo>
                    <a:cubicBezTo>
                      <a:pt x="4323" y="4037"/>
                      <a:pt x="4260" y="4021"/>
                      <a:pt x="4199" y="4021"/>
                    </a:cubicBezTo>
                    <a:cubicBezTo>
                      <a:pt x="4125" y="4021"/>
                      <a:pt x="4054" y="4044"/>
                      <a:pt x="4002" y="4096"/>
                    </a:cubicBezTo>
                    <a:cubicBezTo>
                      <a:pt x="3844" y="4254"/>
                      <a:pt x="3624" y="4348"/>
                      <a:pt x="3435" y="4411"/>
                    </a:cubicBezTo>
                    <a:cubicBezTo>
                      <a:pt x="3277" y="4475"/>
                      <a:pt x="3214" y="4632"/>
                      <a:pt x="3214" y="4727"/>
                    </a:cubicBezTo>
                    <a:lnTo>
                      <a:pt x="3214" y="4853"/>
                    </a:lnTo>
                    <a:lnTo>
                      <a:pt x="2489" y="4853"/>
                    </a:lnTo>
                    <a:lnTo>
                      <a:pt x="2489" y="4727"/>
                    </a:lnTo>
                    <a:cubicBezTo>
                      <a:pt x="2489" y="4569"/>
                      <a:pt x="2426" y="4475"/>
                      <a:pt x="2269" y="4411"/>
                    </a:cubicBezTo>
                    <a:cubicBezTo>
                      <a:pt x="2048" y="4348"/>
                      <a:pt x="1859" y="4222"/>
                      <a:pt x="1702" y="4096"/>
                    </a:cubicBezTo>
                    <a:cubicBezTo>
                      <a:pt x="1622" y="4057"/>
                      <a:pt x="1530" y="4017"/>
                      <a:pt x="1449" y="4017"/>
                    </a:cubicBezTo>
                    <a:cubicBezTo>
                      <a:pt x="1402" y="4017"/>
                      <a:pt x="1358" y="4030"/>
                      <a:pt x="1324" y="4065"/>
                    </a:cubicBezTo>
                    <a:lnTo>
                      <a:pt x="1198" y="4159"/>
                    </a:lnTo>
                    <a:lnTo>
                      <a:pt x="851" y="3561"/>
                    </a:lnTo>
                    <a:lnTo>
                      <a:pt x="946" y="3466"/>
                    </a:lnTo>
                    <a:cubicBezTo>
                      <a:pt x="1072" y="3403"/>
                      <a:pt x="1166" y="3246"/>
                      <a:pt x="1103" y="3120"/>
                    </a:cubicBezTo>
                    <a:cubicBezTo>
                      <a:pt x="1072" y="2899"/>
                      <a:pt x="1072" y="2710"/>
                      <a:pt x="1103" y="2490"/>
                    </a:cubicBezTo>
                    <a:cubicBezTo>
                      <a:pt x="1166" y="2332"/>
                      <a:pt x="1072" y="2206"/>
                      <a:pt x="946" y="2143"/>
                    </a:cubicBezTo>
                    <a:lnTo>
                      <a:pt x="851" y="2049"/>
                    </a:lnTo>
                    <a:lnTo>
                      <a:pt x="1198" y="1482"/>
                    </a:lnTo>
                    <a:lnTo>
                      <a:pt x="1324" y="1545"/>
                    </a:lnTo>
                    <a:cubicBezTo>
                      <a:pt x="1366" y="1573"/>
                      <a:pt x="1421" y="1588"/>
                      <a:pt x="1481" y="1588"/>
                    </a:cubicBezTo>
                    <a:cubicBezTo>
                      <a:pt x="1553" y="1588"/>
                      <a:pt x="1632" y="1565"/>
                      <a:pt x="1702" y="1513"/>
                    </a:cubicBezTo>
                    <a:cubicBezTo>
                      <a:pt x="1859" y="1356"/>
                      <a:pt x="2048" y="1261"/>
                      <a:pt x="2269" y="1198"/>
                    </a:cubicBezTo>
                    <a:cubicBezTo>
                      <a:pt x="2426" y="1135"/>
                      <a:pt x="2489" y="977"/>
                      <a:pt x="2489" y="883"/>
                    </a:cubicBezTo>
                    <a:lnTo>
                      <a:pt x="2489" y="757"/>
                    </a:lnTo>
                    <a:close/>
                    <a:moveTo>
                      <a:pt x="2174" y="1"/>
                    </a:moveTo>
                    <a:cubicBezTo>
                      <a:pt x="1985" y="1"/>
                      <a:pt x="1828" y="158"/>
                      <a:pt x="1828" y="379"/>
                    </a:cubicBezTo>
                    <a:lnTo>
                      <a:pt x="1828" y="599"/>
                    </a:lnTo>
                    <a:cubicBezTo>
                      <a:pt x="1702" y="631"/>
                      <a:pt x="1576" y="725"/>
                      <a:pt x="1513" y="788"/>
                    </a:cubicBezTo>
                    <a:lnTo>
                      <a:pt x="1324" y="694"/>
                    </a:lnTo>
                    <a:cubicBezTo>
                      <a:pt x="1265" y="658"/>
                      <a:pt x="1192" y="641"/>
                      <a:pt x="1122" y="641"/>
                    </a:cubicBezTo>
                    <a:cubicBezTo>
                      <a:pt x="1004" y="641"/>
                      <a:pt x="890" y="690"/>
                      <a:pt x="851" y="788"/>
                    </a:cubicBezTo>
                    <a:lnTo>
                      <a:pt x="126" y="2017"/>
                    </a:lnTo>
                    <a:cubicBezTo>
                      <a:pt x="63" y="2175"/>
                      <a:pt x="95" y="2427"/>
                      <a:pt x="253" y="2490"/>
                    </a:cubicBezTo>
                    <a:lnTo>
                      <a:pt x="442" y="2616"/>
                    </a:lnTo>
                    <a:lnTo>
                      <a:pt x="442" y="2994"/>
                    </a:lnTo>
                    <a:lnTo>
                      <a:pt x="253" y="3120"/>
                    </a:lnTo>
                    <a:cubicBezTo>
                      <a:pt x="95" y="3214"/>
                      <a:pt x="0" y="3435"/>
                      <a:pt x="126" y="3592"/>
                    </a:cubicBezTo>
                    <a:lnTo>
                      <a:pt x="851" y="4821"/>
                    </a:lnTo>
                    <a:cubicBezTo>
                      <a:pt x="894" y="4928"/>
                      <a:pt x="1024" y="4991"/>
                      <a:pt x="1152" y="4991"/>
                    </a:cubicBezTo>
                    <a:cubicBezTo>
                      <a:pt x="1213" y="4991"/>
                      <a:pt x="1273" y="4977"/>
                      <a:pt x="1324" y="4947"/>
                    </a:cubicBezTo>
                    <a:lnTo>
                      <a:pt x="1513" y="4821"/>
                    </a:lnTo>
                    <a:cubicBezTo>
                      <a:pt x="1639" y="4884"/>
                      <a:pt x="1733" y="4979"/>
                      <a:pt x="1828" y="5010"/>
                    </a:cubicBezTo>
                    <a:lnTo>
                      <a:pt x="1828" y="5262"/>
                    </a:lnTo>
                    <a:cubicBezTo>
                      <a:pt x="1828" y="5451"/>
                      <a:pt x="1985" y="5609"/>
                      <a:pt x="2174" y="5609"/>
                    </a:cubicBezTo>
                    <a:lnTo>
                      <a:pt x="3592" y="5609"/>
                    </a:lnTo>
                    <a:cubicBezTo>
                      <a:pt x="3781" y="5609"/>
                      <a:pt x="3939" y="5451"/>
                      <a:pt x="3939" y="5262"/>
                    </a:cubicBezTo>
                    <a:lnTo>
                      <a:pt x="3939" y="5010"/>
                    </a:lnTo>
                    <a:cubicBezTo>
                      <a:pt x="4065" y="4979"/>
                      <a:pt x="4191" y="4884"/>
                      <a:pt x="4254" y="4821"/>
                    </a:cubicBezTo>
                    <a:lnTo>
                      <a:pt x="4474" y="4947"/>
                    </a:lnTo>
                    <a:cubicBezTo>
                      <a:pt x="4524" y="4967"/>
                      <a:pt x="4580" y="4978"/>
                      <a:pt x="4637" y="4978"/>
                    </a:cubicBezTo>
                    <a:cubicBezTo>
                      <a:pt x="4759" y="4978"/>
                      <a:pt x="4882" y="4929"/>
                      <a:pt x="4947" y="4821"/>
                    </a:cubicBezTo>
                    <a:lnTo>
                      <a:pt x="5640" y="3592"/>
                    </a:lnTo>
                    <a:cubicBezTo>
                      <a:pt x="5734" y="3435"/>
                      <a:pt x="5671" y="3214"/>
                      <a:pt x="5514" y="3120"/>
                    </a:cubicBezTo>
                    <a:lnTo>
                      <a:pt x="5325" y="2994"/>
                    </a:lnTo>
                    <a:lnTo>
                      <a:pt x="5325" y="2616"/>
                    </a:lnTo>
                    <a:lnTo>
                      <a:pt x="5514" y="2490"/>
                    </a:lnTo>
                    <a:cubicBezTo>
                      <a:pt x="5671" y="2427"/>
                      <a:pt x="5766" y="2206"/>
                      <a:pt x="5640" y="2017"/>
                    </a:cubicBezTo>
                    <a:lnTo>
                      <a:pt x="4947" y="788"/>
                    </a:lnTo>
                    <a:cubicBezTo>
                      <a:pt x="4887" y="689"/>
                      <a:pt x="4777" y="627"/>
                      <a:pt x="4664" y="627"/>
                    </a:cubicBezTo>
                    <a:cubicBezTo>
                      <a:pt x="4598" y="627"/>
                      <a:pt x="4532" y="648"/>
                      <a:pt x="4474" y="694"/>
                    </a:cubicBezTo>
                    <a:lnTo>
                      <a:pt x="4254" y="788"/>
                    </a:lnTo>
                    <a:cubicBezTo>
                      <a:pt x="4159" y="725"/>
                      <a:pt x="4033" y="631"/>
                      <a:pt x="3939" y="599"/>
                    </a:cubicBezTo>
                    <a:lnTo>
                      <a:pt x="3939" y="379"/>
                    </a:lnTo>
                    <a:cubicBezTo>
                      <a:pt x="3939" y="158"/>
                      <a:pt x="3781" y="1"/>
                      <a:pt x="3592" y="1"/>
                    </a:cubicBezTo>
                    <a:close/>
                  </a:path>
                </a:pathLst>
              </a:custGeom>
              <a:solidFill>
                <a:srgbClr val="5A83C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35507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Google Shape;249;p18">
                <a:extLst>
                  <a:ext uri="{FF2B5EF4-FFF2-40B4-BE49-F238E27FC236}">
                    <a16:creationId xmlns:a16="http://schemas.microsoft.com/office/drawing/2014/main" id="{B605C1ED-886A-4D5B-B722-5D153CB5B6BB}"/>
                  </a:ext>
                </a:extLst>
              </p:cNvPr>
              <p:cNvSpPr/>
              <p:nvPr/>
            </p:nvSpPr>
            <p:spPr>
              <a:xfrm>
                <a:off x="-48150350" y="2422325"/>
                <a:ext cx="52775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2112" extrusionOk="0">
                    <a:moveTo>
                      <a:pt x="1040" y="662"/>
                    </a:moveTo>
                    <a:cubicBezTo>
                      <a:pt x="1260" y="662"/>
                      <a:pt x="1418" y="820"/>
                      <a:pt x="1418" y="1009"/>
                    </a:cubicBezTo>
                    <a:cubicBezTo>
                      <a:pt x="1418" y="1198"/>
                      <a:pt x="1260" y="1355"/>
                      <a:pt x="1040" y="1355"/>
                    </a:cubicBezTo>
                    <a:cubicBezTo>
                      <a:pt x="851" y="1355"/>
                      <a:pt x="693" y="1198"/>
                      <a:pt x="693" y="1009"/>
                    </a:cubicBezTo>
                    <a:cubicBezTo>
                      <a:pt x="693" y="820"/>
                      <a:pt x="851" y="662"/>
                      <a:pt x="1040" y="662"/>
                    </a:cubicBezTo>
                    <a:close/>
                    <a:moveTo>
                      <a:pt x="1040" y="1"/>
                    </a:moveTo>
                    <a:cubicBezTo>
                      <a:pt x="473" y="1"/>
                      <a:pt x="0" y="473"/>
                      <a:pt x="0" y="1040"/>
                    </a:cubicBezTo>
                    <a:cubicBezTo>
                      <a:pt x="0" y="1639"/>
                      <a:pt x="473" y="2111"/>
                      <a:pt x="1040" y="2111"/>
                    </a:cubicBezTo>
                    <a:cubicBezTo>
                      <a:pt x="1639" y="2111"/>
                      <a:pt x="2111" y="1639"/>
                      <a:pt x="2111" y="1040"/>
                    </a:cubicBezTo>
                    <a:cubicBezTo>
                      <a:pt x="2111" y="473"/>
                      <a:pt x="1639" y="1"/>
                      <a:pt x="1040" y="1"/>
                    </a:cubicBezTo>
                    <a:close/>
                  </a:path>
                </a:pathLst>
              </a:custGeom>
              <a:solidFill>
                <a:srgbClr val="0560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35507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85860C74-A709-467D-9CAC-51AC04C49AD6}"/>
              </a:ext>
            </a:extLst>
          </p:cNvPr>
          <p:cNvGrpSpPr/>
          <p:nvPr/>
        </p:nvGrpSpPr>
        <p:grpSpPr>
          <a:xfrm>
            <a:off x="6451396" y="3936545"/>
            <a:ext cx="5131001" cy="1547979"/>
            <a:chOff x="6451396" y="3936545"/>
            <a:chExt cx="5131001" cy="1547979"/>
          </a:xfrm>
        </p:grpSpPr>
        <p:sp>
          <p:nvSpPr>
            <p:cNvPr id="54" name="Google Shape;252;p18">
              <a:extLst>
                <a:ext uri="{FF2B5EF4-FFF2-40B4-BE49-F238E27FC236}">
                  <a16:creationId xmlns:a16="http://schemas.microsoft.com/office/drawing/2014/main" id="{49429B01-BDCD-493D-B715-3866EFD851AB}"/>
                </a:ext>
              </a:extLst>
            </p:cNvPr>
            <p:cNvSpPr/>
            <p:nvPr/>
          </p:nvSpPr>
          <p:spPr>
            <a:xfrm>
              <a:off x="6451396" y="3936545"/>
              <a:ext cx="1610423" cy="1547979"/>
            </a:xfrm>
            <a:custGeom>
              <a:avLst/>
              <a:gdLst/>
              <a:ahLst/>
              <a:cxnLst/>
              <a:rect l="l" t="t" r="r" b="b"/>
              <a:pathLst>
                <a:path w="89747" h="86267" extrusionOk="0">
                  <a:moveTo>
                    <a:pt x="46696" y="1779"/>
                  </a:moveTo>
                  <a:cubicBezTo>
                    <a:pt x="69459" y="1779"/>
                    <a:pt x="87967" y="20292"/>
                    <a:pt x="87967" y="43134"/>
                  </a:cubicBezTo>
                  <a:cubicBezTo>
                    <a:pt x="87967" y="66019"/>
                    <a:pt x="69391" y="84487"/>
                    <a:pt x="46570" y="84487"/>
                  </a:cubicBezTo>
                  <a:cubicBezTo>
                    <a:pt x="46396" y="84487"/>
                    <a:pt x="46222" y="84486"/>
                    <a:pt x="46047" y="84484"/>
                  </a:cubicBezTo>
                  <a:cubicBezTo>
                    <a:pt x="34660" y="84342"/>
                    <a:pt x="23700" y="80000"/>
                    <a:pt x="15302" y="72314"/>
                  </a:cubicBezTo>
                  <a:cubicBezTo>
                    <a:pt x="6548" y="64343"/>
                    <a:pt x="1779" y="53952"/>
                    <a:pt x="1779" y="43134"/>
                  </a:cubicBezTo>
                  <a:cubicBezTo>
                    <a:pt x="1779" y="32316"/>
                    <a:pt x="6548" y="21925"/>
                    <a:pt x="15302" y="13954"/>
                  </a:cubicBezTo>
                  <a:cubicBezTo>
                    <a:pt x="23700" y="6268"/>
                    <a:pt x="34660" y="1927"/>
                    <a:pt x="46047" y="1784"/>
                  </a:cubicBezTo>
                  <a:cubicBezTo>
                    <a:pt x="46264" y="1781"/>
                    <a:pt x="46480" y="1779"/>
                    <a:pt x="46696" y="1779"/>
                  </a:cubicBezTo>
                  <a:close/>
                  <a:moveTo>
                    <a:pt x="46698" y="0"/>
                  </a:moveTo>
                  <a:cubicBezTo>
                    <a:pt x="46481" y="0"/>
                    <a:pt x="46264" y="2"/>
                    <a:pt x="46047" y="5"/>
                  </a:cubicBezTo>
                  <a:cubicBezTo>
                    <a:pt x="22276" y="5"/>
                    <a:pt x="0" y="19292"/>
                    <a:pt x="0" y="43134"/>
                  </a:cubicBezTo>
                  <a:cubicBezTo>
                    <a:pt x="0" y="66905"/>
                    <a:pt x="22276" y="86263"/>
                    <a:pt x="46047" y="86263"/>
                  </a:cubicBezTo>
                  <a:cubicBezTo>
                    <a:pt x="46222" y="86266"/>
                    <a:pt x="46397" y="86267"/>
                    <a:pt x="46571" y="86267"/>
                  </a:cubicBezTo>
                  <a:cubicBezTo>
                    <a:pt x="70387" y="86267"/>
                    <a:pt x="89746" y="67015"/>
                    <a:pt x="89746" y="43134"/>
                  </a:cubicBezTo>
                  <a:cubicBezTo>
                    <a:pt x="89746" y="19296"/>
                    <a:pt x="70456" y="0"/>
                    <a:pt x="46698" y="0"/>
                  </a:cubicBezTo>
                  <a:close/>
                </a:path>
              </a:pathLst>
            </a:custGeom>
            <a:solidFill>
              <a:srgbClr val="5A83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Google Shape;253;p18">
              <a:extLst>
                <a:ext uri="{FF2B5EF4-FFF2-40B4-BE49-F238E27FC236}">
                  <a16:creationId xmlns:a16="http://schemas.microsoft.com/office/drawing/2014/main" id="{124F32BD-ED93-4861-9FB6-1D37B0F22666}"/>
                </a:ext>
              </a:extLst>
            </p:cNvPr>
            <p:cNvSpPr/>
            <p:nvPr/>
          </p:nvSpPr>
          <p:spPr>
            <a:xfrm>
              <a:off x="7216368" y="3936617"/>
              <a:ext cx="3778925" cy="1547835"/>
            </a:xfrm>
            <a:custGeom>
              <a:avLst/>
              <a:gdLst/>
              <a:ahLst/>
              <a:cxnLst/>
              <a:rect l="l" t="t" r="r" b="b"/>
              <a:pathLst>
                <a:path w="210595" h="86259" extrusionOk="0">
                  <a:moveTo>
                    <a:pt x="5623" y="0"/>
                  </a:moveTo>
                  <a:cubicBezTo>
                    <a:pt x="2491" y="0"/>
                    <a:pt x="0" y="2491"/>
                    <a:pt x="0" y="5622"/>
                  </a:cubicBezTo>
                  <a:lnTo>
                    <a:pt x="0" y="80636"/>
                  </a:lnTo>
                  <a:cubicBezTo>
                    <a:pt x="0" y="83696"/>
                    <a:pt x="2491" y="86258"/>
                    <a:pt x="5623" y="86258"/>
                  </a:cubicBezTo>
                  <a:lnTo>
                    <a:pt x="204900" y="86258"/>
                  </a:lnTo>
                  <a:cubicBezTo>
                    <a:pt x="208032" y="86258"/>
                    <a:pt x="210594" y="83696"/>
                    <a:pt x="210594" y="80636"/>
                  </a:cubicBezTo>
                  <a:lnTo>
                    <a:pt x="210594" y="5622"/>
                  </a:lnTo>
                  <a:cubicBezTo>
                    <a:pt x="210594" y="2491"/>
                    <a:pt x="208032" y="0"/>
                    <a:pt x="2049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Google Shape;254;p18">
              <a:extLst>
                <a:ext uri="{FF2B5EF4-FFF2-40B4-BE49-F238E27FC236}">
                  <a16:creationId xmlns:a16="http://schemas.microsoft.com/office/drawing/2014/main" id="{20EAC320-662C-4FBB-8AD3-4867CB39815D}"/>
                </a:ext>
              </a:extLst>
            </p:cNvPr>
            <p:cNvSpPr/>
            <p:nvPr/>
          </p:nvSpPr>
          <p:spPr>
            <a:xfrm>
              <a:off x="10297971" y="4070067"/>
              <a:ext cx="697324" cy="1280935"/>
            </a:xfrm>
            <a:custGeom>
              <a:avLst/>
              <a:gdLst/>
              <a:ahLst/>
              <a:cxnLst/>
              <a:rect l="l" t="t" r="r" b="b"/>
              <a:pathLst>
                <a:path w="38861" h="71385" extrusionOk="0">
                  <a:moveTo>
                    <a:pt x="35729" y="1"/>
                  </a:moveTo>
                  <a:cubicBezTo>
                    <a:pt x="33878" y="1"/>
                    <a:pt x="32028" y="143"/>
                    <a:pt x="30177" y="428"/>
                  </a:cubicBezTo>
                  <a:cubicBezTo>
                    <a:pt x="12812" y="3132"/>
                    <a:pt x="1" y="18149"/>
                    <a:pt x="1" y="35728"/>
                  </a:cubicBezTo>
                  <a:cubicBezTo>
                    <a:pt x="1" y="53307"/>
                    <a:pt x="12812" y="68324"/>
                    <a:pt x="30177" y="71029"/>
                  </a:cubicBezTo>
                  <a:cubicBezTo>
                    <a:pt x="32028" y="71242"/>
                    <a:pt x="33878" y="71385"/>
                    <a:pt x="35729" y="71385"/>
                  </a:cubicBezTo>
                  <a:cubicBezTo>
                    <a:pt x="36725" y="71385"/>
                    <a:pt x="37792" y="71385"/>
                    <a:pt x="38860" y="71242"/>
                  </a:cubicBezTo>
                  <a:lnTo>
                    <a:pt x="38860" y="143"/>
                  </a:lnTo>
                  <a:cubicBezTo>
                    <a:pt x="37792" y="72"/>
                    <a:pt x="36725" y="1"/>
                    <a:pt x="35729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Google Shape;255;p18">
              <a:extLst>
                <a:ext uri="{FF2B5EF4-FFF2-40B4-BE49-F238E27FC236}">
                  <a16:creationId xmlns:a16="http://schemas.microsoft.com/office/drawing/2014/main" id="{C381CABC-8564-49FC-B8D8-7CF6A268007E}"/>
                </a:ext>
              </a:extLst>
            </p:cNvPr>
            <p:cNvSpPr/>
            <p:nvPr/>
          </p:nvSpPr>
          <p:spPr>
            <a:xfrm>
              <a:off x="6570150" y="4062404"/>
              <a:ext cx="647511" cy="1296260"/>
            </a:xfrm>
            <a:custGeom>
              <a:avLst/>
              <a:gdLst/>
              <a:ahLst/>
              <a:cxnLst/>
              <a:rect l="l" t="t" r="r" b="b"/>
              <a:pathLst>
                <a:path w="36085" h="72239" extrusionOk="0">
                  <a:moveTo>
                    <a:pt x="36084" y="1"/>
                  </a:moveTo>
                  <a:lnTo>
                    <a:pt x="36084" y="72239"/>
                  </a:lnTo>
                  <a:lnTo>
                    <a:pt x="36084" y="72239"/>
                  </a:lnTo>
                  <a:cubicBezTo>
                    <a:pt x="34946" y="72239"/>
                    <a:pt x="33878" y="72167"/>
                    <a:pt x="32811" y="72025"/>
                  </a:cubicBezTo>
                  <a:cubicBezTo>
                    <a:pt x="32028" y="72025"/>
                    <a:pt x="31316" y="71883"/>
                    <a:pt x="30533" y="71812"/>
                  </a:cubicBezTo>
                  <a:lnTo>
                    <a:pt x="30248" y="71740"/>
                  </a:lnTo>
                  <a:cubicBezTo>
                    <a:pt x="12812" y="68894"/>
                    <a:pt x="1" y="53805"/>
                    <a:pt x="1" y="36155"/>
                  </a:cubicBezTo>
                  <a:cubicBezTo>
                    <a:pt x="1" y="18434"/>
                    <a:pt x="12812" y="3417"/>
                    <a:pt x="30248" y="570"/>
                  </a:cubicBezTo>
                  <a:lnTo>
                    <a:pt x="30533" y="499"/>
                  </a:lnTo>
                  <a:cubicBezTo>
                    <a:pt x="31316" y="357"/>
                    <a:pt x="32028" y="285"/>
                    <a:pt x="32811" y="214"/>
                  </a:cubicBezTo>
                  <a:cubicBezTo>
                    <a:pt x="33878" y="143"/>
                    <a:pt x="34946" y="72"/>
                    <a:pt x="36084" y="72"/>
                  </a:cubicBezTo>
                  <a:close/>
                </a:path>
              </a:pathLst>
            </a:custGeom>
            <a:solidFill>
              <a:srgbClr val="5A83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Google Shape;256;p18">
              <a:extLst>
                <a:ext uri="{FF2B5EF4-FFF2-40B4-BE49-F238E27FC236}">
                  <a16:creationId xmlns:a16="http://schemas.microsoft.com/office/drawing/2014/main" id="{4098EFD8-6E78-4479-BC6B-E996121A3692}"/>
                </a:ext>
              </a:extLst>
            </p:cNvPr>
            <p:cNvSpPr/>
            <p:nvPr/>
          </p:nvSpPr>
          <p:spPr>
            <a:xfrm>
              <a:off x="7216368" y="4060493"/>
              <a:ext cx="144324" cy="1300083"/>
            </a:xfrm>
            <a:custGeom>
              <a:avLst/>
              <a:gdLst/>
              <a:ahLst/>
              <a:cxnLst/>
              <a:rect l="l" t="t" r="r" b="b"/>
              <a:pathLst>
                <a:path w="8043" h="72452" extrusionOk="0">
                  <a:moveTo>
                    <a:pt x="0" y="1"/>
                  </a:moveTo>
                  <a:lnTo>
                    <a:pt x="0" y="72452"/>
                  </a:lnTo>
                  <a:cubicBezTo>
                    <a:pt x="4413" y="72452"/>
                    <a:pt x="8042" y="68893"/>
                    <a:pt x="8042" y="64410"/>
                  </a:cubicBezTo>
                  <a:lnTo>
                    <a:pt x="8042" y="7972"/>
                  </a:lnTo>
                  <a:cubicBezTo>
                    <a:pt x="8042" y="3559"/>
                    <a:pt x="4413" y="1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Google Shape;257;p18">
              <a:extLst>
                <a:ext uri="{FF2B5EF4-FFF2-40B4-BE49-F238E27FC236}">
                  <a16:creationId xmlns:a16="http://schemas.microsoft.com/office/drawing/2014/main" id="{6A8EBC01-0661-4D34-9ED2-1564BA4C66A4}"/>
                </a:ext>
              </a:extLst>
            </p:cNvPr>
            <p:cNvSpPr/>
            <p:nvPr/>
          </p:nvSpPr>
          <p:spPr>
            <a:xfrm>
              <a:off x="10386963" y="4112817"/>
              <a:ext cx="1195434" cy="1195435"/>
            </a:xfrm>
            <a:prstGeom prst="ellipse">
              <a:avLst/>
            </a:prstGeom>
            <a:solidFill>
              <a:srgbClr val="5A83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Google Shape;258;p18">
              <a:extLst>
                <a:ext uri="{FF2B5EF4-FFF2-40B4-BE49-F238E27FC236}">
                  <a16:creationId xmlns:a16="http://schemas.microsoft.com/office/drawing/2014/main" id="{80E72305-642B-4C47-B090-B4B6E50A32DF}"/>
                </a:ext>
              </a:extLst>
            </p:cNvPr>
            <p:cNvSpPr/>
            <p:nvPr/>
          </p:nvSpPr>
          <p:spPr>
            <a:xfrm>
              <a:off x="10506528" y="4232425"/>
              <a:ext cx="956543" cy="9562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Google Shape;259;p18">
              <a:extLst>
                <a:ext uri="{FF2B5EF4-FFF2-40B4-BE49-F238E27FC236}">
                  <a16:creationId xmlns:a16="http://schemas.microsoft.com/office/drawing/2014/main" id="{E6541A0F-E6A9-4A98-AB9D-CA0F654EF8A7}"/>
                </a:ext>
              </a:extLst>
            </p:cNvPr>
            <p:cNvSpPr txBox="1"/>
            <p:nvPr/>
          </p:nvSpPr>
          <p:spPr>
            <a:xfrm>
              <a:off x="7463001" y="3998263"/>
              <a:ext cx="2779600" cy="104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Google Shape;260;p18">
              <a:extLst>
                <a:ext uri="{FF2B5EF4-FFF2-40B4-BE49-F238E27FC236}">
                  <a16:creationId xmlns:a16="http://schemas.microsoft.com/office/drawing/2014/main" id="{E5FBC7B4-1379-4DD1-8575-14847AD106A0}"/>
                </a:ext>
              </a:extLst>
            </p:cNvPr>
            <p:cNvSpPr txBox="1"/>
            <p:nvPr/>
          </p:nvSpPr>
          <p:spPr>
            <a:xfrm>
              <a:off x="6619835" y="4356361"/>
              <a:ext cx="588000" cy="7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</a:p>
          </p:txBody>
        </p: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EBB46251-C16A-4CC5-B131-26363804979B}"/>
                </a:ext>
              </a:extLst>
            </p:cNvPr>
            <p:cNvGrpSpPr/>
            <p:nvPr/>
          </p:nvGrpSpPr>
          <p:grpSpPr>
            <a:xfrm>
              <a:off x="10704260" y="4429280"/>
              <a:ext cx="561061" cy="562552"/>
              <a:chOff x="10704260" y="4685952"/>
              <a:chExt cx="561061" cy="562552"/>
            </a:xfrm>
            <a:solidFill>
              <a:srgbClr val="0070C0"/>
            </a:solidFill>
          </p:grpSpPr>
          <p:sp>
            <p:nvSpPr>
              <p:cNvPr id="64" name="Google Shape;262;p18">
                <a:extLst>
                  <a:ext uri="{FF2B5EF4-FFF2-40B4-BE49-F238E27FC236}">
                    <a16:creationId xmlns:a16="http://schemas.microsoft.com/office/drawing/2014/main" id="{3A33095B-5004-447C-BBA2-CA2F5275ABB5}"/>
                  </a:ext>
                </a:extLst>
              </p:cNvPr>
              <p:cNvSpPr/>
              <p:nvPr/>
            </p:nvSpPr>
            <p:spPr>
              <a:xfrm>
                <a:off x="10704260" y="4685952"/>
                <a:ext cx="561061" cy="562552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11689" extrusionOk="0">
                    <a:moveTo>
                      <a:pt x="10617" y="662"/>
                    </a:moveTo>
                    <a:cubicBezTo>
                      <a:pt x="10806" y="662"/>
                      <a:pt x="10964" y="820"/>
                      <a:pt x="10964" y="1009"/>
                    </a:cubicBezTo>
                    <a:lnTo>
                      <a:pt x="10964" y="2710"/>
                    </a:lnTo>
                    <a:lnTo>
                      <a:pt x="662" y="2710"/>
                    </a:lnTo>
                    <a:lnTo>
                      <a:pt x="662" y="1009"/>
                    </a:lnTo>
                    <a:cubicBezTo>
                      <a:pt x="662" y="820"/>
                      <a:pt x="819" y="662"/>
                      <a:pt x="1008" y="662"/>
                    </a:cubicBezTo>
                    <a:close/>
                    <a:moveTo>
                      <a:pt x="10933" y="3372"/>
                    </a:moveTo>
                    <a:lnTo>
                      <a:pt x="10933" y="9232"/>
                    </a:lnTo>
                    <a:cubicBezTo>
                      <a:pt x="10964" y="9484"/>
                      <a:pt x="10806" y="9610"/>
                      <a:pt x="10617" y="9610"/>
                    </a:cubicBezTo>
                    <a:lnTo>
                      <a:pt x="8916" y="9610"/>
                    </a:lnTo>
                    <a:lnTo>
                      <a:pt x="8570" y="9232"/>
                    </a:lnTo>
                    <a:cubicBezTo>
                      <a:pt x="8601" y="9169"/>
                      <a:pt x="8664" y="9043"/>
                      <a:pt x="8696" y="8917"/>
                    </a:cubicBezTo>
                    <a:lnTo>
                      <a:pt x="9200" y="8917"/>
                    </a:lnTo>
                    <a:cubicBezTo>
                      <a:pt x="9389" y="8917"/>
                      <a:pt x="9546" y="8759"/>
                      <a:pt x="9546" y="8570"/>
                    </a:cubicBezTo>
                    <a:lnTo>
                      <a:pt x="9546" y="7184"/>
                    </a:lnTo>
                    <a:cubicBezTo>
                      <a:pt x="9546" y="6995"/>
                      <a:pt x="9389" y="6837"/>
                      <a:pt x="9200" y="6837"/>
                    </a:cubicBezTo>
                    <a:lnTo>
                      <a:pt x="8696" y="6837"/>
                    </a:lnTo>
                    <a:cubicBezTo>
                      <a:pt x="8664" y="6711"/>
                      <a:pt x="8601" y="6648"/>
                      <a:pt x="8570" y="6522"/>
                    </a:cubicBezTo>
                    <a:lnTo>
                      <a:pt x="8916" y="6176"/>
                    </a:lnTo>
                    <a:cubicBezTo>
                      <a:pt x="9042" y="6050"/>
                      <a:pt x="9042" y="5798"/>
                      <a:pt x="8916" y="5703"/>
                    </a:cubicBezTo>
                    <a:lnTo>
                      <a:pt x="7940" y="4695"/>
                    </a:lnTo>
                    <a:cubicBezTo>
                      <a:pt x="7877" y="4648"/>
                      <a:pt x="7790" y="4624"/>
                      <a:pt x="7703" y="4624"/>
                    </a:cubicBezTo>
                    <a:cubicBezTo>
                      <a:pt x="7617" y="4624"/>
                      <a:pt x="7530" y="4648"/>
                      <a:pt x="7467" y="4695"/>
                    </a:cubicBezTo>
                    <a:lnTo>
                      <a:pt x="7120" y="5073"/>
                    </a:lnTo>
                    <a:cubicBezTo>
                      <a:pt x="7026" y="5041"/>
                      <a:pt x="6931" y="4978"/>
                      <a:pt x="6805" y="4947"/>
                    </a:cubicBezTo>
                    <a:lnTo>
                      <a:pt x="6805" y="4443"/>
                    </a:lnTo>
                    <a:cubicBezTo>
                      <a:pt x="6805" y="4222"/>
                      <a:pt x="6648" y="4065"/>
                      <a:pt x="6459" y="4065"/>
                    </a:cubicBezTo>
                    <a:lnTo>
                      <a:pt x="5073" y="4065"/>
                    </a:lnTo>
                    <a:cubicBezTo>
                      <a:pt x="4884" y="4065"/>
                      <a:pt x="4726" y="4222"/>
                      <a:pt x="4726" y="4443"/>
                    </a:cubicBezTo>
                    <a:lnTo>
                      <a:pt x="4726" y="4947"/>
                    </a:lnTo>
                    <a:cubicBezTo>
                      <a:pt x="4600" y="4978"/>
                      <a:pt x="4506" y="5010"/>
                      <a:pt x="4411" y="5073"/>
                    </a:cubicBezTo>
                    <a:lnTo>
                      <a:pt x="4033" y="4695"/>
                    </a:lnTo>
                    <a:cubicBezTo>
                      <a:pt x="3986" y="4648"/>
                      <a:pt x="3899" y="4624"/>
                      <a:pt x="3808" y="4624"/>
                    </a:cubicBezTo>
                    <a:cubicBezTo>
                      <a:pt x="3718" y="4624"/>
                      <a:pt x="3623" y="4648"/>
                      <a:pt x="3560" y="4695"/>
                    </a:cubicBezTo>
                    <a:lnTo>
                      <a:pt x="2584" y="5703"/>
                    </a:lnTo>
                    <a:cubicBezTo>
                      <a:pt x="2458" y="5829"/>
                      <a:pt x="2458" y="6050"/>
                      <a:pt x="2584" y="6176"/>
                    </a:cubicBezTo>
                    <a:lnTo>
                      <a:pt x="2930" y="6522"/>
                    </a:lnTo>
                    <a:cubicBezTo>
                      <a:pt x="2899" y="6585"/>
                      <a:pt x="2867" y="6711"/>
                      <a:pt x="2836" y="6837"/>
                    </a:cubicBezTo>
                    <a:lnTo>
                      <a:pt x="2300" y="6837"/>
                    </a:lnTo>
                    <a:cubicBezTo>
                      <a:pt x="2111" y="6837"/>
                      <a:pt x="1954" y="6995"/>
                      <a:pt x="1954" y="7184"/>
                    </a:cubicBezTo>
                    <a:lnTo>
                      <a:pt x="1954" y="8570"/>
                    </a:lnTo>
                    <a:cubicBezTo>
                      <a:pt x="1954" y="8759"/>
                      <a:pt x="2111" y="8917"/>
                      <a:pt x="2300" y="8917"/>
                    </a:cubicBezTo>
                    <a:lnTo>
                      <a:pt x="2836" y="8917"/>
                    </a:lnTo>
                    <a:cubicBezTo>
                      <a:pt x="2867" y="9043"/>
                      <a:pt x="2899" y="9137"/>
                      <a:pt x="2930" y="9232"/>
                    </a:cubicBezTo>
                    <a:lnTo>
                      <a:pt x="2584" y="9610"/>
                    </a:lnTo>
                    <a:lnTo>
                      <a:pt x="977" y="9610"/>
                    </a:lnTo>
                    <a:cubicBezTo>
                      <a:pt x="788" y="9610"/>
                      <a:pt x="630" y="9452"/>
                      <a:pt x="630" y="9232"/>
                    </a:cubicBezTo>
                    <a:lnTo>
                      <a:pt x="630" y="3372"/>
                    </a:lnTo>
                    <a:close/>
                    <a:moveTo>
                      <a:pt x="6112" y="4726"/>
                    </a:moveTo>
                    <a:lnTo>
                      <a:pt x="6112" y="5136"/>
                    </a:lnTo>
                    <a:cubicBezTo>
                      <a:pt x="6112" y="5294"/>
                      <a:pt x="6207" y="5420"/>
                      <a:pt x="6364" y="5451"/>
                    </a:cubicBezTo>
                    <a:cubicBezTo>
                      <a:pt x="6553" y="5514"/>
                      <a:pt x="6805" y="5609"/>
                      <a:pt x="6994" y="5735"/>
                    </a:cubicBezTo>
                    <a:cubicBezTo>
                      <a:pt x="7041" y="5769"/>
                      <a:pt x="7096" y="5783"/>
                      <a:pt x="7153" y="5783"/>
                    </a:cubicBezTo>
                    <a:cubicBezTo>
                      <a:pt x="7251" y="5783"/>
                      <a:pt x="7356" y="5743"/>
                      <a:pt x="7435" y="5703"/>
                    </a:cubicBezTo>
                    <a:lnTo>
                      <a:pt x="7751" y="5388"/>
                    </a:lnTo>
                    <a:lnTo>
                      <a:pt x="8223" y="5861"/>
                    </a:lnTo>
                    <a:lnTo>
                      <a:pt x="7908" y="6176"/>
                    </a:lnTo>
                    <a:cubicBezTo>
                      <a:pt x="7782" y="6302"/>
                      <a:pt x="7782" y="6459"/>
                      <a:pt x="7877" y="6617"/>
                    </a:cubicBezTo>
                    <a:cubicBezTo>
                      <a:pt x="7971" y="6806"/>
                      <a:pt x="8066" y="6995"/>
                      <a:pt x="8129" y="7247"/>
                    </a:cubicBezTo>
                    <a:cubicBezTo>
                      <a:pt x="8192" y="7404"/>
                      <a:pt x="8286" y="7499"/>
                      <a:pt x="8444" y="7499"/>
                    </a:cubicBezTo>
                    <a:lnTo>
                      <a:pt x="8885" y="7499"/>
                    </a:lnTo>
                    <a:lnTo>
                      <a:pt x="8885" y="8192"/>
                    </a:lnTo>
                    <a:lnTo>
                      <a:pt x="8444" y="8192"/>
                    </a:lnTo>
                    <a:cubicBezTo>
                      <a:pt x="8286" y="8192"/>
                      <a:pt x="8192" y="8286"/>
                      <a:pt x="8129" y="8444"/>
                    </a:cubicBezTo>
                    <a:cubicBezTo>
                      <a:pt x="8097" y="8665"/>
                      <a:pt x="7971" y="8885"/>
                      <a:pt x="7877" y="9074"/>
                    </a:cubicBezTo>
                    <a:cubicBezTo>
                      <a:pt x="7782" y="9200"/>
                      <a:pt x="7814" y="9389"/>
                      <a:pt x="7908" y="9515"/>
                    </a:cubicBezTo>
                    <a:lnTo>
                      <a:pt x="8223" y="9830"/>
                    </a:lnTo>
                    <a:lnTo>
                      <a:pt x="7751" y="10303"/>
                    </a:lnTo>
                    <a:lnTo>
                      <a:pt x="7435" y="9988"/>
                    </a:lnTo>
                    <a:cubicBezTo>
                      <a:pt x="7368" y="9920"/>
                      <a:pt x="7291" y="9889"/>
                      <a:pt x="7211" y="9889"/>
                    </a:cubicBezTo>
                    <a:cubicBezTo>
                      <a:pt x="7141" y="9889"/>
                      <a:pt x="7068" y="9912"/>
                      <a:pt x="6994" y="9956"/>
                    </a:cubicBezTo>
                    <a:cubicBezTo>
                      <a:pt x="6805" y="10082"/>
                      <a:pt x="6616" y="10145"/>
                      <a:pt x="6364" y="10208"/>
                    </a:cubicBezTo>
                    <a:cubicBezTo>
                      <a:pt x="6207" y="10271"/>
                      <a:pt x="6112" y="10366"/>
                      <a:pt x="6112" y="10555"/>
                    </a:cubicBezTo>
                    <a:lnTo>
                      <a:pt x="6112" y="10964"/>
                    </a:lnTo>
                    <a:lnTo>
                      <a:pt x="5419" y="10964"/>
                    </a:lnTo>
                    <a:lnTo>
                      <a:pt x="5419" y="10555"/>
                    </a:lnTo>
                    <a:cubicBezTo>
                      <a:pt x="5419" y="10366"/>
                      <a:pt x="5325" y="10271"/>
                      <a:pt x="5167" y="10208"/>
                    </a:cubicBezTo>
                    <a:cubicBezTo>
                      <a:pt x="4947" y="10177"/>
                      <a:pt x="4726" y="10051"/>
                      <a:pt x="4537" y="9956"/>
                    </a:cubicBezTo>
                    <a:cubicBezTo>
                      <a:pt x="4491" y="9921"/>
                      <a:pt x="4436" y="9908"/>
                      <a:pt x="4379" y="9908"/>
                    </a:cubicBezTo>
                    <a:cubicBezTo>
                      <a:pt x="4281" y="9908"/>
                      <a:pt x="4176" y="9948"/>
                      <a:pt x="4096" y="9988"/>
                    </a:cubicBezTo>
                    <a:lnTo>
                      <a:pt x="3781" y="10303"/>
                    </a:lnTo>
                    <a:lnTo>
                      <a:pt x="3308" y="9830"/>
                    </a:lnTo>
                    <a:lnTo>
                      <a:pt x="3623" y="9515"/>
                    </a:lnTo>
                    <a:cubicBezTo>
                      <a:pt x="3749" y="9389"/>
                      <a:pt x="3749" y="9232"/>
                      <a:pt x="3655" y="9074"/>
                    </a:cubicBezTo>
                    <a:cubicBezTo>
                      <a:pt x="3529" y="8885"/>
                      <a:pt x="3466" y="8696"/>
                      <a:pt x="3371" y="8444"/>
                    </a:cubicBezTo>
                    <a:cubicBezTo>
                      <a:pt x="3340" y="8286"/>
                      <a:pt x="3214" y="8192"/>
                      <a:pt x="3056" y="8192"/>
                    </a:cubicBezTo>
                    <a:lnTo>
                      <a:pt x="2647" y="8192"/>
                    </a:lnTo>
                    <a:lnTo>
                      <a:pt x="2647" y="7499"/>
                    </a:lnTo>
                    <a:lnTo>
                      <a:pt x="3056" y="7499"/>
                    </a:lnTo>
                    <a:cubicBezTo>
                      <a:pt x="3214" y="7499"/>
                      <a:pt x="3340" y="7404"/>
                      <a:pt x="3371" y="7247"/>
                    </a:cubicBezTo>
                    <a:cubicBezTo>
                      <a:pt x="3434" y="7026"/>
                      <a:pt x="3529" y="6806"/>
                      <a:pt x="3655" y="6617"/>
                    </a:cubicBezTo>
                    <a:cubicBezTo>
                      <a:pt x="3749" y="6491"/>
                      <a:pt x="3686" y="6302"/>
                      <a:pt x="3623" y="6176"/>
                    </a:cubicBezTo>
                    <a:lnTo>
                      <a:pt x="3308" y="5861"/>
                    </a:lnTo>
                    <a:lnTo>
                      <a:pt x="3781" y="5388"/>
                    </a:lnTo>
                    <a:lnTo>
                      <a:pt x="4096" y="5703"/>
                    </a:lnTo>
                    <a:cubicBezTo>
                      <a:pt x="4163" y="5771"/>
                      <a:pt x="4240" y="5802"/>
                      <a:pt x="4321" y="5802"/>
                    </a:cubicBezTo>
                    <a:cubicBezTo>
                      <a:pt x="4391" y="5802"/>
                      <a:pt x="4464" y="5778"/>
                      <a:pt x="4537" y="5735"/>
                    </a:cubicBezTo>
                    <a:cubicBezTo>
                      <a:pt x="4726" y="5609"/>
                      <a:pt x="4915" y="5546"/>
                      <a:pt x="5167" y="5451"/>
                    </a:cubicBezTo>
                    <a:cubicBezTo>
                      <a:pt x="5325" y="5420"/>
                      <a:pt x="5419" y="5294"/>
                      <a:pt x="5419" y="5136"/>
                    </a:cubicBezTo>
                    <a:lnTo>
                      <a:pt x="5419" y="4726"/>
                    </a:lnTo>
                    <a:close/>
                    <a:moveTo>
                      <a:pt x="1008" y="1"/>
                    </a:moveTo>
                    <a:cubicBezTo>
                      <a:pt x="473" y="1"/>
                      <a:pt x="0" y="473"/>
                      <a:pt x="0" y="1009"/>
                    </a:cubicBezTo>
                    <a:lnTo>
                      <a:pt x="0" y="9295"/>
                    </a:lnTo>
                    <a:cubicBezTo>
                      <a:pt x="0" y="9830"/>
                      <a:pt x="473" y="10303"/>
                      <a:pt x="1008" y="10303"/>
                    </a:cubicBezTo>
                    <a:lnTo>
                      <a:pt x="2867" y="10303"/>
                    </a:lnTo>
                    <a:lnTo>
                      <a:pt x="3623" y="11059"/>
                    </a:lnTo>
                    <a:cubicBezTo>
                      <a:pt x="3671" y="11122"/>
                      <a:pt x="3757" y="11153"/>
                      <a:pt x="3848" y="11153"/>
                    </a:cubicBezTo>
                    <a:cubicBezTo>
                      <a:pt x="3938" y="11153"/>
                      <a:pt x="4033" y="11122"/>
                      <a:pt x="4096" y="11059"/>
                    </a:cubicBezTo>
                    <a:lnTo>
                      <a:pt x="4442" y="10712"/>
                    </a:lnTo>
                    <a:cubicBezTo>
                      <a:pt x="4506" y="10744"/>
                      <a:pt x="4632" y="10775"/>
                      <a:pt x="4758" y="10807"/>
                    </a:cubicBezTo>
                    <a:lnTo>
                      <a:pt x="4758" y="11342"/>
                    </a:lnTo>
                    <a:cubicBezTo>
                      <a:pt x="4758" y="11531"/>
                      <a:pt x="4915" y="11689"/>
                      <a:pt x="5104" y="11689"/>
                    </a:cubicBezTo>
                    <a:lnTo>
                      <a:pt x="6490" y="11689"/>
                    </a:lnTo>
                    <a:cubicBezTo>
                      <a:pt x="6679" y="11689"/>
                      <a:pt x="6837" y="11531"/>
                      <a:pt x="6837" y="11342"/>
                    </a:cubicBezTo>
                    <a:lnTo>
                      <a:pt x="6837" y="10807"/>
                    </a:lnTo>
                    <a:cubicBezTo>
                      <a:pt x="6963" y="10775"/>
                      <a:pt x="7026" y="10744"/>
                      <a:pt x="7152" y="10712"/>
                    </a:cubicBezTo>
                    <a:lnTo>
                      <a:pt x="7498" y="11059"/>
                    </a:lnTo>
                    <a:cubicBezTo>
                      <a:pt x="7561" y="11122"/>
                      <a:pt x="7656" y="11153"/>
                      <a:pt x="7747" y="11153"/>
                    </a:cubicBezTo>
                    <a:cubicBezTo>
                      <a:pt x="7837" y="11153"/>
                      <a:pt x="7924" y="11122"/>
                      <a:pt x="7971" y="11059"/>
                    </a:cubicBezTo>
                    <a:lnTo>
                      <a:pt x="8727" y="10303"/>
                    </a:lnTo>
                    <a:lnTo>
                      <a:pt x="10617" y="10303"/>
                    </a:lnTo>
                    <a:cubicBezTo>
                      <a:pt x="11185" y="10303"/>
                      <a:pt x="11657" y="9830"/>
                      <a:pt x="11657" y="9295"/>
                    </a:cubicBezTo>
                    <a:lnTo>
                      <a:pt x="11657" y="1009"/>
                    </a:lnTo>
                    <a:cubicBezTo>
                      <a:pt x="11657" y="473"/>
                      <a:pt x="11216" y="1"/>
                      <a:pt x="10617" y="1"/>
                    </a:cubicBezTo>
                    <a:close/>
                  </a:path>
                </a:pathLst>
              </a:custGeom>
              <a:solidFill>
                <a:srgbClr val="5A83C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Google Shape;263;p18">
                <a:extLst>
                  <a:ext uri="{FF2B5EF4-FFF2-40B4-BE49-F238E27FC236}">
                    <a16:creationId xmlns:a16="http://schemas.microsoft.com/office/drawing/2014/main" id="{4AD4C0F1-89B0-471F-9E02-24E18E6E4EED}"/>
                  </a:ext>
                </a:extLst>
              </p:cNvPr>
              <p:cNvSpPr/>
              <p:nvPr/>
            </p:nvSpPr>
            <p:spPr>
              <a:xfrm>
                <a:off x="10767932" y="4749624"/>
                <a:ext cx="34940" cy="3494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36"/>
                      <a:pt x="158" y="726"/>
                      <a:pt x="347" y="726"/>
                    </a:cubicBezTo>
                    <a:cubicBezTo>
                      <a:pt x="568" y="726"/>
                      <a:pt x="725" y="536"/>
                      <a:pt x="725" y="347"/>
                    </a:cubicBezTo>
                    <a:cubicBezTo>
                      <a:pt x="725" y="158"/>
                      <a:pt x="568" y="1"/>
                      <a:pt x="347" y="1"/>
                    </a:cubicBezTo>
                    <a:close/>
                  </a:path>
                </a:pathLst>
              </a:custGeom>
              <a:solidFill>
                <a:srgbClr val="0560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" name="Google Shape;264;p18">
                <a:extLst>
                  <a:ext uri="{FF2B5EF4-FFF2-40B4-BE49-F238E27FC236}">
                    <a16:creationId xmlns:a16="http://schemas.microsoft.com/office/drawing/2014/main" id="{0F933F0C-0293-4DA0-83E5-100CB8737314}"/>
                  </a:ext>
                </a:extLst>
              </p:cNvPr>
              <p:cNvSpPr/>
              <p:nvPr/>
            </p:nvSpPr>
            <p:spPr>
              <a:xfrm>
                <a:off x="10834635" y="4749624"/>
                <a:ext cx="33400" cy="3494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6"/>
                      <a:pt x="347" y="726"/>
                    </a:cubicBezTo>
                    <a:cubicBezTo>
                      <a:pt x="536" y="726"/>
                      <a:pt x="694" y="568"/>
                      <a:pt x="694" y="347"/>
                    </a:cubicBezTo>
                    <a:cubicBezTo>
                      <a:pt x="694" y="158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rgbClr val="0560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" name="Google Shape;265;p18">
                <a:extLst>
                  <a:ext uri="{FF2B5EF4-FFF2-40B4-BE49-F238E27FC236}">
                    <a16:creationId xmlns:a16="http://schemas.microsoft.com/office/drawing/2014/main" id="{88C8CF7C-6DB6-4018-B0C0-CF9A8E247D24}"/>
                  </a:ext>
                </a:extLst>
              </p:cNvPr>
              <p:cNvSpPr/>
              <p:nvPr/>
            </p:nvSpPr>
            <p:spPr>
              <a:xfrm>
                <a:off x="10901339" y="4749624"/>
                <a:ext cx="33448" cy="34940"/>
              </a:xfrm>
              <a:custGeom>
                <a:avLst/>
                <a:gdLst/>
                <a:ahLst/>
                <a:cxnLst/>
                <a:rect l="l" t="t" r="r" b="b"/>
                <a:pathLst>
                  <a:path w="695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6"/>
                      <a:pt x="347" y="726"/>
                    </a:cubicBezTo>
                    <a:cubicBezTo>
                      <a:pt x="537" y="726"/>
                      <a:pt x="694" y="568"/>
                      <a:pt x="694" y="347"/>
                    </a:cubicBezTo>
                    <a:cubicBezTo>
                      <a:pt x="694" y="158"/>
                      <a:pt x="537" y="1"/>
                      <a:pt x="347" y="1"/>
                    </a:cubicBezTo>
                    <a:close/>
                  </a:path>
                </a:pathLst>
              </a:custGeom>
              <a:solidFill>
                <a:srgbClr val="0560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Google Shape;266;p18">
                <a:extLst>
                  <a:ext uri="{FF2B5EF4-FFF2-40B4-BE49-F238E27FC236}">
                    <a16:creationId xmlns:a16="http://schemas.microsoft.com/office/drawing/2014/main" id="{7F62178A-B995-4231-AAD1-2D4A9573FD61}"/>
                  </a:ext>
                </a:extLst>
              </p:cNvPr>
              <p:cNvSpPr/>
              <p:nvPr/>
            </p:nvSpPr>
            <p:spPr>
              <a:xfrm>
                <a:off x="10965059" y="4749624"/>
                <a:ext cx="232019" cy="34940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726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cubicBezTo>
                      <a:pt x="32" y="568"/>
                      <a:pt x="189" y="726"/>
                      <a:pt x="347" y="726"/>
                    </a:cubicBezTo>
                    <a:lnTo>
                      <a:pt x="4442" y="726"/>
                    </a:lnTo>
                    <a:cubicBezTo>
                      <a:pt x="4663" y="726"/>
                      <a:pt x="4820" y="568"/>
                      <a:pt x="4820" y="347"/>
                    </a:cubicBezTo>
                    <a:cubicBezTo>
                      <a:pt x="4820" y="158"/>
                      <a:pt x="4663" y="1"/>
                      <a:pt x="4442" y="1"/>
                    </a:cubicBezTo>
                    <a:close/>
                  </a:path>
                </a:pathLst>
              </a:custGeom>
              <a:solidFill>
                <a:srgbClr val="0560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9" name="Google Shape;267;p18">
                <a:extLst>
                  <a:ext uri="{FF2B5EF4-FFF2-40B4-BE49-F238E27FC236}">
                    <a16:creationId xmlns:a16="http://schemas.microsoft.com/office/drawing/2014/main" id="{C3FA22B5-902F-47E7-A7BC-87F154A6EB6F}"/>
                  </a:ext>
                </a:extLst>
              </p:cNvPr>
              <p:cNvSpPr/>
              <p:nvPr/>
            </p:nvSpPr>
            <p:spPr>
              <a:xfrm>
                <a:off x="10901339" y="4984674"/>
                <a:ext cx="163823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3403" extrusionOk="0">
                    <a:moveTo>
                      <a:pt x="1671" y="662"/>
                    </a:moveTo>
                    <a:cubicBezTo>
                      <a:pt x="2238" y="662"/>
                      <a:pt x="2710" y="1134"/>
                      <a:pt x="2710" y="1701"/>
                    </a:cubicBezTo>
                    <a:cubicBezTo>
                      <a:pt x="2710" y="2237"/>
                      <a:pt x="2269" y="2710"/>
                      <a:pt x="1671" y="2710"/>
                    </a:cubicBezTo>
                    <a:cubicBezTo>
                      <a:pt x="1135" y="2710"/>
                      <a:pt x="663" y="2237"/>
                      <a:pt x="663" y="1701"/>
                    </a:cubicBezTo>
                    <a:cubicBezTo>
                      <a:pt x="663" y="1134"/>
                      <a:pt x="1135" y="662"/>
                      <a:pt x="1671" y="662"/>
                    </a:cubicBezTo>
                    <a:close/>
                    <a:moveTo>
                      <a:pt x="1671" y="0"/>
                    </a:moveTo>
                    <a:cubicBezTo>
                      <a:pt x="726" y="0"/>
                      <a:pt x="1" y="756"/>
                      <a:pt x="1" y="1701"/>
                    </a:cubicBezTo>
                    <a:cubicBezTo>
                      <a:pt x="1" y="2647"/>
                      <a:pt x="726" y="3403"/>
                      <a:pt x="1671" y="3403"/>
                    </a:cubicBezTo>
                    <a:cubicBezTo>
                      <a:pt x="2616" y="3403"/>
                      <a:pt x="3372" y="2647"/>
                      <a:pt x="3372" y="1701"/>
                    </a:cubicBezTo>
                    <a:cubicBezTo>
                      <a:pt x="3403" y="756"/>
                      <a:pt x="2616" y="0"/>
                      <a:pt x="1671" y="0"/>
                    </a:cubicBezTo>
                    <a:close/>
                  </a:path>
                </a:pathLst>
              </a:custGeom>
              <a:solidFill>
                <a:srgbClr val="0560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6228539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33733FD-BCD4-4D10-AF53-857D232652FC}"/>
              </a:ext>
            </a:extLst>
          </p:cNvPr>
          <p:cNvGrpSpPr/>
          <p:nvPr/>
        </p:nvGrpSpPr>
        <p:grpSpPr>
          <a:xfrm>
            <a:off x="223550" y="359909"/>
            <a:ext cx="2936745" cy="538448"/>
            <a:chOff x="207508" y="247615"/>
            <a:chExt cx="2936745" cy="538448"/>
          </a:xfrm>
        </p:grpSpPr>
        <p:pic>
          <p:nvPicPr>
            <p:cNvPr id="3" name="图片 2" descr="图片包含 游戏机&#10;&#10;描述已自动生成">
              <a:extLst>
                <a:ext uri="{FF2B5EF4-FFF2-40B4-BE49-F238E27FC236}">
                  <a16:creationId xmlns:a16="http://schemas.microsoft.com/office/drawing/2014/main" id="{38AD7529-F1F3-4EF8-933E-DD21DB6BB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508" y="247615"/>
              <a:ext cx="538187" cy="538448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2FB27A4-DAF4-46B8-B6EC-F2A2111B982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857387" y="301396"/>
              <a:ext cx="2286866" cy="430887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12700">
                    <a:srgbClr val="FF0000">
                      <a:alpha val="53000"/>
                    </a:srgbClr>
                  </a:glo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6" name="图片占位符 16">
            <a:extLst>
              <a:ext uri="{FF2B5EF4-FFF2-40B4-BE49-F238E27FC236}">
                <a16:creationId xmlns:a16="http://schemas.microsoft.com/office/drawing/2014/main" id="{613815C0-0322-4744-94F7-37D9D57069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402" y="1558115"/>
            <a:ext cx="3035265" cy="1897603"/>
          </a:xfrm>
          <a:custGeom>
            <a:avLst/>
            <a:gdLst>
              <a:gd name="connsiteX0" fmla="*/ 0 w 3042671"/>
              <a:gd name="connsiteY0" fmla="*/ 0 h 2017938"/>
              <a:gd name="connsiteX1" fmla="*/ 3042671 w 3042671"/>
              <a:gd name="connsiteY1" fmla="*/ 0 h 2017938"/>
              <a:gd name="connsiteX2" fmla="*/ 3042671 w 3042671"/>
              <a:gd name="connsiteY2" fmla="*/ 2017938 h 2017938"/>
              <a:gd name="connsiteX3" fmla="*/ 0 w 3042671"/>
              <a:gd name="connsiteY3" fmla="*/ 2017938 h 201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2671" h="2017938">
                <a:moveTo>
                  <a:pt x="0" y="0"/>
                </a:moveTo>
                <a:lnTo>
                  <a:pt x="3042671" y="0"/>
                </a:lnTo>
                <a:lnTo>
                  <a:pt x="3042671" y="2017938"/>
                </a:lnTo>
                <a:lnTo>
                  <a:pt x="0" y="2017938"/>
                </a:lnTo>
                <a:close/>
              </a:path>
            </a:pathLst>
          </a:custGeom>
        </p:spPr>
      </p:pic>
      <p:pic>
        <p:nvPicPr>
          <p:cNvPr id="7" name="图片占位符 18">
            <a:extLst>
              <a:ext uri="{FF2B5EF4-FFF2-40B4-BE49-F238E27FC236}">
                <a16:creationId xmlns:a16="http://schemas.microsoft.com/office/drawing/2014/main" id="{BF0DCCDC-2F59-4880-9A35-6DFDCEE07F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5153" y="3629071"/>
            <a:ext cx="3253005" cy="2031922"/>
          </a:xfrm>
          <a:custGeom>
            <a:avLst/>
            <a:gdLst>
              <a:gd name="connsiteX0" fmla="*/ 0 w 3042671"/>
              <a:gd name="connsiteY0" fmla="*/ 0 h 2017938"/>
              <a:gd name="connsiteX1" fmla="*/ 3042671 w 3042671"/>
              <a:gd name="connsiteY1" fmla="*/ 0 h 2017938"/>
              <a:gd name="connsiteX2" fmla="*/ 3042671 w 3042671"/>
              <a:gd name="connsiteY2" fmla="*/ 2017938 h 2017938"/>
              <a:gd name="connsiteX3" fmla="*/ 0 w 3042671"/>
              <a:gd name="connsiteY3" fmla="*/ 2017938 h 201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2671" h="2017938">
                <a:moveTo>
                  <a:pt x="0" y="0"/>
                </a:moveTo>
                <a:lnTo>
                  <a:pt x="3042671" y="0"/>
                </a:lnTo>
                <a:lnTo>
                  <a:pt x="3042671" y="2017938"/>
                </a:lnTo>
                <a:lnTo>
                  <a:pt x="0" y="2017938"/>
                </a:lnTo>
                <a:close/>
              </a:path>
            </a:pathLst>
          </a:cu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F65B18F5-CCCA-4208-86D0-19DF9A58CFB8}"/>
              </a:ext>
            </a:extLst>
          </p:cNvPr>
          <p:cNvGrpSpPr/>
          <p:nvPr/>
        </p:nvGrpSpPr>
        <p:grpSpPr>
          <a:xfrm>
            <a:off x="4023122" y="1556085"/>
            <a:ext cx="3276036" cy="1976997"/>
            <a:chOff x="4023122" y="1796715"/>
            <a:chExt cx="3276036" cy="1976997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9A3F696-3F98-401C-8E49-40F0BD1AEA7C}"/>
                </a:ext>
              </a:extLst>
            </p:cNvPr>
            <p:cNvSpPr/>
            <p:nvPr/>
          </p:nvSpPr>
          <p:spPr>
            <a:xfrm>
              <a:off x="4023122" y="1796715"/>
              <a:ext cx="3276036" cy="1976997"/>
            </a:xfrm>
            <a:prstGeom prst="rect">
              <a:avLst/>
            </a:prstGeom>
            <a:solidFill>
              <a:srgbClr val="5A83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06F9C05-21A1-4D4C-8EF3-9E1D1BF8471A}"/>
                </a:ext>
              </a:extLst>
            </p:cNvPr>
            <p:cNvSpPr/>
            <p:nvPr/>
          </p:nvSpPr>
          <p:spPr>
            <a:xfrm>
              <a:off x="4170949" y="1901371"/>
              <a:ext cx="2743200" cy="1249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ctr" defTabSz="541884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FC60602-35C9-4E2D-B994-42842A41EABF}"/>
              </a:ext>
            </a:extLst>
          </p:cNvPr>
          <p:cNvGrpSpPr/>
          <p:nvPr/>
        </p:nvGrpSpPr>
        <p:grpSpPr>
          <a:xfrm>
            <a:off x="890700" y="3627200"/>
            <a:ext cx="3042671" cy="2017938"/>
            <a:chOff x="890700" y="3867830"/>
            <a:chExt cx="3042671" cy="2017938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A6913FC-EC54-427F-9778-5982547346B8}"/>
                </a:ext>
              </a:extLst>
            </p:cNvPr>
            <p:cNvSpPr/>
            <p:nvPr/>
          </p:nvSpPr>
          <p:spPr>
            <a:xfrm>
              <a:off x="890700" y="3867830"/>
              <a:ext cx="3042671" cy="2017938"/>
            </a:xfrm>
            <a:prstGeom prst="rect">
              <a:avLst/>
            </a:prstGeom>
            <a:gradFill>
              <a:gsLst>
                <a:gs pos="74000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09922C4-5C70-43CC-959C-CF066211559E}"/>
                </a:ext>
              </a:extLst>
            </p:cNvPr>
            <p:cNvSpPr/>
            <p:nvPr/>
          </p:nvSpPr>
          <p:spPr>
            <a:xfrm>
              <a:off x="1050759" y="4059035"/>
              <a:ext cx="2743200" cy="1249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ctr" defTabSz="541884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4351EAD-3857-47AA-B5EB-6A18A83131A5}"/>
              </a:ext>
            </a:extLst>
          </p:cNvPr>
          <p:cNvGrpSpPr/>
          <p:nvPr/>
        </p:nvGrpSpPr>
        <p:grpSpPr>
          <a:xfrm>
            <a:off x="7395710" y="1556085"/>
            <a:ext cx="4129993" cy="4129993"/>
            <a:chOff x="7395710" y="1700463"/>
            <a:chExt cx="4129993" cy="4129993"/>
          </a:xfrm>
        </p:grpSpPr>
        <p:pic>
          <p:nvPicPr>
            <p:cNvPr id="15" name="图片占位符 20">
              <a:extLst>
                <a:ext uri="{FF2B5EF4-FFF2-40B4-BE49-F238E27FC236}">
                  <a16:creationId xmlns:a16="http://schemas.microsoft.com/office/drawing/2014/main" id="{2A0FA88E-ACDA-48F7-ADFC-827EA680A8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7395710" y="1700463"/>
              <a:ext cx="4129993" cy="4129993"/>
            </a:xfrm>
            <a:custGeom>
              <a:avLst/>
              <a:gdLst>
                <a:gd name="connsiteX0" fmla="*/ 0 w 4161744"/>
                <a:gd name="connsiteY0" fmla="*/ 0 h 4129993"/>
                <a:gd name="connsiteX1" fmla="*/ 4161744 w 4161744"/>
                <a:gd name="connsiteY1" fmla="*/ 0 h 4129993"/>
                <a:gd name="connsiteX2" fmla="*/ 4161744 w 4161744"/>
                <a:gd name="connsiteY2" fmla="*/ 4129993 h 4129993"/>
                <a:gd name="connsiteX3" fmla="*/ 0 w 4161744"/>
                <a:gd name="connsiteY3" fmla="*/ 4129993 h 412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61744" h="4129993">
                  <a:moveTo>
                    <a:pt x="0" y="0"/>
                  </a:moveTo>
                  <a:lnTo>
                    <a:pt x="4161744" y="0"/>
                  </a:lnTo>
                  <a:lnTo>
                    <a:pt x="4161744" y="4129993"/>
                  </a:lnTo>
                  <a:lnTo>
                    <a:pt x="0" y="4129993"/>
                  </a:lnTo>
                  <a:close/>
                </a:path>
              </a:pathLst>
            </a:custGeom>
          </p:spPr>
        </p:pic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85A9E534-42C6-402A-AC5B-91CE94196026}"/>
                </a:ext>
              </a:extLst>
            </p:cNvPr>
            <p:cNvGrpSpPr/>
            <p:nvPr/>
          </p:nvGrpSpPr>
          <p:grpSpPr>
            <a:xfrm>
              <a:off x="7399296" y="2594386"/>
              <a:ext cx="4122821" cy="2342147"/>
              <a:chOff x="7399296" y="2594386"/>
              <a:chExt cx="4122821" cy="2342147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0CA1136F-09D4-42C6-89A6-86E34592D27B}"/>
                  </a:ext>
                </a:extLst>
              </p:cNvPr>
              <p:cNvSpPr/>
              <p:nvPr/>
            </p:nvSpPr>
            <p:spPr>
              <a:xfrm>
                <a:off x="7399296" y="2594386"/>
                <a:ext cx="4122821" cy="2342147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BABB6E53-2AF7-4D13-BAE6-87FB439A9E02}"/>
                  </a:ext>
                </a:extLst>
              </p:cNvPr>
              <p:cNvSpPr/>
              <p:nvPr/>
            </p:nvSpPr>
            <p:spPr>
              <a:xfrm>
                <a:off x="8042922" y="2956135"/>
                <a:ext cx="2835568" cy="124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  <a:p>
                <a:pPr marL="0" marR="0" lvl="0" indent="0" algn="ctr" defTabSz="541884" rtl="0" eaLnBrk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9393651"/>
      </p:ext>
    </p:extLst>
  </p:cSld>
  <p:clrMapOvr>
    <a:masterClrMapping/>
  </p:clrMapOvr>
  <p:transition spd="slow"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191093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kumimoji="0" lang="es-CO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6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06AB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06AB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5" name="图片 4" descr="图片包含 游戏机&#10;&#10;描述已自动生成">
            <a:extLst>
              <a:ext uri="{FF2B5EF4-FFF2-40B4-BE49-F238E27FC236}">
                <a16:creationId xmlns:a16="http://schemas.microsoft.com/office/drawing/2014/main" id="{27927280-E1DA-4B09-B281-BEAB81334E5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32" y="450507"/>
            <a:ext cx="538187" cy="538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游戏机&#10;&#10;描述已自动生成">
            <a:extLst>
              <a:ext uri="{FF2B5EF4-FFF2-40B4-BE49-F238E27FC236}">
                <a16:creationId xmlns:a16="http://schemas.microsoft.com/office/drawing/2014/main" id="{4CFB59C7-32C3-482C-86EA-7ADD0804E8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581" y="-944548"/>
            <a:ext cx="4183027" cy="4185054"/>
          </a:xfrm>
          <a:prstGeom prst="rect">
            <a:avLst/>
          </a:prstGeom>
        </p:spPr>
      </p:pic>
      <p:pic>
        <p:nvPicPr>
          <p:cNvPr id="8" name="图片 7" descr="卡通人物&#10;&#10;低可信度描述已自动生成">
            <a:extLst>
              <a:ext uri="{FF2B5EF4-FFF2-40B4-BE49-F238E27FC236}">
                <a16:creationId xmlns:a16="http://schemas.microsoft.com/office/drawing/2014/main" id="{FA83EE53-009E-482E-99AF-FAC39EC9F3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13"/>
          <a:stretch/>
        </p:blipFill>
        <p:spPr>
          <a:xfrm>
            <a:off x="1" y="3521873"/>
            <a:ext cx="3505199" cy="3594850"/>
          </a:xfrm>
          <a:prstGeom prst="rect">
            <a:avLst/>
          </a:prstGeom>
        </p:spPr>
      </p:pic>
      <p:pic>
        <p:nvPicPr>
          <p:cNvPr id="16" name="图片 15" descr="图片包含 游戏机, 房间&#10;&#10;描述已自动生成">
            <a:extLst>
              <a:ext uri="{FF2B5EF4-FFF2-40B4-BE49-F238E27FC236}">
                <a16:creationId xmlns:a16="http://schemas.microsoft.com/office/drawing/2014/main" id="{21A09414-7F1C-40E7-8009-322B7F00FF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15" t="2339" r="9182" b="83158"/>
          <a:stretch/>
        </p:blipFill>
        <p:spPr>
          <a:xfrm>
            <a:off x="10603933" y="-288758"/>
            <a:ext cx="1588067" cy="1588067"/>
          </a:xfrm>
          <a:prstGeom prst="rect">
            <a:avLst/>
          </a:prstGeom>
        </p:spPr>
      </p:pic>
      <p:pic>
        <p:nvPicPr>
          <p:cNvPr id="17" name="图片 16" descr="图片包含 游戏机&#10;&#10;描述已自动生成">
            <a:extLst>
              <a:ext uri="{FF2B5EF4-FFF2-40B4-BE49-F238E27FC236}">
                <a16:creationId xmlns:a16="http://schemas.microsoft.com/office/drawing/2014/main" id="{E71843E4-7D50-4D07-823B-CD4B0C0553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14" y="985552"/>
            <a:ext cx="777393" cy="777770"/>
          </a:xfrm>
          <a:prstGeom prst="rect">
            <a:avLst/>
          </a:prstGeom>
        </p:spPr>
      </p:pic>
      <p:pic>
        <p:nvPicPr>
          <p:cNvPr id="18" name="图片 17" descr="卡通人物&#10;&#10;低可信度描述已自动生成">
            <a:extLst>
              <a:ext uri="{FF2B5EF4-FFF2-40B4-BE49-F238E27FC236}">
                <a16:creationId xmlns:a16="http://schemas.microsoft.com/office/drawing/2014/main" id="{17E21D90-87C3-409A-9800-6D28CBF8AF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0"/>
          <a:stretch/>
        </p:blipFill>
        <p:spPr>
          <a:xfrm>
            <a:off x="8165432" y="3219288"/>
            <a:ext cx="4026568" cy="386931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96F0938A-9683-4719-B499-88E3335C41E6}"/>
              </a:ext>
            </a:extLst>
          </p:cNvPr>
          <p:cNvSpPr txBox="1"/>
          <p:nvPr/>
        </p:nvSpPr>
        <p:spPr>
          <a:xfrm>
            <a:off x="2803222" y="2434458"/>
            <a:ext cx="658555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THANKS</a:t>
            </a: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10EB5EA0-BD09-444F-A389-A8F17CC9058D}"/>
              </a:ext>
            </a:extLst>
          </p:cNvPr>
          <p:cNvSpPr/>
          <p:nvPr/>
        </p:nvSpPr>
        <p:spPr>
          <a:xfrm>
            <a:off x="9234305" y="24921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1" name="TextBox 3">
            <a:hlinkClick r:id="rId6"/>
            <a:extLst>
              <a:ext uri="{FF2B5EF4-FFF2-40B4-BE49-F238E27FC236}">
                <a16:creationId xmlns:a16="http://schemas.microsoft.com/office/drawing/2014/main" id="{6F4FA955-92A3-4E48-B71B-7F2D5A9EB7D7}"/>
              </a:ext>
            </a:extLst>
          </p:cNvPr>
          <p:cNvSpPr txBox="1"/>
          <p:nvPr/>
        </p:nvSpPr>
        <p:spPr>
          <a:xfrm>
            <a:off x="3605058" y="656363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42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accel="44000" decel="5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游戏机, 房间&#10;&#10;描述已自动生成">
            <a:extLst>
              <a:ext uri="{FF2B5EF4-FFF2-40B4-BE49-F238E27FC236}">
                <a16:creationId xmlns:a16="http://schemas.microsoft.com/office/drawing/2014/main" id="{0480A8D5-1C89-478E-B989-3C83DF945F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03" r="60994"/>
          <a:stretch/>
        </p:blipFill>
        <p:spPr>
          <a:xfrm>
            <a:off x="0" y="2117557"/>
            <a:ext cx="3155565" cy="4740443"/>
          </a:xfrm>
          <a:prstGeom prst="rect">
            <a:avLst/>
          </a:prstGeom>
        </p:spPr>
      </p:pic>
      <p:pic>
        <p:nvPicPr>
          <p:cNvPr id="11" name="图片 10" descr="卡通人物&#10;&#10;低可信度描述已自动生成">
            <a:extLst>
              <a:ext uri="{FF2B5EF4-FFF2-40B4-BE49-F238E27FC236}">
                <a16:creationId xmlns:a16="http://schemas.microsoft.com/office/drawing/2014/main" id="{2A9188FF-29E3-4D9D-83D9-CFC33AA925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0"/>
          <a:stretch/>
        </p:blipFill>
        <p:spPr>
          <a:xfrm>
            <a:off x="8037095" y="3063878"/>
            <a:ext cx="4154905" cy="399263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73A98BC4-4090-4E43-BE89-D10F69ACC272}"/>
              </a:ext>
            </a:extLst>
          </p:cNvPr>
          <p:cNvSpPr txBox="1"/>
          <p:nvPr/>
        </p:nvSpPr>
        <p:spPr>
          <a:xfrm>
            <a:off x="4557309" y="2163175"/>
            <a:ext cx="31121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PART 01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BA28900-8614-4D30-97E2-768C6222B02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17501" y="2947374"/>
            <a:ext cx="4591783" cy="738664"/>
          </a:xfrm>
          <a:prstGeom prst="rect">
            <a:avLst/>
          </a:prstGeom>
          <a:noFill/>
          <a:effectLst>
            <a:glow rad="203200">
              <a:srgbClr val="FF0000">
                <a:alpha val="69000"/>
              </a:srgbClr>
            </a:glow>
          </a:effectLst>
        </p:spPr>
        <p:txBody>
          <a:bodyPr wrap="square" lIns="0" tIns="0" rIns="0" bIns="0" rtlCol="0">
            <a:spAutoFit/>
          </a:bodyPr>
          <a:lstStyle/>
          <a:p>
            <a:pPr algn="ctr" defTabSz="457200">
              <a:defRPr/>
            </a:pPr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800" b="1" dirty="0">
              <a:solidFill>
                <a:schemeClr val="bg1"/>
              </a:solidFill>
              <a:effectLst>
                <a:glow rad="12700">
                  <a:srgbClr val="FF0000">
                    <a:alpha val="53000"/>
                  </a:srgbClr>
                </a:glow>
              </a:effectLst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A4BC822-1F27-4E6E-A5C3-799CCD7E14B8}"/>
              </a:ext>
            </a:extLst>
          </p:cNvPr>
          <p:cNvSpPr/>
          <p:nvPr/>
        </p:nvSpPr>
        <p:spPr>
          <a:xfrm>
            <a:off x="3470370" y="3618511"/>
            <a:ext cx="5286045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 designer can use default text to simulate what text would look like. It looks even better with you using this text. </a:t>
            </a:r>
          </a:p>
        </p:txBody>
      </p:sp>
      <p:pic>
        <p:nvPicPr>
          <p:cNvPr id="22" name="图片 21" descr="图片包含 游戏机&#10;&#10;描述已自动生成">
            <a:extLst>
              <a:ext uri="{FF2B5EF4-FFF2-40B4-BE49-F238E27FC236}">
                <a16:creationId xmlns:a16="http://schemas.microsoft.com/office/drawing/2014/main" id="{92563CA1-334A-4BD2-B753-0A25E6B0AF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737" y="279699"/>
            <a:ext cx="1707835" cy="170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1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9B31776A-5929-4272-AB4B-1C563880BF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2938" y="1672754"/>
            <a:ext cx="5103719" cy="3825311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4365" b="-4365"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A33733FD-BCD4-4D10-AF53-857D232652FC}"/>
              </a:ext>
            </a:extLst>
          </p:cNvPr>
          <p:cNvGrpSpPr/>
          <p:nvPr/>
        </p:nvGrpSpPr>
        <p:grpSpPr>
          <a:xfrm>
            <a:off x="223550" y="359909"/>
            <a:ext cx="2936745" cy="538448"/>
            <a:chOff x="207508" y="247615"/>
            <a:chExt cx="2936745" cy="538448"/>
          </a:xfrm>
        </p:grpSpPr>
        <p:pic>
          <p:nvPicPr>
            <p:cNvPr id="3" name="图片 2" descr="图片包含 游戏机&#10;&#10;描述已自动生成">
              <a:extLst>
                <a:ext uri="{FF2B5EF4-FFF2-40B4-BE49-F238E27FC236}">
                  <a16:creationId xmlns:a16="http://schemas.microsoft.com/office/drawing/2014/main" id="{38AD7529-F1F3-4EF8-933E-DD21DB6BB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508" y="247615"/>
              <a:ext cx="538187" cy="538448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2FB27A4-DAF4-46B8-B6EC-F2A2111B982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857387" y="301396"/>
              <a:ext cx="2286866" cy="430887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12700">
                    <a:srgbClr val="FF0000">
                      <a:alpha val="53000"/>
                    </a:srgbClr>
                  </a:glo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1B049282-3859-4F94-B11E-6EA3C0D646AF}"/>
              </a:ext>
            </a:extLst>
          </p:cNvPr>
          <p:cNvGrpSpPr/>
          <p:nvPr/>
        </p:nvGrpSpPr>
        <p:grpSpPr>
          <a:xfrm>
            <a:off x="529387" y="1409749"/>
            <a:ext cx="2935705" cy="4367362"/>
            <a:chOff x="4139383" y="1032029"/>
            <a:chExt cx="3913236" cy="4793942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AA9F73F6-FE4D-4D43-837C-62B7D15F7615}"/>
                </a:ext>
              </a:extLst>
            </p:cNvPr>
            <p:cNvGrpSpPr/>
            <p:nvPr/>
          </p:nvGrpSpPr>
          <p:grpSpPr>
            <a:xfrm>
              <a:off x="4139383" y="1032029"/>
              <a:ext cx="3913236" cy="4793942"/>
              <a:chOff x="4139383" y="1032029"/>
              <a:chExt cx="3913236" cy="4793942"/>
            </a:xfrm>
          </p:grpSpPr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179D8CE2-3043-4840-B222-A2C8A13F972A}"/>
                  </a:ext>
                </a:extLst>
              </p:cNvPr>
              <p:cNvSpPr/>
              <p:nvPr/>
            </p:nvSpPr>
            <p:spPr>
              <a:xfrm>
                <a:off x="4139383" y="1032029"/>
                <a:ext cx="3913236" cy="4793942"/>
              </a:xfrm>
              <a:prstGeom prst="rect">
                <a:avLst/>
              </a:prstGeom>
              <a:gradFill>
                <a:gsLst>
                  <a:gs pos="74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92100" sx="102000" sy="102000" algn="ctr" rotWithShape="0">
                  <a:prstClr val="black">
                    <a:alpha val="12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Rectangle: Rounded Corners 41">
                <a:extLst>
                  <a:ext uri="{FF2B5EF4-FFF2-40B4-BE49-F238E27FC236}">
                    <a16:creationId xmlns:a16="http://schemas.microsoft.com/office/drawing/2014/main" id="{ACFFD536-9EE7-4A41-8F72-FFEAA56FE011}"/>
                  </a:ext>
                </a:extLst>
              </p:cNvPr>
              <p:cNvSpPr/>
              <p:nvPr/>
            </p:nvSpPr>
            <p:spPr>
              <a:xfrm>
                <a:off x="5486401" y="5048264"/>
                <a:ext cx="1219199" cy="319314"/>
              </a:xfrm>
              <a:prstGeom prst="roundRect">
                <a:avLst>
                  <a:gd name="adj" fmla="val 50000"/>
                </a:avLst>
              </a:prstGeom>
              <a:solidFill>
                <a:srgbClr val="EC931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了解更多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Synergistically utilize technically sound portals with frictionless chains. Dramatically customize…">
              <a:extLst>
                <a:ext uri="{FF2B5EF4-FFF2-40B4-BE49-F238E27FC236}">
                  <a16:creationId xmlns:a16="http://schemas.microsoft.com/office/drawing/2014/main" id="{63B765FC-6DA0-4C40-B5D3-FFA650510A99}"/>
                </a:ext>
              </a:extLst>
            </p:cNvPr>
            <p:cNvSpPr txBox="1"/>
            <p:nvPr/>
          </p:nvSpPr>
          <p:spPr>
            <a:xfrm>
              <a:off x="4395730" y="1384262"/>
              <a:ext cx="3400540" cy="33446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p15="http://schemas.microsoft.com/office/powerpoint/2012/main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285750" marR="0" lvl="0" indent="-2857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  <a:p>
              <a:pPr marL="285750" marR="0" lvl="0" indent="-2857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285750" marR="0" lvl="0" indent="-2857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D21DB8E-12E6-4D30-92FC-96A21A204E6E}"/>
              </a:ext>
            </a:extLst>
          </p:cNvPr>
          <p:cNvGrpSpPr/>
          <p:nvPr/>
        </p:nvGrpSpPr>
        <p:grpSpPr>
          <a:xfrm>
            <a:off x="3513219" y="1409749"/>
            <a:ext cx="2935705" cy="4367362"/>
            <a:chOff x="4139383" y="1032029"/>
            <a:chExt cx="3913236" cy="4793942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DE426F7D-670E-45DF-A5C2-D5C643B17AAA}"/>
                </a:ext>
              </a:extLst>
            </p:cNvPr>
            <p:cNvGrpSpPr/>
            <p:nvPr/>
          </p:nvGrpSpPr>
          <p:grpSpPr>
            <a:xfrm>
              <a:off x="4139383" y="1032029"/>
              <a:ext cx="3913236" cy="4793942"/>
              <a:chOff x="4139383" y="1032029"/>
              <a:chExt cx="3913236" cy="4793942"/>
            </a:xfrm>
          </p:grpSpPr>
          <p:sp>
            <p:nvSpPr>
              <p:cNvPr id="21" name="Rectangle 4">
                <a:extLst>
                  <a:ext uri="{FF2B5EF4-FFF2-40B4-BE49-F238E27FC236}">
                    <a16:creationId xmlns:a16="http://schemas.microsoft.com/office/drawing/2014/main" id="{5AE8EF96-CB07-4E3E-B8FC-F18F020938C0}"/>
                  </a:ext>
                </a:extLst>
              </p:cNvPr>
              <p:cNvSpPr/>
              <p:nvPr/>
            </p:nvSpPr>
            <p:spPr>
              <a:xfrm>
                <a:off x="4139383" y="1032029"/>
                <a:ext cx="3913236" cy="4793942"/>
              </a:xfrm>
              <a:prstGeom prst="rect">
                <a:avLst/>
              </a:prstGeom>
              <a:gradFill>
                <a:gsLst>
                  <a:gs pos="74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92100" sx="102000" sy="102000" algn="ctr" rotWithShape="0">
                  <a:prstClr val="black">
                    <a:alpha val="12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Rectangle: Rounded Corners 41">
                <a:extLst>
                  <a:ext uri="{FF2B5EF4-FFF2-40B4-BE49-F238E27FC236}">
                    <a16:creationId xmlns:a16="http://schemas.microsoft.com/office/drawing/2014/main" id="{0E993BC7-5E6E-4EE6-9178-AA14FECE3B24}"/>
                  </a:ext>
                </a:extLst>
              </p:cNvPr>
              <p:cNvSpPr/>
              <p:nvPr/>
            </p:nvSpPr>
            <p:spPr>
              <a:xfrm>
                <a:off x="5486401" y="5048264"/>
                <a:ext cx="1219199" cy="319314"/>
              </a:xfrm>
              <a:prstGeom prst="roundRect">
                <a:avLst>
                  <a:gd name="adj" fmla="val 50000"/>
                </a:avLst>
              </a:prstGeom>
              <a:solidFill>
                <a:srgbClr val="EC931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了解更多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Synergistically utilize technically sound portals with frictionless chains. Dramatically customize…">
              <a:extLst>
                <a:ext uri="{FF2B5EF4-FFF2-40B4-BE49-F238E27FC236}">
                  <a16:creationId xmlns:a16="http://schemas.microsoft.com/office/drawing/2014/main" id="{E1DD3297-80B0-4F52-A533-89268130E2AB}"/>
                </a:ext>
              </a:extLst>
            </p:cNvPr>
            <p:cNvSpPr txBox="1"/>
            <p:nvPr/>
          </p:nvSpPr>
          <p:spPr>
            <a:xfrm>
              <a:off x="4395730" y="1384262"/>
              <a:ext cx="3400540" cy="33446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p15="http://schemas.microsoft.com/office/powerpoint/2012/main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285750" marR="0" lvl="0" indent="-2857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  <a:p>
              <a:pPr marL="285750" marR="0" lvl="0" indent="-2857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285750" marR="0" lvl="0" indent="-2857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296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33733FD-BCD4-4D10-AF53-857D232652FC}"/>
              </a:ext>
            </a:extLst>
          </p:cNvPr>
          <p:cNvGrpSpPr/>
          <p:nvPr/>
        </p:nvGrpSpPr>
        <p:grpSpPr>
          <a:xfrm>
            <a:off x="223550" y="359909"/>
            <a:ext cx="2936745" cy="538448"/>
            <a:chOff x="207508" y="247615"/>
            <a:chExt cx="2936745" cy="538448"/>
          </a:xfrm>
        </p:grpSpPr>
        <p:pic>
          <p:nvPicPr>
            <p:cNvPr id="3" name="图片 2" descr="图片包含 游戏机&#10;&#10;描述已自动生成">
              <a:extLst>
                <a:ext uri="{FF2B5EF4-FFF2-40B4-BE49-F238E27FC236}">
                  <a16:creationId xmlns:a16="http://schemas.microsoft.com/office/drawing/2014/main" id="{38AD7529-F1F3-4EF8-933E-DD21DB6BB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508" y="247615"/>
              <a:ext cx="538187" cy="538448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2FB27A4-DAF4-46B8-B6EC-F2A2111B982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857387" y="301396"/>
              <a:ext cx="2286866" cy="430887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pPr defTabSz="457200">
                <a:defRPr/>
              </a:pP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">
                    <a:srgbClr val="FF0000">
                      <a:alpha val="53000"/>
                    </a:srgbClr>
                  </a:glo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D63A5CF-8584-49A4-A9E5-5869075B0BFE}"/>
              </a:ext>
            </a:extLst>
          </p:cNvPr>
          <p:cNvGrpSpPr/>
          <p:nvPr/>
        </p:nvGrpSpPr>
        <p:grpSpPr>
          <a:xfrm>
            <a:off x="4483610" y="1989221"/>
            <a:ext cx="3224780" cy="3260558"/>
            <a:chOff x="4197260" y="1678146"/>
            <a:chExt cx="3797479" cy="3839611"/>
          </a:xfrm>
        </p:grpSpPr>
        <p:sp>
          <p:nvSpPr>
            <p:cNvPr id="22" name="Freeform 1">
              <a:extLst>
                <a:ext uri="{FF2B5EF4-FFF2-40B4-BE49-F238E27FC236}">
                  <a16:creationId xmlns:a16="http://schemas.microsoft.com/office/drawing/2014/main" id="{19DC7656-C4AC-46CF-A3CF-966936196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8211" y="2929460"/>
              <a:ext cx="1335577" cy="1336982"/>
            </a:xfrm>
            <a:custGeom>
              <a:avLst/>
              <a:gdLst>
                <a:gd name="T0" fmla="*/ 2097 w 4195"/>
                <a:gd name="T1" fmla="*/ 4195 h 4196"/>
                <a:gd name="T2" fmla="*/ 0 w 4195"/>
                <a:gd name="T3" fmla="*/ 2098 h 4196"/>
                <a:gd name="T4" fmla="*/ 2097 w 4195"/>
                <a:gd name="T5" fmla="*/ 0 h 4196"/>
                <a:gd name="T6" fmla="*/ 4194 w 4195"/>
                <a:gd name="T7" fmla="*/ 2098 h 4196"/>
                <a:gd name="T8" fmla="*/ 2097 w 4195"/>
                <a:gd name="T9" fmla="*/ 4195 h 4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5" h="4196">
                  <a:moveTo>
                    <a:pt x="2097" y="4195"/>
                  </a:moveTo>
                  <a:cubicBezTo>
                    <a:pt x="939" y="4195"/>
                    <a:pt x="0" y="3255"/>
                    <a:pt x="0" y="2098"/>
                  </a:cubicBezTo>
                  <a:cubicBezTo>
                    <a:pt x="0" y="939"/>
                    <a:pt x="939" y="0"/>
                    <a:pt x="2097" y="0"/>
                  </a:cubicBezTo>
                  <a:cubicBezTo>
                    <a:pt x="3255" y="0"/>
                    <a:pt x="4194" y="939"/>
                    <a:pt x="4194" y="2098"/>
                  </a:cubicBezTo>
                  <a:cubicBezTo>
                    <a:pt x="4194" y="3256"/>
                    <a:pt x="3255" y="4195"/>
                    <a:pt x="2097" y="419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Freeform 61">
              <a:extLst>
                <a:ext uri="{FF2B5EF4-FFF2-40B4-BE49-F238E27FC236}">
                  <a16:creationId xmlns:a16="http://schemas.microsoft.com/office/drawing/2014/main" id="{8B9F068C-754D-4E49-BBBB-323C4211B1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10907" y="3312858"/>
              <a:ext cx="570184" cy="570186"/>
            </a:xfrm>
            <a:custGeom>
              <a:avLst/>
              <a:gdLst>
                <a:gd name="T0" fmla="*/ 525 w 1286"/>
                <a:gd name="T1" fmla="*/ 1165 h 1286"/>
                <a:gd name="T2" fmla="*/ 525 w 1286"/>
                <a:gd name="T3" fmla="*/ 1050 h 1286"/>
                <a:gd name="T4" fmla="*/ 410 w 1286"/>
                <a:gd name="T5" fmla="*/ 935 h 1286"/>
                <a:gd name="T6" fmla="*/ 410 w 1286"/>
                <a:gd name="T7" fmla="*/ 875 h 1286"/>
                <a:gd name="T8" fmla="*/ 129 w 1286"/>
                <a:gd name="T9" fmla="*/ 596 h 1286"/>
                <a:gd name="T10" fmla="*/ 118 w 1286"/>
                <a:gd name="T11" fmla="*/ 700 h 1286"/>
                <a:gd name="T12" fmla="*/ 525 w 1286"/>
                <a:gd name="T13" fmla="*/ 1165 h 1286"/>
                <a:gd name="T14" fmla="*/ 1047 w 1286"/>
                <a:gd name="T15" fmla="*/ 643 h 1286"/>
                <a:gd name="T16" fmla="*/ 1165 w 1286"/>
                <a:gd name="T17" fmla="*/ 643 h 1286"/>
                <a:gd name="T18" fmla="*/ 1168 w 1286"/>
                <a:gd name="T19" fmla="*/ 700 h 1286"/>
                <a:gd name="T20" fmla="*/ 585 w 1286"/>
                <a:gd name="T21" fmla="*/ 1285 h 1286"/>
                <a:gd name="T22" fmla="*/ 0 w 1286"/>
                <a:gd name="T23" fmla="*/ 700 h 1286"/>
                <a:gd name="T24" fmla="*/ 585 w 1286"/>
                <a:gd name="T25" fmla="*/ 118 h 1286"/>
                <a:gd name="T26" fmla="*/ 760 w 1286"/>
                <a:gd name="T27" fmla="*/ 145 h 1286"/>
                <a:gd name="T28" fmla="*/ 760 w 1286"/>
                <a:gd name="T29" fmla="*/ 293 h 1286"/>
                <a:gd name="T30" fmla="*/ 643 w 1286"/>
                <a:gd name="T31" fmla="*/ 410 h 1286"/>
                <a:gd name="T32" fmla="*/ 525 w 1286"/>
                <a:gd name="T33" fmla="*/ 410 h 1286"/>
                <a:gd name="T34" fmla="*/ 525 w 1286"/>
                <a:gd name="T35" fmla="*/ 525 h 1286"/>
                <a:gd name="T36" fmla="*/ 468 w 1286"/>
                <a:gd name="T37" fmla="*/ 585 h 1286"/>
                <a:gd name="T38" fmla="*/ 350 w 1286"/>
                <a:gd name="T39" fmla="*/ 585 h 1286"/>
                <a:gd name="T40" fmla="*/ 350 w 1286"/>
                <a:gd name="T41" fmla="*/ 700 h 1286"/>
                <a:gd name="T42" fmla="*/ 700 w 1286"/>
                <a:gd name="T43" fmla="*/ 700 h 1286"/>
                <a:gd name="T44" fmla="*/ 760 w 1286"/>
                <a:gd name="T45" fmla="*/ 760 h 1286"/>
                <a:gd name="T46" fmla="*/ 760 w 1286"/>
                <a:gd name="T47" fmla="*/ 935 h 1286"/>
                <a:gd name="T48" fmla="*/ 818 w 1286"/>
                <a:gd name="T49" fmla="*/ 935 h 1286"/>
                <a:gd name="T50" fmla="*/ 930 w 1286"/>
                <a:gd name="T51" fmla="*/ 1015 h 1286"/>
                <a:gd name="T52" fmla="*/ 1050 w 1286"/>
                <a:gd name="T53" fmla="*/ 700 h 1286"/>
                <a:gd name="T54" fmla="*/ 1047 w 1286"/>
                <a:gd name="T55" fmla="*/ 643 h 1286"/>
                <a:gd name="T56" fmla="*/ 1178 w 1286"/>
                <a:gd name="T57" fmla="*/ 175 h 1286"/>
                <a:gd name="T58" fmla="*/ 1178 w 1286"/>
                <a:gd name="T59" fmla="*/ 148 h 1286"/>
                <a:gd name="T60" fmla="*/ 1080 w 1286"/>
                <a:gd name="T61" fmla="*/ 47 h 1286"/>
                <a:gd name="T62" fmla="*/ 982 w 1286"/>
                <a:gd name="T63" fmla="*/ 148 h 1286"/>
                <a:gd name="T64" fmla="*/ 982 w 1286"/>
                <a:gd name="T65" fmla="*/ 175 h 1286"/>
                <a:gd name="T66" fmla="*/ 1178 w 1286"/>
                <a:gd name="T67" fmla="*/ 175 h 1286"/>
                <a:gd name="T68" fmla="*/ 1225 w 1286"/>
                <a:gd name="T69" fmla="*/ 175 h 1286"/>
                <a:gd name="T70" fmla="*/ 1285 w 1286"/>
                <a:gd name="T71" fmla="*/ 236 h 1286"/>
                <a:gd name="T72" fmla="*/ 1285 w 1286"/>
                <a:gd name="T73" fmla="*/ 468 h 1286"/>
                <a:gd name="T74" fmla="*/ 1225 w 1286"/>
                <a:gd name="T75" fmla="*/ 525 h 1286"/>
                <a:gd name="T76" fmla="*/ 935 w 1286"/>
                <a:gd name="T77" fmla="*/ 525 h 1286"/>
                <a:gd name="T78" fmla="*/ 875 w 1286"/>
                <a:gd name="T79" fmla="*/ 468 h 1286"/>
                <a:gd name="T80" fmla="*/ 875 w 1286"/>
                <a:gd name="T81" fmla="*/ 236 h 1286"/>
                <a:gd name="T82" fmla="*/ 935 w 1286"/>
                <a:gd name="T83" fmla="*/ 175 h 1286"/>
                <a:gd name="T84" fmla="*/ 935 w 1286"/>
                <a:gd name="T85" fmla="*/ 148 h 1286"/>
                <a:gd name="T86" fmla="*/ 1080 w 1286"/>
                <a:gd name="T87" fmla="*/ 0 h 1286"/>
                <a:gd name="T88" fmla="*/ 1225 w 1286"/>
                <a:gd name="T89" fmla="*/ 148 h 1286"/>
                <a:gd name="T90" fmla="*/ 1225 w 1286"/>
                <a:gd name="T91" fmla="*/ 175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86" h="1286">
                  <a:moveTo>
                    <a:pt x="525" y="1165"/>
                  </a:moveTo>
                  <a:lnTo>
                    <a:pt x="525" y="1050"/>
                  </a:lnTo>
                  <a:cubicBezTo>
                    <a:pt x="462" y="1050"/>
                    <a:pt x="410" y="998"/>
                    <a:pt x="410" y="935"/>
                  </a:cubicBezTo>
                  <a:lnTo>
                    <a:pt x="410" y="875"/>
                  </a:lnTo>
                  <a:lnTo>
                    <a:pt x="129" y="596"/>
                  </a:lnTo>
                  <a:cubicBezTo>
                    <a:pt x="120" y="629"/>
                    <a:pt x="118" y="665"/>
                    <a:pt x="118" y="700"/>
                  </a:cubicBezTo>
                  <a:cubicBezTo>
                    <a:pt x="118" y="938"/>
                    <a:pt x="295" y="1138"/>
                    <a:pt x="525" y="1165"/>
                  </a:cubicBezTo>
                  <a:close/>
                  <a:moveTo>
                    <a:pt x="1047" y="643"/>
                  </a:moveTo>
                  <a:lnTo>
                    <a:pt x="1165" y="643"/>
                  </a:lnTo>
                  <a:cubicBezTo>
                    <a:pt x="1168" y="662"/>
                    <a:pt x="1168" y="681"/>
                    <a:pt x="1168" y="700"/>
                  </a:cubicBezTo>
                  <a:cubicBezTo>
                    <a:pt x="1168" y="1023"/>
                    <a:pt x="908" y="1285"/>
                    <a:pt x="585" y="1285"/>
                  </a:cubicBezTo>
                  <a:cubicBezTo>
                    <a:pt x="262" y="1285"/>
                    <a:pt x="0" y="1023"/>
                    <a:pt x="0" y="700"/>
                  </a:cubicBezTo>
                  <a:cubicBezTo>
                    <a:pt x="0" y="378"/>
                    <a:pt x="262" y="118"/>
                    <a:pt x="585" y="118"/>
                  </a:cubicBezTo>
                  <a:cubicBezTo>
                    <a:pt x="645" y="118"/>
                    <a:pt x="705" y="129"/>
                    <a:pt x="760" y="145"/>
                  </a:cubicBezTo>
                  <a:lnTo>
                    <a:pt x="760" y="293"/>
                  </a:lnTo>
                  <a:cubicBezTo>
                    <a:pt x="760" y="356"/>
                    <a:pt x="705" y="410"/>
                    <a:pt x="643" y="410"/>
                  </a:cubicBezTo>
                  <a:lnTo>
                    <a:pt x="525" y="410"/>
                  </a:lnTo>
                  <a:lnTo>
                    <a:pt x="525" y="525"/>
                  </a:lnTo>
                  <a:cubicBezTo>
                    <a:pt x="525" y="558"/>
                    <a:pt x="500" y="585"/>
                    <a:pt x="468" y="585"/>
                  </a:cubicBezTo>
                  <a:lnTo>
                    <a:pt x="350" y="585"/>
                  </a:lnTo>
                  <a:lnTo>
                    <a:pt x="350" y="700"/>
                  </a:lnTo>
                  <a:lnTo>
                    <a:pt x="700" y="700"/>
                  </a:lnTo>
                  <a:cubicBezTo>
                    <a:pt x="733" y="700"/>
                    <a:pt x="760" y="728"/>
                    <a:pt x="760" y="760"/>
                  </a:cubicBezTo>
                  <a:lnTo>
                    <a:pt x="760" y="935"/>
                  </a:lnTo>
                  <a:lnTo>
                    <a:pt x="818" y="935"/>
                  </a:lnTo>
                  <a:cubicBezTo>
                    <a:pt x="870" y="935"/>
                    <a:pt x="913" y="968"/>
                    <a:pt x="930" y="1015"/>
                  </a:cubicBezTo>
                  <a:cubicBezTo>
                    <a:pt x="1006" y="933"/>
                    <a:pt x="1050" y="821"/>
                    <a:pt x="1050" y="700"/>
                  </a:cubicBezTo>
                  <a:cubicBezTo>
                    <a:pt x="1050" y="681"/>
                    <a:pt x="1050" y="662"/>
                    <a:pt x="1047" y="643"/>
                  </a:cubicBezTo>
                  <a:close/>
                  <a:moveTo>
                    <a:pt x="1178" y="175"/>
                  </a:moveTo>
                  <a:lnTo>
                    <a:pt x="1178" y="148"/>
                  </a:lnTo>
                  <a:cubicBezTo>
                    <a:pt x="1178" y="93"/>
                    <a:pt x="1135" y="47"/>
                    <a:pt x="1080" y="47"/>
                  </a:cubicBezTo>
                  <a:cubicBezTo>
                    <a:pt x="1025" y="47"/>
                    <a:pt x="982" y="93"/>
                    <a:pt x="982" y="148"/>
                  </a:cubicBezTo>
                  <a:lnTo>
                    <a:pt x="982" y="175"/>
                  </a:lnTo>
                  <a:lnTo>
                    <a:pt x="1178" y="175"/>
                  </a:lnTo>
                  <a:close/>
                  <a:moveTo>
                    <a:pt x="1225" y="175"/>
                  </a:moveTo>
                  <a:cubicBezTo>
                    <a:pt x="1258" y="175"/>
                    <a:pt x="1285" y="203"/>
                    <a:pt x="1285" y="236"/>
                  </a:cubicBezTo>
                  <a:lnTo>
                    <a:pt x="1285" y="468"/>
                  </a:lnTo>
                  <a:cubicBezTo>
                    <a:pt x="1285" y="501"/>
                    <a:pt x="1258" y="525"/>
                    <a:pt x="1225" y="525"/>
                  </a:cubicBezTo>
                  <a:lnTo>
                    <a:pt x="935" y="525"/>
                  </a:lnTo>
                  <a:cubicBezTo>
                    <a:pt x="902" y="525"/>
                    <a:pt x="875" y="501"/>
                    <a:pt x="875" y="468"/>
                  </a:cubicBezTo>
                  <a:lnTo>
                    <a:pt x="875" y="236"/>
                  </a:lnTo>
                  <a:cubicBezTo>
                    <a:pt x="875" y="203"/>
                    <a:pt x="902" y="175"/>
                    <a:pt x="935" y="175"/>
                  </a:cubicBezTo>
                  <a:lnTo>
                    <a:pt x="935" y="148"/>
                  </a:lnTo>
                  <a:cubicBezTo>
                    <a:pt x="935" y="69"/>
                    <a:pt x="1001" y="0"/>
                    <a:pt x="1080" y="0"/>
                  </a:cubicBezTo>
                  <a:cubicBezTo>
                    <a:pt x="1159" y="0"/>
                    <a:pt x="1225" y="69"/>
                    <a:pt x="1225" y="148"/>
                  </a:cubicBezTo>
                  <a:lnTo>
                    <a:pt x="1225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tx2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2">
              <a:extLst>
                <a:ext uri="{FF2B5EF4-FFF2-40B4-BE49-F238E27FC236}">
                  <a16:creationId xmlns:a16="http://schemas.microsoft.com/office/drawing/2014/main" id="{087567C7-6E47-49D2-862E-914A0AB36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282" y="1678146"/>
              <a:ext cx="2804574" cy="1585559"/>
            </a:xfrm>
            <a:custGeom>
              <a:avLst/>
              <a:gdLst>
                <a:gd name="T0" fmla="*/ 8804 w 8805"/>
                <a:gd name="T1" fmla="*/ 4978 h 4979"/>
                <a:gd name="T2" fmla="*/ 8699 w 8805"/>
                <a:gd name="T3" fmla="*/ 3666 h 4979"/>
                <a:gd name="T4" fmla="*/ 8407 w 8805"/>
                <a:gd name="T5" fmla="*/ 4000 h 4979"/>
                <a:gd name="T6" fmla="*/ 8336 w 8805"/>
                <a:gd name="T7" fmla="*/ 3824 h 4979"/>
                <a:gd name="T8" fmla="*/ 4394 w 8805"/>
                <a:gd name="T9" fmla="*/ 1985 h 4979"/>
                <a:gd name="T10" fmla="*/ 2203 w 8805"/>
                <a:gd name="T11" fmla="*/ 0 h 4979"/>
                <a:gd name="T12" fmla="*/ 0 w 8805"/>
                <a:gd name="T13" fmla="*/ 2202 h 4979"/>
                <a:gd name="T14" fmla="*/ 1595 w 8805"/>
                <a:gd name="T15" fmla="*/ 4319 h 4979"/>
                <a:gd name="T16" fmla="*/ 1594 w 8805"/>
                <a:gd name="T17" fmla="*/ 4320 h 4979"/>
                <a:gd name="T18" fmla="*/ 1767 w 8805"/>
                <a:gd name="T19" fmla="*/ 4362 h 4979"/>
                <a:gd name="T20" fmla="*/ 1768 w 8805"/>
                <a:gd name="T21" fmla="*/ 4361 h 4979"/>
                <a:gd name="T22" fmla="*/ 1773 w 8805"/>
                <a:gd name="T23" fmla="*/ 4362 h 4979"/>
                <a:gd name="T24" fmla="*/ 3608 w 8805"/>
                <a:gd name="T25" fmla="*/ 2600 h 4979"/>
                <a:gd name="T26" fmla="*/ 4423 w 8805"/>
                <a:gd name="T27" fmla="*/ 2317 h 4979"/>
                <a:gd name="T28" fmla="*/ 8332 w 8805"/>
                <a:gd name="T29" fmla="*/ 4031 h 4979"/>
                <a:gd name="T30" fmla="*/ 7880 w 8805"/>
                <a:gd name="T31" fmla="*/ 4040 h 4979"/>
                <a:gd name="T32" fmla="*/ 8804 w 8805"/>
                <a:gd name="T33" fmla="*/ 4978 h 4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05" h="4979">
                  <a:moveTo>
                    <a:pt x="8804" y="4978"/>
                  </a:moveTo>
                  <a:lnTo>
                    <a:pt x="8699" y="3666"/>
                  </a:lnTo>
                  <a:lnTo>
                    <a:pt x="8407" y="4000"/>
                  </a:lnTo>
                  <a:cubicBezTo>
                    <a:pt x="8378" y="3922"/>
                    <a:pt x="8372" y="3901"/>
                    <a:pt x="8336" y="3824"/>
                  </a:cubicBezTo>
                  <a:cubicBezTo>
                    <a:pt x="7665" y="2367"/>
                    <a:pt x="6004" y="1643"/>
                    <a:pt x="4394" y="1985"/>
                  </a:cubicBezTo>
                  <a:cubicBezTo>
                    <a:pt x="4285" y="871"/>
                    <a:pt x="3346" y="0"/>
                    <a:pt x="2203" y="0"/>
                  </a:cubicBezTo>
                  <a:cubicBezTo>
                    <a:pt x="986" y="0"/>
                    <a:pt x="0" y="986"/>
                    <a:pt x="0" y="2202"/>
                  </a:cubicBezTo>
                  <a:cubicBezTo>
                    <a:pt x="0" y="3207"/>
                    <a:pt x="674" y="4055"/>
                    <a:pt x="1595" y="4319"/>
                  </a:cubicBezTo>
                  <a:lnTo>
                    <a:pt x="1594" y="4320"/>
                  </a:lnTo>
                  <a:cubicBezTo>
                    <a:pt x="1651" y="4336"/>
                    <a:pt x="1709" y="4351"/>
                    <a:pt x="1767" y="4362"/>
                  </a:cubicBezTo>
                  <a:cubicBezTo>
                    <a:pt x="1768" y="4362"/>
                    <a:pt x="1768" y="4361"/>
                    <a:pt x="1768" y="4361"/>
                  </a:cubicBezTo>
                  <a:cubicBezTo>
                    <a:pt x="1770" y="4361"/>
                    <a:pt x="1772" y="4362"/>
                    <a:pt x="1773" y="4362"/>
                  </a:cubicBezTo>
                  <a:cubicBezTo>
                    <a:pt x="2141" y="3622"/>
                    <a:pt x="2773" y="2985"/>
                    <a:pt x="3608" y="2600"/>
                  </a:cubicBezTo>
                  <a:cubicBezTo>
                    <a:pt x="4091" y="2373"/>
                    <a:pt x="4416" y="2319"/>
                    <a:pt x="4423" y="2317"/>
                  </a:cubicBezTo>
                  <a:cubicBezTo>
                    <a:pt x="6019" y="1961"/>
                    <a:pt x="7633" y="2611"/>
                    <a:pt x="8332" y="4031"/>
                  </a:cubicBezTo>
                  <a:lnTo>
                    <a:pt x="7880" y="4040"/>
                  </a:lnTo>
                  <a:lnTo>
                    <a:pt x="8804" y="4978"/>
                  </a:lnTo>
                </a:path>
              </a:pathLst>
            </a:custGeom>
            <a:solidFill>
              <a:srgbClr val="5A83CB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4632F75D-AD03-4803-872C-5895C763B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9517" y="1704829"/>
              <a:ext cx="1584155" cy="2805978"/>
            </a:xfrm>
            <a:custGeom>
              <a:avLst/>
              <a:gdLst>
                <a:gd name="T0" fmla="*/ 0 w 4974"/>
                <a:gd name="T1" fmla="*/ 8808 h 8809"/>
                <a:gd name="T2" fmla="*/ 1312 w 4974"/>
                <a:gd name="T3" fmla="*/ 8701 h 8809"/>
                <a:gd name="T4" fmla="*/ 978 w 4974"/>
                <a:gd name="T5" fmla="*/ 8410 h 8809"/>
                <a:gd name="T6" fmla="*/ 1154 w 4974"/>
                <a:gd name="T7" fmla="*/ 8339 h 8809"/>
                <a:gd name="T8" fmla="*/ 2989 w 4974"/>
                <a:gd name="T9" fmla="*/ 4395 h 8809"/>
                <a:gd name="T10" fmla="*/ 4972 w 4974"/>
                <a:gd name="T11" fmla="*/ 2201 h 8809"/>
                <a:gd name="T12" fmla="*/ 2767 w 4974"/>
                <a:gd name="T13" fmla="*/ 2 h 8809"/>
                <a:gd name="T14" fmla="*/ 652 w 4974"/>
                <a:gd name="T15" fmla="*/ 1598 h 8809"/>
                <a:gd name="T16" fmla="*/ 651 w 4974"/>
                <a:gd name="T17" fmla="*/ 1597 h 8809"/>
                <a:gd name="T18" fmla="*/ 609 w 4974"/>
                <a:gd name="T19" fmla="*/ 1771 h 8809"/>
                <a:gd name="T20" fmla="*/ 610 w 4974"/>
                <a:gd name="T21" fmla="*/ 1771 h 8809"/>
                <a:gd name="T22" fmla="*/ 609 w 4974"/>
                <a:gd name="T23" fmla="*/ 1777 h 8809"/>
                <a:gd name="T24" fmla="*/ 2373 w 4974"/>
                <a:gd name="T25" fmla="*/ 3609 h 8809"/>
                <a:gd name="T26" fmla="*/ 2656 w 4974"/>
                <a:gd name="T27" fmla="*/ 4424 h 8809"/>
                <a:gd name="T28" fmla="*/ 947 w 4974"/>
                <a:gd name="T29" fmla="*/ 8334 h 8809"/>
                <a:gd name="T30" fmla="*/ 937 w 4974"/>
                <a:gd name="T31" fmla="*/ 7883 h 8809"/>
                <a:gd name="T32" fmla="*/ 0 w 4974"/>
                <a:gd name="T33" fmla="*/ 8808 h 8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74" h="8809">
                  <a:moveTo>
                    <a:pt x="0" y="8808"/>
                  </a:moveTo>
                  <a:lnTo>
                    <a:pt x="1312" y="8701"/>
                  </a:lnTo>
                  <a:lnTo>
                    <a:pt x="978" y="8410"/>
                  </a:lnTo>
                  <a:cubicBezTo>
                    <a:pt x="1056" y="8381"/>
                    <a:pt x="1077" y="8374"/>
                    <a:pt x="1154" y="8339"/>
                  </a:cubicBezTo>
                  <a:cubicBezTo>
                    <a:pt x="2610" y="7666"/>
                    <a:pt x="3333" y="6004"/>
                    <a:pt x="2989" y="4395"/>
                  </a:cubicBezTo>
                  <a:cubicBezTo>
                    <a:pt x="4103" y="4284"/>
                    <a:pt x="4973" y="3344"/>
                    <a:pt x="4972" y="2201"/>
                  </a:cubicBezTo>
                  <a:cubicBezTo>
                    <a:pt x="4970" y="985"/>
                    <a:pt x="3984" y="0"/>
                    <a:pt x="2767" y="2"/>
                  </a:cubicBezTo>
                  <a:cubicBezTo>
                    <a:pt x="1762" y="3"/>
                    <a:pt x="915" y="677"/>
                    <a:pt x="652" y="1598"/>
                  </a:cubicBezTo>
                  <a:cubicBezTo>
                    <a:pt x="652" y="1598"/>
                    <a:pt x="651" y="1598"/>
                    <a:pt x="651" y="1597"/>
                  </a:cubicBezTo>
                  <a:cubicBezTo>
                    <a:pt x="635" y="1654"/>
                    <a:pt x="621" y="1712"/>
                    <a:pt x="609" y="1771"/>
                  </a:cubicBezTo>
                  <a:lnTo>
                    <a:pt x="610" y="1771"/>
                  </a:lnTo>
                  <a:cubicBezTo>
                    <a:pt x="610" y="1773"/>
                    <a:pt x="609" y="1775"/>
                    <a:pt x="609" y="1777"/>
                  </a:cubicBezTo>
                  <a:cubicBezTo>
                    <a:pt x="1350" y="2144"/>
                    <a:pt x="1987" y="2775"/>
                    <a:pt x="2373" y="3609"/>
                  </a:cubicBezTo>
                  <a:cubicBezTo>
                    <a:pt x="2600" y="4092"/>
                    <a:pt x="2655" y="4417"/>
                    <a:pt x="2656" y="4424"/>
                  </a:cubicBezTo>
                  <a:cubicBezTo>
                    <a:pt x="3015" y="6019"/>
                    <a:pt x="2366" y="7634"/>
                    <a:pt x="947" y="8334"/>
                  </a:cubicBezTo>
                  <a:lnTo>
                    <a:pt x="937" y="7883"/>
                  </a:lnTo>
                  <a:lnTo>
                    <a:pt x="0" y="8808"/>
                  </a:lnTo>
                </a:path>
              </a:pathLst>
            </a:custGeom>
            <a:solidFill>
              <a:srgbClr val="EC931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5E7E4D6B-8FD6-491C-AF4C-94F18E44C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012" y="3933601"/>
              <a:ext cx="2853727" cy="1512531"/>
            </a:xfrm>
            <a:custGeom>
              <a:avLst/>
              <a:gdLst>
                <a:gd name="T0" fmla="*/ 0 w 8962"/>
                <a:gd name="T1" fmla="*/ 0 h 4750"/>
                <a:gd name="T2" fmla="*/ 160 w 8962"/>
                <a:gd name="T3" fmla="*/ 1307 h 4750"/>
                <a:gd name="T4" fmla="*/ 437 w 8962"/>
                <a:gd name="T5" fmla="*/ 961 h 4750"/>
                <a:gd name="T6" fmla="*/ 515 w 8962"/>
                <a:gd name="T7" fmla="*/ 1135 h 4750"/>
                <a:gd name="T8" fmla="*/ 4530 w 8962"/>
                <a:gd name="T9" fmla="*/ 2810 h 4750"/>
                <a:gd name="T10" fmla="*/ 6801 w 8962"/>
                <a:gd name="T11" fmla="*/ 4702 h 4750"/>
                <a:gd name="T12" fmla="*/ 8911 w 8962"/>
                <a:gd name="T13" fmla="*/ 2411 h 4750"/>
                <a:gd name="T14" fmla="*/ 7231 w 8962"/>
                <a:gd name="T15" fmla="*/ 362 h 4750"/>
                <a:gd name="T16" fmla="*/ 7231 w 8962"/>
                <a:gd name="T17" fmla="*/ 361 h 4750"/>
                <a:gd name="T18" fmla="*/ 7056 w 8962"/>
                <a:gd name="T19" fmla="*/ 326 h 4750"/>
                <a:gd name="T20" fmla="*/ 7056 w 8962"/>
                <a:gd name="T21" fmla="*/ 327 h 4750"/>
                <a:gd name="T22" fmla="*/ 7050 w 8962"/>
                <a:gd name="T23" fmla="*/ 326 h 4750"/>
                <a:gd name="T24" fmla="*/ 5290 w 8962"/>
                <a:gd name="T25" fmla="*/ 2162 h 4750"/>
                <a:gd name="T26" fmla="*/ 4487 w 8962"/>
                <a:gd name="T27" fmla="*/ 2478 h 4750"/>
                <a:gd name="T28" fmla="*/ 511 w 8962"/>
                <a:gd name="T29" fmla="*/ 928 h 4750"/>
                <a:gd name="T30" fmla="*/ 962 w 8962"/>
                <a:gd name="T31" fmla="*/ 900 h 4750"/>
                <a:gd name="T32" fmla="*/ 0 w 8962"/>
                <a:gd name="T33" fmla="*/ 0 h 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62" h="4750">
                  <a:moveTo>
                    <a:pt x="0" y="0"/>
                  </a:moveTo>
                  <a:lnTo>
                    <a:pt x="160" y="1307"/>
                  </a:lnTo>
                  <a:lnTo>
                    <a:pt x="437" y="961"/>
                  </a:lnTo>
                  <a:cubicBezTo>
                    <a:pt x="470" y="1038"/>
                    <a:pt x="477" y="1059"/>
                    <a:pt x="515" y="1135"/>
                  </a:cubicBezTo>
                  <a:cubicBezTo>
                    <a:pt x="1246" y="2562"/>
                    <a:pt x="2935" y="3217"/>
                    <a:pt x="4530" y="2810"/>
                  </a:cubicBezTo>
                  <a:cubicBezTo>
                    <a:pt x="4685" y="3918"/>
                    <a:pt x="5659" y="4749"/>
                    <a:pt x="6801" y="4702"/>
                  </a:cubicBezTo>
                  <a:cubicBezTo>
                    <a:pt x="8017" y="4652"/>
                    <a:pt x="8961" y="3626"/>
                    <a:pt x="8911" y="2411"/>
                  </a:cubicBezTo>
                  <a:cubicBezTo>
                    <a:pt x="8869" y="1407"/>
                    <a:pt x="8161" y="588"/>
                    <a:pt x="7231" y="362"/>
                  </a:cubicBezTo>
                  <a:cubicBezTo>
                    <a:pt x="7231" y="361"/>
                    <a:pt x="7231" y="361"/>
                    <a:pt x="7231" y="361"/>
                  </a:cubicBezTo>
                  <a:cubicBezTo>
                    <a:pt x="7174" y="347"/>
                    <a:pt x="7115" y="335"/>
                    <a:pt x="7056" y="326"/>
                  </a:cubicBezTo>
                  <a:lnTo>
                    <a:pt x="7056" y="327"/>
                  </a:lnTo>
                  <a:cubicBezTo>
                    <a:pt x="7054" y="327"/>
                    <a:pt x="7052" y="326"/>
                    <a:pt x="7050" y="326"/>
                  </a:cubicBezTo>
                  <a:cubicBezTo>
                    <a:pt x="6713" y="1081"/>
                    <a:pt x="6108" y="1743"/>
                    <a:pt x="5290" y="2162"/>
                  </a:cubicBezTo>
                  <a:cubicBezTo>
                    <a:pt x="4817" y="2409"/>
                    <a:pt x="4494" y="2476"/>
                    <a:pt x="4487" y="2478"/>
                  </a:cubicBezTo>
                  <a:cubicBezTo>
                    <a:pt x="2908" y="2901"/>
                    <a:pt x="1268" y="2317"/>
                    <a:pt x="511" y="928"/>
                  </a:cubicBezTo>
                  <a:lnTo>
                    <a:pt x="962" y="900"/>
                  </a:lnTo>
                  <a:lnTo>
                    <a:pt x="0" y="0"/>
                  </a:lnTo>
                </a:path>
              </a:pathLst>
            </a:custGeom>
            <a:solidFill>
              <a:srgbClr val="5A83CB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FDCDA5B8-BEF9-4F3E-9B89-B3524E40A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260" y="2662625"/>
              <a:ext cx="1511127" cy="2855132"/>
            </a:xfrm>
            <a:custGeom>
              <a:avLst/>
              <a:gdLst>
                <a:gd name="T0" fmla="*/ 4743 w 4744"/>
                <a:gd name="T1" fmla="*/ 0 h 8965"/>
                <a:gd name="T2" fmla="*/ 3437 w 4744"/>
                <a:gd name="T3" fmla="*/ 161 h 8965"/>
                <a:gd name="T4" fmla="*/ 3783 w 4744"/>
                <a:gd name="T5" fmla="*/ 438 h 8965"/>
                <a:gd name="T6" fmla="*/ 3609 w 4744"/>
                <a:gd name="T7" fmla="*/ 516 h 8965"/>
                <a:gd name="T8" fmla="*/ 1939 w 4744"/>
                <a:gd name="T9" fmla="*/ 4533 h 8965"/>
                <a:gd name="T10" fmla="*/ 48 w 4744"/>
                <a:gd name="T11" fmla="*/ 6806 h 8965"/>
                <a:gd name="T12" fmla="*/ 2342 w 4744"/>
                <a:gd name="T13" fmla="*/ 8913 h 8965"/>
                <a:gd name="T14" fmla="*/ 4389 w 4744"/>
                <a:gd name="T15" fmla="*/ 7231 h 8965"/>
                <a:gd name="T16" fmla="*/ 4390 w 4744"/>
                <a:gd name="T17" fmla="*/ 7231 h 8965"/>
                <a:gd name="T18" fmla="*/ 4425 w 4744"/>
                <a:gd name="T19" fmla="*/ 7056 h 8965"/>
                <a:gd name="T20" fmla="*/ 4424 w 4744"/>
                <a:gd name="T21" fmla="*/ 7056 h 8965"/>
                <a:gd name="T22" fmla="*/ 4425 w 4744"/>
                <a:gd name="T23" fmla="*/ 7050 h 8965"/>
                <a:gd name="T24" fmla="*/ 2587 w 4744"/>
                <a:gd name="T25" fmla="*/ 5292 h 8965"/>
                <a:gd name="T26" fmla="*/ 2270 w 4744"/>
                <a:gd name="T27" fmla="*/ 4490 h 8965"/>
                <a:gd name="T28" fmla="*/ 3816 w 4744"/>
                <a:gd name="T29" fmla="*/ 512 h 8965"/>
                <a:gd name="T30" fmla="*/ 3845 w 4744"/>
                <a:gd name="T31" fmla="*/ 963 h 8965"/>
                <a:gd name="T32" fmla="*/ 4743 w 4744"/>
                <a:gd name="T33" fmla="*/ 0 h 8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44" h="8965">
                  <a:moveTo>
                    <a:pt x="4743" y="0"/>
                  </a:moveTo>
                  <a:lnTo>
                    <a:pt x="3437" y="161"/>
                  </a:lnTo>
                  <a:lnTo>
                    <a:pt x="3783" y="438"/>
                  </a:lnTo>
                  <a:cubicBezTo>
                    <a:pt x="3706" y="471"/>
                    <a:pt x="3685" y="478"/>
                    <a:pt x="3609" y="516"/>
                  </a:cubicBezTo>
                  <a:cubicBezTo>
                    <a:pt x="2182" y="1249"/>
                    <a:pt x="1529" y="2937"/>
                    <a:pt x="1939" y="4533"/>
                  </a:cubicBezTo>
                  <a:cubicBezTo>
                    <a:pt x="830" y="4689"/>
                    <a:pt x="0" y="5664"/>
                    <a:pt x="48" y="6806"/>
                  </a:cubicBezTo>
                  <a:cubicBezTo>
                    <a:pt x="100" y="8021"/>
                    <a:pt x="1126" y="8964"/>
                    <a:pt x="2342" y="8913"/>
                  </a:cubicBezTo>
                  <a:cubicBezTo>
                    <a:pt x="3346" y="8871"/>
                    <a:pt x="4164" y="8162"/>
                    <a:pt x="4389" y="7231"/>
                  </a:cubicBezTo>
                  <a:lnTo>
                    <a:pt x="4390" y="7231"/>
                  </a:lnTo>
                  <a:cubicBezTo>
                    <a:pt x="4404" y="7174"/>
                    <a:pt x="4416" y="7116"/>
                    <a:pt x="4425" y="7056"/>
                  </a:cubicBezTo>
                  <a:lnTo>
                    <a:pt x="4424" y="7056"/>
                  </a:lnTo>
                  <a:cubicBezTo>
                    <a:pt x="4424" y="7054"/>
                    <a:pt x="4424" y="7052"/>
                    <a:pt x="4425" y="7050"/>
                  </a:cubicBezTo>
                  <a:cubicBezTo>
                    <a:pt x="3669" y="6714"/>
                    <a:pt x="3006" y="6110"/>
                    <a:pt x="2587" y="5292"/>
                  </a:cubicBezTo>
                  <a:cubicBezTo>
                    <a:pt x="2340" y="4819"/>
                    <a:pt x="2272" y="4497"/>
                    <a:pt x="2270" y="4490"/>
                  </a:cubicBezTo>
                  <a:cubicBezTo>
                    <a:pt x="1846" y="2910"/>
                    <a:pt x="2428" y="1270"/>
                    <a:pt x="3816" y="512"/>
                  </a:cubicBezTo>
                  <a:lnTo>
                    <a:pt x="3845" y="963"/>
                  </a:lnTo>
                  <a:lnTo>
                    <a:pt x="4743" y="0"/>
                  </a:lnTo>
                </a:path>
              </a:pathLst>
            </a:custGeom>
            <a:solidFill>
              <a:srgbClr val="EC931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Text Placeholder 7">
              <a:extLst>
                <a:ext uri="{FF2B5EF4-FFF2-40B4-BE49-F238E27FC236}">
                  <a16:creationId xmlns:a16="http://schemas.microsoft.com/office/drawing/2014/main" id="{C27E053F-2481-46C4-B246-5C985A2502CE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4483702" y="2025048"/>
              <a:ext cx="657309" cy="50741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9" name="Text Placeholder 7">
              <a:extLst>
                <a:ext uri="{FF2B5EF4-FFF2-40B4-BE49-F238E27FC236}">
                  <a16:creationId xmlns:a16="http://schemas.microsoft.com/office/drawing/2014/main" id="{DF8A8172-9EA2-4C1F-B6BE-0ECE6F644B72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7032677" y="2025048"/>
              <a:ext cx="657309" cy="50741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30" name="Text Placeholder 7">
              <a:extLst>
                <a:ext uri="{FF2B5EF4-FFF2-40B4-BE49-F238E27FC236}">
                  <a16:creationId xmlns:a16="http://schemas.microsoft.com/office/drawing/2014/main" id="{F564E55E-F4AD-4537-8707-D29F167900BE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7032677" y="4615582"/>
              <a:ext cx="657309" cy="50741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31" name="Text Placeholder 7">
              <a:extLst>
                <a:ext uri="{FF2B5EF4-FFF2-40B4-BE49-F238E27FC236}">
                  <a16:creationId xmlns:a16="http://schemas.microsoft.com/office/drawing/2014/main" id="{9B70CC98-E3CD-49B6-9F6F-77B5B00AA34B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4483702" y="4615582"/>
              <a:ext cx="657309" cy="50741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2">
                      <a:lumMod val="6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32" name="TextBox 7">
            <a:extLst>
              <a:ext uri="{FF2B5EF4-FFF2-40B4-BE49-F238E27FC236}">
                <a16:creationId xmlns:a16="http://schemas.microsoft.com/office/drawing/2014/main" id="{B05A4F50-241C-4BB9-950B-FE6ED1CB6A2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160035" y="1632642"/>
            <a:ext cx="3021311" cy="115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Add title text</a:t>
            </a:r>
          </a:p>
          <a:p>
            <a:pPr lvl="0" defTabSz="4572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A7A97DD0-C886-4C7C-A9F6-491E36ADBBB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164748" y="4131517"/>
            <a:ext cx="3021311" cy="115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Add title text</a:t>
            </a:r>
          </a:p>
          <a:p>
            <a:pPr lvl="0" defTabSz="4572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4" name="TextBox 7">
            <a:extLst>
              <a:ext uri="{FF2B5EF4-FFF2-40B4-BE49-F238E27FC236}">
                <a16:creationId xmlns:a16="http://schemas.microsoft.com/office/drawing/2014/main" id="{C8BC275A-47CA-476D-89DE-3D1EB31A06F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55032" y="1632642"/>
            <a:ext cx="2894082" cy="115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Add title text</a:t>
            </a:r>
          </a:p>
          <a:p>
            <a:pPr lvl="0" algn="r" defTabSz="4572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5" name="TextBox 7">
            <a:extLst>
              <a:ext uri="{FF2B5EF4-FFF2-40B4-BE49-F238E27FC236}">
                <a16:creationId xmlns:a16="http://schemas.microsoft.com/office/drawing/2014/main" id="{A6315BEC-C638-45E7-A988-F860CE04F2C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59745" y="4131517"/>
            <a:ext cx="2894082" cy="115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Add title text</a:t>
            </a:r>
          </a:p>
          <a:p>
            <a:pPr lvl="0" algn="r" defTabSz="4572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065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33733FD-BCD4-4D10-AF53-857D232652FC}"/>
              </a:ext>
            </a:extLst>
          </p:cNvPr>
          <p:cNvGrpSpPr/>
          <p:nvPr/>
        </p:nvGrpSpPr>
        <p:grpSpPr>
          <a:xfrm>
            <a:off x="223550" y="359909"/>
            <a:ext cx="2936745" cy="538448"/>
            <a:chOff x="207508" y="247615"/>
            <a:chExt cx="2936745" cy="538448"/>
          </a:xfrm>
        </p:grpSpPr>
        <p:pic>
          <p:nvPicPr>
            <p:cNvPr id="3" name="图片 2" descr="图片包含 游戏机&#10;&#10;描述已自动生成">
              <a:extLst>
                <a:ext uri="{FF2B5EF4-FFF2-40B4-BE49-F238E27FC236}">
                  <a16:creationId xmlns:a16="http://schemas.microsoft.com/office/drawing/2014/main" id="{38AD7529-F1F3-4EF8-933E-DD21DB6BB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508" y="247615"/>
              <a:ext cx="538187" cy="538448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2FB27A4-DAF4-46B8-B6EC-F2A2111B982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857387" y="301396"/>
              <a:ext cx="2286866" cy="430887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12700">
                    <a:srgbClr val="FF0000">
                      <a:alpha val="53000"/>
                    </a:srgbClr>
                  </a:glo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62F92872-A489-4578-B38C-1173CD5C6A93}"/>
              </a:ext>
            </a:extLst>
          </p:cNvPr>
          <p:cNvGrpSpPr/>
          <p:nvPr/>
        </p:nvGrpSpPr>
        <p:grpSpPr>
          <a:xfrm>
            <a:off x="878358" y="1753293"/>
            <a:ext cx="4827517" cy="1249188"/>
            <a:chOff x="7873093" y="2202654"/>
            <a:chExt cx="4984654" cy="1289850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8BA3AB28-FDB0-41D6-8856-37ECD7DCA1E4}"/>
                </a:ext>
              </a:extLst>
            </p:cNvPr>
            <p:cNvGrpSpPr/>
            <p:nvPr/>
          </p:nvGrpSpPr>
          <p:grpSpPr>
            <a:xfrm>
              <a:off x="7873093" y="2304113"/>
              <a:ext cx="1119920" cy="1119865"/>
              <a:chOff x="5143504" y="1428742"/>
              <a:chExt cx="636196" cy="636164"/>
            </a:xfrm>
          </p:grpSpPr>
          <p:sp>
            <p:nvSpPr>
              <p:cNvPr id="42" name="Rectangle 16">
                <a:extLst>
                  <a:ext uri="{FF2B5EF4-FFF2-40B4-BE49-F238E27FC236}">
                    <a16:creationId xmlns:a16="http://schemas.microsoft.com/office/drawing/2014/main" id="{5FF65545-EE3D-4C34-9BD8-45F7793C9D36}"/>
                  </a:ext>
                </a:extLst>
              </p:cNvPr>
              <p:cNvSpPr/>
              <p:nvPr/>
            </p:nvSpPr>
            <p:spPr>
              <a:xfrm>
                <a:off x="5143504" y="1428742"/>
                <a:ext cx="636196" cy="636164"/>
              </a:xfrm>
              <a:prstGeom prst="ellipse">
                <a:avLst/>
              </a:prstGeom>
              <a:gradFill>
                <a:gsLst>
                  <a:gs pos="74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36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82298">
                  <a:lnSpc>
                    <a:spcPct val="200000"/>
                  </a:lnSpc>
                  <a:defRPr/>
                </a:pPr>
                <a:endParaRPr lang="en-US" sz="331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3" name="Group 68">
                <a:extLst>
                  <a:ext uri="{FF2B5EF4-FFF2-40B4-BE49-F238E27FC236}">
                    <a16:creationId xmlns:a16="http://schemas.microsoft.com/office/drawing/2014/main" id="{899D8F96-998E-45A5-9FA9-92629AD1ADC6}"/>
                  </a:ext>
                </a:extLst>
              </p:cNvPr>
              <p:cNvGrpSpPr/>
              <p:nvPr/>
            </p:nvGrpSpPr>
            <p:grpSpPr>
              <a:xfrm>
                <a:off x="5301319" y="1581456"/>
                <a:ext cx="337042" cy="337616"/>
                <a:chOff x="6998061" y="3496249"/>
                <a:chExt cx="366051" cy="366676"/>
              </a:xfrm>
              <a:solidFill>
                <a:srgbClr val="FFFFFF"/>
              </a:solidFill>
            </p:grpSpPr>
            <p:sp>
              <p:nvSpPr>
                <p:cNvPr id="44" name="AutoShape 7">
                  <a:extLst>
                    <a:ext uri="{FF2B5EF4-FFF2-40B4-BE49-F238E27FC236}">
                      <a16:creationId xmlns:a16="http://schemas.microsoft.com/office/drawing/2014/main" id="{7530375F-2D57-43E1-B34C-839BC15D2A45}"/>
                    </a:ext>
                  </a:extLst>
                </p:cNvPr>
                <p:cNvSpPr/>
                <p:nvPr/>
              </p:nvSpPr>
              <p:spPr bwMode="auto">
                <a:xfrm>
                  <a:off x="6998061" y="3496249"/>
                  <a:ext cx="366051" cy="366676"/>
                </a:xfrm>
                <a:custGeom>
                  <a:avLst/>
                  <a:gdLst>
                    <a:gd name="T0" fmla="+- 0 10800 1271"/>
                    <a:gd name="T1" fmla="*/ T0 w 19058"/>
                    <a:gd name="T2" fmla="+- 0 10799 1270"/>
                    <a:gd name="T3" fmla="*/ 10799 h 19059"/>
                    <a:gd name="T4" fmla="+- 0 10800 1271"/>
                    <a:gd name="T5" fmla="*/ T4 w 19058"/>
                    <a:gd name="T6" fmla="+- 0 10799 1270"/>
                    <a:gd name="T7" fmla="*/ 10799 h 19059"/>
                    <a:gd name="T8" fmla="+- 0 10800 1271"/>
                    <a:gd name="T9" fmla="*/ T8 w 19058"/>
                    <a:gd name="T10" fmla="+- 0 10799 1270"/>
                    <a:gd name="T11" fmla="*/ 10799 h 19059"/>
                    <a:gd name="T12" fmla="+- 0 10800 1271"/>
                    <a:gd name="T13" fmla="*/ T12 w 19058"/>
                    <a:gd name="T14" fmla="+- 0 10799 1270"/>
                    <a:gd name="T15" fmla="*/ 10799 h 1905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058" h="19059">
                      <a:moveTo>
                        <a:pt x="6430" y="17268"/>
                      </a:moveTo>
                      <a:cubicBezTo>
                        <a:pt x="2162" y="15559"/>
                        <a:pt x="82" y="10698"/>
                        <a:pt x="1790" y="6431"/>
                      </a:cubicBezTo>
                      <a:cubicBezTo>
                        <a:pt x="3499" y="2164"/>
                        <a:pt x="8360" y="81"/>
                        <a:pt x="12627" y="1791"/>
                      </a:cubicBezTo>
                      <a:cubicBezTo>
                        <a:pt x="16894" y="3499"/>
                        <a:pt x="18975" y="8361"/>
                        <a:pt x="17267" y="12628"/>
                      </a:cubicBezTo>
                      <a:cubicBezTo>
                        <a:pt x="15558" y="16895"/>
                        <a:pt x="10696" y="18976"/>
                        <a:pt x="6430" y="17268"/>
                      </a:cubicBezTo>
                      <a:moveTo>
                        <a:pt x="13070" y="685"/>
                      </a:moveTo>
                      <a:cubicBezTo>
                        <a:pt x="8186" y="-1270"/>
                        <a:pt x="2641" y="1103"/>
                        <a:pt x="685" y="5987"/>
                      </a:cubicBezTo>
                      <a:cubicBezTo>
                        <a:pt x="-1271" y="10872"/>
                        <a:pt x="1103" y="16418"/>
                        <a:pt x="5987" y="18373"/>
                      </a:cubicBezTo>
                      <a:cubicBezTo>
                        <a:pt x="10871" y="20330"/>
                        <a:pt x="16416" y="17955"/>
                        <a:pt x="18373" y="13071"/>
                      </a:cubicBezTo>
                      <a:cubicBezTo>
                        <a:pt x="20329" y="8186"/>
                        <a:pt x="17954" y="2641"/>
                        <a:pt x="13070" y="68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70067" tIns="70067" rIns="70067" bIns="70067" anchor="ctr"/>
                <a:lstStyle/>
                <a:p>
                  <a:pPr defTabSz="840821">
                    <a:lnSpc>
                      <a:spcPct val="200000"/>
                    </a:lnSpc>
                    <a:defRPr/>
                  </a:pPr>
                  <a:endParaRPr lang="en-US" sz="5518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AutoShape 8">
                  <a:extLst>
                    <a:ext uri="{FF2B5EF4-FFF2-40B4-BE49-F238E27FC236}">
                      <a16:creationId xmlns:a16="http://schemas.microsoft.com/office/drawing/2014/main" id="{A040B5AD-C38B-4AEE-B044-2678EE04FD4E}"/>
                    </a:ext>
                  </a:extLst>
                </p:cNvPr>
                <p:cNvSpPr/>
                <p:nvPr/>
              </p:nvSpPr>
              <p:spPr bwMode="auto">
                <a:xfrm>
                  <a:off x="7158247" y="3656437"/>
                  <a:ext cx="45678" cy="45678"/>
                </a:xfrm>
                <a:custGeom>
                  <a:avLst/>
                  <a:gdLst>
                    <a:gd name="T0" fmla="+- 0 10801 1272"/>
                    <a:gd name="T1" fmla="*/ T0 w 19059"/>
                    <a:gd name="T2" fmla="+- 0 10800 1272"/>
                    <a:gd name="T3" fmla="*/ 10800 h 19056"/>
                    <a:gd name="T4" fmla="+- 0 10801 1272"/>
                    <a:gd name="T5" fmla="*/ T4 w 19059"/>
                    <a:gd name="T6" fmla="+- 0 10800 1272"/>
                    <a:gd name="T7" fmla="*/ 10800 h 19056"/>
                    <a:gd name="T8" fmla="+- 0 10801 1272"/>
                    <a:gd name="T9" fmla="*/ T8 w 19059"/>
                    <a:gd name="T10" fmla="+- 0 10800 1272"/>
                    <a:gd name="T11" fmla="*/ 10800 h 19056"/>
                    <a:gd name="T12" fmla="+- 0 10801 1272"/>
                    <a:gd name="T13" fmla="*/ T12 w 19059"/>
                    <a:gd name="T14" fmla="+- 0 10800 1272"/>
                    <a:gd name="T15" fmla="*/ 10800 h 1905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059" h="19056">
                      <a:moveTo>
                        <a:pt x="7753" y="13951"/>
                      </a:moveTo>
                      <a:cubicBezTo>
                        <a:pt x="5315" y="12969"/>
                        <a:pt x="4129" y="10197"/>
                        <a:pt x="5101" y="7755"/>
                      </a:cubicBezTo>
                      <a:cubicBezTo>
                        <a:pt x="6083" y="5323"/>
                        <a:pt x="8860" y="4132"/>
                        <a:pt x="11298" y="5104"/>
                      </a:cubicBezTo>
                      <a:cubicBezTo>
                        <a:pt x="13735" y="6081"/>
                        <a:pt x="14926" y="8858"/>
                        <a:pt x="13949" y="11300"/>
                      </a:cubicBezTo>
                      <a:cubicBezTo>
                        <a:pt x="12972" y="13737"/>
                        <a:pt x="10195" y="14923"/>
                        <a:pt x="7753" y="13951"/>
                      </a:cubicBezTo>
                      <a:moveTo>
                        <a:pt x="13070" y="686"/>
                      </a:moveTo>
                      <a:cubicBezTo>
                        <a:pt x="8190" y="-1272"/>
                        <a:pt x="2640" y="1104"/>
                        <a:pt x="686" y="5988"/>
                      </a:cubicBezTo>
                      <a:cubicBezTo>
                        <a:pt x="-1272" y="10872"/>
                        <a:pt x="1105" y="16416"/>
                        <a:pt x="5985" y="18369"/>
                      </a:cubicBezTo>
                      <a:cubicBezTo>
                        <a:pt x="10870" y="20328"/>
                        <a:pt x="16415" y="17951"/>
                        <a:pt x="18374" y="13072"/>
                      </a:cubicBezTo>
                      <a:cubicBezTo>
                        <a:pt x="20328" y="8188"/>
                        <a:pt x="17960" y="2644"/>
                        <a:pt x="13070" y="68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70067" tIns="70067" rIns="70067" bIns="70067" anchor="ctr"/>
                <a:lstStyle/>
                <a:p>
                  <a:pPr defTabSz="840821">
                    <a:lnSpc>
                      <a:spcPct val="200000"/>
                    </a:lnSpc>
                    <a:defRPr/>
                  </a:pPr>
                  <a:endParaRPr lang="en-US" sz="5518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AutoShape 9">
                  <a:extLst>
                    <a:ext uri="{FF2B5EF4-FFF2-40B4-BE49-F238E27FC236}">
                      <a16:creationId xmlns:a16="http://schemas.microsoft.com/office/drawing/2014/main" id="{B36F565A-D355-498C-9011-6B28E5F30D7B}"/>
                    </a:ext>
                  </a:extLst>
                </p:cNvPr>
                <p:cNvSpPr/>
                <p:nvPr/>
              </p:nvSpPr>
              <p:spPr bwMode="auto">
                <a:xfrm>
                  <a:off x="7111943" y="3610758"/>
                  <a:ext cx="137660" cy="137660"/>
                </a:xfrm>
                <a:custGeom>
                  <a:avLst/>
                  <a:gdLst>
                    <a:gd name="T0" fmla="+- 0 10800 1271"/>
                    <a:gd name="T1" fmla="*/ T0 w 19059"/>
                    <a:gd name="T2" fmla="+- 0 10800 1271"/>
                    <a:gd name="T3" fmla="*/ 10800 h 19058"/>
                    <a:gd name="T4" fmla="+- 0 10800 1271"/>
                    <a:gd name="T5" fmla="*/ T4 w 19059"/>
                    <a:gd name="T6" fmla="+- 0 10800 1271"/>
                    <a:gd name="T7" fmla="*/ 10800 h 19058"/>
                    <a:gd name="T8" fmla="+- 0 10800 1271"/>
                    <a:gd name="T9" fmla="*/ T8 w 19059"/>
                    <a:gd name="T10" fmla="+- 0 10800 1271"/>
                    <a:gd name="T11" fmla="*/ 10800 h 19058"/>
                    <a:gd name="T12" fmla="+- 0 10800 1271"/>
                    <a:gd name="T13" fmla="*/ T12 w 19059"/>
                    <a:gd name="T14" fmla="+- 0 10800 1271"/>
                    <a:gd name="T15" fmla="*/ 10800 h 190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059" h="19058">
                      <a:moveTo>
                        <a:pt x="7169" y="15424"/>
                      </a:moveTo>
                      <a:cubicBezTo>
                        <a:pt x="3916" y="14123"/>
                        <a:pt x="2331" y="10417"/>
                        <a:pt x="3632" y="7167"/>
                      </a:cubicBezTo>
                      <a:cubicBezTo>
                        <a:pt x="4934" y="3917"/>
                        <a:pt x="8638" y="2331"/>
                        <a:pt x="11889" y="3632"/>
                      </a:cubicBezTo>
                      <a:cubicBezTo>
                        <a:pt x="15141" y="4934"/>
                        <a:pt x="16728" y="8640"/>
                        <a:pt x="15425" y="11890"/>
                      </a:cubicBezTo>
                      <a:cubicBezTo>
                        <a:pt x="14124" y="15140"/>
                        <a:pt x="10419" y="16728"/>
                        <a:pt x="7169" y="15424"/>
                      </a:cubicBezTo>
                      <a:moveTo>
                        <a:pt x="13071" y="685"/>
                      </a:moveTo>
                      <a:cubicBezTo>
                        <a:pt x="8186" y="-1271"/>
                        <a:pt x="2639" y="1104"/>
                        <a:pt x="686" y="5987"/>
                      </a:cubicBezTo>
                      <a:cubicBezTo>
                        <a:pt x="-1271" y="10871"/>
                        <a:pt x="1104" y="16416"/>
                        <a:pt x="5987" y="18372"/>
                      </a:cubicBezTo>
                      <a:cubicBezTo>
                        <a:pt x="10874" y="20329"/>
                        <a:pt x="16418" y="17955"/>
                        <a:pt x="18375" y="13070"/>
                      </a:cubicBezTo>
                      <a:cubicBezTo>
                        <a:pt x="20328" y="8186"/>
                        <a:pt x="17956" y="2641"/>
                        <a:pt x="13071" y="68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70067" tIns="70067" rIns="70067" bIns="70067" anchor="ctr"/>
                <a:lstStyle/>
                <a:p>
                  <a:pPr defTabSz="840821">
                    <a:lnSpc>
                      <a:spcPct val="200000"/>
                    </a:lnSpc>
                    <a:defRPr/>
                  </a:pPr>
                  <a:endParaRPr lang="en-US" sz="5518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AutoShape 10">
                  <a:extLst>
                    <a:ext uri="{FF2B5EF4-FFF2-40B4-BE49-F238E27FC236}">
                      <a16:creationId xmlns:a16="http://schemas.microsoft.com/office/drawing/2014/main" id="{489789E8-A3DD-4F3E-AC66-1D8383C32428}"/>
                    </a:ext>
                  </a:extLst>
                </p:cNvPr>
                <p:cNvSpPr/>
                <p:nvPr/>
              </p:nvSpPr>
              <p:spPr bwMode="auto">
                <a:xfrm>
                  <a:off x="7203927" y="3702114"/>
                  <a:ext cx="56941" cy="58818"/>
                </a:xfrm>
                <a:custGeom>
                  <a:avLst/>
                  <a:gdLst>
                    <a:gd name="T0" fmla="+- 0 10804 288"/>
                    <a:gd name="T1" fmla="*/ T0 w 21033"/>
                    <a:gd name="T2" fmla="+- 0 10798 277"/>
                    <a:gd name="T3" fmla="*/ 10798 h 21043"/>
                    <a:gd name="T4" fmla="+- 0 10804 288"/>
                    <a:gd name="T5" fmla="*/ T4 w 21033"/>
                    <a:gd name="T6" fmla="+- 0 10798 277"/>
                    <a:gd name="T7" fmla="*/ 10798 h 21043"/>
                    <a:gd name="T8" fmla="+- 0 10804 288"/>
                    <a:gd name="T9" fmla="*/ T8 w 21033"/>
                    <a:gd name="T10" fmla="+- 0 10798 277"/>
                    <a:gd name="T11" fmla="*/ 10798 h 21043"/>
                    <a:gd name="T12" fmla="+- 0 10804 288"/>
                    <a:gd name="T13" fmla="*/ T12 w 21033"/>
                    <a:gd name="T14" fmla="+- 0 10798 277"/>
                    <a:gd name="T15" fmla="*/ 10798 h 2104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033" h="21043">
                      <a:moveTo>
                        <a:pt x="20881" y="2825"/>
                      </a:moveTo>
                      <a:cubicBezTo>
                        <a:pt x="21312" y="1771"/>
                        <a:pt x="20787" y="572"/>
                        <a:pt x="19713" y="149"/>
                      </a:cubicBezTo>
                      <a:cubicBezTo>
                        <a:pt x="18636" y="-277"/>
                        <a:pt x="17414" y="238"/>
                        <a:pt x="16984" y="1296"/>
                      </a:cubicBezTo>
                      <a:lnTo>
                        <a:pt x="16980" y="1292"/>
                      </a:lnTo>
                      <a:cubicBezTo>
                        <a:pt x="13964" y="8692"/>
                        <a:pt x="8182" y="14184"/>
                        <a:pt x="1269" y="17089"/>
                      </a:cubicBezTo>
                      <a:cubicBezTo>
                        <a:pt x="207" y="17536"/>
                        <a:pt x="-288" y="18747"/>
                        <a:pt x="170" y="19789"/>
                      </a:cubicBezTo>
                      <a:cubicBezTo>
                        <a:pt x="629" y="20840"/>
                        <a:pt x="1863" y="21323"/>
                        <a:pt x="2924" y="20876"/>
                      </a:cubicBezTo>
                      <a:cubicBezTo>
                        <a:pt x="2961" y="20860"/>
                        <a:pt x="2982" y="20828"/>
                        <a:pt x="3014" y="20815"/>
                      </a:cubicBezTo>
                      <a:cubicBezTo>
                        <a:pt x="10874" y="17480"/>
                        <a:pt x="17451" y="11227"/>
                        <a:pt x="20877" y="2825"/>
                      </a:cubicBezTo>
                      <a:cubicBezTo>
                        <a:pt x="20877" y="2825"/>
                        <a:pt x="20881" y="2825"/>
                        <a:pt x="20881" y="28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70067" tIns="70067" rIns="70067" bIns="70067" anchor="ctr"/>
                <a:lstStyle/>
                <a:p>
                  <a:pPr defTabSz="840821">
                    <a:lnSpc>
                      <a:spcPct val="200000"/>
                    </a:lnSpc>
                    <a:defRPr/>
                  </a:pPr>
                  <a:endParaRPr lang="en-US" sz="5518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AutoShape 11">
                  <a:extLst>
                    <a:ext uri="{FF2B5EF4-FFF2-40B4-BE49-F238E27FC236}">
                      <a16:creationId xmlns:a16="http://schemas.microsoft.com/office/drawing/2014/main" id="{90770A21-16AE-48F0-9E1E-A81F36A27A94}"/>
                    </a:ext>
                  </a:extLst>
                </p:cNvPr>
                <p:cNvSpPr/>
                <p:nvPr/>
              </p:nvSpPr>
              <p:spPr bwMode="auto">
                <a:xfrm>
                  <a:off x="7226451" y="3725267"/>
                  <a:ext cx="81970" cy="83847"/>
                </a:xfrm>
                <a:custGeom>
                  <a:avLst/>
                  <a:gdLst>
                    <a:gd name="T0" fmla="+- 0 10803 203"/>
                    <a:gd name="T1" fmla="*/ T0 w 21201"/>
                    <a:gd name="T2" fmla="+- 0 10798 194"/>
                    <a:gd name="T3" fmla="*/ 10798 h 21209"/>
                    <a:gd name="T4" fmla="+- 0 10803 203"/>
                    <a:gd name="T5" fmla="*/ T4 w 21201"/>
                    <a:gd name="T6" fmla="+- 0 10798 194"/>
                    <a:gd name="T7" fmla="*/ 10798 h 21209"/>
                    <a:gd name="T8" fmla="+- 0 10803 203"/>
                    <a:gd name="T9" fmla="*/ T8 w 21201"/>
                    <a:gd name="T10" fmla="+- 0 10798 194"/>
                    <a:gd name="T11" fmla="*/ 10798 h 21209"/>
                    <a:gd name="T12" fmla="+- 0 10803 203"/>
                    <a:gd name="T13" fmla="*/ T12 w 21201"/>
                    <a:gd name="T14" fmla="+- 0 10798 194"/>
                    <a:gd name="T15" fmla="*/ 10798 h 2120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201" h="21209">
                      <a:moveTo>
                        <a:pt x="20267" y="104"/>
                      </a:moveTo>
                      <a:cubicBezTo>
                        <a:pt x="19508" y="-194"/>
                        <a:pt x="18645" y="169"/>
                        <a:pt x="18339" y="912"/>
                      </a:cubicBezTo>
                      <a:cubicBezTo>
                        <a:pt x="14991" y="9110"/>
                        <a:pt x="8568" y="15198"/>
                        <a:pt x="894" y="18420"/>
                      </a:cubicBezTo>
                      <a:cubicBezTo>
                        <a:pt x="144" y="18735"/>
                        <a:pt x="-203" y="19589"/>
                        <a:pt x="121" y="20327"/>
                      </a:cubicBezTo>
                      <a:cubicBezTo>
                        <a:pt x="442" y="21068"/>
                        <a:pt x="1314" y="21406"/>
                        <a:pt x="2067" y="21090"/>
                      </a:cubicBezTo>
                      <a:cubicBezTo>
                        <a:pt x="2102" y="21073"/>
                        <a:pt x="2125" y="21042"/>
                        <a:pt x="2159" y="21025"/>
                      </a:cubicBezTo>
                      <a:cubicBezTo>
                        <a:pt x="10491" y="17500"/>
                        <a:pt x="17461" y="10881"/>
                        <a:pt x="21095" y="1994"/>
                      </a:cubicBezTo>
                      <a:cubicBezTo>
                        <a:pt x="21397" y="1250"/>
                        <a:pt x="21026" y="404"/>
                        <a:pt x="20267" y="10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70067" tIns="70067" rIns="70067" bIns="70067" anchor="ctr"/>
                <a:lstStyle/>
                <a:p>
                  <a:pPr defTabSz="840821">
                    <a:lnSpc>
                      <a:spcPct val="200000"/>
                    </a:lnSpc>
                    <a:defRPr/>
                  </a:pPr>
                  <a:endParaRPr lang="en-US" sz="5518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AutoShape 12">
                  <a:extLst>
                    <a:ext uri="{FF2B5EF4-FFF2-40B4-BE49-F238E27FC236}">
                      <a16:creationId xmlns:a16="http://schemas.microsoft.com/office/drawing/2014/main" id="{B3489FE1-89C3-4D82-9C87-E27C0CAB74E6}"/>
                    </a:ext>
                  </a:extLst>
                </p:cNvPr>
                <p:cNvSpPr/>
                <p:nvPr/>
              </p:nvSpPr>
              <p:spPr bwMode="auto">
                <a:xfrm>
                  <a:off x="7215188" y="3714003"/>
                  <a:ext cx="69456" cy="70707"/>
                </a:xfrm>
                <a:custGeom>
                  <a:avLst/>
                  <a:gdLst>
                    <a:gd name="T0" fmla="+- 0 10802 238"/>
                    <a:gd name="T1" fmla="*/ T0 w 21128"/>
                    <a:gd name="T2" fmla="+- 0 10797 227"/>
                    <a:gd name="T3" fmla="*/ 10797 h 21141"/>
                    <a:gd name="T4" fmla="+- 0 10802 238"/>
                    <a:gd name="T5" fmla="*/ T4 w 21128"/>
                    <a:gd name="T6" fmla="+- 0 10797 227"/>
                    <a:gd name="T7" fmla="*/ 10797 h 21141"/>
                    <a:gd name="T8" fmla="+- 0 10802 238"/>
                    <a:gd name="T9" fmla="*/ T8 w 21128"/>
                    <a:gd name="T10" fmla="+- 0 10797 227"/>
                    <a:gd name="T11" fmla="*/ 10797 h 21141"/>
                    <a:gd name="T12" fmla="+- 0 10802 238"/>
                    <a:gd name="T13" fmla="*/ T12 w 21128"/>
                    <a:gd name="T14" fmla="+- 0 10797 227"/>
                    <a:gd name="T15" fmla="*/ 10797 h 211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28" h="21141">
                      <a:moveTo>
                        <a:pt x="20035" y="122"/>
                      </a:moveTo>
                      <a:cubicBezTo>
                        <a:pt x="19142" y="-227"/>
                        <a:pt x="18134" y="195"/>
                        <a:pt x="17778" y="1071"/>
                      </a:cubicBezTo>
                      <a:cubicBezTo>
                        <a:pt x="14571" y="8936"/>
                        <a:pt x="8412" y="14778"/>
                        <a:pt x="1051" y="17867"/>
                      </a:cubicBezTo>
                      <a:lnTo>
                        <a:pt x="1054" y="17867"/>
                      </a:lnTo>
                      <a:cubicBezTo>
                        <a:pt x="172" y="18240"/>
                        <a:pt x="-238" y="19242"/>
                        <a:pt x="142" y="20108"/>
                      </a:cubicBezTo>
                      <a:cubicBezTo>
                        <a:pt x="522" y="20973"/>
                        <a:pt x="1543" y="21372"/>
                        <a:pt x="2425" y="21003"/>
                      </a:cubicBezTo>
                      <a:cubicBezTo>
                        <a:pt x="2459" y="20986"/>
                        <a:pt x="2476" y="20956"/>
                        <a:pt x="2514" y="20936"/>
                      </a:cubicBezTo>
                      <a:cubicBezTo>
                        <a:pt x="10651" y="17491"/>
                        <a:pt x="17459" y="11027"/>
                        <a:pt x="21002" y="2339"/>
                      </a:cubicBezTo>
                      <a:cubicBezTo>
                        <a:pt x="21361" y="1463"/>
                        <a:pt x="20927" y="472"/>
                        <a:pt x="20035" y="12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70067" tIns="70067" rIns="70067" bIns="70067" anchor="ctr"/>
                <a:lstStyle/>
                <a:p>
                  <a:pPr defTabSz="840821">
                    <a:lnSpc>
                      <a:spcPct val="200000"/>
                    </a:lnSpc>
                    <a:defRPr/>
                  </a:pPr>
                  <a:endParaRPr lang="en-US" sz="5518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AutoShape 13">
                  <a:extLst>
                    <a:ext uri="{FF2B5EF4-FFF2-40B4-BE49-F238E27FC236}">
                      <a16:creationId xmlns:a16="http://schemas.microsoft.com/office/drawing/2014/main" id="{A9EDB80F-0892-4773-9FDB-47505AC6232A}"/>
                    </a:ext>
                  </a:extLst>
                </p:cNvPr>
                <p:cNvSpPr/>
                <p:nvPr/>
              </p:nvSpPr>
              <p:spPr bwMode="auto">
                <a:xfrm>
                  <a:off x="7100682" y="3599495"/>
                  <a:ext cx="57567" cy="58192"/>
                </a:xfrm>
                <a:custGeom>
                  <a:avLst/>
                  <a:gdLst>
                    <a:gd name="T0" fmla="+- 0 10797 278"/>
                    <a:gd name="T1" fmla="*/ T0 w 21039"/>
                    <a:gd name="T2" fmla="+- 0 10803 281"/>
                    <a:gd name="T3" fmla="*/ 10803 h 21044"/>
                    <a:gd name="T4" fmla="+- 0 10797 278"/>
                    <a:gd name="T5" fmla="*/ T4 w 21039"/>
                    <a:gd name="T6" fmla="+- 0 10803 281"/>
                    <a:gd name="T7" fmla="*/ 10803 h 21044"/>
                    <a:gd name="T8" fmla="+- 0 10797 278"/>
                    <a:gd name="T9" fmla="*/ T8 w 21039"/>
                    <a:gd name="T10" fmla="+- 0 10803 281"/>
                    <a:gd name="T11" fmla="*/ 10803 h 21044"/>
                    <a:gd name="T12" fmla="+- 0 10797 278"/>
                    <a:gd name="T13" fmla="*/ T12 w 21039"/>
                    <a:gd name="T14" fmla="+- 0 10803 281"/>
                    <a:gd name="T15" fmla="*/ 10803 h 2104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039" h="21044">
                      <a:moveTo>
                        <a:pt x="20871" y="1248"/>
                      </a:moveTo>
                      <a:cubicBezTo>
                        <a:pt x="20411" y="197"/>
                        <a:pt x="19177" y="-281"/>
                        <a:pt x="18112" y="169"/>
                      </a:cubicBezTo>
                      <a:cubicBezTo>
                        <a:pt x="18075" y="181"/>
                        <a:pt x="18050" y="214"/>
                        <a:pt x="18021" y="226"/>
                      </a:cubicBezTo>
                      <a:cubicBezTo>
                        <a:pt x="10159" y="3562"/>
                        <a:pt x="3583" y="9820"/>
                        <a:pt x="152" y="18220"/>
                      </a:cubicBezTo>
                      <a:lnTo>
                        <a:pt x="148" y="18220"/>
                      </a:lnTo>
                      <a:cubicBezTo>
                        <a:pt x="-278" y="19278"/>
                        <a:pt x="242" y="20473"/>
                        <a:pt x="1320" y="20896"/>
                      </a:cubicBezTo>
                      <a:cubicBezTo>
                        <a:pt x="2398" y="21318"/>
                        <a:pt x="3620" y="20803"/>
                        <a:pt x="4046" y="19749"/>
                      </a:cubicBezTo>
                      <a:lnTo>
                        <a:pt x="4051" y="19749"/>
                      </a:lnTo>
                      <a:cubicBezTo>
                        <a:pt x="7068" y="12356"/>
                        <a:pt x="12856" y="6858"/>
                        <a:pt x="19764" y="3956"/>
                      </a:cubicBezTo>
                      <a:cubicBezTo>
                        <a:pt x="20830" y="3506"/>
                        <a:pt x="21322" y="2298"/>
                        <a:pt x="20871" y="124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70067" tIns="70067" rIns="70067" bIns="70067" anchor="ctr"/>
                <a:lstStyle/>
                <a:p>
                  <a:pPr defTabSz="840821">
                    <a:lnSpc>
                      <a:spcPct val="200000"/>
                    </a:lnSpc>
                    <a:defRPr/>
                  </a:pPr>
                  <a:endParaRPr lang="en-US" sz="5518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AutoShape 14">
                  <a:extLst>
                    <a:ext uri="{FF2B5EF4-FFF2-40B4-BE49-F238E27FC236}">
                      <a16:creationId xmlns:a16="http://schemas.microsoft.com/office/drawing/2014/main" id="{854535B4-DCD8-43AC-A2BA-38272D91C84F}"/>
                    </a:ext>
                  </a:extLst>
                </p:cNvPr>
                <p:cNvSpPr/>
                <p:nvPr/>
              </p:nvSpPr>
              <p:spPr bwMode="auto">
                <a:xfrm>
                  <a:off x="7055002" y="3553816"/>
                  <a:ext cx="81970" cy="83222"/>
                </a:xfrm>
                <a:custGeom>
                  <a:avLst/>
                  <a:gdLst>
                    <a:gd name="T0" fmla="+- 0 10797 198"/>
                    <a:gd name="T1" fmla="*/ T0 w 21199"/>
                    <a:gd name="T2" fmla="+- 0 10802 198"/>
                    <a:gd name="T3" fmla="*/ 10802 h 21208"/>
                    <a:gd name="T4" fmla="+- 0 10797 198"/>
                    <a:gd name="T5" fmla="*/ T4 w 21199"/>
                    <a:gd name="T6" fmla="+- 0 10802 198"/>
                    <a:gd name="T7" fmla="*/ 10802 h 21208"/>
                    <a:gd name="T8" fmla="+- 0 10797 198"/>
                    <a:gd name="T9" fmla="*/ T8 w 21199"/>
                    <a:gd name="T10" fmla="+- 0 10802 198"/>
                    <a:gd name="T11" fmla="*/ 10802 h 21208"/>
                    <a:gd name="T12" fmla="+- 0 10797 198"/>
                    <a:gd name="T13" fmla="*/ T12 w 21199"/>
                    <a:gd name="T14" fmla="+- 0 10802 198"/>
                    <a:gd name="T15" fmla="*/ 10802 h 2120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99" h="21208">
                      <a:moveTo>
                        <a:pt x="21077" y="880"/>
                      </a:moveTo>
                      <a:cubicBezTo>
                        <a:pt x="20753" y="142"/>
                        <a:pt x="19881" y="-198"/>
                        <a:pt x="19129" y="117"/>
                      </a:cubicBezTo>
                      <a:cubicBezTo>
                        <a:pt x="19097" y="131"/>
                        <a:pt x="19071" y="162"/>
                        <a:pt x="19039" y="179"/>
                      </a:cubicBezTo>
                      <a:cubicBezTo>
                        <a:pt x="10706" y="3707"/>
                        <a:pt x="3739" y="10322"/>
                        <a:pt x="106" y="19208"/>
                      </a:cubicBezTo>
                      <a:cubicBezTo>
                        <a:pt x="-198" y="19957"/>
                        <a:pt x="172" y="20803"/>
                        <a:pt x="934" y="21101"/>
                      </a:cubicBezTo>
                      <a:cubicBezTo>
                        <a:pt x="1689" y="21401"/>
                        <a:pt x="2552" y="21041"/>
                        <a:pt x="2859" y="20292"/>
                      </a:cubicBezTo>
                      <a:cubicBezTo>
                        <a:pt x="6206" y="12096"/>
                        <a:pt x="12625" y="6008"/>
                        <a:pt x="20301" y="2787"/>
                      </a:cubicBezTo>
                      <a:cubicBezTo>
                        <a:pt x="21051" y="2469"/>
                        <a:pt x="21402" y="1618"/>
                        <a:pt x="21077" y="88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70067" tIns="70067" rIns="70067" bIns="70067" anchor="ctr"/>
                <a:lstStyle/>
                <a:p>
                  <a:pPr defTabSz="840821">
                    <a:lnSpc>
                      <a:spcPct val="200000"/>
                    </a:lnSpc>
                    <a:defRPr/>
                  </a:pPr>
                  <a:endParaRPr lang="en-US" sz="5518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AutoShape 15">
                  <a:extLst>
                    <a:ext uri="{FF2B5EF4-FFF2-40B4-BE49-F238E27FC236}">
                      <a16:creationId xmlns:a16="http://schemas.microsoft.com/office/drawing/2014/main" id="{A6FC3A05-4BEF-41CA-9F5E-DB15E38F1E4E}"/>
                    </a:ext>
                  </a:extLst>
                </p:cNvPr>
                <p:cNvSpPr/>
                <p:nvPr/>
              </p:nvSpPr>
              <p:spPr bwMode="auto">
                <a:xfrm>
                  <a:off x="7078154" y="3576343"/>
                  <a:ext cx="69456" cy="71333"/>
                </a:xfrm>
                <a:custGeom>
                  <a:avLst/>
                  <a:gdLst>
                    <a:gd name="T0" fmla="+- 0 10796 232"/>
                    <a:gd name="T1" fmla="*/ T0 w 21129"/>
                    <a:gd name="T2" fmla="+- 0 10804 234"/>
                    <a:gd name="T3" fmla="*/ 10804 h 21141"/>
                    <a:gd name="T4" fmla="+- 0 10796 232"/>
                    <a:gd name="T5" fmla="*/ T4 w 21129"/>
                    <a:gd name="T6" fmla="+- 0 10804 234"/>
                    <a:gd name="T7" fmla="*/ 10804 h 21141"/>
                    <a:gd name="T8" fmla="+- 0 10796 232"/>
                    <a:gd name="T9" fmla="*/ T8 w 21129"/>
                    <a:gd name="T10" fmla="+- 0 10804 234"/>
                    <a:gd name="T11" fmla="*/ 10804 h 21141"/>
                    <a:gd name="T12" fmla="+- 0 10796 232"/>
                    <a:gd name="T13" fmla="*/ T12 w 21129"/>
                    <a:gd name="T14" fmla="+- 0 10804 234"/>
                    <a:gd name="T15" fmla="*/ 10804 h 211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29" h="21141">
                      <a:moveTo>
                        <a:pt x="20075" y="3267"/>
                      </a:moveTo>
                      <a:cubicBezTo>
                        <a:pt x="20953" y="2898"/>
                        <a:pt x="21368" y="1899"/>
                        <a:pt x="20987" y="1030"/>
                      </a:cubicBezTo>
                      <a:cubicBezTo>
                        <a:pt x="20611" y="168"/>
                        <a:pt x="19589" y="-234"/>
                        <a:pt x="18707" y="138"/>
                      </a:cubicBezTo>
                      <a:cubicBezTo>
                        <a:pt x="18670" y="152"/>
                        <a:pt x="18649" y="185"/>
                        <a:pt x="18615" y="198"/>
                      </a:cubicBezTo>
                      <a:cubicBezTo>
                        <a:pt x="10481" y="3647"/>
                        <a:pt x="3673" y="10118"/>
                        <a:pt x="124" y="18802"/>
                      </a:cubicBezTo>
                      <a:cubicBezTo>
                        <a:pt x="-232" y="19678"/>
                        <a:pt x="205" y="20666"/>
                        <a:pt x="1094" y="21019"/>
                      </a:cubicBezTo>
                      <a:cubicBezTo>
                        <a:pt x="1983" y="21366"/>
                        <a:pt x="2991" y="20946"/>
                        <a:pt x="3354" y="20071"/>
                      </a:cubicBezTo>
                      <a:cubicBezTo>
                        <a:pt x="6561" y="12205"/>
                        <a:pt x="12717" y="6360"/>
                        <a:pt x="20075" y="3274"/>
                      </a:cubicBezTo>
                      <a:cubicBezTo>
                        <a:pt x="20075" y="3274"/>
                        <a:pt x="20075" y="3267"/>
                        <a:pt x="20075" y="32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70067" tIns="70067" rIns="70067" bIns="70067" anchor="ctr"/>
                <a:lstStyle/>
                <a:p>
                  <a:pPr defTabSz="840821">
                    <a:lnSpc>
                      <a:spcPct val="200000"/>
                    </a:lnSpc>
                    <a:defRPr/>
                  </a:pPr>
                  <a:endParaRPr lang="en-US" sz="5518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B759238E-71A3-4DC0-9E3C-FD34E353BDE5}"/>
                </a:ext>
              </a:extLst>
            </p:cNvPr>
            <p:cNvSpPr/>
            <p:nvPr/>
          </p:nvSpPr>
          <p:spPr>
            <a:xfrm>
              <a:off x="9239084" y="2202654"/>
              <a:ext cx="3618663" cy="1289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457200" hangingPunct="0">
                <a:lnSpc>
                  <a:spcPct val="150000"/>
                </a:lnSpc>
                <a:defRPr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  <a:p>
              <a:pPr lvl="0" algn="just" defTabSz="258089" hangingPunct="0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22C86728-FBA8-4D8A-A31E-E630329AAEC6}"/>
              </a:ext>
            </a:extLst>
          </p:cNvPr>
          <p:cNvGrpSpPr/>
          <p:nvPr/>
        </p:nvGrpSpPr>
        <p:grpSpPr>
          <a:xfrm>
            <a:off x="878358" y="3959219"/>
            <a:ext cx="4827517" cy="1249188"/>
            <a:chOff x="7873093" y="4244573"/>
            <a:chExt cx="4984654" cy="1289850"/>
          </a:xfrm>
        </p:grpSpPr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3337008F-651F-44F2-8D94-BE9DEAB6973E}"/>
                </a:ext>
              </a:extLst>
            </p:cNvPr>
            <p:cNvGrpSpPr/>
            <p:nvPr/>
          </p:nvGrpSpPr>
          <p:grpSpPr>
            <a:xfrm>
              <a:off x="7873093" y="4346032"/>
              <a:ext cx="1119920" cy="1119865"/>
              <a:chOff x="5143504" y="2500312"/>
              <a:chExt cx="636196" cy="636164"/>
            </a:xfrm>
          </p:grpSpPr>
          <p:sp>
            <p:nvSpPr>
              <p:cNvPr id="56" name="Rectangle 23">
                <a:extLst>
                  <a:ext uri="{FF2B5EF4-FFF2-40B4-BE49-F238E27FC236}">
                    <a16:creationId xmlns:a16="http://schemas.microsoft.com/office/drawing/2014/main" id="{3D61DB2A-7969-4761-8539-58B0D1539D9F}"/>
                  </a:ext>
                </a:extLst>
              </p:cNvPr>
              <p:cNvSpPr/>
              <p:nvPr/>
            </p:nvSpPr>
            <p:spPr>
              <a:xfrm>
                <a:off x="5143504" y="2500312"/>
                <a:ext cx="636196" cy="636164"/>
              </a:xfrm>
              <a:prstGeom prst="ellipse">
                <a:avLst/>
              </a:prstGeom>
              <a:gradFill>
                <a:gsLst>
                  <a:gs pos="74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36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82298">
                  <a:lnSpc>
                    <a:spcPct val="200000"/>
                  </a:lnSpc>
                  <a:defRPr/>
                </a:pPr>
                <a:endParaRPr lang="en-US" sz="331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7" name="Group 78">
                <a:extLst>
                  <a:ext uri="{FF2B5EF4-FFF2-40B4-BE49-F238E27FC236}">
                    <a16:creationId xmlns:a16="http://schemas.microsoft.com/office/drawing/2014/main" id="{36E9267D-5076-4174-BD30-1F6C045450DD}"/>
                  </a:ext>
                </a:extLst>
              </p:cNvPr>
              <p:cNvGrpSpPr/>
              <p:nvPr/>
            </p:nvGrpSpPr>
            <p:grpSpPr>
              <a:xfrm>
                <a:off x="5333133" y="2643188"/>
                <a:ext cx="272454" cy="363686"/>
                <a:chOff x="1868971" y="2767277"/>
                <a:chExt cx="274694" cy="366676"/>
              </a:xfrm>
              <a:solidFill>
                <a:srgbClr val="FFFFFF"/>
              </a:solidFill>
            </p:grpSpPr>
            <p:sp>
              <p:nvSpPr>
                <p:cNvPr id="58" name="AutoShape 115">
                  <a:extLst>
                    <a:ext uri="{FF2B5EF4-FFF2-40B4-BE49-F238E27FC236}">
                      <a16:creationId xmlns:a16="http://schemas.microsoft.com/office/drawing/2014/main" id="{109230F7-764F-4FFE-BF65-DA36A510DC51}"/>
                    </a:ext>
                  </a:extLst>
                </p:cNvPr>
                <p:cNvSpPr/>
                <p:nvPr/>
              </p:nvSpPr>
              <p:spPr bwMode="auto">
                <a:xfrm>
                  <a:off x="1868971" y="2767277"/>
                  <a:ext cx="274694" cy="36667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800" y="12825"/>
                      </a:moveTo>
                      <a:lnTo>
                        <a:pt x="19800" y="13500"/>
                      </a:lnTo>
                      <a:lnTo>
                        <a:pt x="19800" y="14850"/>
                      </a:lnTo>
                      <a:lnTo>
                        <a:pt x="19800" y="15525"/>
                      </a:lnTo>
                      <a:cubicBezTo>
                        <a:pt x="19800" y="18129"/>
                        <a:pt x="16972" y="20249"/>
                        <a:pt x="13499" y="20249"/>
                      </a:cubicBezTo>
                      <a:lnTo>
                        <a:pt x="8099" y="20249"/>
                      </a:lnTo>
                      <a:cubicBezTo>
                        <a:pt x="4627" y="20249"/>
                        <a:pt x="1800" y="18129"/>
                        <a:pt x="1800" y="15525"/>
                      </a:cubicBezTo>
                      <a:lnTo>
                        <a:pt x="1800" y="14850"/>
                      </a:lnTo>
                      <a:lnTo>
                        <a:pt x="1800" y="13500"/>
                      </a:lnTo>
                      <a:lnTo>
                        <a:pt x="1800" y="12825"/>
                      </a:lnTo>
                      <a:lnTo>
                        <a:pt x="1800" y="10800"/>
                      </a:lnTo>
                      <a:cubicBezTo>
                        <a:pt x="1800" y="10427"/>
                        <a:pt x="2203" y="10124"/>
                        <a:pt x="2699" y="10124"/>
                      </a:cubicBezTo>
                      <a:lnTo>
                        <a:pt x="4499" y="10124"/>
                      </a:lnTo>
                      <a:lnTo>
                        <a:pt x="17100" y="10124"/>
                      </a:lnTo>
                      <a:lnTo>
                        <a:pt x="18899" y="10124"/>
                      </a:lnTo>
                      <a:cubicBezTo>
                        <a:pt x="19396" y="10124"/>
                        <a:pt x="19800" y="10427"/>
                        <a:pt x="19800" y="10800"/>
                      </a:cubicBezTo>
                      <a:cubicBezTo>
                        <a:pt x="19800" y="10800"/>
                        <a:pt x="19800" y="12825"/>
                        <a:pt x="19800" y="12825"/>
                      </a:cubicBezTo>
                      <a:close/>
                      <a:moveTo>
                        <a:pt x="14400" y="6075"/>
                      </a:moveTo>
                      <a:lnTo>
                        <a:pt x="14400" y="6076"/>
                      </a:lnTo>
                      <a:lnTo>
                        <a:pt x="14400" y="8774"/>
                      </a:lnTo>
                      <a:lnTo>
                        <a:pt x="7200" y="8774"/>
                      </a:lnTo>
                      <a:lnTo>
                        <a:pt x="7200" y="6076"/>
                      </a:lnTo>
                      <a:lnTo>
                        <a:pt x="7200" y="6075"/>
                      </a:lnTo>
                      <a:cubicBezTo>
                        <a:pt x="7200" y="4583"/>
                        <a:pt x="8811" y="3375"/>
                        <a:pt x="10800" y="3375"/>
                      </a:cubicBezTo>
                      <a:cubicBezTo>
                        <a:pt x="12788" y="3375"/>
                        <a:pt x="14400" y="4583"/>
                        <a:pt x="14400" y="6075"/>
                      </a:cubicBezTo>
                      <a:moveTo>
                        <a:pt x="4499" y="6075"/>
                      </a:moveTo>
                      <a:cubicBezTo>
                        <a:pt x="4499" y="3465"/>
                        <a:pt x="7320" y="1350"/>
                        <a:pt x="10800" y="1350"/>
                      </a:cubicBezTo>
                      <a:cubicBezTo>
                        <a:pt x="14279" y="1350"/>
                        <a:pt x="17100" y="3465"/>
                        <a:pt x="17100" y="6075"/>
                      </a:cubicBezTo>
                      <a:lnTo>
                        <a:pt x="17100" y="8774"/>
                      </a:lnTo>
                      <a:lnTo>
                        <a:pt x="15299" y="8774"/>
                      </a:lnTo>
                      <a:lnTo>
                        <a:pt x="15299" y="6076"/>
                      </a:lnTo>
                      <a:cubicBezTo>
                        <a:pt x="15299" y="4212"/>
                        <a:pt x="13285" y="2701"/>
                        <a:pt x="10800" y="2701"/>
                      </a:cubicBezTo>
                      <a:cubicBezTo>
                        <a:pt x="8314" y="2701"/>
                        <a:pt x="6299" y="4212"/>
                        <a:pt x="6299" y="6076"/>
                      </a:cubicBezTo>
                      <a:lnTo>
                        <a:pt x="6299" y="8774"/>
                      </a:lnTo>
                      <a:lnTo>
                        <a:pt x="4499" y="8774"/>
                      </a:lnTo>
                      <a:cubicBezTo>
                        <a:pt x="4499" y="8774"/>
                        <a:pt x="4499" y="6075"/>
                        <a:pt x="4499" y="6075"/>
                      </a:cubicBezTo>
                      <a:close/>
                      <a:moveTo>
                        <a:pt x="18899" y="8774"/>
                      </a:moveTo>
                      <a:lnTo>
                        <a:pt x="18899" y="6075"/>
                      </a:lnTo>
                      <a:cubicBezTo>
                        <a:pt x="18899" y="2719"/>
                        <a:pt x="15274" y="0"/>
                        <a:pt x="10800" y="0"/>
                      </a:cubicBezTo>
                      <a:cubicBezTo>
                        <a:pt x="6325" y="0"/>
                        <a:pt x="2699" y="2719"/>
                        <a:pt x="2699" y="6075"/>
                      </a:cubicBezTo>
                      <a:lnTo>
                        <a:pt x="2699" y="8774"/>
                      </a:lnTo>
                      <a:cubicBezTo>
                        <a:pt x="1208" y="8774"/>
                        <a:pt x="0" y="9681"/>
                        <a:pt x="0" y="10800"/>
                      </a:cubicBezTo>
                      <a:lnTo>
                        <a:pt x="0" y="12825"/>
                      </a:lnTo>
                      <a:lnTo>
                        <a:pt x="0" y="13500"/>
                      </a:lnTo>
                      <a:lnTo>
                        <a:pt x="0" y="14850"/>
                      </a:lnTo>
                      <a:lnTo>
                        <a:pt x="0" y="15525"/>
                      </a:lnTo>
                      <a:cubicBezTo>
                        <a:pt x="0" y="18880"/>
                        <a:pt x="3625" y="21599"/>
                        <a:pt x="8099" y="21599"/>
                      </a:cubicBezTo>
                      <a:lnTo>
                        <a:pt x="13499" y="21599"/>
                      </a:lnTo>
                      <a:cubicBezTo>
                        <a:pt x="17974" y="21599"/>
                        <a:pt x="21600" y="18880"/>
                        <a:pt x="21600" y="15525"/>
                      </a:cubicBezTo>
                      <a:lnTo>
                        <a:pt x="21600" y="14850"/>
                      </a:lnTo>
                      <a:lnTo>
                        <a:pt x="21600" y="13500"/>
                      </a:lnTo>
                      <a:lnTo>
                        <a:pt x="21600" y="12825"/>
                      </a:lnTo>
                      <a:lnTo>
                        <a:pt x="21600" y="10800"/>
                      </a:lnTo>
                      <a:cubicBezTo>
                        <a:pt x="21600" y="9681"/>
                        <a:pt x="20391" y="8774"/>
                        <a:pt x="18899" y="877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70067" tIns="70067" rIns="70067" bIns="70067" anchor="ctr"/>
                <a:lstStyle/>
                <a:p>
                  <a:pPr defTabSz="840821">
                    <a:lnSpc>
                      <a:spcPct val="200000"/>
                    </a:lnSpc>
                    <a:defRPr/>
                  </a:pPr>
                  <a:endParaRPr lang="en-US" sz="5518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AutoShape 116">
                  <a:extLst>
                    <a:ext uri="{FF2B5EF4-FFF2-40B4-BE49-F238E27FC236}">
                      <a16:creationId xmlns:a16="http://schemas.microsoft.com/office/drawing/2014/main" id="{79D2155F-6D0D-40D4-8D6F-00C3896A612F}"/>
                    </a:ext>
                  </a:extLst>
                </p:cNvPr>
                <p:cNvSpPr/>
                <p:nvPr/>
              </p:nvSpPr>
              <p:spPr bwMode="auto">
                <a:xfrm>
                  <a:off x="1983479" y="2985030"/>
                  <a:ext cx="45678" cy="6883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38" y="0"/>
                        <a:pt x="0" y="3226"/>
                        <a:pt x="0" y="7201"/>
                      </a:cubicBezTo>
                      <a:cubicBezTo>
                        <a:pt x="0" y="9390"/>
                        <a:pt x="1798" y="13537"/>
                        <a:pt x="3601" y="16821"/>
                      </a:cubicBezTo>
                      <a:cubicBezTo>
                        <a:pt x="5070" y="19493"/>
                        <a:pt x="6916" y="21600"/>
                        <a:pt x="10800" y="21600"/>
                      </a:cubicBezTo>
                      <a:cubicBezTo>
                        <a:pt x="15016" y="21600"/>
                        <a:pt x="16529" y="19514"/>
                        <a:pt x="18003" y="16858"/>
                      </a:cubicBezTo>
                      <a:cubicBezTo>
                        <a:pt x="19828" y="13567"/>
                        <a:pt x="21600" y="9397"/>
                        <a:pt x="21600" y="7201"/>
                      </a:cubicBezTo>
                      <a:cubicBezTo>
                        <a:pt x="21600" y="3226"/>
                        <a:pt x="16761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70067" tIns="70067" rIns="70067" bIns="70067" anchor="ctr"/>
                <a:lstStyle/>
                <a:p>
                  <a:pPr defTabSz="840821">
                    <a:lnSpc>
                      <a:spcPct val="200000"/>
                    </a:lnSpc>
                    <a:defRPr/>
                  </a:pPr>
                  <a:endParaRPr lang="en-US" sz="5518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F744DAD4-7E86-43F2-8ACE-0177AE683B09}"/>
                </a:ext>
              </a:extLst>
            </p:cNvPr>
            <p:cNvSpPr/>
            <p:nvPr/>
          </p:nvSpPr>
          <p:spPr>
            <a:xfrm>
              <a:off x="9239084" y="4244573"/>
              <a:ext cx="3618663" cy="1289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defTabSz="457200" hangingPunct="0">
                <a:lnSpc>
                  <a:spcPct val="150000"/>
                </a:lnSpc>
                <a:defRPr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  <a:p>
              <a:pPr lvl="0" algn="just" defTabSz="258089" hangingPunct="0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1413F160-6608-41B8-B16D-C74B5035EA94}"/>
              </a:ext>
            </a:extLst>
          </p:cNvPr>
          <p:cNvGrpSpPr/>
          <p:nvPr/>
        </p:nvGrpSpPr>
        <p:grpSpPr>
          <a:xfrm>
            <a:off x="6730427" y="1753293"/>
            <a:ext cx="4771763" cy="1249188"/>
            <a:chOff x="13778010" y="2109224"/>
            <a:chExt cx="4927085" cy="1289850"/>
          </a:xfrm>
        </p:grpSpPr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3EAFE73D-B921-4F72-93C2-355113234AF5}"/>
                </a:ext>
              </a:extLst>
            </p:cNvPr>
            <p:cNvGrpSpPr/>
            <p:nvPr/>
          </p:nvGrpSpPr>
          <p:grpSpPr>
            <a:xfrm>
              <a:off x="13778010" y="2210683"/>
              <a:ext cx="1119920" cy="1119865"/>
              <a:chOff x="3357554" y="3643320"/>
              <a:chExt cx="636196" cy="636164"/>
            </a:xfrm>
          </p:grpSpPr>
          <p:sp>
            <p:nvSpPr>
              <p:cNvPr id="63" name="Rectangle 26">
                <a:extLst>
                  <a:ext uri="{FF2B5EF4-FFF2-40B4-BE49-F238E27FC236}">
                    <a16:creationId xmlns:a16="http://schemas.microsoft.com/office/drawing/2014/main" id="{4DF4C9DA-0E75-4BC9-850F-515A627D510B}"/>
                  </a:ext>
                </a:extLst>
              </p:cNvPr>
              <p:cNvSpPr/>
              <p:nvPr/>
            </p:nvSpPr>
            <p:spPr>
              <a:xfrm>
                <a:off x="3357554" y="3643320"/>
                <a:ext cx="636196" cy="636164"/>
              </a:xfrm>
              <a:prstGeom prst="ellipse">
                <a:avLst/>
              </a:prstGeom>
              <a:gradFill>
                <a:gsLst>
                  <a:gs pos="74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36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82298">
                  <a:lnSpc>
                    <a:spcPct val="200000"/>
                  </a:lnSpc>
                  <a:defRPr/>
                </a:pPr>
                <a:endParaRPr lang="en-US" sz="331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64" name="Group 67">
                <a:extLst>
                  <a:ext uri="{FF2B5EF4-FFF2-40B4-BE49-F238E27FC236}">
                    <a16:creationId xmlns:a16="http://schemas.microsoft.com/office/drawing/2014/main" id="{E2CB33DF-F953-42D3-A517-07699F139C24}"/>
                  </a:ext>
                </a:extLst>
              </p:cNvPr>
              <p:cNvGrpSpPr/>
              <p:nvPr/>
            </p:nvGrpSpPr>
            <p:grpSpPr>
              <a:xfrm>
                <a:off x="3428992" y="3857634"/>
                <a:ext cx="503238" cy="177800"/>
                <a:chOff x="1441430" y="4357700"/>
                <a:chExt cx="503238" cy="177800"/>
              </a:xfrm>
              <a:solidFill>
                <a:srgbClr val="FFFFFF"/>
              </a:solidFill>
            </p:grpSpPr>
            <p:sp>
              <p:nvSpPr>
                <p:cNvPr id="65" name="Freeform 19">
                  <a:extLst>
                    <a:ext uri="{FF2B5EF4-FFF2-40B4-BE49-F238E27FC236}">
                      <a16:creationId xmlns:a16="http://schemas.microsoft.com/office/drawing/2014/main" id="{64C6A7F8-4B06-45BA-857A-DC8DDC3B3D30}"/>
                    </a:ext>
                  </a:extLst>
                </p:cNvPr>
                <p:cNvSpPr/>
                <p:nvPr/>
              </p:nvSpPr>
              <p:spPr bwMode="auto">
                <a:xfrm>
                  <a:off x="1441430" y="4357700"/>
                  <a:ext cx="231775" cy="177800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203" y="0"/>
                    </a:cxn>
                    <a:cxn ang="0">
                      <a:pos x="225" y="5"/>
                    </a:cxn>
                    <a:cxn ang="0">
                      <a:pos x="245" y="13"/>
                    </a:cxn>
                    <a:cxn ang="0">
                      <a:pos x="262" y="26"/>
                    </a:cxn>
                    <a:cxn ang="0">
                      <a:pos x="271" y="32"/>
                    </a:cxn>
                    <a:cxn ang="0">
                      <a:pos x="282" y="47"/>
                    </a:cxn>
                    <a:cxn ang="0">
                      <a:pos x="292" y="63"/>
                    </a:cxn>
                    <a:cxn ang="0">
                      <a:pos x="232" y="63"/>
                    </a:cxn>
                    <a:cxn ang="0">
                      <a:pos x="213" y="53"/>
                    </a:cxn>
                    <a:cxn ang="0">
                      <a:pos x="192" y="49"/>
                    </a:cxn>
                    <a:cxn ang="0">
                      <a:pos x="112" y="49"/>
                    </a:cxn>
                    <a:cxn ang="0">
                      <a:pos x="88" y="54"/>
                    </a:cxn>
                    <a:cxn ang="0">
                      <a:pos x="68" y="68"/>
                    </a:cxn>
                    <a:cxn ang="0">
                      <a:pos x="61" y="77"/>
                    </a:cxn>
                    <a:cxn ang="0">
                      <a:pos x="51" y="99"/>
                    </a:cxn>
                    <a:cxn ang="0">
                      <a:pos x="50" y="111"/>
                    </a:cxn>
                    <a:cxn ang="0">
                      <a:pos x="51" y="124"/>
                    </a:cxn>
                    <a:cxn ang="0">
                      <a:pos x="61" y="146"/>
                    </a:cxn>
                    <a:cxn ang="0">
                      <a:pos x="68" y="154"/>
                    </a:cxn>
                    <a:cxn ang="0">
                      <a:pos x="88" y="168"/>
                    </a:cxn>
                    <a:cxn ang="0">
                      <a:pos x="112" y="173"/>
                    </a:cxn>
                    <a:cxn ang="0">
                      <a:pos x="192" y="173"/>
                    </a:cxn>
                    <a:cxn ang="0">
                      <a:pos x="213" y="169"/>
                    </a:cxn>
                    <a:cxn ang="0">
                      <a:pos x="232" y="158"/>
                    </a:cxn>
                    <a:cxn ang="0">
                      <a:pos x="292" y="158"/>
                    </a:cxn>
                    <a:cxn ang="0">
                      <a:pos x="282" y="175"/>
                    </a:cxn>
                    <a:cxn ang="0">
                      <a:pos x="271" y="189"/>
                    </a:cxn>
                    <a:cxn ang="0">
                      <a:pos x="262" y="196"/>
                    </a:cxn>
                    <a:cxn ang="0">
                      <a:pos x="245" y="209"/>
                    </a:cxn>
                    <a:cxn ang="0">
                      <a:pos x="225" y="217"/>
                    </a:cxn>
                    <a:cxn ang="0">
                      <a:pos x="203" y="221"/>
                    </a:cxn>
                    <a:cxn ang="0">
                      <a:pos x="112" y="222"/>
                    </a:cxn>
                    <a:cxn ang="0">
                      <a:pos x="100" y="221"/>
                    </a:cxn>
                    <a:cxn ang="0">
                      <a:pos x="78" y="217"/>
                    </a:cxn>
                    <a:cxn ang="0">
                      <a:pos x="58" y="209"/>
                    </a:cxn>
                    <a:cxn ang="0">
                      <a:pos x="41" y="196"/>
                    </a:cxn>
                    <a:cxn ang="0">
                      <a:pos x="34" y="189"/>
                    </a:cxn>
                    <a:cxn ang="0">
                      <a:pos x="20" y="173"/>
                    </a:cxn>
                    <a:cxn ang="0">
                      <a:pos x="9" y="154"/>
                    </a:cxn>
                    <a:cxn ang="0">
                      <a:pos x="3" y="133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3" y="89"/>
                    </a:cxn>
                    <a:cxn ang="0">
                      <a:pos x="9" y="68"/>
                    </a:cxn>
                    <a:cxn ang="0">
                      <a:pos x="20" y="49"/>
                    </a:cxn>
                    <a:cxn ang="0">
                      <a:pos x="34" y="32"/>
                    </a:cxn>
                    <a:cxn ang="0">
                      <a:pos x="41" y="26"/>
                    </a:cxn>
                    <a:cxn ang="0">
                      <a:pos x="58" y="13"/>
                    </a:cxn>
                    <a:cxn ang="0">
                      <a:pos x="78" y="5"/>
                    </a:cxn>
                    <a:cxn ang="0">
                      <a:pos x="100" y="0"/>
                    </a:cxn>
                    <a:cxn ang="0">
                      <a:pos x="112" y="0"/>
                    </a:cxn>
                  </a:cxnLst>
                  <a:rect l="0" t="0" r="r" b="b"/>
                  <a:pathLst>
                    <a:path w="292" h="222">
                      <a:moveTo>
                        <a:pt x="112" y="0"/>
                      </a:move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203" y="0"/>
                      </a:lnTo>
                      <a:lnTo>
                        <a:pt x="214" y="2"/>
                      </a:lnTo>
                      <a:lnTo>
                        <a:pt x="225" y="5"/>
                      </a:lnTo>
                      <a:lnTo>
                        <a:pt x="235" y="9"/>
                      </a:lnTo>
                      <a:lnTo>
                        <a:pt x="245" y="13"/>
                      </a:lnTo>
                      <a:lnTo>
                        <a:pt x="254" y="18"/>
                      </a:lnTo>
                      <a:lnTo>
                        <a:pt x="262" y="26"/>
                      </a:lnTo>
                      <a:lnTo>
                        <a:pt x="271" y="32"/>
                      </a:lnTo>
                      <a:lnTo>
                        <a:pt x="271" y="32"/>
                      </a:lnTo>
                      <a:lnTo>
                        <a:pt x="277" y="39"/>
                      </a:lnTo>
                      <a:lnTo>
                        <a:pt x="282" y="47"/>
                      </a:lnTo>
                      <a:lnTo>
                        <a:pt x="288" y="56"/>
                      </a:lnTo>
                      <a:lnTo>
                        <a:pt x="292" y="63"/>
                      </a:lnTo>
                      <a:lnTo>
                        <a:pt x="232" y="63"/>
                      </a:lnTo>
                      <a:lnTo>
                        <a:pt x="232" y="63"/>
                      </a:lnTo>
                      <a:lnTo>
                        <a:pt x="223" y="58"/>
                      </a:lnTo>
                      <a:lnTo>
                        <a:pt x="213" y="53"/>
                      </a:lnTo>
                      <a:lnTo>
                        <a:pt x="203" y="51"/>
                      </a:lnTo>
                      <a:lnTo>
                        <a:pt x="192" y="49"/>
                      </a:lnTo>
                      <a:lnTo>
                        <a:pt x="112" y="49"/>
                      </a:lnTo>
                      <a:lnTo>
                        <a:pt x="112" y="49"/>
                      </a:lnTo>
                      <a:lnTo>
                        <a:pt x="99" y="51"/>
                      </a:lnTo>
                      <a:lnTo>
                        <a:pt x="88" y="54"/>
                      </a:lnTo>
                      <a:lnTo>
                        <a:pt x="77" y="60"/>
                      </a:lnTo>
                      <a:lnTo>
                        <a:pt x="68" y="68"/>
                      </a:lnTo>
                      <a:lnTo>
                        <a:pt x="68" y="68"/>
                      </a:lnTo>
                      <a:lnTo>
                        <a:pt x="61" y="77"/>
                      </a:lnTo>
                      <a:lnTo>
                        <a:pt x="55" y="86"/>
                      </a:lnTo>
                      <a:lnTo>
                        <a:pt x="51" y="99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1" y="124"/>
                      </a:lnTo>
                      <a:lnTo>
                        <a:pt x="55" y="135"/>
                      </a:lnTo>
                      <a:lnTo>
                        <a:pt x="61" y="146"/>
                      </a:lnTo>
                      <a:lnTo>
                        <a:pt x="68" y="154"/>
                      </a:lnTo>
                      <a:lnTo>
                        <a:pt x="68" y="154"/>
                      </a:lnTo>
                      <a:lnTo>
                        <a:pt x="77" y="162"/>
                      </a:lnTo>
                      <a:lnTo>
                        <a:pt x="88" y="168"/>
                      </a:lnTo>
                      <a:lnTo>
                        <a:pt x="99" y="172"/>
                      </a:lnTo>
                      <a:lnTo>
                        <a:pt x="112" y="173"/>
                      </a:lnTo>
                      <a:lnTo>
                        <a:pt x="192" y="173"/>
                      </a:lnTo>
                      <a:lnTo>
                        <a:pt x="192" y="173"/>
                      </a:lnTo>
                      <a:lnTo>
                        <a:pt x="203" y="172"/>
                      </a:lnTo>
                      <a:lnTo>
                        <a:pt x="213" y="169"/>
                      </a:lnTo>
                      <a:lnTo>
                        <a:pt x="223" y="164"/>
                      </a:lnTo>
                      <a:lnTo>
                        <a:pt x="232" y="158"/>
                      </a:lnTo>
                      <a:lnTo>
                        <a:pt x="292" y="158"/>
                      </a:lnTo>
                      <a:lnTo>
                        <a:pt x="292" y="158"/>
                      </a:lnTo>
                      <a:lnTo>
                        <a:pt x="288" y="167"/>
                      </a:lnTo>
                      <a:lnTo>
                        <a:pt x="282" y="175"/>
                      </a:lnTo>
                      <a:lnTo>
                        <a:pt x="277" y="183"/>
                      </a:lnTo>
                      <a:lnTo>
                        <a:pt x="271" y="189"/>
                      </a:lnTo>
                      <a:lnTo>
                        <a:pt x="271" y="189"/>
                      </a:lnTo>
                      <a:lnTo>
                        <a:pt x="262" y="196"/>
                      </a:lnTo>
                      <a:lnTo>
                        <a:pt x="254" y="203"/>
                      </a:lnTo>
                      <a:lnTo>
                        <a:pt x="245" y="209"/>
                      </a:lnTo>
                      <a:lnTo>
                        <a:pt x="235" y="214"/>
                      </a:lnTo>
                      <a:lnTo>
                        <a:pt x="225" y="217"/>
                      </a:lnTo>
                      <a:lnTo>
                        <a:pt x="214" y="220"/>
                      </a:lnTo>
                      <a:lnTo>
                        <a:pt x="203" y="221"/>
                      </a:lnTo>
                      <a:lnTo>
                        <a:pt x="192" y="222"/>
                      </a:lnTo>
                      <a:lnTo>
                        <a:pt x="112" y="222"/>
                      </a:lnTo>
                      <a:lnTo>
                        <a:pt x="112" y="222"/>
                      </a:lnTo>
                      <a:lnTo>
                        <a:pt x="100" y="221"/>
                      </a:lnTo>
                      <a:lnTo>
                        <a:pt x="89" y="220"/>
                      </a:lnTo>
                      <a:lnTo>
                        <a:pt x="78" y="217"/>
                      </a:lnTo>
                      <a:lnTo>
                        <a:pt x="68" y="214"/>
                      </a:lnTo>
                      <a:lnTo>
                        <a:pt x="58" y="209"/>
                      </a:lnTo>
                      <a:lnTo>
                        <a:pt x="50" y="203"/>
                      </a:lnTo>
                      <a:lnTo>
                        <a:pt x="41" y="196"/>
                      </a:lnTo>
                      <a:lnTo>
                        <a:pt x="34" y="189"/>
                      </a:lnTo>
                      <a:lnTo>
                        <a:pt x="34" y="189"/>
                      </a:lnTo>
                      <a:lnTo>
                        <a:pt x="26" y="182"/>
                      </a:lnTo>
                      <a:lnTo>
                        <a:pt x="20" y="173"/>
                      </a:lnTo>
                      <a:lnTo>
                        <a:pt x="14" y="164"/>
                      </a:lnTo>
                      <a:lnTo>
                        <a:pt x="9" y="154"/>
                      </a:lnTo>
                      <a:lnTo>
                        <a:pt x="5" y="143"/>
                      </a:lnTo>
                      <a:lnTo>
                        <a:pt x="3" y="133"/>
                      </a:lnTo>
                      <a:lnTo>
                        <a:pt x="2" y="122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2" y="100"/>
                      </a:lnTo>
                      <a:lnTo>
                        <a:pt x="3" y="89"/>
                      </a:lnTo>
                      <a:lnTo>
                        <a:pt x="5" y="78"/>
                      </a:lnTo>
                      <a:lnTo>
                        <a:pt x="9" y="68"/>
                      </a:lnTo>
                      <a:lnTo>
                        <a:pt x="14" y="58"/>
                      </a:lnTo>
                      <a:lnTo>
                        <a:pt x="20" y="49"/>
                      </a:lnTo>
                      <a:lnTo>
                        <a:pt x="26" y="41"/>
                      </a:lnTo>
                      <a:lnTo>
                        <a:pt x="34" y="32"/>
                      </a:lnTo>
                      <a:lnTo>
                        <a:pt x="34" y="32"/>
                      </a:lnTo>
                      <a:lnTo>
                        <a:pt x="41" y="26"/>
                      </a:lnTo>
                      <a:lnTo>
                        <a:pt x="50" y="18"/>
                      </a:lnTo>
                      <a:lnTo>
                        <a:pt x="58" y="13"/>
                      </a:lnTo>
                      <a:lnTo>
                        <a:pt x="68" y="9"/>
                      </a:lnTo>
                      <a:lnTo>
                        <a:pt x="78" y="5"/>
                      </a:lnTo>
                      <a:lnTo>
                        <a:pt x="89" y="2"/>
                      </a:lnTo>
                      <a:lnTo>
                        <a:pt x="100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68159" tIns="84079" rIns="168159" bIns="84079" numCol="1" anchor="t" anchorCtr="0" compatLnSpc="1"/>
                <a:lstStyle/>
                <a:p>
                  <a:pPr defTabSz="1382298">
                    <a:lnSpc>
                      <a:spcPct val="200000"/>
                    </a:lnSpc>
                    <a:defRPr/>
                  </a:pPr>
                  <a:endParaRPr lang="en-US" sz="331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20">
                  <a:extLst>
                    <a:ext uri="{FF2B5EF4-FFF2-40B4-BE49-F238E27FC236}">
                      <a16:creationId xmlns:a16="http://schemas.microsoft.com/office/drawing/2014/main" id="{E56009D9-A19C-4090-936B-63AA0A5C0D0E}"/>
                    </a:ext>
                  </a:extLst>
                </p:cNvPr>
                <p:cNvSpPr/>
                <p:nvPr/>
              </p:nvSpPr>
              <p:spPr bwMode="auto">
                <a:xfrm>
                  <a:off x="1714480" y="4357700"/>
                  <a:ext cx="230188" cy="177800"/>
                </a:xfrm>
                <a:custGeom>
                  <a:avLst/>
                  <a:gdLst/>
                  <a:ahLst/>
                  <a:cxnLst>
                    <a:cxn ang="0">
                      <a:pos x="181" y="0"/>
                    </a:cxn>
                    <a:cxn ang="0">
                      <a:pos x="192" y="0"/>
                    </a:cxn>
                    <a:cxn ang="0">
                      <a:pos x="213" y="5"/>
                    </a:cxn>
                    <a:cxn ang="0">
                      <a:pos x="234" y="13"/>
                    </a:cxn>
                    <a:cxn ang="0">
                      <a:pos x="251" y="26"/>
                    </a:cxn>
                    <a:cxn ang="0">
                      <a:pos x="258" y="32"/>
                    </a:cxn>
                    <a:cxn ang="0">
                      <a:pos x="272" y="49"/>
                    </a:cxn>
                    <a:cxn ang="0">
                      <a:pos x="283" y="68"/>
                    </a:cxn>
                    <a:cxn ang="0">
                      <a:pos x="289" y="89"/>
                    </a:cxn>
                    <a:cxn ang="0">
                      <a:pos x="292" y="111"/>
                    </a:cxn>
                    <a:cxn ang="0">
                      <a:pos x="292" y="111"/>
                    </a:cxn>
                    <a:cxn ang="0">
                      <a:pos x="289" y="133"/>
                    </a:cxn>
                    <a:cxn ang="0">
                      <a:pos x="283" y="154"/>
                    </a:cxn>
                    <a:cxn ang="0">
                      <a:pos x="272" y="173"/>
                    </a:cxn>
                    <a:cxn ang="0">
                      <a:pos x="258" y="189"/>
                    </a:cxn>
                    <a:cxn ang="0">
                      <a:pos x="251" y="196"/>
                    </a:cxn>
                    <a:cxn ang="0">
                      <a:pos x="234" y="209"/>
                    </a:cxn>
                    <a:cxn ang="0">
                      <a:pos x="213" y="217"/>
                    </a:cxn>
                    <a:cxn ang="0">
                      <a:pos x="192" y="221"/>
                    </a:cxn>
                    <a:cxn ang="0">
                      <a:pos x="100" y="222"/>
                    </a:cxn>
                    <a:cxn ang="0">
                      <a:pos x="89" y="221"/>
                    </a:cxn>
                    <a:cxn ang="0">
                      <a:pos x="67" y="217"/>
                    </a:cxn>
                    <a:cxn ang="0">
                      <a:pos x="47" y="209"/>
                    </a:cxn>
                    <a:cxn ang="0">
                      <a:pos x="30" y="196"/>
                    </a:cxn>
                    <a:cxn ang="0">
                      <a:pos x="21" y="189"/>
                    </a:cxn>
                    <a:cxn ang="0">
                      <a:pos x="9" y="175"/>
                    </a:cxn>
                    <a:cxn ang="0">
                      <a:pos x="0" y="158"/>
                    </a:cxn>
                    <a:cxn ang="0">
                      <a:pos x="61" y="158"/>
                    </a:cxn>
                    <a:cxn ang="0">
                      <a:pos x="79" y="169"/>
                    </a:cxn>
                    <a:cxn ang="0">
                      <a:pos x="100" y="173"/>
                    </a:cxn>
                    <a:cxn ang="0">
                      <a:pos x="181" y="173"/>
                    </a:cxn>
                    <a:cxn ang="0">
                      <a:pos x="204" y="168"/>
                    </a:cxn>
                    <a:cxn ang="0">
                      <a:pos x="224" y="154"/>
                    </a:cxn>
                    <a:cxn ang="0">
                      <a:pos x="231" y="146"/>
                    </a:cxn>
                    <a:cxn ang="0">
                      <a:pos x="241" y="124"/>
                    </a:cxn>
                    <a:cxn ang="0">
                      <a:pos x="242" y="111"/>
                    </a:cxn>
                    <a:cxn ang="0">
                      <a:pos x="241" y="99"/>
                    </a:cxn>
                    <a:cxn ang="0">
                      <a:pos x="231" y="77"/>
                    </a:cxn>
                    <a:cxn ang="0">
                      <a:pos x="224" y="68"/>
                    </a:cxn>
                    <a:cxn ang="0">
                      <a:pos x="204" y="54"/>
                    </a:cxn>
                    <a:cxn ang="0">
                      <a:pos x="181" y="49"/>
                    </a:cxn>
                    <a:cxn ang="0">
                      <a:pos x="100" y="49"/>
                    </a:cxn>
                    <a:cxn ang="0">
                      <a:pos x="79" y="53"/>
                    </a:cxn>
                    <a:cxn ang="0">
                      <a:pos x="61" y="63"/>
                    </a:cxn>
                    <a:cxn ang="0">
                      <a:pos x="0" y="63"/>
                    </a:cxn>
                    <a:cxn ang="0">
                      <a:pos x="9" y="47"/>
                    </a:cxn>
                    <a:cxn ang="0">
                      <a:pos x="21" y="32"/>
                    </a:cxn>
                    <a:cxn ang="0">
                      <a:pos x="30" y="26"/>
                    </a:cxn>
                    <a:cxn ang="0">
                      <a:pos x="47" y="13"/>
                    </a:cxn>
                    <a:cxn ang="0">
                      <a:pos x="67" y="5"/>
                    </a:cxn>
                    <a:cxn ang="0">
                      <a:pos x="89" y="0"/>
                    </a:cxn>
                    <a:cxn ang="0">
                      <a:pos x="100" y="0"/>
                    </a:cxn>
                  </a:cxnLst>
                  <a:rect l="0" t="0" r="r" b="b"/>
                  <a:pathLst>
                    <a:path w="292" h="222">
                      <a:moveTo>
                        <a:pt x="100" y="0"/>
                      </a:moveTo>
                      <a:lnTo>
                        <a:pt x="181" y="0"/>
                      </a:lnTo>
                      <a:lnTo>
                        <a:pt x="181" y="0"/>
                      </a:lnTo>
                      <a:lnTo>
                        <a:pt x="192" y="0"/>
                      </a:lnTo>
                      <a:lnTo>
                        <a:pt x="203" y="2"/>
                      </a:lnTo>
                      <a:lnTo>
                        <a:pt x="213" y="5"/>
                      </a:lnTo>
                      <a:lnTo>
                        <a:pt x="224" y="9"/>
                      </a:lnTo>
                      <a:lnTo>
                        <a:pt x="234" y="13"/>
                      </a:lnTo>
                      <a:lnTo>
                        <a:pt x="242" y="18"/>
                      </a:lnTo>
                      <a:lnTo>
                        <a:pt x="251" y="26"/>
                      </a:lnTo>
                      <a:lnTo>
                        <a:pt x="258" y="32"/>
                      </a:lnTo>
                      <a:lnTo>
                        <a:pt x="258" y="32"/>
                      </a:lnTo>
                      <a:lnTo>
                        <a:pt x="266" y="41"/>
                      </a:lnTo>
                      <a:lnTo>
                        <a:pt x="272" y="49"/>
                      </a:lnTo>
                      <a:lnTo>
                        <a:pt x="278" y="58"/>
                      </a:lnTo>
                      <a:lnTo>
                        <a:pt x="283" y="68"/>
                      </a:lnTo>
                      <a:lnTo>
                        <a:pt x="287" y="78"/>
                      </a:lnTo>
                      <a:lnTo>
                        <a:pt x="289" y="89"/>
                      </a:lnTo>
                      <a:lnTo>
                        <a:pt x="291" y="100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1" y="122"/>
                      </a:lnTo>
                      <a:lnTo>
                        <a:pt x="289" y="133"/>
                      </a:lnTo>
                      <a:lnTo>
                        <a:pt x="287" y="143"/>
                      </a:lnTo>
                      <a:lnTo>
                        <a:pt x="283" y="154"/>
                      </a:lnTo>
                      <a:lnTo>
                        <a:pt x="278" y="164"/>
                      </a:lnTo>
                      <a:lnTo>
                        <a:pt x="272" y="173"/>
                      </a:lnTo>
                      <a:lnTo>
                        <a:pt x="266" y="182"/>
                      </a:lnTo>
                      <a:lnTo>
                        <a:pt x="258" y="189"/>
                      </a:lnTo>
                      <a:lnTo>
                        <a:pt x="258" y="189"/>
                      </a:lnTo>
                      <a:lnTo>
                        <a:pt x="251" y="196"/>
                      </a:lnTo>
                      <a:lnTo>
                        <a:pt x="242" y="203"/>
                      </a:lnTo>
                      <a:lnTo>
                        <a:pt x="234" y="209"/>
                      </a:lnTo>
                      <a:lnTo>
                        <a:pt x="224" y="214"/>
                      </a:lnTo>
                      <a:lnTo>
                        <a:pt x="213" y="217"/>
                      </a:lnTo>
                      <a:lnTo>
                        <a:pt x="203" y="220"/>
                      </a:lnTo>
                      <a:lnTo>
                        <a:pt x="192" y="221"/>
                      </a:lnTo>
                      <a:lnTo>
                        <a:pt x="181" y="222"/>
                      </a:lnTo>
                      <a:lnTo>
                        <a:pt x="100" y="222"/>
                      </a:lnTo>
                      <a:lnTo>
                        <a:pt x="100" y="222"/>
                      </a:lnTo>
                      <a:lnTo>
                        <a:pt x="89" y="221"/>
                      </a:lnTo>
                      <a:lnTo>
                        <a:pt x="78" y="220"/>
                      </a:lnTo>
                      <a:lnTo>
                        <a:pt x="67" y="217"/>
                      </a:lnTo>
                      <a:lnTo>
                        <a:pt x="57" y="214"/>
                      </a:lnTo>
                      <a:lnTo>
                        <a:pt x="47" y="209"/>
                      </a:lnTo>
                      <a:lnTo>
                        <a:pt x="38" y="203"/>
                      </a:lnTo>
                      <a:lnTo>
                        <a:pt x="30" y="196"/>
                      </a:lnTo>
                      <a:lnTo>
                        <a:pt x="21" y="189"/>
                      </a:lnTo>
                      <a:lnTo>
                        <a:pt x="21" y="189"/>
                      </a:lnTo>
                      <a:lnTo>
                        <a:pt x="15" y="183"/>
                      </a:lnTo>
                      <a:lnTo>
                        <a:pt x="9" y="175"/>
                      </a:lnTo>
                      <a:lnTo>
                        <a:pt x="4" y="167"/>
                      </a:lnTo>
                      <a:lnTo>
                        <a:pt x="0" y="158"/>
                      </a:lnTo>
                      <a:lnTo>
                        <a:pt x="61" y="158"/>
                      </a:lnTo>
                      <a:lnTo>
                        <a:pt x="61" y="158"/>
                      </a:lnTo>
                      <a:lnTo>
                        <a:pt x="69" y="164"/>
                      </a:lnTo>
                      <a:lnTo>
                        <a:pt x="79" y="169"/>
                      </a:lnTo>
                      <a:lnTo>
                        <a:pt x="89" y="172"/>
                      </a:lnTo>
                      <a:lnTo>
                        <a:pt x="100" y="173"/>
                      </a:lnTo>
                      <a:lnTo>
                        <a:pt x="181" y="173"/>
                      </a:lnTo>
                      <a:lnTo>
                        <a:pt x="181" y="173"/>
                      </a:lnTo>
                      <a:lnTo>
                        <a:pt x="193" y="172"/>
                      </a:lnTo>
                      <a:lnTo>
                        <a:pt x="204" y="168"/>
                      </a:lnTo>
                      <a:lnTo>
                        <a:pt x="215" y="162"/>
                      </a:lnTo>
                      <a:lnTo>
                        <a:pt x="224" y="154"/>
                      </a:lnTo>
                      <a:lnTo>
                        <a:pt x="224" y="154"/>
                      </a:lnTo>
                      <a:lnTo>
                        <a:pt x="231" y="146"/>
                      </a:lnTo>
                      <a:lnTo>
                        <a:pt x="237" y="135"/>
                      </a:lnTo>
                      <a:lnTo>
                        <a:pt x="241" y="124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1" y="99"/>
                      </a:lnTo>
                      <a:lnTo>
                        <a:pt x="237" y="86"/>
                      </a:lnTo>
                      <a:lnTo>
                        <a:pt x="231" y="77"/>
                      </a:lnTo>
                      <a:lnTo>
                        <a:pt x="224" y="68"/>
                      </a:lnTo>
                      <a:lnTo>
                        <a:pt x="224" y="68"/>
                      </a:lnTo>
                      <a:lnTo>
                        <a:pt x="215" y="60"/>
                      </a:lnTo>
                      <a:lnTo>
                        <a:pt x="204" y="54"/>
                      </a:lnTo>
                      <a:lnTo>
                        <a:pt x="193" y="51"/>
                      </a:lnTo>
                      <a:lnTo>
                        <a:pt x="181" y="49"/>
                      </a:lnTo>
                      <a:lnTo>
                        <a:pt x="100" y="49"/>
                      </a:lnTo>
                      <a:lnTo>
                        <a:pt x="100" y="49"/>
                      </a:lnTo>
                      <a:lnTo>
                        <a:pt x="89" y="51"/>
                      </a:lnTo>
                      <a:lnTo>
                        <a:pt x="79" y="53"/>
                      </a:lnTo>
                      <a:lnTo>
                        <a:pt x="69" y="58"/>
                      </a:lnTo>
                      <a:lnTo>
                        <a:pt x="61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4" y="56"/>
                      </a:lnTo>
                      <a:lnTo>
                        <a:pt x="9" y="47"/>
                      </a:lnTo>
                      <a:lnTo>
                        <a:pt x="15" y="39"/>
                      </a:lnTo>
                      <a:lnTo>
                        <a:pt x="21" y="32"/>
                      </a:lnTo>
                      <a:lnTo>
                        <a:pt x="21" y="32"/>
                      </a:lnTo>
                      <a:lnTo>
                        <a:pt x="30" y="26"/>
                      </a:lnTo>
                      <a:lnTo>
                        <a:pt x="38" y="18"/>
                      </a:lnTo>
                      <a:lnTo>
                        <a:pt x="47" y="13"/>
                      </a:lnTo>
                      <a:lnTo>
                        <a:pt x="57" y="9"/>
                      </a:lnTo>
                      <a:lnTo>
                        <a:pt x="67" y="5"/>
                      </a:lnTo>
                      <a:lnTo>
                        <a:pt x="78" y="2"/>
                      </a:lnTo>
                      <a:lnTo>
                        <a:pt x="89" y="0"/>
                      </a:lnTo>
                      <a:lnTo>
                        <a:pt x="100" y="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68159" tIns="84079" rIns="168159" bIns="84079" numCol="1" anchor="t" anchorCtr="0" compatLnSpc="1"/>
                <a:lstStyle/>
                <a:p>
                  <a:pPr defTabSz="1382298">
                    <a:lnSpc>
                      <a:spcPct val="200000"/>
                    </a:lnSpc>
                    <a:defRPr/>
                  </a:pPr>
                  <a:endParaRPr lang="en-US" sz="331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21">
                  <a:extLst>
                    <a:ext uri="{FF2B5EF4-FFF2-40B4-BE49-F238E27FC236}">
                      <a16:creationId xmlns:a16="http://schemas.microsoft.com/office/drawing/2014/main" id="{225CBE0D-4B42-4E2C-8FDD-C927A0683F47}"/>
                    </a:ext>
                  </a:extLst>
                </p:cNvPr>
                <p:cNvSpPr/>
                <p:nvPr/>
              </p:nvSpPr>
              <p:spPr bwMode="auto">
                <a:xfrm>
                  <a:off x="1601767" y="4427550"/>
                  <a:ext cx="195263" cy="36513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224" y="0"/>
                    </a:cxn>
                    <a:cxn ang="0">
                      <a:pos x="224" y="0"/>
                    </a:cxn>
                    <a:cxn ang="0">
                      <a:pos x="229" y="1"/>
                    </a:cxn>
                    <a:cxn ang="0">
                      <a:pos x="233" y="2"/>
                    </a:cxn>
                    <a:cxn ang="0">
                      <a:pos x="236" y="5"/>
                    </a:cxn>
                    <a:cxn ang="0">
                      <a:pos x="240" y="7"/>
                    </a:cxn>
                    <a:cxn ang="0">
                      <a:pos x="242" y="11"/>
                    </a:cxn>
                    <a:cxn ang="0">
                      <a:pos x="245" y="14"/>
                    </a:cxn>
                    <a:cxn ang="0">
                      <a:pos x="246" y="18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8"/>
                    </a:cxn>
                    <a:cxn ang="0">
                      <a:pos x="245" y="32"/>
                    </a:cxn>
                    <a:cxn ang="0">
                      <a:pos x="242" y="36"/>
                    </a:cxn>
                    <a:cxn ang="0">
                      <a:pos x="240" y="39"/>
                    </a:cxn>
                    <a:cxn ang="0">
                      <a:pos x="236" y="42"/>
                    </a:cxn>
                    <a:cxn ang="0">
                      <a:pos x="233" y="44"/>
                    </a:cxn>
                    <a:cxn ang="0">
                      <a:pos x="229" y="45"/>
                    </a:cxn>
                    <a:cxn ang="0">
                      <a:pos x="224" y="45"/>
                    </a:cxn>
                    <a:cxn ang="0">
                      <a:pos x="24" y="45"/>
                    </a:cxn>
                    <a:cxn ang="0">
                      <a:pos x="24" y="45"/>
                    </a:cxn>
                    <a:cxn ang="0">
                      <a:pos x="19" y="45"/>
                    </a:cxn>
                    <a:cxn ang="0">
                      <a:pos x="14" y="44"/>
                    </a:cxn>
                    <a:cxn ang="0">
                      <a:pos x="10" y="42"/>
                    </a:cxn>
                    <a:cxn ang="0">
                      <a:pos x="6" y="39"/>
                    </a:cxn>
                    <a:cxn ang="0">
                      <a:pos x="4" y="36"/>
                    </a:cxn>
                    <a:cxn ang="0">
                      <a:pos x="3" y="32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18"/>
                    </a:cxn>
                    <a:cxn ang="0">
                      <a:pos x="3" y="14"/>
                    </a:cxn>
                    <a:cxn ang="0">
                      <a:pos x="4" y="11"/>
                    </a:cxn>
                    <a:cxn ang="0">
                      <a:pos x="6" y="7"/>
                    </a:cxn>
                    <a:cxn ang="0">
                      <a:pos x="10" y="5"/>
                    </a:cxn>
                    <a:cxn ang="0">
                      <a:pos x="14" y="2"/>
                    </a:cxn>
                    <a:cxn ang="0">
                      <a:pos x="19" y="1"/>
                    </a:cxn>
                    <a:cxn ang="0">
                      <a:pos x="24" y="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6" h="45">
                      <a:moveTo>
                        <a:pt x="24" y="0"/>
                      </a:moveTo>
                      <a:lnTo>
                        <a:pt x="224" y="0"/>
                      </a:lnTo>
                      <a:lnTo>
                        <a:pt x="224" y="0"/>
                      </a:lnTo>
                      <a:lnTo>
                        <a:pt x="229" y="1"/>
                      </a:lnTo>
                      <a:lnTo>
                        <a:pt x="233" y="2"/>
                      </a:lnTo>
                      <a:lnTo>
                        <a:pt x="236" y="5"/>
                      </a:lnTo>
                      <a:lnTo>
                        <a:pt x="240" y="7"/>
                      </a:lnTo>
                      <a:lnTo>
                        <a:pt x="242" y="11"/>
                      </a:lnTo>
                      <a:lnTo>
                        <a:pt x="245" y="14"/>
                      </a:lnTo>
                      <a:lnTo>
                        <a:pt x="246" y="18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8"/>
                      </a:lnTo>
                      <a:lnTo>
                        <a:pt x="245" y="32"/>
                      </a:lnTo>
                      <a:lnTo>
                        <a:pt x="242" y="36"/>
                      </a:lnTo>
                      <a:lnTo>
                        <a:pt x="240" y="39"/>
                      </a:lnTo>
                      <a:lnTo>
                        <a:pt x="236" y="42"/>
                      </a:lnTo>
                      <a:lnTo>
                        <a:pt x="233" y="44"/>
                      </a:lnTo>
                      <a:lnTo>
                        <a:pt x="229" y="45"/>
                      </a:lnTo>
                      <a:lnTo>
                        <a:pt x="224" y="45"/>
                      </a:lnTo>
                      <a:lnTo>
                        <a:pt x="24" y="45"/>
                      </a:lnTo>
                      <a:lnTo>
                        <a:pt x="24" y="45"/>
                      </a:lnTo>
                      <a:lnTo>
                        <a:pt x="19" y="45"/>
                      </a:lnTo>
                      <a:lnTo>
                        <a:pt x="14" y="44"/>
                      </a:lnTo>
                      <a:lnTo>
                        <a:pt x="10" y="42"/>
                      </a:lnTo>
                      <a:lnTo>
                        <a:pt x="6" y="39"/>
                      </a:lnTo>
                      <a:lnTo>
                        <a:pt x="4" y="36"/>
                      </a:lnTo>
                      <a:lnTo>
                        <a:pt x="3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3" y="14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10" y="5"/>
                      </a:lnTo>
                      <a:lnTo>
                        <a:pt x="14" y="2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68159" tIns="84079" rIns="168159" bIns="84079" numCol="1" anchor="t" anchorCtr="0" compatLnSpc="1"/>
                <a:lstStyle/>
                <a:p>
                  <a:pPr defTabSz="1382298">
                    <a:lnSpc>
                      <a:spcPct val="200000"/>
                    </a:lnSpc>
                    <a:defRPr/>
                  </a:pPr>
                  <a:endParaRPr lang="en-US" sz="331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778A9AF1-8034-4B36-B47C-3B437BDC8603}"/>
                </a:ext>
              </a:extLst>
            </p:cNvPr>
            <p:cNvSpPr/>
            <p:nvPr/>
          </p:nvSpPr>
          <p:spPr>
            <a:xfrm>
              <a:off x="15086432" y="2109224"/>
              <a:ext cx="3618663" cy="1289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defTabSz="457200" hangingPunct="0">
                <a:lnSpc>
                  <a:spcPct val="150000"/>
                </a:lnSpc>
                <a:defRPr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  <a:p>
              <a:pPr lvl="0" algn="just" defTabSz="258089" hangingPunct="0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3807DF32-DC37-4FF3-8FF3-01DE397F5469}"/>
              </a:ext>
            </a:extLst>
          </p:cNvPr>
          <p:cNvGrpSpPr/>
          <p:nvPr/>
        </p:nvGrpSpPr>
        <p:grpSpPr>
          <a:xfrm>
            <a:off x="6730427" y="3959219"/>
            <a:ext cx="4771763" cy="1249188"/>
            <a:chOff x="13778010" y="4232867"/>
            <a:chExt cx="4927085" cy="1289850"/>
          </a:xfrm>
        </p:grpSpPr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2FC6EB25-CFE6-4192-AD19-3320B1F5B5CC}"/>
                </a:ext>
              </a:extLst>
            </p:cNvPr>
            <p:cNvGrpSpPr/>
            <p:nvPr/>
          </p:nvGrpSpPr>
          <p:grpSpPr>
            <a:xfrm>
              <a:off x="13778010" y="4334326"/>
              <a:ext cx="1119920" cy="1119865"/>
              <a:chOff x="5143504" y="3643320"/>
              <a:chExt cx="636196" cy="636164"/>
            </a:xfrm>
          </p:grpSpPr>
          <p:sp>
            <p:nvSpPr>
              <p:cNvPr id="71" name="Rectangle 27">
                <a:extLst>
                  <a:ext uri="{FF2B5EF4-FFF2-40B4-BE49-F238E27FC236}">
                    <a16:creationId xmlns:a16="http://schemas.microsoft.com/office/drawing/2014/main" id="{D60B6440-98A1-4EF9-AB67-754703F41983}"/>
                  </a:ext>
                </a:extLst>
              </p:cNvPr>
              <p:cNvSpPr/>
              <p:nvPr/>
            </p:nvSpPr>
            <p:spPr>
              <a:xfrm>
                <a:off x="5143504" y="3643320"/>
                <a:ext cx="636196" cy="636164"/>
              </a:xfrm>
              <a:prstGeom prst="ellipse">
                <a:avLst/>
              </a:prstGeom>
              <a:gradFill>
                <a:gsLst>
                  <a:gs pos="74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36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82298">
                  <a:lnSpc>
                    <a:spcPct val="200000"/>
                  </a:lnSpc>
                  <a:defRPr/>
                </a:pPr>
                <a:endParaRPr lang="en-US" sz="331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Freeform 107">
                <a:extLst>
                  <a:ext uri="{FF2B5EF4-FFF2-40B4-BE49-F238E27FC236}">
                    <a16:creationId xmlns:a16="http://schemas.microsoft.com/office/drawing/2014/main" id="{BD14D0E7-74F4-4C02-B96E-3BDD183BDC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86380" y="3786196"/>
                <a:ext cx="365566" cy="314258"/>
              </a:xfrm>
              <a:custGeom>
                <a:avLst/>
                <a:gdLst/>
                <a:ahLst/>
                <a:cxnLst>
                  <a:cxn ang="0">
                    <a:pos x="337" y="165"/>
                  </a:cxn>
                  <a:cxn ang="0">
                    <a:pos x="170" y="0"/>
                  </a:cxn>
                  <a:cxn ang="0">
                    <a:pos x="5" y="165"/>
                  </a:cxn>
                  <a:cxn ang="0">
                    <a:pos x="5" y="165"/>
                  </a:cxn>
                  <a:cxn ang="0">
                    <a:pos x="0" y="172"/>
                  </a:cxn>
                  <a:cxn ang="0">
                    <a:pos x="0" y="181"/>
                  </a:cxn>
                  <a:cxn ang="0">
                    <a:pos x="0" y="189"/>
                  </a:cxn>
                  <a:cxn ang="0">
                    <a:pos x="5" y="196"/>
                  </a:cxn>
                  <a:cxn ang="0">
                    <a:pos x="5" y="196"/>
                  </a:cxn>
                  <a:cxn ang="0">
                    <a:pos x="13" y="201"/>
                  </a:cxn>
                  <a:cxn ang="0">
                    <a:pos x="20" y="201"/>
                  </a:cxn>
                  <a:cxn ang="0">
                    <a:pos x="29" y="201"/>
                  </a:cxn>
                  <a:cxn ang="0">
                    <a:pos x="36" y="196"/>
                  </a:cxn>
                  <a:cxn ang="0">
                    <a:pos x="42" y="189"/>
                  </a:cxn>
                  <a:cxn ang="0">
                    <a:pos x="42" y="294"/>
                  </a:cxn>
                  <a:cxn ang="0">
                    <a:pos x="301" y="294"/>
                  </a:cxn>
                  <a:cxn ang="0">
                    <a:pos x="301" y="189"/>
                  </a:cxn>
                  <a:cxn ang="0">
                    <a:pos x="306" y="196"/>
                  </a:cxn>
                  <a:cxn ang="0">
                    <a:pos x="306" y="196"/>
                  </a:cxn>
                  <a:cxn ang="0">
                    <a:pos x="314" y="201"/>
                  </a:cxn>
                  <a:cxn ang="0">
                    <a:pos x="321" y="201"/>
                  </a:cxn>
                  <a:cxn ang="0">
                    <a:pos x="321" y="201"/>
                  </a:cxn>
                  <a:cxn ang="0">
                    <a:pos x="330" y="201"/>
                  </a:cxn>
                  <a:cxn ang="0">
                    <a:pos x="337" y="196"/>
                  </a:cxn>
                  <a:cxn ang="0">
                    <a:pos x="337" y="196"/>
                  </a:cxn>
                  <a:cxn ang="0">
                    <a:pos x="341" y="189"/>
                  </a:cxn>
                  <a:cxn ang="0">
                    <a:pos x="343" y="181"/>
                  </a:cxn>
                  <a:cxn ang="0">
                    <a:pos x="341" y="172"/>
                  </a:cxn>
                  <a:cxn ang="0">
                    <a:pos x="337" y="165"/>
                  </a:cxn>
                  <a:cxn ang="0">
                    <a:pos x="337" y="165"/>
                  </a:cxn>
                  <a:cxn ang="0">
                    <a:pos x="279" y="272"/>
                  </a:cxn>
                  <a:cxn ang="0">
                    <a:pos x="214" y="272"/>
                  </a:cxn>
                  <a:cxn ang="0">
                    <a:pos x="214" y="187"/>
                  </a:cxn>
                  <a:cxn ang="0">
                    <a:pos x="129" y="187"/>
                  </a:cxn>
                  <a:cxn ang="0">
                    <a:pos x="129" y="272"/>
                  </a:cxn>
                  <a:cxn ang="0">
                    <a:pos x="63" y="272"/>
                  </a:cxn>
                  <a:cxn ang="0">
                    <a:pos x="63" y="169"/>
                  </a:cxn>
                  <a:cxn ang="0">
                    <a:pos x="170" y="60"/>
                  </a:cxn>
                  <a:cxn ang="0">
                    <a:pos x="279" y="169"/>
                  </a:cxn>
                  <a:cxn ang="0">
                    <a:pos x="279" y="272"/>
                  </a:cxn>
                </a:cxnLst>
                <a:rect l="0" t="0" r="r" b="b"/>
                <a:pathLst>
                  <a:path w="343" h="294">
                    <a:moveTo>
                      <a:pt x="337" y="165"/>
                    </a:moveTo>
                    <a:lnTo>
                      <a:pt x="170" y="0"/>
                    </a:lnTo>
                    <a:lnTo>
                      <a:pt x="5" y="165"/>
                    </a:lnTo>
                    <a:lnTo>
                      <a:pt x="5" y="165"/>
                    </a:lnTo>
                    <a:lnTo>
                      <a:pt x="0" y="172"/>
                    </a:lnTo>
                    <a:lnTo>
                      <a:pt x="0" y="181"/>
                    </a:lnTo>
                    <a:lnTo>
                      <a:pt x="0" y="189"/>
                    </a:lnTo>
                    <a:lnTo>
                      <a:pt x="5" y="196"/>
                    </a:lnTo>
                    <a:lnTo>
                      <a:pt x="5" y="196"/>
                    </a:lnTo>
                    <a:lnTo>
                      <a:pt x="13" y="201"/>
                    </a:lnTo>
                    <a:lnTo>
                      <a:pt x="20" y="201"/>
                    </a:lnTo>
                    <a:lnTo>
                      <a:pt x="29" y="201"/>
                    </a:lnTo>
                    <a:lnTo>
                      <a:pt x="36" y="196"/>
                    </a:lnTo>
                    <a:lnTo>
                      <a:pt x="42" y="189"/>
                    </a:lnTo>
                    <a:lnTo>
                      <a:pt x="42" y="294"/>
                    </a:lnTo>
                    <a:lnTo>
                      <a:pt x="301" y="294"/>
                    </a:lnTo>
                    <a:lnTo>
                      <a:pt x="301" y="189"/>
                    </a:lnTo>
                    <a:lnTo>
                      <a:pt x="306" y="196"/>
                    </a:lnTo>
                    <a:lnTo>
                      <a:pt x="306" y="196"/>
                    </a:lnTo>
                    <a:lnTo>
                      <a:pt x="314" y="201"/>
                    </a:lnTo>
                    <a:lnTo>
                      <a:pt x="321" y="201"/>
                    </a:lnTo>
                    <a:lnTo>
                      <a:pt x="321" y="201"/>
                    </a:lnTo>
                    <a:lnTo>
                      <a:pt x="330" y="201"/>
                    </a:lnTo>
                    <a:lnTo>
                      <a:pt x="337" y="196"/>
                    </a:lnTo>
                    <a:lnTo>
                      <a:pt x="337" y="196"/>
                    </a:lnTo>
                    <a:lnTo>
                      <a:pt x="341" y="189"/>
                    </a:lnTo>
                    <a:lnTo>
                      <a:pt x="343" y="181"/>
                    </a:lnTo>
                    <a:lnTo>
                      <a:pt x="341" y="172"/>
                    </a:lnTo>
                    <a:lnTo>
                      <a:pt x="337" y="165"/>
                    </a:lnTo>
                    <a:lnTo>
                      <a:pt x="337" y="165"/>
                    </a:lnTo>
                    <a:close/>
                    <a:moveTo>
                      <a:pt x="279" y="272"/>
                    </a:moveTo>
                    <a:lnTo>
                      <a:pt x="214" y="272"/>
                    </a:lnTo>
                    <a:lnTo>
                      <a:pt x="214" y="187"/>
                    </a:lnTo>
                    <a:lnTo>
                      <a:pt x="129" y="187"/>
                    </a:lnTo>
                    <a:lnTo>
                      <a:pt x="129" y="272"/>
                    </a:lnTo>
                    <a:lnTo>
                      <a:pt x="63" y="272"/>
                    </a:lnTo>
                    <a:lnTo>
                      <a:pt x="63" y="169"/>
                    </a:lnTo>
                    <a:lnTo>
                      <a:pt x="170" y="60"/>
                    </a:lnTo>
                    <a:lnTo>
                      <a:pt x="279" y="169"/>
                    </a:lnTo>
                    <a:lnTo>
                      <a:pt x="279" y="2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168159" tIns="84079" rIns="168159" bIns="84079" numCol="1" anchor="t" anchorCtr="0" compatLnSpc="1"/>
              <a:lstStyle/>
              <a:p>
                <a:pPr defTabSz="1382298">
                  <a:lnSpc>
                    <a:spcPct val="200000"/>
                  </a:lnSpc>
                  <a:defRPr/>
                </a:pPr>
                <a:endParaRPr lang="en-US" sz="331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387CDC75-52F9-4E57-92C7-114C186D8C6A}"/>
                </a:ext>
              </a:extLst>
            </p:cNvPr>
            <p:cNvSpPr/>
            <p:nvPr/>
          </p:nvSpPr>
          <p:spPr>
            <a:xfrm>
              <a:off x="15086432" y="4232867"/>
              <a:ext cx="3618663" cy="1289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defTabSz="457200" hangingPunct="0">
                <a:lnSpc>
                  <a:spcPct val="150000"/>
                </a:lnSpc>
                <a:defRPr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  <a:p>
              <a:pPr lvl="0" algn="just" defTabSz="258089" hangingPunct="0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1304448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33733FD-BCD4-4D10-AF53-857D232652FC}"/>
              </a:ext>
            </a:extLst>
          </p:cNvPr>
          <p:cNvGrpSpPr/>
          <p:nvPr/>
        </p:nvGrpSpPr>
        <p:grpSpPr>
          <a:xfrm>
            <a:off x="223550" y="359909"/>
            <a:ext cx="2936745" cy="538448"/>
            <a:chOff x="207508" y="247615"/>
            <a:chExt cx="2936745" cy="538448"/>
          </a:xfrm>
        </p:grpSpPr>
        <p:pic>
          <p:nvPicPr>
            <p:cNvPr id="3" name="图片 2" descr="图片包含 游戏机&#10;&#10;描述已自动生成">
              <a:extLst>
                <a:ext uri="{FF2B5EF4-FFF2-40B4-BE49-F238E27FC236}">
                  <a16:creationId xmlns:a16="http://schemas.microsoft.com/office/drawing/2014/main" id="{38AD7529-F1F3-4EF8-933E-DD21DB6BB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508" y="247615"/>
              <a:ext cx="538187" cy="538448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2FB27A4-DAF4-46B8-B6EC-F2A2111B982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857387" y="301396"/>
              <a:ext cx="2286866" cy="430887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12700">
                    <a:srgbClr val="FF0000">
                      <a:alpha val="53000"/>
                    </a:srgbClr>
                  </a:glo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08AA3FE-70D3-4805-A1DE-D5AD66FCF5DE}"/>
              </a:ext>
            </a:extLst>
          </p:cNvPr>
          <p:cNvGrpSpPr/>
          <p:nvPr/>
        </p:nvGrpSpPr>
        <p:grpSpPr>
          <a:xfrm>
            <a:off x="561471" y="1610665"/>
            <a:ext cx="5486400" cy="4106779"/>
            <a:chOff x="6096000" y="1636295"/>
            <a:chExt cx="5486400" cy="4106779"/>
          </a:xfrm>
        </p:grpSpPr>
        <p:sp>
          <p:nvSpPr>
            <p:cNvPr id="14" name="isḷïdé">
              <a:extLst>
                <a:ext uri="{FF2B5EF4-FFF2-40B4-BE49-F238E27FC236}">
                  <a16:creationId xmlns:a16="http://schemas.microsoft.com/office/drawing/2014/main" id="{7053FF9C-83F0-4728-AF6B-23A7F7AA01E5}"/>
                </a:ext>
              </a:extLst>
            </p:cNvPr>
            <p:cNvSpPr/>
            <p:nvPr/>
          </p:nvSpPr>
          <p:spPr>
            <a:xfrm>
              <a:off x="6096000" y="1636295"/>
              <a:ext cx="5486400" cy="410677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rgbClr val="1B477F"/>
                </a:solidFill>
                <a:cs typeface="+mn-ea"/>
                <a:sym typeface="+mn-lt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D88DD84D-F0E7-4860-AB48-8C067A91DA42}"/>
                </a:ext>
              </a:extLst>
            </p:cNvPr>
            <p:cNvGrpSpPr/>
            <p:nvPr/>
          </p:nvGrpSpPr>
          <p:grpSpPr>
            <a:xfrm>
              <a:off x="6587226" y="1773190"/>
              <a:ext cx="4503948" cy="3832989"/>
              <a:chOff x="6727325" y="1837089"/>
              <a:chExt cx="4503948" cy="3832989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ACD34B20-10F9-44E4-8DAF-910677AAE7E8}"/>
                  </a:ext>
                </a:extLst>
              </p:cNvPr>
              <p:cNvGrpSpPr/>
              <p:nvPr/>
            </p:nvGrpSpPr>
            <p:grpSpPr>
              <a:xfrm>
                <a:off x="6727325" y="3110004"/>
                <a:ext cx="4503945" cy="1287159"/>
                <a:chOff x="1217058" y="1787578"/>
                <a:chExt cx="4389250" cy="1254382"/>
              </a:xfrm>
            </p:grpSpPr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3940B9D8-A047-4FB9-B395-05B27F34D05E}"/>
                    </a:ext>
                  </a:extLst>
                </p:cNvPr>
                <p:cNvSpPr/>
                <p:nvPr/>
              </p:nvSpPr>
              <p:spPr>
                <a:xfrm>
                  <a:off x="2133192" y="1787578"/>
                  <a:ext cx="3473116" cy="12543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defTabSz="457200">
                    <a:lnSpc>
                      <a:spcPct val="150000"/>
                    </a:lnSpc>
                    <a:defRPr/>
                  </a:pPr>
                  <a:r>
                    <a:rPr lang="en-US" altLang="zh-CN" sz="2000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Add title text</a:t>
                  </a:r>
                </a:p>
                <a:p>
                  <a:pPr lvl="0" defTabSz="457200">
                    <a:lnSpc>
                      <a:spcPct val="150000"/>
                    </a:lnSpc>
                    <a:defRPr/>
                  </a:pPr>
                  <a:r>
                    <a:rPr lang="en-US" altLang="zh-CN" sz="1600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Click here to add content that matches the title.</a:t>
                  </a:r>
                </a:p>
              </p:txBody>
            </p:sp>
            <p:grpSp>
              <p:nvGrpSpPr>
                <p:cNvPr id="28" name="组合 27">
                  <a:extLst>
                    <a:ext uri="{FF2B5EF4-FFF2-40B4-BE49-F238E27FC236}">
                      <a16:creationId xmlns:a16="http://schemas.microsoft.com/office/drawing/2014/main" id="{A23BBE83-ED5C-4284-8865-F963BA4CC800}"/>
                    </a:ext>
                  </a:extLst>
                </p:cNvPr>
                <p:cNvGrpSpPr/>
                <p:nvPr/>
              </p:nvGrpSpPr>
              <p:grpSpPr>
                <a:xfrm>
                  <a:off x="1217058" y="2072526"/>
                  <a:ext cx="684488" cy="684485"/>
                  <a:chOff x="5692805" y="3478191"/>
                  <a:chExt cx="849604" cy="849600"/>
                </a:xfrm>
              </p:grpSpPr>
              <p:sp>
                <p:nvSpPr>
                  <p:cNvPr id="29" name="ïsḷíḍè">
                    <a:extLst>
                      <a:ext uri="{FF2B5EF4-FFF2-40B4-BE49-F238E27FC236}">
                        <a16:creationId xmlns:a16="http://schemas.microsoft.com/office/drawing/2014/main" id="{C80464D7-AC6A-49A3-8C3F-9C172543302C}"/>
                      </a:ext>
                    </a:extLst>
                  </p:cNvPr>
                  <p:cNvSpPr/>
                  <p:nvPr/>
                </p:nvSpPr>
                <p:spPr>
                  <a:xfrm>
                    <a:off x="5692805" y="3478191"/>
                    <a:ext cx="849604" cy="849600"/>
                  </a:xfrm>
                  <a:prstGeom prst="ellipse">
                    <a:avLst/>
                  </a:prstGeom>
                  <a:solidFill>
                    <a:srgbClr val="EC931C"/>
                  </a:solidFill>
                  <a:ln w="12700" cap="rnd" cmpd="sng" algn="ctr">
                    <a:noFill/>
                    <a:prstDash val="solid"/>
                    <a:round/>
                  </a:ln>
                  <a:effectLst>
                    <a:outerShdw blurRad="254000" dist="127000" algn="ctr" rotWithShape="0">
                      <a:srgbClr val="1B477F">
                        <a:alpha val="15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" name="íŝḷíḋé">
                    <a:extLst>
                      <a:ext uri="{FF2B5EF4-FFF2-40B4-BE49-F238E27FC236}">
                        <a16:creationId xmlns:a16="http://schemas.microsoft.com/office/drawing/2014/main" id="{ED8A72CC-8A00-4C7B-85E3-4971D4E6194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21032" y="3723972"/>
                    <a:ext cx="393149" cy="358045"/>
                  </a:xfrm>
                  <a:custGeom>
                    <a:avLst/>
                    <a:gdLst>
                      <a:gd name="connsiteX0" fmla="*/ 125329 w 533400"/>
                      <a:gd name="connsiteY0" fmla="*/ 229221 h 485775"/>
                      <a:gd name="connsiteX1" fmla="*/ 125329 w 533400"/>
                      <a:gd name="connsiteY1" fmla="*/ 276846 h 485775"/>
                      <a:gd name="connsiteX2" fmla="*/ 144379 w 533400"/>
                      <a:gd name="connsiteY2" fmla="*/ 276846 h 485775"/>
                      <a:gd name="connsiteX3" fmla="*/ 144379 w 533400"/>
                      <a:gd name="connsiteY3" fmla="*/ 229221 h 485775"/>
                      <a:gd name="connsiteX4" fmla="*/ 392029 w 533400"/>
                      <a:gd name="connsiteY4" fmla="*/ 229221 h 485775"/>
                      <a:gd name="connsiteX5" fmla="*/ 392029 w 533400"/>
                      <a:gd name="connsiteY5" fmla="*/ 276846 h 485775"/>
                      <a:gd name="connsiteX6" fmla="*/ 411079 w 533400"/>
                      <a:gd name="connsiteY6" fmla="*/ 276846 h 485775"/>
                      <a:gd name="connsiteX7" fmla="*/ 411079 w 533400"/>
                      <a:gd name="connsiteY7" fmla="*/ 229221 h 485775"/>
                      <a:gd name="connsiteX8" fmla="*/ 534904 w 533400"/>
                      <a:gd name="connsiteY8" fmla="*/ 229221 h 485775"/>
                      <a:gd name="connsiteX9" fmla="*/ 534904 w 533400"/>
                      <a:gd name="connsiteY9" fmla="*/ 457821 h 485775"/>
                      <a:gd name="connsiteX10" fmla="*/ 506329 w 533400"/>
                      <a:gd name="connsiteY10" fmla="*/ 486396 h 485775"/>
                      <a:gd name="connsiteX11" fmla="*/ 30079 w 533400"/>
                      <a:gd name="connsiteY11" fmla="*/ 486396 h 485775"/>
                      <a:gd name="connsiteX12" fmla="*/ 1504 w 533400"/>
                      <a:gd name="connsiteY12" fmla="*/ 457821 h 485775"/>
                      <a:gd name="connsiteX13" fmla="*/ 1504 w 533400"/>
                      <a:gd name="connsiteY13" fmla="*/ 229221 h 485775"/>
                      <a:gd name="connsiteX14" fmla="*/ 125329 w 533400"/>
                      <a:gd name="connsiteY14" fmla="*/ 229221 h 485775"/>
                      <a:gd name="connsiteX15" fmla="*/ 372979 w 533400"/>
                      <a:gd name="connsiteY15" fmla="*/ 621 h 485775"/>
                      <a:gd name="connsiteX16" fmla="*/ 411079 w 533400"/>
                      <a:gd name="connsiteY16" fmla="*/ 36816 h 485775"/>
                      <a:gd name="connsiteX17" fmla="*/ 411079 w 533400"/>
                      <a:gd name="connsiteY17" fmla="*/ 38721 h 485775"/>
                      <a:gd name="connsiteX18" fmla="*/ 411079 w 533400"/>
                      <a:gd name="connsiteY18" fmla="*/ 114921 h 485775"/>
                      <a:gd name="connsiteX19" fmla="*/ 506329 w 533400"/>
                      <a:gd name="connsiteY19" fmla="*/ 114921 h 485775"/>
                      <a:gd name="connsiteX20" fmla="*/ 534904 w 533400"/>
                      <a:gd name="connsiteY20" fmla="*/ 143496 h 485775"/>
                      <a:gd name="connsiteX21" fmla="*/ 534904 w 533400"/>
                      <a:gd name="connsiteY21" fmla="*/ 210171 h 485775"/>
                      <a:gd name="connsiteX22" fmla="*/ 1504 w 533400"/>
                      <a:gd name="connsiteY22" fmla="*/ 210171 h 485775"/>
                      <a:gd name="connsiteX23" fmla="*/ 1504 w 533400"/>
                      <a:gd name="connsiteY23" fmla="*/ 143496 h 485775"/>
                      <a:gd name="connsiteX24" fmla="*/ 30079 w 533400"/>
                      <a:gd name="connsiteY24" fmla="*/ 114921 h 485775"/>
                      <a:gd name="connsiteX25" fmla="*/ 125329 w 533400"/>
                      <a:gd name="connsiteY25" fmla="*/ 114921 h 485775"/>
                      <a:gd name="connsiteX26" fmla="*/ 125329 w 533400"/>
                      <a:gd name="connsiteY26" fmla="*/ 38721 h 485775"/>
                      <a:gd name="connsiteX27" fmla="*/ 161524 w 533400"/>
                      <a:gd name="connsiteY27" fmla="*/ 621 h 485775"/>
                      <a:gd name="connsiteX28" fmla="*/ 163429 w 533400"/>
                      <a:gd name="connsiteY28" fmla="*/ 621 h 485775"/>
                      <a:gd name="connsiteX29" fmla="*/ 372979 w 533400"/>
                      <a:gd name="connsiteY29" fmla="*/ 621 h 485775"/>
                      <a:gd name="connsiteX30" fmla="*/ 372979 w 533400"/>
                      <a:gd name="connsiteY30" fmla="*/ 19671 h 485775"/>
                      <a:gd name="connsiteX31" fmla="*/ 163429 w 533400"/>
                      <a:gd name="connsiteY31" fmla="*/ 19671 h 485775"/>
                      <a:gd name="connsiteX32" fmla="*/ 144474 w 533400"/>
                      <a:gd name="connsiteY32" fmla="*/ 37292 h 485775"/>
                      <a:gd name="connsiteX33" fmla="*/ 144379 w 533400"/>
                      <a:gd name="connsiteY33" fmla="*/ 38721 h 485775"/>
                      <a:gd name="connsiteX34" fmla="*/ 144379 w 533400"/>
                      <a:gd name="connsiteY34" fmla="*/ 114921 h 485775"/>
                      <a:gd name="connsiteX35" fmla="*/ 392029 w 533400"/>
                      <a:gd name="connsiteY35" fmla="*/ 114921 h 485775"/>
                      <a:gd name="connsiteX36" fmla="*/ 392029 w 533400"/>
                      <a:gd name="connsiteY36" fmla="*/ 38721 h 485775"/>
                      <a:gd name="connsiteX37" fmla="*/ 375836 w 533400"/>
                      <a:gd name="connsiteY37" fmla="*/ 19862 h 485775"/>
                      <a:gd name="connsiteX38" fmla="*/ 374408 w 533400"/>
                      <a:gd name="connsiteY38" fmla="*/ 19671 h 485775"/>
                      <a:gd name="connsiteX39" fmla="*/ 372979 w 533400"/>
                      <a:gd name="connsiteY39" fmla="*/ 19671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533400" h="485775">
                        <a:moveTo>
                          <a:pt x="125329" y="229221"/>
                        </a:moveTo>
                        <a:lnTo>
                          <a:pt x="125329" y="276846"/>
                        </a:lnTo>
                        <a:lnTo>
                          <a:pt x="144379" y="276846"/>
                        </a:lnTo>
                        <a:lnTo>
                          <a:pt x="144379" y="229221"/>
                        </a:lnTo>
                        <a:lnTo>
                          <a:pt x="392029" y="229221"/>
                        </a:lnTo>
                        <a:lnTo>
                          <a:pt x="392029" y="276846"/>
                        </a:lnTo>
                        <a:lnTo>
                          <a:pt x="411079" y="276846"/>
                        </a:lnTo>
                        <a:lnTo>
                          <a:pt x="411079" y="229221"/>
                        </a:lnTo>
                        <a:lnTo>
                          <a:pt x="534904" y="229221"/>
                        </a:lnTo>
                        <a:lnTo>
                          <a:pt x="534904" y="457821"/>
                        </a:lnTo>
                        <a:cubicBezTo>
                          <a:pt x="534904" y="473632"/>
                          <a:pt x="522141" y="486396"/>
                          <a:pt x="506329" y="486396"/>
                        </a:cubicBezTo>
                        <a:lnTo>
                          <a:pt x="30079" y="486396"/>
                        </a:lnTo>
                        <a:cubicBezTo>
                          <a:pt x="14267" y="486396"/>
                          <a:pt x="1504" y="473632"/>
                          <a:pt x="1504" y="457821"/>
                        </a:cubicBezTo>
                        <a:lnTo>
                          <a:pt x="1504" y="229221"/>
                        </a:lnTo>
                        <a:lnTo>
                          <a:pt x="125329" y="229221"/>
                        </a:lnTo>
                        <a:close/>
                        <a:moveTo>
                          <a:pt x="372979" y="621"/>
                        </a:moveTo>
                        <a:cubicBezTo>
                          <a:pt x="393363" y="621"/>
                          <a:pt x="410031" y="16623"/>
                          <a:pt x="411079" y="36816"/>
                        </a:cubicBezTo>
                        <a:lnTo>
                          <a:pt x="411079" y="38721"/>
                        </a:lnTo>
                        <a:lnTo>
                          <a:pt x="411079" y="114921"/>
                        </a:lnTo>
                        <a:lnTo>
                          <a:pt x="506329" y="114921"/>
                        </a:lnTo>
                        <a:cubicBezTo>
                          <a:pt x="522141" y="114921"/>
                          <a:pt x="534904" y="127685"/>
                          <a:pt x="534904" y="143496"/>
                        </a:cubicBezTo>
                        <a:lnTo>
                          <a:pt x="534904" y="210171"/>
                        </a:lnTo>
                        <a:lnTo>
                          <a:pt x="1504" y="210171"/>
                        </a:lnTo>
                        <a:lnTo>
                          <a:pt x="1504" y="143496"/>
                        </a:lnTo>
                        <a:cubicBezTo>
                          <a:pt x="1504" y="127685"/>
                          <a:pt x="14267" y="114921"/>
                          <a:pt x="30079" y="114921"/>
                        </a:cubicBezTo>
                        <a:lnTo>
                          <a:pt x="125329" y="114921"/>
                        </a:lnTo>
                        <a:lnTo>
                          <a:pt x="125329" y="38721"/>
                        </a:lnTo>
                        <a:cubicBezTo>
                          <a:pt x="125329" y="18337"/>
                          <a:pt x="141331" y="1669"/>
                          <a:pt x="161524" y="621"/>
                        </a:cubicBezTo>
                        <a:lnTo>
                          <a:pt x="163429" y="621"/>
                        </a:lnTo>
                        <a:lnTo>
                          <a:pt x="372979" y="621"/>
                        </a:lnTo>
                        <a:close/>
                        <a:moveTo>
                          <a:pt x="372979" y="19671"/>
                        </a:moveTo>
                        <a:lnTo>
                          <a:pt x="163429" y="19671"/>
                        </a:lnTo>
                        <a:cubicBezTo>
                          <a:pt x="153428" y="19671"/>
                          <a:pt x="145141" y="27482"/>
                          <a:pt x="144474" y="37292"/>
                        </a:cubicBezTo>
                        <a:lnTo>
                          <a:pt x="144379" y="38721"/>
                        </a:lnTo>
                        <a:lnTo>
                          <a:pt x="144379" y="114921"/>
                        </a:lnTo>
                        <a:lnTo>
                          <a:pt x="392029" y="114921"/>
                        </a:lnTo>
                        <a:lnTo>
                          <a:pt x="392029" y="38721"/>
                        </a:lnTo>
                        <a:cubicBezTo>
                          <a:pt x="392029" y="29196"/>
                          <a:pt x="384981" y="21290"/>
                          <a:pt x="375836" y="19862"/>
                        </a:cubicBezTo>
                        <a:lnTo>
                          <a:pt x="374408" y="19671"/>
                        </a:lnTo>
                        <a:lnTo>
                          <a:pt x="372979" y="1967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590F72AD-9D63-4B81-9DB4-B17B9363E52F}"/>
                  </a:ext>
                </a:extLst>
              </p:cNvPr>
              <p:cNvGrpSpPr/>
              <p:nvPr/>
            </p:nvGrpSpPr>
            <p:grpSpPr>
              <a:xfrm>
                <a:off x="6727325" y="4382919"/>
                <a:ext cx="4503945" cy="1287159"/>
                <a:chOff x="1189596" y="3115585"/>
                <a:chExt cx="4503945" cy="1287159"/>
              </a:xfrm>
            </p:grpSpPr>
            <p:grpSp>
              <p:nvGrpSpPr>
                <p:cNvPr id="23" name="组合 22">
                  <a:extLst>
                    <a:ext uri="{FF2B5EF4-FFF2-40B4-BE49-F238E27FC236}">
                      <a16:creationId xmlns:a16="http://schemas.microsoft.com/office/drawing/2014/main" id="{D9F82B41-7F8D-435D-8DDD-211DE45979ED}"/>
                    </a:ext>
                  </a:extLst>
                </p:cNvPr>
                <p:cNvGrpSpPr/>
                <p:nvPr/>
              </p:nvGrpSpPr>
              <p:grpSpPr>
                <a:xfrm>
                  <a:off x="1189596" y="3115585"/>
                  <a:ext cx="4503945" cy="1287159"/>
                  <a:chOff x="1217058" y="1787578"/>
                  <a:chExt cx="4389250" cy="1254382"/>
                </a:xfrm>
              </p:grpSpPr>
              <p:sp>
                <p:nvSpPr>
                  <p:cNvPr id="25" name="矩形 24">
                    <a:extLst>
                      <a:ext uri="{FF2B5EF4-FFF2-40B4-BE49-F238E27FC236}">
                        <a16:creationId xmlns:a16="http://schemas.microsoft.com/office/drawing/2014/main" id="{FB77CD71-CA5D-4F01-A075-1BCAEB3DB9A3}"/>
                      </a:ext>
                    </a:extLst>
                  </p:cNvPr>
                  <p:cNvSpPr/>
                  <p:nvPr/>
                </p:nvSpPr>
                <p:spPr>
                  <a:xfrm>
                    <a:off x="2133192" y="1787578"/>
                    <a:ext cx="3473116" cy="125438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 defTabSz="457200">
                      <a:lnSpc>
                        <a:spcPct val="150000"/>
                      </a:lnSpc>
                      <a:defRPr/>
                    </a:pPr>
                    <a:r>
                      <a:rPr lang="en-US" altLang="zh-CN" sz="2000" b="1" kern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+mn-ea"/>
                        <a:sym typeface="+mn-lt"/>
                      </a:rPr>
                      <a:t>Add title text</a:t>
                    </a:r>
                  </a:p>
                  <a:p>
                    <a:pPr lvl="0" defTabSz="457200">
                      <a:lnSpc>
                        <a:spcPct val="150000"/>
                      </a:lnSpc>
                      <a:defRPr/>
                    </a:pPr>
                    <a:r>
                      <a:rPr lang="en-US" altLang="zh-CN" sz="1600" kern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+mn-ea"/>
                        <a:sym typeface="+mn-lt"/>
                      </a:rPr>
                      <a:t>Click here to add content that matches the title.</a:t>
                    </a:r>
                  </a:p>
                </p:txBody>
              </p:sp>
              <p:sp>
                <p:nvSpPr>
                  <p:cNvPr id="26" name="ïsḷíḍè">
                    <a:extLst>
                      <a:ext uri="{FF2B5EF4-FFF2-40B4-BE49-F238E27FC236}">
                        <a16:creationId xmlns:a16="http://schemas.microsoft.com/office/drawing/2014/main" id="{FAA45F76-15E0-4027-8966-BD7E7A16F01F}"/>
                      </a:ext>
                    </a:extLst>
                  </p:cNvPr>
                  <p:cNvSpPr/>
                  <p:nvPr/>
                </p:nvSpPr>
                <p:spPr>
                  <a:xfrm>
                    <a:off x="1217058" y="2072526"/>
                    <a:ext cx="684488" cy="684485"/>
                  </a:xfrm>
                  <a:prstGeom prst="ellipse">
                    <a:avLst/>
                  </a:prstGeom>
                  <a:solidFill>
                    <a:srgbClr val="5A83CB"/>
                  </a:solidFill>
                  <a:ln w="12700" cap="rnd" cmpd="sng" algn="ctr">
                    <a:noFill/>
                    <a:prstDash val="solid"/>
                    <a:round/>
                  </a:ln>
                  <a:effectLst>
                    <a:outerShdw blurRad="254000" dist="127000" algn="ctr" rotWithShape="0">
                      <a:srgbClr val="1B477F">
                        <a:alpha val="15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4" name="Shape">
                  <a:extLst>
                    <a:ext uri="{FF2B5EF4-FFF2-40B4-BE49-F238E27FC236}">
                      <a16:creationId xmlns:a16="http://schemas.microsoft.com/office/drawing/2014/main" id="{EBD36649-9606-4646-9AB5-D66DBF4C9E0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320737" y="3563567"/>
                  <a:ext cx="433864" cy="382792"/>
                </a:xfrm>
                <a:custGeom>
                  <a:avLst/>
                  <a:gdLst>
                    <a:gd name="connsiteX0" fmla="*/ 95981 w 485775"/>
                    <a:gd name="connsiteY0" fmla="*/ 272754 h 428592"/>
                    <a:gd name="connsiteX1" fmla="*/ 153950 w 485775"/>
                    <a:gd name="connsiteY1" fmla="*/ 272754 h 428592"/>
                    <a:gd name="connsiteX2" fmla="*/ 172956 w 485775"/>
                    <a:gd name="connsiteY2" fmla="*/ 291760 h 428592"/>
                    <a:gd name="connsiteX3" fmla="*/ 153950 w 485775"/>
                    <a:gd name="connsiteY3" fmla="*/ 310766 h 428592"/>
                    <a:gd name="connsiteX4" fmla="*/ 95981 w 485775"/>
                    <a:gd name="connsiteY4" fmla="*/ 310766 h 428592"/>
                    <a:gd name="connsiteX5" fmla="*/ 76975 w 485775"/>
                    <a:gd name="connsiteY5" fmla="*/ 291760 h 428592"/>
                    <a:gd name="connsiteX6" fmla="*/ 95981 w 485775"/>
                    <a:gd name="connsiteY6" fmla="*/ 272754 h 428592"/>
                    <a:gd name="connsiteX7" fmla="*/ 95982 w 485775"/>
                    <a:gd name="connsiteY7" fmla="*/ 196728 h 428592"/>
                    <a:gd name="connsiteX8" fmla="*/ 234728 w 485775"/>
                    <a:gd name="connsiteY8" fmla="*/ 196728 h 428592"/>
                    <a:gd name="connsiteX9" fmla="*/ 253734 w 485775"/>
                    <a:gd name="connsiteY9" fmla="*/ 215734 h 428592"/>
                    <a:gd name="connsiteX10" fmla="*/ 234728 w 485775"/>
                    <a:gd name="connsiteY10" fmla="*/ 234740 h 428592"/>
                    <a:gd name="connsiteX11" fmla="*/ 95982 w 485775"/>
                    <a:gd name="connsiteY11" fmla="*/ 234740 h 428592"/>
                    <a:gd name="connsiteX12" fmla="*/ 76976 w 485775"/>
                    <a:gd name="connsiteY12" fmla="*/ 215734 h 428592"/>
                    <a:gd name="connsiteX13" fmla="*/ 95982 w 485775"/>
                    <a:gd name="connsiteY13" fmla="*/ 196728 h 428592"/>
                    <a:gd name="connsiteX14" fmla="*/ 95982 w 485775"/>
                    <a:gd name="connsiteY14" fmla="*/ 120703 h 428592"/>
                    <a:gd name="connsiteX15" fmla="*/ 230821 w 485775"/>
                    <a:gd name="connsiteY15" fmla="*/ 120703 h 428592"/>
                    <a:gd name="connsiteX16" fmla="*/ 234728 w 485775"/>
                    <a:gd name="connsiteY16" fmla="*/ 120703 h 428592"/>
                    <a:gd name="connsiteX17" fmla="*/ 253735 w 485775"/>
                    <a:gd name="connsiteY17" fmla="*/ 139709 h 428592"/>
                    <a:gd name="connsiteX18" fmla="*/ 234729 w 485775"/>
                    <a:gd name="connsiteY18" fmla="*/ 158715 h 428592"/>
                    <a:gd name="connsiteX19" fmla="*/ 230822 w 485775"/>
                    <a:gd name="connsiteY19" fmla="*/ 158715 h 428592"/>
                    <a:gd name="connsiteX20" fmla="*/ 95982 w 485775"/>
                    <a:gd name="connsiteY20" fmla="*/ 158715 h 428592"/>
                    <a:gd name="connsiteX21" fmla="*/ 76976 w 485775"/>
                    <a:gd name="connsiteY21" fmla="*/ 139709 h 428592"/>
                    <a:gd name="connsiteX22" fmla="*/ 95982 w 485775"/>
                    <a:gd name="connsiteY22" fmla="*/ 120703 h 428592"/>
                    <a:gd name="connsiteX23" fmla="*/ 76026 w 485775"/>
                    <a:gd name="connsiteY23" fmla="*/ 38961 h 428592"/>
                    <a:gd name="connsiteX24" fmla="*/ 38013 w 485775"/>
                    <a:gd name="connsiteY24" fmla="*/ 76974 h 428592"/>
                    <a:gd name="connsiteX25" fmla="*/ 38013 w 485775"/>
                    <a:gd name="connsiteY25" fmla="*/ 352566 h 428592"/>
                    <a:gd name="connsiteX26" fmla="*/ 49150 w 485775"/>
                    <a:gd name="connsiteY26" fmla="*/ 379447 h 428592"/>
                    <a:gd name="connsiteX27" fmla="*/ 76026 w 485775"/>
                    <a:gd name="connsiteY27" fmla="*/ 390579 h 428592"/>
                    <a:gd name="connsiteX28" fmla="*/ 76034 w 485775"/>
                    <a:gd name="connsiteY28" fmla="*/ 390579 h 428592"/>
                    <a:gd name="connsiteX29" fmla="*/ 254693 w 485775"/>
                    <a:gd name="connsiteY29" fmla="*/ 390537 h 428592"/>
                    <a:gd name="connsiteX30" fmla="*/ 292697 w 485775"/>
                    <a:gd name="connsiteY30" fmla="*/ 352524 h 428592"/>
                    <a:gd name="connsiteX31" fmla="*/ 292697 w 485775"/>
                    <a:gd name="connsiteY31" fmla="*/ 76975 h 428592"/>
                    <a:gd name="connsiteX32" fmla="*/ 254686 w 485775"/>
                    <a:gd name="connsiteY32" fmla="*/ 38961 h 428592"/>
                    <a:gd name="connsiteX33" fmla="*/ 428755 w 485775"/>
                    <a:gd name="connsiteY33" fmla="*/ 38011 h 428592"/>
                    <a:gd name="connsiteX34" fmla="*/ 409749 w 485775"/>
                    <a:gd name="connsiteY34" fmla="*/ 57017 h 428592"/>
                    <a:gd name="connsiteX35" fmla="*/ 409744 w 485775"/>
                    <a:gd name="connsiteY35" fmla="*/ 65570 h 428592"/>
                    <a:gd name="connsiteX36" fmla="*/ 447758 w 485775"/>
                    <a:gd name="connsiteY36" fmla="*/ 65570 h 428592"/>
                    <a:gd name="connsiteX37" fmla="*/ 447761 w 485775"/>
                    <a:gd name="connsiteY37" fmla="*/ 57009 h 428592"/>
                    <a:gd name="connsiteX38" fmla="*/ 428755 w 485775"/>
                    <a:gd name="connsiteY38" fmla="*/ 38011 h 428592"/>
                    <a:gd name="connsiteX39" fmla="*/ 76026 w 485775"/>
                    <a:gd name="connsiteY39" fmla="*/ 949 h 428592"/>
                    <a:gd name="connsiteX40" fmla="*/ 254685 w 485775"/>
                    <a:gd name="connsiteY40" fmla="*/ 949 h 428592"/>
                    <a:gd name="connsiteX41" fmla="*/ 330711 w 485775"/>
                    <a:gd name="connsiteY41" fmla="*/ 76975 h 428592"/>
                    <a:gd name="connsiteX42" fmla="*/ 330711 w 485775"/>
                    <a:gd name="connsiteY42" fmla="*/ 352524 h 428592"/>
                    <a:gd name="connsiteX43" fmla="*/ 254705 w 485775"/>
                    <a:gd name="connsiteY43" fmla="*/ 428550 h 428592"/>
                    <a:gd name="connsiteX44" fmla="*/ 76045 w 485775"/>
                    <a:gd name="connsiteY44" fmla="*/ 428592 h 428592"/>
                    <a:gd name="connsiteX45" fmla="*/ 76026 w 485775"/>
                    <a:gd name="connsiteY45" fmla="*/ 428592 h 428592"/>
                    <a:gd name="connsiteX46" fmla="*/ 22274 w 485775"/>
                    <a:gd name="connsiteY46" fmla="*/ 406331 h 428592"/>
                    <a:gd name="connsiteX47" fmla="*/ 0 w 485775"/>
                    <a:gd name="connsiteY47" fmla="*/ 352567 h 428592"/>
                    <a:gd name="connsiteX48" fmla="*/ 0 w 485775"/>
                    <a:gd name="connsiteY48" fmla="*/ 76975 h 428592"/>
                    <a:gd name="connsiteX49" fmla="*/ 76026 w 485775"/>
                    <a:gd name="connsiteY49" fmla="*/ 949 h 428592"/>
                    <a:gd name="connsiteX50" fmla="*/ 428756 w 485775"/>
                    <a:gd name="connsiteY50" fmla="*/ 0 h 428592"/>
                    <a:gd name="connsiteX51" fmla="*/ 485775 w 485775"/>
                    <a:gd name="connsiteY51" fmla="*/ 57019 h 428592"/>
                    <a:gd name="connsiteX52" fmla="*/ 485701 w 485775"/>
                    <a:gd name="connsiteY52" fmla="*/ 257543 h 428592"/>
                    <a:gd name="connsiteX53" fmla="*/ 466695 w 485775"/>
                    <a:gd name="connsiteY53" fmla="*/ 276542 h 428592"/>
                    <a:gd name="connsiteX54" fmla="*/ 466688 w 485775"/>
                    <a:gd name="connsiteY54" fmla="*/ 276542 h 428592"/>
                    <a:gd name="connsiteX55" fmla="*/ 447689 w 485775"/>
                    <a:gd name="connsiteY55" fmla="*/ 257527 h 428592"/>
                    <a:gd name="connsiteX56" fmla="*/ 447746 w 485775"/>
                    <a:gd name="connsiteY56" fmla="*/ 103584 h 428592"/>
                    <a:gd name="connsiteX57" fmla="*/ 409724 w 485775"/>
                    <a:gd name="connsiteY57" fmla="*/ 103584 h 428592"/>
                    <a:gd name="connsiteX58" fmla="*/ 409590 w 485775"/>
                    <a:gd name="connsiteY58" fmla="*/ 348049 h 428592"/>
                    <a:gd name="connsiteX59" fmla="*/ 427861 w 485775"/>
                    <a:gd name="connsiteY59" fmla="*/ 375337 h 428592"/>
                    <a:gd name="connsiteX60" fmla="*/ 451126 w 485775"/>
                    <a:gd name="connsiteY60" fmla="*/ 342525 h 428592"/>
                    <a:gd name="connsiteX61" fmla="*/ 477624 w 485775"/>
                    <a:gd name="connsiteY61" fmla="*/ 338012 h 428592"/>
                    <a:gd name="connsiteX62" fmla="*/ 482135 w 485775"/>
                    <a:gd name="connsiteY62" fmla="*/ 364510 h 428592"/>
                    <a:gd name="connsiteX63" fmla="*/ 442917 w 485775"/>
                    <a:gd name="connsiteY63" fmla="*/ 419823 h 428592"/>
                    <a:gd name="connsiteX64" fmla="*/ 427414 w 485775"/>
                    <a:gd name="connsiteY64" fmla="*/ 427837 h 428592"/>
                    <a:gd name="connsiteX65" fmla="*/ 427159 w 485775"/>
                    <a:gd name="connsiteY65" fmla="*/ 427835 h 428592"/>
                    <a:gd name="connsiteX66" fmla="*/ 411620 w 485775"/>
                    <a:gd name="connsiteY66" fmla="*/ 419405 h 428592"/>
                    <a:gd name="connsiteX67" fmla="*/ 374788 w 485775"/>
                    <a:gd name="connsiteY67" fmla="*/ 364394 h 428592"/>
                    <a:gd name="connsiteX68" fmla="*/ 371574 w 485775"/>
                    <a:gd name="connsiteY68" fmla="*/ 353809 h 428592"/>
                    <a:gd name="connsiteX69" fmla="*/ 371737 w 485775"/>
                    <a:gd name="connsiteY69" fmla="*/ 57008 h 428592"/>
                    <a:gd name="connsiteX70" fmla="*/ 428756 w 485775"/>
                    <a:gd name="connsiteY70" fmla="*/ 0 h 4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485775" h="428592">
                      <a:moveTo>
                        <a:pt x="95981" y="272754"/>
                      </a:moveTo>
                      <a:lnTo>
                        <a:pt x="153950" y="272754"/>
                      </a:lnTo>
                      <a:cubicBezTo>
                        <a:pt x="164448" y="272754"/>
                        <a:pt x="172957" y="281263"/>
                        <a:pt x="172956" y="291760"/>
                      </a:cubicBezTo>
                      <a:cubicBezTo>
                        <a:pt x="172956" y="302256"/>
                        <a:pt x="164448" y="310766"/>
                        <a:pt x="153950" y="310766"/>
                      </a:cubicBezTo>
                      <a:lnTo>
                        <a:pt x="95981" y="310766"/>
                      </a:lnTo>
                      <a:cubicBezTo>
                        <a:pt x="85485" y="310766"/>
                        <a:pt x="76975" y="302257"/>
                        <a:pt x="76975" y="291760"/>
                      </a:cubicBezTo>
                      <a:cubicBezTo>
                        <a:pt x="76975" y="281264"/>
                        <a:pt x="85484" y="272754"/>
                        <a:pt x="95981" y="272754"/>
                      </a:cubicBezTo>
                      <a:close/>
                      <a:moveTo>
                        <a:pt x="95982" y="196728"/>
                      </a:moveTo>
                      <a:lnTo>
                        <a:pt x="234728" y="196728"/>
                      </a:lnTo>
                      <a:cubicBezTo>
                        <a:pt x="245225" y="196728"/>
                        <a:pt x="253734" y="205238"/>
                        <a:pt x="253734" y="215734"/>
                      </a:cubicBezTo>
                      <a:cubicBezTo>
                        <a:pt x="253734" y="226230"/>
                        <a:pt x="245225" y="234740"/>
                        <a:pt x="234728" y="234740"/>
                      </a:cubicBezTo>
                      <a:lnTo>
                        <a:pt x="95982" y="234740"/>
                      </a:lnTo>
                      <a:cubicBezTo>
                        <a:pt x="85486" y="234740"/>
                        <a:pt x="76976" y="226231"/>
                        <a:pt x="76976" y="215734"/>
                      </a:cubicBezTo>
                      <a:cubicBezTo>
                        <a:pt x="76976" y="205238"/>
                        <a:pt x="85485" y="196728"/>
                        <a:pt x="95982" y="196728"/>
                      </a:cubicBezTo>
                      <a:close/>
                      <a:moveTo>
                        <a:pt x="95982" y="120703"/>
                      </a:moveTo>
                      <a:lnTo>
                        <a:pt x="230821" y="120703"/>
                      </a:lnTo>
                      <a:lnTo>
                        <a:pt x="234728" y="120703"/>
                      </a:lnTo>
                      <a:cubicBezTo>
                        <a:pt x="245225" y="120703"/>
                        <a:pt x="253735" y="129213"/>
                        <a:pt x="253735" y="139709"/>
                      </a:cubicBezTo>
                      <a:cubicBezTo>
                        <a:pt x="253735" y="150205"/>
                        <a:pt x="245226" y="158715"/>
                        <a:pt x="234729" y="158715"/>
                      </a:cubicBezTo>
                      <a:lnTo>
                        <a:pt x="230822" y="158715"/>
                      </a:lnTo>
                      <a:lnTo>
                        <a:pt x="95982" y="158715"/>
                      </a:lnTo>
                      <a:cubicBezTo>
                        <a:pt x="85486" y="158715"/>
                        <a:pt x="76976" y="150205"/>
                        <a:pt x="76976" y="139709"/>
                      </a:cubicBezTo>
                      <a:cubicBezTo>
                        <a:pt x="76976" y="129213"/>
                        <a:pt x="85485" y="120703"/>
                        <a:pt x="95982" y="120703"/>
                      </a:cubicBezTo>
                      <a:close/>
                      <a:moveTo>
                        <a:pt x="76026" y="38961"/>
                      </a:moveTo>
                      <a:cubicBezTo>
                        <a:pt x="55065" y="38961"/>
                        <a:pt x="38013" y="56013"/>
                        <a:pt x="38013" y="76974"/>
                      </a:cubicBezTo>
                      <a:lnTo>
                        <a:pt x="38013" y="352566"/>
                      </a:lnTo>
                      <a:cubicBezTo>
                        <a:pt x="38013" y="362722"/>
                        <a:pt x="41968" y="372268"/>
                        <a:pt x="49150" y="379447"/>
                      </a:cubicBezTo>
                      <a:cubicBezTo>
                        <a:pt x="56329" y="386626"/>
                        <a:pt x="65874" y="390579"/>
                        <a:pt x="76026" y="390579"/>
                      </a:cubicBezTo>
                      <a:cubicBezTo>
                        <a:pt x="76029" y="390579"/>
                        <a:pt x="76031" y="390579"/>
                        <a:pt x="76034" y="390579"/>
                      </a:cubicBezTo>
                      <a:lnTo>
                        <a:pt x="254693" y="390537"/>
                      </a:lnTo>
                      <a:cubicBezTo>
                        <a:pt x="275649" y="390532"/>
                        <a:pt x="292697" y="373480"/>
                        <a:pt x="292697" y="352524"/>
                      </a:cubicBezTo>
                      <a:lnTo>
                        <a:pt x="292697" y="76975"/>
                      </a:lnTo>
                      <a:cubicBezTo>
                        <a:pt x="292697" y="56014"/>
                        <a:pt x="275645" y="38962"/>
                        <a:pt x="254686" y="38961"/>
                      </a:cubicBezTo>
                      <a:close/>
                      <a:moveTo>
                        <a:pt x="428755" y="38011"/>
                      </a:moveTo>
                      <a:cubicBezTo>
                        <a:pt x="418276" y="38011"/>
                        <a:pt x="409749" y="46537"/>
                        <a:pt x="409749" y="57017"/>
                      </a:cubicBezTo>
                      <a:lnTo>
                        <a:pt x="409744" y="65570"/>
                      </a:lnTo>
                      <a:lnTo>
                        <a:pt x="447758" y="65570"/>
                      </a:lnTo>
                      <a:lnTo>
                        <a:pt x="447761" y="57009"/>
                      </a:lnTo>
                      <a:cubicBezTo>
                        <a:pt x="447761" y="46537"/>
                        <a:pt x="439235" y="38011"/>
                        <a:pt x="428755" y="38011"/>
                      </a:cubicBezTo>
                      <a:close/>
                      <a:moveTo>
                        <a:pt x="76026" y="949"/>
                      </a:moveTo>
                      <a:lnTo>
                        <a:pt x="254685" y="949"/>
                      </a:lnTo>
                      <a:cubicBezTo>
                        <a:pt x="296606" y="949"/>
                        <a:pt x="330710" y="35054"/>
                        <a:pt x="330711" y="76975"/>
                      </a:cubicBezTo>
                      <a:lnTo>
                        <a:pt x="330711" y="352524"/>
                      </a:lnTo>
                      <a:cubicBezTo>
                        <a:pt x="330711" y="394435"/>
                        <a:pt x="296614" y="428539"/>
                        <a:pt x="254705" y="428550"/>
                      </a:cubicBezTo>
                      <a:lnTo>
                        <a:pt x="76045" y="428592"/>
                      </a:lnTo>
                      <a:cubicBezTo>
                        <a:pt x="76040" y="428592"/>
                        <a:pt x="76031" y="428592"/>
                        <a:pt x="76026" y="428592"/>
                      </a:cubicBezTo>
                      <a:cubicBezTo>
                        <a:pt x="55720" y="428592"/>
                        <a:pt x="36633" y="420688"/>
                        <a:pt x="22274" y="406331"/>
                      </a:cubicBezTo>
                      <a:cubicBezTo>
                        <a:pt x="7910" y="391971"/>
                        <a:pt x="0" y="372877"/>
                        <a:pt x="0" y="352567"/>
                      </a:cubicBezTo>
                      <a:lnTo>
                        <a:pt x="0" y="76975"/>
                      </a:lnTo>
                      <a:cubicBezTo>
                        <a:pt x="0" y="35054"/>
                        <a:pt x="34105" y="949"/>
                        <a:pt x="76026" y="949"/>
                      </a:cubicBezTo>
                      <a:close/>
                      <a:moveTo>
                        <a:pt x="428756" y="0"/>
                      </a:moveTo>
                      <a:cubicBezTo>
                        <a:pt x="460196" y="0"/>
                        <a:pt x="485775" y="25578"/>
                        <a:pt x="485775" y="57019"/>
                      </a:cubicBezTo>
                      <a:lnTo>
                        <a:pt x="485701" y="257543"/>
                      </a:lnTo>
                      <a:cubicBezTo>
                        <a:pt x="485697" y="268037"/>
                        <a:pt x="477188" y="276542"/>
                        <a:pt x="466695" y="276542"/>
                      </a:cubicBezTo>
                      <a:cubicBezTo>
                        <a:pt x="466693" y="276542"/>
                        <a:pt x="466690" y="276542"/>
                        <a:pt x="466688" y="276542"/>
                      </a:cubicBezTo>
                      <a:cubicBezTo>
                        <a:pt x="456192" y="276537"/>
                        <a:pt x="447685" y="268024"/>
                        <a:pt x="447689" y="257527"/>
                      </a:cubicBezTo>
                      <a:lnTo>
                        <a:pt x="447746" y="103584"/>
                      </a:lnTo>
                      <a:lnTo>
                        <a:pt x="409724" y="103584"/>
                      </a:lnTo>
                      <a:lnTo>
                        <a:pt x="409590" y="348049"/>
                      </a:lnTo>
                      <a:lnTo>
                        <a:pt x="427861" y="375337"/>
                      </a:lnTo>
                      <a:lnTo>
                        <a:pt x="451126" y="342525"/>
                      </a:lnTo>
                      <a:cubicBezTo>
                        <a:pt x="457199" y="333960"/>
                        <a:pt x="469061" y="331941"/>
                        <a:pt x="477624" y="338012"/>
                      </a:cubicBezTo>
                      <a:cubicBezTo>
                        <a:pt x="486187" y="344083"/>
                        <a:pt x="488206" y="355947"/>
                        <a:pt x="482135" y="364510"/>
                      </a:cubicBezTo>
                      <a:lnTo>
                        <a:pt x="442917" y="419823"/>
                      </a:lnTo>
                      <a:cubicBezTo>
                        <a:pt x="439351" y="424854"/>
                        <a:pt x="433569" y="427837"/>
                        <a:pt x="427414" y="427837"/>
                      </a:cubicBezTo>
                      <a:cubicBezTo>
                        <a:pt x="427330" y="427837"/>
                        <a:pt x="427245" y="427836"/>
                        <a:pt x="427159" y="427835"/>
                      </a:cubicBezTo>
                      <a:cubicBezTo>
                        <a:pt x="420908" y="427751"/>
                        <a:pt x="415098" y="424601"/>
                        <a:pt x="411620" y="419405"/>
                      </a:cubicBezTo>
                      <a:lnTo>
                        <a:pt x="374788" y="364394"/>
                      </a:lnTo>
                      <a:cubicBezTo>
                        <a:pt x="372690" y="361263"/>
                        <a:pt x="371572" y="357578"/>
                        <a:pt x="371574" y="353809"/>
                      </a:cubicBezTo>
                      <a:lnTo>
                        <a:pt x="371737" y="57008"/>
                      </a:lnTo>
                      <a:cubicBezTo>
                        <a:pt x="371737" y="25579"/>
                        <a:pt x="397315" y="0"/>
                        <a:pt x="42875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12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799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06522FD0-2232-4AED-8D0A-ECFD84D1DA17}"/>
                  </a:ext>
                </a:extLst>
              </p:cNvPr>
              <p:cNvGrpSpPr/>
              <p:nvPr/>
            </p:nvGrpSpPr>
            <p:grpSpPr>
              <a:xfrm>
                <a:off x="6727325" y="1837089"/>
                <a:ext cx="4503948" cy="1287159"/>
                <a:chOff x="6727325" y="4044979"/>
                <a:chExt cx="4503948" cy="1287159"/>
              </a:xfrm>
            </p:grpSpPr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9AA35510-4487-4A82-8598-5F571FE467AB}"/>
                    </a:ext>
                  </a:extLst>
                </p:cNvPr>
                <p:cNvSpPr/>
                <p:nvPr/>
              </p:nvSpPr>
              <p:spPr>
                <a:xfrm>
                  <a:off x="7667401" y="4044979"/>
                  <a:ext cx="3563872" cy="12871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defTabSz="457200">
                    <a:lnSpc>
                      <a:spcPct val="150000"/>
                    </a:lnSpc>
                    <a:defRPr/>
                  </a:pPr>
                  <a:r>
                    <a:rPr lang="en-US" altLang="zh-CN" sz="2000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Add title text</a:t>
                  </a:r>
                </a:p>
                <a:p>
                  <a:pPr lvl="0" defTabSz="457200">
                    <a:lnSpc>
                      <a:spcPct val="150000"/>
                    </a:lnSpc>
                    <a:defRPr/>
                  </a:pPr>
                  <a:r>
                    <a:rPr lang="en-US" altLang="zh-CN" sz="1600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Click here to add content that matches the title.</a:t>
                  </a:r>
                </a:p>
              </p:txBody>
            </p:sp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5B0CDF64-3A91-472F-ABCE-630F943E662F}"/>
                    </a:ext>
                  </a:extLst>
                </p:cNvPr>
                <p:cNvGrpSpPr/>
                <p:nvPr/>
              </p:nvGrpSpPr>
              <p:grpSpPr>
                <a:xfrm>
                  <a:off x="6727325" y="4337373"/>
                  <a:ext cx="702374" cy="702371"/>
                  <a:chOff x="6727325" y="4337373"/>
                  <a:chExt cx="702374" cy="702371"/>
                </a:xfrm>
              </p:grpSpPr>
              <p:sp>
                <p:nvSpPr>
                  <p:cNvPr id="21" name="ïsḷíḍè">
                    <a:extLst>
                      <a:ext uri="{FF2B5EF4-FFF2-40B4-BE49-F238E27FC236}">
                        <a16:creationId xmlns:a16="http://schemas.microsoft.com/office/drawing/2014/main" id="{3BC3040A-496A-4B75-8EF7-55C888F978C5}"/>
                      </a:ext>
                    </a:extLst>
                  </p:cNvPr>
                  <p:cNvSpPr/>
                  <p:nvPr/>
                </p:nvSpPr>
                <p:spPr>
                  <a:xfrm>
                    <a:off x="6727325" y="4337373"/>
                    <a:ext cx="702374" cy="702371"/>
                  </a:xfrm>
                  <a:prstGeom prst="ellipse">
                    <a:avLst/>
                  </a:prstGeom>
                  <a:solidFill>
                    <a:srgbClr val="5A83CB"/>
                  </a:solidFill>
                  <a:ln w="12700" cap="rnd" cmpd="sng" algn="ctr">
                    <a:noFill/>
                    <a:prstDash val="solid"/>
                    <a:round/>
                  </a:ln>
                  <a:effectLst>
                    <a:outerShdw blurRad="254000" dist="127000" algn="ctr" rotWithShape="0">
                      <a:srgbClr val="1B477F">
                        <a:alpha val="15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" name="Freeform 41">
                    <a:extLst>
                      <a:ext uri="{FF2B5EF4-FFF2-40B4-BE49-F238E27FC236}">
                        <a16:creationId xmlns:a16="http://schemas.microsoft.com/office/drawing/2014/main" id="{631C7B2F-FA95-4195-8301-0D50DEA6880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843954" y="4475190"/>
                    <a:ext cx="469116" cy="426737"/>
                  </a:xfrm>
                  <a:custGeom>
                    <a:avLst/>
                    <a:gdLst>
                      <a:gd name="T0" fmla="*/ 2147483647 w 67"/>
                      <a:gd name="T1" fmla="*/ 124018912 h 60"/>
                      <a:gd name="T2" fmla="*/ 2147483647 w 67"/>
                      <a:gd name="T3" fmla="*/ 0 h 60"/>
                      <a:gd name="T4" fmla="*/ 2147483647 w 67"/>
                      <a:gd name="T5" fmla="*/ 0 h 60"/>
                      <a:gd name="T6" fmla="*/ 2147483647 w 67"/>
                      <a:gd name="T7" fmla="*/ 124018912 h 60"/>
                      <a:gd name="T8" fmla="*/ 2147483647 w 67"/>
                      <a:gd name="T9" fmla="*/ 310059138 h 60"/>
                      <a:gd name="T10" fmla="*/ 2147483647 w 67"/>
                      <a:gd name="T11" fmla="*/ 868156039 h 60"/>
                      <a:gd name="T12" fmla="*/ 2147483647 w 67"/>
                      <a:gd name="T13" fmla="*/ 124018912 h 60"/>
                      <a:gd name="T14" fmla="*/ 2147483647 w 67"/>
                      <a:gd name="T15" fmla="*/ 1922344337 h 60"/>
                      <a:gd name="T16" fmla="*/ 2147483647 w 67"/>
                      <a:gd name="T17" fmla="*/ 124018912 h 60"/>
                      <a:gd name="T18" fmla="*/ 1902898002 w 67"/>
                      <a:gd name="T19" fmla="*/ 124018912 h 60"/>
                      <a:gd name="T20" fmla="*/ 122771150 w 67"/>
                      <a:gd name="T21" fmla="*/ 1922344337 h 60"/>
                      <a:gd name="T22" fmla="*/ 122771150 w 67"/>
                      <a:gd name="T23" fmla="*/ 2147483647 h 60"/>
                      <a:gd name="T24" fmla="*/ 245534466 w 67"/>
                      <a:gd name="T25" fmla="*/ 2147483647 h 60"/>
                      <a:gd name="T26" fmla="*/ 429691207 w 67"/>
                      <a:gd name="T27" fmla="*/ 2147483647 h 60"/>
                      <a:gd name="T28" fmla="*/ 2087055172 w 67"/>
                      <a:gd name="T29" fmla="*/ 558097024 h 60"/>
                      <a:gd name="T30" fmla="*/ 2147483647 w 67"/>
                      <a:gd name="T31" fmla="*/ 2147483647 h 60"/>
                      <a:gd name="T32" fmla="*/ 2147483647 w 67"/>
                      <a:gd name="T33" fmla="*/ 2147483647 h 60"/>
                      <a:gd name="T34" fmla="*/ 2147483647 w 67"/>
                      <a:gd name="T35" fmla="*/ 1922344337 h 60"/>
                      <a:gd name="T36" fmla="*/ 552454614 w 67"/>
                      <a:gd name="T37" fmla="*/ 2147483647 h 60"/>
                      <a:gd name="T38" fmla="*/ 552454614 w 67"/>
                      <a:gd name="T39" fmla="*/ 2147483647 h 60"/>
                      <a:gd name="T40" fmla="*/ 797989019 w 67"/>
                      <a:gd name="T41" fmla="*/ 2147483647 h 60"/>
                      <a:gd name="T42" fmla="*/ 1718749157 w 67"/>
                      <a:gd name="T43" fmla="*/ 2147483647 h 60"/>
                      <a:gd name="T44" fmla="*/ 1718749157 w 67"/>
                      <a:gd name="T45" fmla="*/ 2147483647 h 60"/>
                      <a:gd name="T46" fmla="*/ 1780134717 w 67"/>
                      <a:gd name="T47" fmla="*/ 2147483647 h 60"/>
                      <a:gd name="T48" fmla="*/ 2147483647 w 67"/>
                      <a:gd name="T49" fmla="*/ 2147483647 h 60"/>
                      <a:gd name="T50" fmla="*/ 2147483647 w 67"/>
                      <a:gd name="T51" fmla="*/ 2147483647 h 60"/>
                      <a:gd name="T52" fmla="*/ 2147483647 w 67"/>
                      <a:gd name="T53" fmla="*/ 2147483647 h 60"/>
                      <a:gd name="T54" fmla="*/ 2147483647 w 67"/>
                      <a:gd name="T55" fmla="*/ 2147483647 h 60"/>
                      <a:gd name="T56" fmla="*/ 2147483647 w 67"/>
                      <a:gd name="T57" fmla="*/ 2147483647 h 60"/>
                      <a:gd name="T58" fmla="*/ 2147483647 w 67"/>
                      <a:gd name="T59" fmla="*/ 2147483647 h 60"/>
                      <a:gd name="T60" fmla="*/ 2087055172 w 67"/>
                      <a:gd name="T61" fmla="*/ 806142661 h 60"/>
                      <a:gd name="T62" fmla="*/ 552454614 w 67"/>
                      <a:gd name="T63" fmla="*/ 2147483647 h 60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67"/>
                      <a:gd name="T97" fmla="*/ 0 h 60"/>
                      <a:gd name="T98" fmla="*/ 67 w 67"/>
                      <a:gd name="T99" fmla="*/ 60 h 60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67" h="60">
                        <a:moveTo>
                          <a:pt x="53" y="2"/>
                        </a:moveTo>
                        <a:cubicBezTo>
                          <a:pt x="53" y="1"/>
                          <a:pt x="52" y="0"/>
                          <a:pt x="51" y="0"/>
                        </a:cubicBezTo>
                        <a:cubicBezTo>
                          <a:pt x="46" y="0"/>
                          <a:pt x="46" y="0"/>
                          <a:pt x="46" y="0"/>
                        </a:cubicBezTo>
                        <a:cubicBezTo>
                          <a:pt x="45" y="0"/>
                          <a:pt x="44" y="1"/>
                          <a:pt x="44" y="2"/>
                        </a:cubicBezTo>
                        <a:cubicBezTo>
                          <a:pt x="44" y="5"/>
                          <a:pt x="44" y="5"/>
                          <a:pt x="44" y="5"/>
                        </a:cubicBezTo>
                        <a:cubicBezTo>
                          <a:pt x="53" y="14"/>
                          <a:pt x="53" y="14"/>
                          <a:pt x="53" y="14"/>
                        </a:cubicBezTo>
                        <a:lnTo>
                          <a:pt x="53" y="2"/>
                        </a:lnTo>
                        <a:close/>
                        <a:moveTo>
                          <a:pt x="66" y="31"/>
                        </a:moveTo>
                        <a:cubicBezTo>
                          <a:pt x="36" y="2"/>
                          <a:pt x="36" y="2"/>
                          <a:pt x="36" y="2"/>
                        </a:cubicBezTo>
                        <a:cubicBezTo>
                          <a:pt x="35" y="0"/>
                          <a:pt x="33" y="0"/>
                          <a:pt x="31" y="2"/>
                        </a:cubicBezTo>
                        <a:cubicBezTo>
                          <a:pt x="2" y="31"/>
                          <a:pt x="2" y="31"/>
                          <a:pt x="2" y="31"/>
                        </a:cubicBezTo>
                        <a:cubicBezTo>
                          <a:pt x="0" y="33"/>
                          <a:pt x="0" y="35"/>
                          <a:pt x="2" y="36"/>
                        </a:cubicBezTo>
                        <a:cubicBezTo>
                          <a:pt x="2" y="37"/>
                          <a:pt x="3" y="37"/>
                          <a:pt x="4" y="37"/>
                        </a:cubicBezTo>
                        <a:cubicBezTo>
                          <a:pt x="5" y="37"/>
                          <a:pt x="6" y="37"/>
                          <a:pt x="7" y="36"/>
                        </a:cubicBezTo>
                        <a:cubicBezTo>
                          <a:pt x="34" y="9"/>
                          <a:pt x="34" y="9"/>
                          <a:pt x="34" y="9"/>
                        </a:cubicBezTo>
                        <a:cubicBezTo>
                          <a:pt x="61" y="36"/>
                          <a:pt x="61" y="36"/>
                          <a:pt x="61" y="36"/>
                        </a:cubicBezTo>
                        <a:cubicBezTo>
                          <a:pt x="62" y="38"/>
                          <a:pt x="65" y="38"/>
                          <a:pt x="66" y="36"/>
                        </a:cubicBezTo>
                        <a:cubicBezTo>
                          <a:pt x="67" y="35"/>
                          <a:pt x="67" y="33"/>
                          <a:pt x="66" y="31"/>
                        </a:cubicBezTo>
                        <a:close/>
                        <a:moveTo>
                          <a:pt x="9" y="37"/>
                        </a:moveTo>
                        <a:cubicBezTo>
                          <a:pt x="9" y="57"/>
                          <a:pt x="9" y="57"/>
                          <a:pt x="9" y="57"/>
                        </a:cubicBezTo>
                        <a:cubicBezTo>
                          <a:pt x="9" y="59"/>
                          <a:pt x="11" y="60"/>
                          <a:pt x="13" y="60"/>
                        </a:cubicBezTo>
                        <a:cubicBezTo>
                          <a:pt x="28" y="60"/>
                          <a:pt x="28" y="60"/>
                          <a:pt x="28" y="60"/>
                        </a:cubicBezTo>
                        <a:cubicBezTo>
                          <a:pt x="28" y="42"/>
                          <a:pt x="28" y="42"/>
                          <a:pt x="28" y="42"/>
                        </a:cubicBezTo>
                        <a:cubicBezTo>
                          <a:pt x="28" y="42"/>
                          <a:pt x="29" y="41"/>
                          <a:pt x="29" y="41"/>
                        </a:cubicBezTo>
                        <a:cubicBezTo>
                          <a:pt x="38" y="41"/>
                          <a:pt x="38" y="41"/>
                          <a:pt x="38" y="41"/>
                        </a:cubicBezTo>
                        <a:cubicBezTo>
                          <a:pt x="39" y="41"/>
                          <a:pt x="39" y="42"/>
                          <a:pt x="39" y="42"/>
                        </a:cubicBezTo>
                        <a:cubicBezTo>
                          <a:pt x="39" y="60"/>
                          <a:pt x="39" y="60"/>
                          <a:pt x="39" y="60"/>
                        </a:cubicBezTo>
                        <a:cubicBezTo>
                          <a:pt x="55" y="60"/>
                          <a:pt x="55" y="60"/>
                          <a:pt x="55" y="60"/>
                        </a:cubicBezTo>
                        <a:cubicBezTo>
                          <a:pt x="57" y="60"/>
                          <a:pt x="58" y="59"/>
                          <a:pt x="58" y="57"/>
                        </a:cubicBezTo>
                        <a:cubicBezTo>
                          <a:pt x="58" y="38"/>
                          <a:pt x="58" y="38"/>
                          <a:pt x="58" y="38"/>
                        </a:cubicBezTo>
                        <a:cubicBezTo>
                          <a:pt x="34" y="13"/>
                          <a:pt x="34" y="13"/>
                          <a:pt x="34" y="13"/>
                        </a:cubicBezTo>
                        <a:lnTo>
                          <a:pt x="9" y="3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121917" tIns="60959" rIns="121917" bIns="60959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  <p:pic>
        <p:nvPicPr>
          <p:cNvPr id="57" name="图片 56">
            <a:extLst>
              <a:ext uri="{FF2B5EF4-FFF2-40B4-BE49-F238E27FC236}">
                <a16:creationId xmlns:a16="http://schemas.microsoft.com/office/drawing/2014/main" id="{F1FF2977-9906-40A4-AAE6-3D00EB7789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63620" y="1618464"/>
            <a:ext cx="2727454" cy="4091181"/>
          </a:xfrm>
          <a:prstGeom prst="rect">
            <a:avLst/>
          </a:prstGeom>
          <a:solidFill>
            <a:srgbClr val="2889F4"/>
          </a:solidFill>
          <a:ln w="12700" cap="flat" cmpd="sng" algn="ctr">
            <a:noFill/>
            <a:prstDash val="solid"/>
            <a:miter lim="800000"/>
          </a:ln>
          <a:effectLst>
            <a:outerShdw blurRad="762000" sx="90000" sy="90000" algn="tr" rotWithShape="0">
              <a:prstClr val="black">
                <a:alpha val="15000"/>
              </a:prstClr>
            </a:outerShdw>
          </a:effectLst>
        </p:spPr>
      </p:pic>
      <p:grpSp>
        <p:nvGrpSpPr>
          <p:cNvPr id="58" name="组合 57">
            <a:extLst>
              <a:ext uri="{FF2B5EF4-FFF2-40B4-BE49-F238E27FC236}">
                <a16:creationId xmlns:a16="http://schemas.microsoft.com/office/drawing/2014/main" id="{9EFF340F-2B79-49D6-A950-FE005285DA55}"/>
              </a:ext>
            </a:extLst>
          </p:cNvPr>
          <p:cNvGrpSpPr/>
          <p:nvPr/>
        </p:nvGrpSpPr>
        <p:grpSpPr>
          <a:xfrm>
            <a:off x="8802380" y="1603906"/>
            <a:ext cx="2707447" cy="4120297"/>
            <a:chOff x="8964536" y="1617120"/>
            <a:chExt cx="2641546" cy="4020006"/>
          </a:xfrm>
        </p:grpSpPr>
        <p:sp>
          <p:nvSpPr>
            <p:cNvPr id="59" name="Rectangle: Rounded Corners 8">
              <a:extLst>
                <a:ext uri="{FF2B5EF4-FFF2-40B4-BE49-F238E27FC236}">
                  <a16:creationId xmlns:a16="http://schemas.microsoft.com/office/drawing/2014/main" id="{0E7C7AFF-DA9A-4999-BFBB-A13239E68AA4}"/>
                </a:ext>
              </a:extLst>
            </p:cNvPr>
            <p:cNvSpPr/>
            <p:nvPr/>
          </p:nvSpPr>
          <p:spPr>
            <a:xfrm>
              <a:off x="8964536" y="1617120"/>
              <a:ext cx="2641546" cy="402000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0" name="Group 22">
              <a:extLst>
                <a:ext uri="{FF2B5EF4-FFF2-40B4-BE49-F238E27FC236}">
                  <a16:creationId xmlns:a16="http://schemas.microsoft.com/office/drawing/2014/main" id="{69B16999-6D93-4CD3-9275-E01F4240D1A9}"/>
                </a:ext>
              </a:extLst>
            </p:cNvPr>
            <p:cNvGrpSpPr/>
            <p:nvPr/>
          </p:nvGrpSpPr>
          <p:grpSpPr>
            <a:xfrm>
              <a:off x="9198524" y="2392118"/>
              <a:ext cx="2173570" cy="1634080"/>
              <a:chOff x="14271094" y="4229129"/>
              <a:chExt cx="3053712" cy="2295762"/>
            </a:xfrm>
          </p:grpSpPr>
          <p:sp>
            <p:nvSpPr>
              <p:cNvPr id="62" name="Rectangle 23">
                <a:extLst>
                  <a:ext uri="{FF2B5EF4-FFF2-40B4-BE49-F238E27FC236}">
                    <a16:creationId xmlns:a16="http://schemas.microsoft.com/office/drawing/2014/main" id="{67DB7D52-F62A-4E0C-AE72-FBCCBF312E70}"/>
                  </a:ext>
                </a:extLst>
              </p:cNvPr>
              <p:cNvSpPr/>
              <p:nvPr/>
            </p:nvSpPr>
            <p:spPr>
              <a:xfrm>
                <a:off x="14271094" y="4939156"/>
                <a:ext cx="3053712" cy="1585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457200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TextBox 24">
                <a:extLst>
                  <a:ext uri="{FF2B5EF4-FFF2-40B4-BE49-F238E27FC236}">
                    <a16:creationId xmlns:a16="http://schemas.microsoft.com/office/drawing/2014/main" id="{867E9CD6-876C-44E2-A2A5-68B6E8CA5485}"/>
                  </a:ext>
                </a:extLst>
              </p:cNvPr>
              <p:cNvSpPr txBox="1"/>
              <p:nvPr/>
            </p:nvSpPr>
            <p:spPr>
              <a:xfrm>
                <a:off x="14427892" y="4229129"/>
                <a:ext cx="2740114" cy="562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id-ID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1" name="Rectangle: Rounded Corners 25">
              <a:extLst>
                <a:ext uri="{FF2B5EF4-FFF2-40B4-BE49-F238E27FC236}">
                  <a16:creationId xmlns:a16="http://schemas.microsoft.com/office/drawing/2014/main" id="{FD0512CE-FA1F-47B8-B9CE-767B5FB85287}"/>
                </a:ext>
              </a:extLst>
            </p:cNvPr>
            <p:cNvSpPr/>
            <p:nvPr/>
          </p:nvSpPr>
          <p:spPr>
            <a:xfrm>
              <a:off x="9500161" y="4909569"/>
              <a:ext cx="1570295" cy="353089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660400" dist="127000" dir="5400000" sx="80000" sy="80000" algn="t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600" kern="0" dirty="0">
                  <a:solidFill>
                    <a:schemeClr val="bg1"/>
                  </a:solidFill>
                  <a:cs typeface="+mn-ea"/>
                  <a:sym typeface="+mn-lt"/>
                </a:rPr>
                <a:t>More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29306" y="6569032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1669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77000" decel="2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游戏机, 房间&#10;&#10;描述已自动生成">
            <a:extLst>
              <a:ext uri="{FF2B5EF4-FFF2-40B4-BE49-F238E27FC236}">
                <a16:creationId xmlns:a16="http://schemas.microsoft.com/office/drawing/2014/main" id="{0480A8D5-1C89-478E-B989-3C83DF945F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03" r="60994"/>
          <a:stretch/>
        </p:blipFill>
        <p:spPr>
          <a:xfrm>
            <a:off x="0" y="2117557"/>
            <a:ext cx="3155565" cy="4740443"/>
          </a:xfrm>
          <a:prstGeom prst="rect">
            <a:avLst/>
          </a:prstGeom>
        </p:spPr>
      </p:pic>
      <p:pic>
        <p:nvPicPr>
          <p:cNvPr id="11" name="图片 10" descr="卡通人物&#10;&#10;低可信度描述已自动生成">
            <a:extLst>
              <a:ext uri="{FF2B5EF4-FFF2-40B4-BE49-F238E27FC236}">
                <a16:creationId xmlns:a16="http://schemas.microsoft.com/office/drawing/2014/main" id="{2A9188FF-29E3-4D9D-83D9-CFC33AA925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0"/>
          <a:stretch/>
        </p:blipFill>
        <p:spPr>
          <a:xfrm>
            <a:off x="8037095" y="3063878"/>
            <a:ext cx="4154905" cy="399263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73A98BC4-4090-4E43-BE89-D10F69ACC272}"/>
              </a:ext>
            </a:extLst>
          </p:cNvPr>
          <p:cNvSpPr txBox="1"/>
          <p:nvPr/>
        </p:nvSpPr>
        <p:spPr>
          <a:xfrm>
            <a:off x="4557309" y="2163175"/>
            <a:ext cx="31121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PART 02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BA28900-8614-4D30-97E2-768C6222B02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17501" y="2947374"/>
            <a:ext cx="4591783" cy="738664"/>
          </a:xfrm>
          <a:prstGeom prst="rect">
            <a:avLst/>
          </a:prstGeom>
          <a:noFill/>
          <a:effectLst>
            <a:glow rad="203200">
              <a:srgbClr val="FF0000">
                <a:alpha val="69000"/>
              </a:srgbClr>
            </a:glow>
          </a:effectLst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 defTabSz="457200">
              <a:defRPr sz="48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A4BC822-1F27-4E6E-A5C3-799CCD7E14B8}"/>
              </a:ext>
            </a:extLst>
          </p:cNvPr>
          <p:cNvSpPr/>
          <p:nvPr/>
        </p:nvSpPr>
        <p:spPr>
          <a:xfrm>
            <a:off x="3470370" y="3618511"/>
            <a:ext cx="5286045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 designer can use default text to simulate what text would look like. It looks even better with you using this text. </a:t>
            </a:r>
          </a:p>
        </p:txBody>
      </p:sp>
      <p:pic>
        <p:nvPicPr>
          <p:cNvPr id="22" name="图片 21" descr="图片包含 游戏机&#10;&#10;描述已自动生成">
            <a:extLst>
              <a:ext uri="{FF2B5EF4-FFF2-40B4-BE49-F238E27FC236}">
                <a16:creationId xmlns:a16="http://schemas.microsoft.com/office/drawing/2014/main" id="{92563CA1-334A-4BD2-B753-0A25E6B0AF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737" y="279699"/>
            <a:ext cx="1707835" cy="170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44758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33733FD-BCD4-4D10-AF53-857D232652FC}"/>
              </a:ext>
            </a:extLst>
          </p:cNvPr>
          <p:cNvGrpSpPr/>
          <p:nvPr/>
        </p:nvGrpSpPr>
        <p:grpSpPr>
          <a:xfrm>
            <a:off x="223550" y="359909"/>
            <a:ext cx="2936745" cy="538448"/>
            <a:chOff x="207508" y="247615"/>
            <a:chExt cx="2936745" cy="538448"/>
          </a:xfrm>
        </p:grpSpPr>
        <p:pic>
          <p:nvPicPr>
            <p:cNvPr id="3" name="图片 2" descr="图片包含 游戏机&#10;&#10;描述已自动生成">
              <a:extLst>
                <a:ext uri="{FF2B5EF4-FFF2-40B4-BE49-F238E27FC236}">
                  <a16:creationId xmlns:a16="http://schemas.microsoft.com/office/drawing/2014/main" id="{38AD7529-F1F3-4EF8-933E-DD21DB6BB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508" y="247615"/>
              <a:ext cx="538187" cy="538448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2FB27A4-DAF4-46B8-B6EC-F2A2111B982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857387" y="301396"/>
              <a:ext cx="2286866" cy="430887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12700">
                    <a:srgbClr val="FF0000">
                      <a:alpha val="53000"/>
                    </a:srgbClr>
                  </a:glo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5713567A-F2C8-4D85-9318-CBAB7D8957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931" y="1659713"/>
            <a:ext cx="2606996" cy="3908273"/>
          </a:xfrm>
          <a:prstGeom prst="rect">
            <a:avLst/>
          </a:prstGeom>
          <a:solidFill>
            <a:srgbClr val="C9292A"/>
          </a:solidFill>
          <a:ln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C14E9100-C0A2-4D64-8AA2-71615AAA221D}"/>
              </a:ext>
            </a:extLst>
          </p:cNvPr>
          <p:cNvGrpSpPr/>
          <p:nvPr/>
        </p:nvGrpSpPr>
        <p:grpSpPr>
          <a:xfrm>
            <a:off x="3400927" y="1672755"/>
            <a:ext cx="2737184" cy="3882190"/>
            <a:chOff x="6127116" y="2259269"/>
            <a:chExt cx="2919663" cy="4141003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2C078E90-817E-4FB6-99A6-8C6D6D1C5163}"/>
                </a:ext>
              </a:extLst>
            </p:cNvPr>
            <p:cNvGrpSpPr/>
            <p:nvPr/>
          </p:nvGrpSpPr>
          <p:grpSpPr>
            <a:xfrm>
              <a:off x="6127116" y="2259269"/>
              <a:ext cx="2919663" cy="4141003"/>
              <a:chOff x="6127116" y="2605633"/>
              <a:chExt cx="2919663" cy="4141003"/>
            </a:xfrm>
            <a:solidFill>
              <a:srgbClr val="D19F62"/>
            </a:solidFill>
          </p:grpSpPr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CC2ED4DA-A970-4EBE-AA47-F961FB28E5C6}"/>
                  </a:ext>
                </a:extLst>
              </p:cNvPr>
              <p:cNvSpPr/>
              <p:nvPr/>
            </p:nvSpPr>
            <p:spPr>
              <a:xfrm>
                <a:off x="6127116" y="2605633"/>
                <a:ext cx="2919663" cy="4141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A3C520BE-BA22-4E8A-B9E1-68398D1DE4A6}"/>
                  </a:ext>
                </a:extLst>
              </p:cNvPr>
              <p:cNvGrpSpPr/>
              <p:nvPr/>
            </p:nvGrpSpPr>
            <p:grpSpPr>
              <a:xfrm>
                <a:off x="6363470" y="3914023"/>
                <a:ext cx="2446956" cy="1693083"/>
                <a:chOff x="6363470" y="4054245"/>
                <a:chExt cx="2446956" cy="1693083"/>
              </a:xfrm>
              <a:grpFill/>
            </p:grpSpPr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CD0006D4-2B7E-4E4F-B412-4FC293B0AD69}"/>
                    </a:ext>
                  </a:extLst>
                </p:cNvPr>
                <p:cNvSpPr txBox="1"/>
                <p:nvPr/>
              </p:nvSpPr>
              <p:spPr>
                <a:xfrm>
                  <a:off x="6363470" y="4513349"/>
                  <a:ext cx="2446956" cy="123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lnSpc>
                      <a:spcPct val="150000"/>
                    </a:lnSpc>
                    <a:defRPr/>
                  </a:pPr>
                  <a:r>
                    <a:rPr lang="en-US" altLang="zh-CN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Click here to add content that matches the title.</a:t>
                  </a:r>
                  <a:endPara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A6AE3B5B-3B70-4468-8F3D-F312EF5EB42B}"/>
                    </a:ext>
                  </a:extLst>
                </p:cNvPr>
                <p:cNvSpPr txBox="1"/>
                <p:nvPr/>
              </p:nvSpPr>
              <p:spPr>
                <a:xfrm>
                  <a:off x="6490015" y="4054245"/>
                  <a:ext cx="2069139" cy="426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6" name="Oval 9">
              <a:extLst>
                <a:ext uri="{FF2B5EF4-FFF2-40B4-BE49-F238E27FC236}">
                  <a16:creationId xmlns:a16="http://schemas.microsoft.com/office/drawing/2014/main" id="{B20A0B1A-5492-47DA-8248-82AC4DDE9D17}"/>
                </a:ext>
              </a:extLst>
            </p:cNvPr>
            <p:cNvSpPr/>
            <p:nvPr/>
          </p:nvSpPr>
          <p:spPr>
            <a:xfrm>
              <a:off x="7338684" y="2782598"/>
              <a:ext cx="496527" cy="495658"/>
            </a:xfrm>
            <a:custGeom>
              <a:avLst/>
              <a:gdLst>
                <a:gd name="connsiteX0" fmla="*/ 164777 w 604110"/>
                <a:gd name="connsiteY0" fmla="*/ 264973 h 603052"/>
                <a:gd name="connsiteX1" fmla="*/ 457609 w 604110"/>
                <a:gd name="connsiteY1" fmla="*/ 264973 h 603052"/>
                <a:gd name="connsiteX2" fmla="*/ 485066 w 604110"/>
                <a:gd name="connsiteY2" fmla="*/ 292388 h 603052"/>
                <a:gd name="connsiteX3" fmla="*/ 457609 w 604110"/>
                <a:gd name="connsiteY3" fmla="*/ 319802 h 603052"/>
                <a:gd name="connsiteX4" fmla="*/ 164777 w 604110"/>
                <a:gd name="connsiteY4" fmla="*/ 319802 h 603052"/>
                <a:gd name="connsiteX5" fmla="*/ 137320 w 604110"/>
                <a:gd name="connsiteY5" fmla="*/ 292388 h 603052"/>
                <a:gd name="connsiteX6" fmla="*/ 164777 w 604110"/>
                <a:gd name="connsiteY6" fmla="*/ 264973 h 603052"/>
                <a:gd name="connsiteX7" fmla="*/ 164777 w 604110"/>
                <a:gd name="connsiteY7" fmla="*/ 137038 h 603052"/>
                <a:gd name="connsiteX8" fmla="*/ 457609 w 604110"/>
                <a:gd name="connsiteY8" fmla="*/ 137038 h 603052"/>
                <a:gd name="connsiteX9" fmla="*/ 485066 w 604110"/>
                <a:gd name="connsiteY9" fmla="*/ 164453 h 603052"/>
                <a:gd name="connsiteX10" fmla="*/ 457609 w 604110"/>
                <a:gd name="connsiteY10" fmla="*/ 191867 h 603052"/>
                <a:gd name="connsiteX11" fmla="*/ 164777 w 604110"/>
                <a:gd name="connsiteY11" fmla="*/ 191867 h 603052"/>
                <a:gd name="connsiteX12" fmla="*/ 137320 w 604110"/>
                <a:gd name="connsiteY12" fmla="*/ 164453 h 603052"/>
                <a:gd name="connsiteX13" fmla="*/ 164777 w 604110"/>
                <a:gd name="connsiteY13" fmla="*/ 137038 h 603052"/>
                <a:gd name="connsiteX14" fmla="*/ 54919 w 604110"/>
                <a:gd name="connsiteY14" fmla="*/ 54823 h 603052"/>
                <a:gd name="connsiteX15" fmla="*/ 54919 w 604110"/>
                <a:gd name="connsiteY15" fmla="*/ 420355 h 603052"/>
                <a:gd name="connsiteX16" fmla="*/ 137298 w 604110"/>
                <a:gd name="connsiteY16" fmla="*/ 420355 h 603052"/>
                <a:gd name="connsiteX17" fmla="*/ 164757 w 604110"/>
                <a:gd name="connsiteY17" fmla="*/ 447766 h 603052"/>
                <a:gd name="connsiteX18" fmla="*/ 164757 w 604110"/>
                <a:gd name="connsiteY18" fmla="*/ 523011 h 603052"/>
                <a:gd name="connsiteX19" fmla="*/ 304664 w 604110"/>
                <a:gd name="connsiteY19" fmla="*/ 425289 h 603052"/>
                <a:gd name="connsiteX20" fmla="*/ 320316 w 604110"/>
                <a:gd name="connsiteY20" fmla="*/ 420355 h 603052"/>
                <a:gd name="connsiteX21" fmla="*/ 549191 w 604110"/>
                <a:gd name="connsiteY21" fmla="*/ 420355 h 603052"/>
                <a:gd name="connsiteX22" fmla="*/ 549191 w 604110"/>
                <a:gd name="connsiteY22" fmla="*/ 54823 h 603052"/>
                <a:gd name="connsiteX23" fmla="*/ 27460 w 604110"/>
                <a:gd name="connsiteY23" fmla="*/ 0 h 603052"/>
                <a:gd name="connsiteX24" fmla="*/ 576650 w 604110"/>
                <a:gd name="connsiteY24" fmla="*/ 0 h 603052"/>
                <a:gd name="connsiteX25" fmla="*/ 604110 w 604110"/>
                <a:gd name="connsiteY25" fmla="*/ 27411 h 603052"/>
                <a:gd name="connsiteX26" fmla="*/ 604110 w 604110"/>
                <a:gd name="connsiteY26" fmla="*/ 447766 h 603052"/>
                <a:gd name="connsiteX27" fmla="*/ 576650 w 604110"/>
                <a:gd name="connsiteY27" fmla="*/ 475178 h 603052"/>
                <a:gd name="connsiteX28" fmla="*/ 328965 w 604110"/>
                <a:gd name="connsiteY28" fmla="*/ 475178 h 603052"/>
                <a:gd name="connsiteX29" fmla="*/ 153087 w 604110"/>
                <a:gd name="connsiteY29" fmla="*/ 598118 h 603052"/>
                <a:gd name="connsiteX30" fmla="*/ 137298 w 604110"/>
                <a:gd name="connsiteY30" fmla="*/ 603052 h 603052"/>
                <a:gd name="connsiteX31" fmla="*/ 124666 w 604110"/>
                <a:gd name="connsiteY31" fmla="*/ 599900 h 603052"/>
                <a:gd name="connsiteX32" fmla="*/ 109838 w 604110"/>
                <a:gd name="connsiteY32" fmla="*/ 575641 h 603052"/>
                <a:gd name="connsiteX33" fmla="*/ 109838 w 604110"/>
                <a:gd name="connsiteY33" fmla="*/ 475178 h 603052"/>
                <a:gd name="connsiteX34" fmla="*/ 27460 w 604110"/>
                <a:gd name="connsiteY34" fmla="*/ 475178 h 603052"/>
                <a:gd name="connsiteX35" fmla="*/ 0 w 604110"/>
                <a:gd name="connsiteY35" fmla="*/ 447766 h 603052"/>
                <a:gd name="connsiteX36" fmla="*/ 0 w 604110"/>
                <a:gd name="connsiteY36" fmla="*/ 27411 h 603052"/>
                <a:gd name="connsiteX37" fmla="*/ 27460 w 604110"/>
                <a:gd name="connsiteY37" fmla="*/ 0 h 6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4110" h="603052">
                  <a:moveTo>
                    <a:pt x="164777" y="264973"/>
                  </a:moveTo>
                  <a:lnTo>
                    <a:pt x="457609" y="264973"/>
                  </a:lnTo>
                  <a:cubicBezTo>
                    <a:pt x="472848" y="264973"/>
                    <a:pt x="485066" y="277310"/>
                    <a:pt x="485066" y="292388"/>
                  </a:cubicBezTo>
                  <a:cubicBezTo>
                    <a:pt x="485066" y="307603"/>
                    <a:pt x="472848" y="319802"/>
                    <a:pt x="457609" y="319802"/>
                  </a:cubicBezTo>
                  <a:lnTo>
                    <a:pt x="164777" y="319802"/>
                  </a:lnTo>
                  <a:cubicBezTo>
                    <a:pt x="149676" y="319802"/>
                    <a:pt x="137320" y="307603"/>
                    <a:pt x="137320" y="292388"/>
                  </a:cubicBezTo>
                  <a:cubicBezTo>
                    <a:pt x="137320" y="277310"/>
                    <a:pt x="149676" y="264973"/>
                    <a:pt x="164777" y="264973"/>
                  </a:cubicBezTo>
                  <a:close/>
                  <a:moveTo>
                    <a:pt x="164777" y="137038"/>
                  </a:moveTo>
                  <a:lnTo>
                    <a:pt x="457609" y="137038"/>
                  </a:lnTo>
                  <a:cubicBezTo>
                    <a:pt x="472848" y="137038"/>
                    <a:pt x="485066" y="149375"/>
                    <a:pt x="485066" y="164453"/>
                  </a:cubicBezTo>
                  <a:cubicBezTo>
                    <a:pt x="485066" y="179531"/>
                    <a:pt x="472848" y="191867"/>
                    <a:pt x="457609" y="191867"/>
                  </a:cubicBezTo>
                  <a:lnTo>
                    <a:pt x="164777" y="191867"/>
                  </a:lnTo>
                  <a:cubicBezTo>
                    <a:pt x="149676" y="191867"/>
                    <a:pt x="137320" y="179531"/>
                    <a:pt x="137320" y="164453"/>
                  </a:cubicBezTo>
                  <a:cubicBezTo>
                    <a:pt x="137320" y="149375"/>
                    <a:pt x="149676" y="137038"/>
                    <a:pt x="164777" y="137038"/>
                  </a:cubicBezTo>
                  <a:close/>
                  <a:moveTo>
                    <a:pt x="54919" y="54823"/>
                  </a:moveTo>
                  <a:lnTo>
                    <a:pt x="54919" y="420355"/>
                  </a:lnTo>
                  <a:lnTo>
                    <a:pt x="137298" y="420355"/>
                  </a:lnTo>
                  <a:cubicBezTo>
                    <a:pt x="152401" y="420355"/>
                    <a:pt x="164757" y="432553"/>
                    <a:pt x="164757" y="447766"/>
                  </a:cubicBezTo>
                  <a:lnTo>
                    <a:pt x="164757" y="523011"/>
                  </a:lnTo>
                  <a:lnTo>
                    <a:pt x="304664" y="425289"/>
                  </a:lnTo>
                  <a:cubicBezTo>
                    <a:pt x="309194" y="422000"/>
                    <a:pt x="314686" y="420355"/>
                    <a:pt x="320316" y="420355"/>
                  </a:cubicBezTo>
                  <a:lnTo>
                    <a:pt x="549191" y="420355"/>
                  </a:lnTo>
                  <a:lnTo>
                    <a:pt x="549191" y="54823"/>
                  </a:lnTo>
                  <a:close/>
                  <a:moveTo>
                    <a:pt x="27460" y="0"/>
                  </a:moveTo>
                  <a:lnTo>
                    <a:pt x="576650" y="0"/>
                  </a:lnTo>
                  <a:cubicBezTo>
                    <a:pt x="591753" y="0"/>
                    <a:pt x="604110" y="12335"/>
                    <a:pt x="604110" y="27411"/>
                  </a:cubicBezTo>
                  <a:lnTo>
                    <a:pt x="604110" y="447766"/>
                  </a:lnTo>
                  <a:cubicBezTo>
                    <a:pt x="604110" y="462843"/>
                    <a:pt x="591753" y="475178"/>
                    <a:pt x="576650" y="475178"/>
                  </a:cubicBezTo>
                  <a:lnTo>
                    <a:pt x="328965" y="475178"/>
                  </a:lnTo>
                  <a:lnTo>
                    <a:pt x="153087" y="598118"/>
                  </a:lnTo>
                  <a:cubicBezTo>
                    <a:pt x="148282" y="601408"/>
                    <a:pt x="142790" y="603052"/>
                    <a:pt x="137298" y="603052"/>
                  </a:cubicBezTo>
                  <a:cubicBezTo>
                    <a:pt x="132904" y="603052"/>
                    <a:pt x="128648" y="602093"/>
                    <a:pt x="124666" y="599900"/>
                  </a:cubicBezTo>
                  <a:cubicBezTo>
                    <a:pt x="115467" y="595240"/>
                    <a:pt x="109838" y="585920"/>
                    <a:pt x="109838" y="575641"/>
                  </a:cubicBezTo>
                  <a:lnTo>
                    <a:pt x="109838" y="475178"/>
                  </a:lnTo>
                  <a:lnTo>
                    <a:pt x="27460" y="475178"/>
                  </a:lnTo>
                  <a:cubicBezTo>
                    <a:pt x="12357" y="475178"/>
                    <a:pt x="0" y="462843"/>
                    <a:pt x="0" y="447766"/>
                  </a:cubicBezTo>
                  <a:lnTo>
                    <a:pt x="0" y="27411"/>
                  </a:lnTo>
                  <a:cubicBezTo>
                    <a:pt x="0" y="12335"/>
                    <a:pt x="12357" y="0"/>
                    <a:pt x="27460" y="0"/>
                  </a:cubicBezTo>
                  <a:close/>
                </a:path>
              </a:pathLst>
            </a:custGeom>
            <a:solidFill>
              <a:srgbClr val="3E6D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1032DB95-DC71-47F8-A9DC-AF97E9462A94}"/>
              </a:ext>
            </a:extLst>
          </p:cNvPr>
          <p:cNvGrpSpPr/>
          <p:nvPr/>
        </p:nvGrpSpPr>
        <p:grpSpPr>
          <a:xfrm>
            <a:off x="6094029" y="1737969"/>
            <a:ext cx="5606977" cy="3751762"/>
            <a:chOff x="6160168" y="1903445"/>
            <a:chExt cx="5332294" cy="3567965"/>
          </a:xfrm>
        </p:grpSpPr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id="{9C1CAFBE-6FF8-4C20-B557-8BA51728E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80731" y="1943633"/>
              <a:ext cx="5286955" cy="3492740"/>
            </a:xfrm>
            <a:prstGeom prst="rect">
              <a:avLst/>
            </a:prstGeom>
          </p:spPr>
        </p:pic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DFACA9BD-50A4-44FB-AA97-67D902A92708}"/>
                </a:ext>
              </a:extLst>
            </p:cNvPr>
            <p:cNvSpPr/>
            <p:nvPr/>
          </p:nvSpPr>
          <p:spPr>
            <a:xfrm>
              <a:off x="6160168" y="1903445"/>
              <a:ext cx="5332294" cy="3567965"/>
            </a:xfrm>
            <a:prstGeom prst="rect">
              <a:avLst/>
            </a:prstGeom>
            <a:solidFill>
              <a:srgbClr val="5A83CB">
                <a:alpha val="90000"/>
              </a:srgbClr>
            </a:soli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833E03AB-CC95-453F-A63E-6D4955B9042E}"/>
                </a:ext>
              </a:extLst>
            </p:cNvPr>
            <p:cNvGrpSpPr/>
            <p:nvPr/>
          </p:nvGrpSpPr>
          <p:grpSpPr>
            <a:xfrm>
              <a:off x="6258146" y="2315034"/>
              <a:ext cx="4989316" cy="951424"/>
              <a:chOff x="6258146" y="2315034"/>
              <a:chExt cx="4989316" cy="951424"/>
            </a:xfrm>
          </p:grpSpPr>
          <p:sp>
            <p:nvSpPr>
              <p:cNvPr id="75" name="矩形: 圆角 74">
                <a:extLst>
                  <a:ext uri="{FF2B5EF4-FFF2-40B4-BE49-F238E27FC236}">
                    <a16:creationId xmlns:a16="http://schemas.microsoft.com/office/drawing/2014/main" id="{2666AEE7-DF3F-4CDB-A800-160BDC964BFC}"/>
                  </a:ext>
                </a:extLst>
              </p:cNvPr>
              <p:cNvSpPr/>
              <p:nvPr/>
            </p:nvSpPr>
            <p:spPr>
              <a:xfrm>
                <a:off x="6258146" y="2315034"/>
                <a:ext cx="1655706" cy="468000"/>
              </a:xfrm>
              <a:prstGeom prst="roundRect">
                <a:avLst>
                  <a:gd name="adj" fmla="val 50000"/>
                </a:avLst>
              </a:prstGeom>
              <a:solidFill>
                <a:srgbClr val="EC931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altLang="zh-CN" sz="1600" b="1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AE12625D-6037-4909-801B-17448A0474B1}"/>
                  </a:ext>
                </a:extLst>
              </p:cNvPr>
              <p:cNvSpPr txBox="1"/>
              <p:nvPr/>
            </p:nvSpPr>
            <p:spPr>
              <a:xfrm>
                <a:off x="6258147" y="2868754"/>
                <a:ext cx="4989315" cy="397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3CA10E10-C33B-45B8-9313-41416DADF4A1}"/>
                </a:ext>
              </a:extLst>
            </p:cNvPr>
            <p:cNvGrpSpPr/>
            <p:nvPr/>
          </p:nvGrpSpPr>
          <p:grpSpPr>
            <a:xfrm>
              <a:off x="6258146" y="3889001"/>
              <a:ext cx="4989316" cy="951424"/>
              <a:chOff x="5493636" y="1535545"/>
              <a:chExt cx="4989316" cy="951424"/>
            </a:xfrm>
          </p:grpSpPr>
          <p:sp>
            <p:nvSpPr>
              <p:cNvPr id="73" name="矩形: 圆角 72">
                <a:extLst>
                  <a:ext uri="{FF2B5EF4-FFF2-40B4-BE49-F238E27FC236}">
                    <a16:creationId xmlns:a16="http://schemas.microsoft.com/office/drawing/2014/main" id="{C54ACA1C-8B33-4831-9B9F-C625FE8975EB}"/>
                  </a:ext>
                </a:extLst>
              </p:cNvPr>
              <p:cNvSpPr/>
              <p:nvPr/>
            </p:nvSpPr>
            <p:spPr>
              <a:xfrm>
                <a:off x="5493636" y="1535545"/>
                <a:ext cx="1655706" cy="468000"/>
              </a:xfrm>
              <a:prstGeom prst="roundRect">
                <a:avLst>
                  <a:gd name="adj" fmla="val 50000"/>
                </a:avLst>
              </a:prstGeom>
              <a:solidFill>
                <a:srgbClr val="EC931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altLang="zh-CN" sz="1600" b="1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F81A5349-0673-4542-BAFA-8C4EB7A59D92}"/>
                  </a:ext>
                </a:extLst>
              </p:cNvPr>
              <p:cNvSpPr txBox="1"/>
              <p:nvPr/>
            </p:nvSpPr>
            <p:spPr>
              <a:xfrm>
                <a:off x="5493637" y="2089265"/>
                <a:ext cx="4989315" cy="397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prstClr val="white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7896597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wybtlg2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ww.freeppt7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1141</Words>
  <Application>Microsoft Office PowerPoint</Application>
  <PresentationFormat>宽屏</PresentationFormat>
  <Paragraphs>220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Roboto Bold</vt:lpstr>
      <vt:lpstr>思源宋体 CN</vt:lpstr>
      <vt:lpstr>微软雅黑</vt:lpstr>
      <vt:lpstr>Arial</vt:lpstr>
      <vt:lpstr>Calibri</vt:lpstr>
      <vt:lpstr>Calibri Light</vt:lpstr>
      <vt:lpstr>Lato Light</vt:lpstr>
      <vt:lpstr>Wingdings</vt:lpstr>
      <vt:lpstr>https://www.freeppt7.com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138</cp:revision>
  <dcterms:created xsi:type="dcterms:W3CDTF">2021-07-04T17:34:14Z</dcterms:created>
  <dcterms:modified xsi:type="dcterms:W3CDTF">2022-04-19T09:28:46Z</dcterms:modified>
</cp:coreProperties>
</file>