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1774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431"/>
    <a:srgbClr val="CA7D32"/>
    <a:srgbClr val="161F30"/>
    <a:srgbClr val="444D54"/>
    <a:srgbClr val="BC6B2A"/>
    <a:srgbClr val="192437"/>
    <a:srgbClr val="151E2E"/>
    <a:srgbClr val="07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howGuides="1">
      <p:cViewPr varScale="1">
        <p:scale>
          <a:sx n="68" d="100"/>
          <a:sy n="68" d="100"/>
        </p:scale>
        <p:origin x="8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AE-4D1B-99A4-132BE7AA7A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AE-4D1B-99A4-132BE7AA7A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AE-4D1B-99A4-132BE7AA7A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1AE-4D1B-99A4-132BE7AA7A6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AE-4D1B-99A4-132BE7AA7A6A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AE-4D1B-99A4-132BE7AA7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438720"/>
        <c:axId val="499440256"/>
      </c:barChart>
      <c:catAx>
        <c:axId val="49943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9440256"/>
        <c:crosses val="autoZero"/>
        <c:auto val="1"/>
        <c:lblAlgn val="ctr"/>
        <c:lblOffset val="100"/>
        <c:noMultiLvlLbl val="0"/>
      </c:catAx>
      <c:valAx>
        <c:axId val="499440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943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8C-4403-87D8-022F118D16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8C-4403-87D8-022F118D168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8C-4403-87D8-022F118D168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8C-4403-87D8-022F118D168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8C-4403-87D8-022F118D168C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8C-4403-87D8-022F118D1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585408"/>
        <c:axId val="499586944"/>
      </c:barChart>
      <c:catAx>
        <c:axId val="49958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9586944"/>
        <c:crosses val="autoZero"/>
        <c:auto val="1"/>
        <c:lblAlgn val="ctr"/>
        <c:lblOffset val="100"/>
        <c:noMultiLvlLbl val="0"/>
      </c:catAx>
      <c:valAx>
        <c:axId val="4995869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958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5AF27-AFFA-4C56-B2DF-5C6FA7CD6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9910AA-7AF7-4642-B9F8-EADB5FB4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8A392-254C-4B57-8907-4A4996D7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EC387-8846-4C9E-8C3C-9B7AF582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F815E-500F-44C9-83B6-42981D8A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11B53-3CBA-40F2-90C6-257FF710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5C2C69-C399-442D-AE6B-29742AAEC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9654D8-6784-4FAA-A13E-EDA46725A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85D19-98C3-4CB4-B31D-21A4253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3CA018-7C68-4AAB-A188-0C1E06D8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FFD3DB-2EA8-4704-A93B-3730E140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B4F04-3662-44F7-8FB3-DC714DA5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7D908-E385-484D-90EB-EFB3ECD18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4DCC9-D9B3-4FB0-A6A0-D57BD08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251EB-63D6-4A50-BE85-D9922033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757F0-6FE0-422B-A45E-8C24BF6D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D3920B-3B47-448C-886D-1C06DB8EE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F35C36-07D5-4065-B04A-1EEFE0D92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4F7CB-6902-43A4-B700-11DC9FB7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290444-C260-4798-88CA-0F86B5D7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DD4419-7A8A-4092-A0DA-973C970D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6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9F6431">
                  <a:shade val="30000"/>
                  <a:satMod val="115000"/>
                </a:srgbClr>
              </a:gs>
              <a:gs pos="50000">
                <a:srgbClr val="9F6431">
                  <a:shade val="67500"/>
                  <a:satMod val="115000"/>
                </a:srgbClr>
              </a:gs>
              <a:gs pos="100000">
                <a:srgbClr val="9F6431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852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9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0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560C3-E16A-49D4-9792-4DD1376F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B89F2-D8E4-4F72-A617-C0604F22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E854AA-35EC-4732-8E6F-DE25B2D8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674558-AAA8-4CCC-9981-37A5FC40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B9922-31E4-4E46-AE64-D80B5EB8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F5706-52E5-4EFB-9B0A-E89C11DC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512414-2EA1-4FCC-9C48-6FB9F65BF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5713F-4904-4AAF-8BBE-6796A979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8A32A-6340-4870-AEC8-7542EB6A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5176C2-5B6D-42D3-AFB4-F6CFDB1F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71F5AD-C7D1-4345-85AD-5554733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99FB17-45E9-4535-9729-FFBF9436E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92347C-4527-43CB-9D38-AFB1C100C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800B84-6A91-4ACD-A925-F252737B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C6208D-42CE-436C-B600-4935CEB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06258-76CF-42B6-80C6-97878847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BAA8-3DBF-4D48-A3B1-D80717F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F1F01-E49A-41A0-BEB4-347E27F6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F2E41D-FF6E-40F6-B4A4-C90D1BC7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F7BD5-CB09-44E1-A126-6D64B48B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91747-B156-44FF-B912-2A1EA9F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63E1CA-15DD-4EF0-8760-C6C64D50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20C972-9C7B-496D-8C76-6199F12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552376-9146-4446-BAE6-5CAFFD3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8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BAA8-3DBF-4D48-A3B1-D80717F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F1F01-E49A-41A0-BEB4-347E27F6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F2E41D-FF6E-40F6-B4A4-C90D1BC7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F7BD5-CB09-44E1-A126-6D64B48B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91747-B156-44FF-B912-2A1EA9F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63E1CA-15DD-4EF0-8760-C6C64D50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20C972-9C7B-496D-8C76-6199F12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552376-9146-4446-BAE6-5CAFFD3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90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5CF23-0A45-4958-BC6B-0FD988C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E309B4-E01D-4F9E-B25A-6FD2877F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5C6044-FC7F-46A4-B070-074B4EE7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2E2464-027E-44D4-A8BF-0DE768F8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1B12AF-4F56-4286-84D0-261AD5D7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D1C82F-BB69-4E28-955D-F10F1D54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8E366D-B496-431E-A03A-D2965B0D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F2F03-878F-4C46-BB3E-6E5C9E72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64B07-622E-4E55-B16C-0D44D3D3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8222CB-B025-4B6E-A620-EDEEC089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C92DF5-3703-44D7-8637-57B909F9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03A790-69AE-4FF8-BB64-8D67B0B7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6C697-C457-44A3-BA4D-31C17788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C3637-3419-45C5-9904-B77690AB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1DED18-C055-40B7-9F80-DED1F24AC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24080-CD6C-48B8-9654-3E06AAE3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01EB-C126-4447-BBF8-17F5E305CB8C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4B8EAC-D2E8-41BE-AC98-1BDF43754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64DE4E-AAB5-4CA5-9F36-211F16264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5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192437"/>
            </a:gs>
            <a:gs pos="74000">
              <a:srgbClr val="070404"/>
            </a:gs>
            <a:gs pos="83000">
              <a:srgbClr val="070404"/>
            </a:gs>
            <a:gs pos="100000">
              <a:srgbClr val="07040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4C8A9B5-8363-4872-99C9-17106FFEEA10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405FFDB-8E77-4252-B704-AA53799BEE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96C0283-68CC-47CF-9F89-505415CDA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75551D-81FC-4B14-A114-D9399ED42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3ED247B-E7FF-48A5-B4C2-BC1019182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2E7C9F8-0C6A-45D3-ABD6-D4301C4D985C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A5D89BA-B344-4607-AB01-9341DF4AB2C2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38FD6E7-2575-4768-86C4-ADD9B6504AAC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96D7709-188B-4273-8836-C04A43CF8AEC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6333569-2281-4D6D-B06C-233D7980D013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0C1D3D4-FC56-435F-918B-1C86E5DFA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0993968-437A-42FF-A9D1-7F97238F7897}"/>
              </a:ext>
            </a:extLst>
          </p:cNvPr>
          <p:cNvSpPr txBox="1"/>
          <p:nvPr/>
        </p:nvSpPr>
        <p:spPr>
          <a:xfrm>
            <a:off x="4624592" y="46531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8D3490DA-80A6-474D-A21F-F23D7F2DBFED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05935A-853A-4F00-9693-4BA37F27D74F}"/>
              </a:ext>
            </a:extLst>
          </p:cNvPr>
          <p:cNvSpPr txBox="1"/>
          <p:nvPr/>
        </p:nvSpPr>
        <p:spPr>
          <a:xfrm>
            <a:off x="2003425" y="2191657"/>
            <a:ext cx="81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6095965-D693-4362-BA9E-8A2D606C085D}"/>
              </a:ext>
            </a:extLst>
          </p:cNvPr>
          <p:cNvSpPr txBox="1"/>
          <p:nvPr/>
        </p:nvSpPr>
        <p:spPr>
          <a:xfrm>
            <a:off x="2297042" y="3162441"/>
            <a:ext cx="759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0B8C2C1-7509-471C-9F14-043F02DFA0DC}"/>
              </a:ext>
            </a:extLst>
          </p:cNvPr>
          <p:cNvGrpSpPr/>
          <p:nvPr/>
        </p:nvGrpSpPr>
        <p:grpSpPr>
          <a:xfrm>
            <a:off x="5032797" y="4502380"/>
            <a:ext cx="2126406" cy="459082"/>
            <a:chOff x="5032797" y="4347124"/>
            <a:chExt cx="2126406" cy="459082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F48A80D7-C996-4C6A-ACEB-872B0DA6CBE3}"/>
                </a:ext>
              </a:extLst>
            </p:cNvPr>
            <p:cNvSpPr/>
            <p:nvPr/>
          </p:nvSpPr>
          <p:spPr>
            <a:xfrm>
              <a:off x="5032797" y="4347124"/>
              <a:ext cx="2126406" cy="459082"/>
            </a:xfrm>
            <a:prstGeom prst="roundRect">
              <a:avLst>
                <a:gd name="adj" fmla="val 39609"/>
              </a:avLst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0737336-4AEF-4B9F-BFA0-D257E2610A2F}"/>
                </a:ext>
              </a:extLst>
            </p:cNvPr>
            <p:cNvSpPr txBox="1"/>
            <p:nvPr/>
          </p:nvSpPr>
          <p:spPr>
            <a:xfrm>
              <a:off x="5134354" y="4391999"/>
              <a:ext cx="1796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freeppt7.com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6" name="TextBox 3">
            <a:hlinkClick r:id="rId6"/>
            <a:extLst>
              <a:ext uri="{FF2B5EF4-FFF2-40B4-BE49-F238E27FC236}">
                <a16:creationId xmlns:a16="http://schemas.microsoft.com/office/drawing/2014/main" id="{D40EFA89-6E4E-45D7-BAB2-C166CB05D505}"/>
              </a:ext>
            </a:extLst>
          </p:cNvPr>
          <p:cNvSpPr txBox="1"/>
          <p:nvPr/>
        </p:nvSpPr>
        <p:spPr>
          <a:xfrm>
            <a:off x="6095999" y="63433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3ADE1D19-4506-4EF0-A9B2-7514A8DD5D18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7678842" y="3506311"/>
            <a:ext cx="204796" cy="208588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B3F12BC9-033F-4893-AF03-5CF6B82715D8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5978981" y="3502242"/>
            <a:ext cx="216173" cy="218070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9C9CEAAA-26E5-4C38-A975-5DE73BBBC5B8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4297204" y="3506311"/>
            <a:ext cx="204796" cy="208588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5EDEF4B-9B95-4BA8-ABEF-CD801AE42447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2565326" y="3503744"/>
            <a:ext cx="210485" cy="212381"/>
          </a:xfrm>
          <a:prstGeom prst="line">
            <a:avLst/>
          </a:pr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96FB707-A377-4CF1-A1BA-63557C4CD656}"/>
              </a:ext>
            </a:extLst>
          </p:cNvPr>
          <p:cNvSpPr/>
          <p:nvPr/>
        </p:nvSpPr>
        <p:spPr bwMode="auto">
          <a:xfrm rot="18900000">
            <a:off x="822337" y="2317692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Group 54">
            <a:extLst>
              <a:ext uri="{FF2B5EF4-FFF2-40B4-BE49-F238E27FC236}">
                <a16:creationId xmlns:a16="http://schemas.microsoft.com/office/drawing/2014/main" id="{61B1B924-1736-4756-8346-31260C592673}"/>
              </a:ext>
            </a:extLst>
          </p:cNvPr>
          <p:cNvGrpSpPr/>
          <p:nvPr/>
        </p:nvGrpSpPr>
        <p:grpSpPr>
          <a:xfrm>
            <a:off x="1421223" y="3094824"/>
            <a:ext cx="1027771" cy="1031563"/>
            <a:chOff x="2239027" y="3573124"/>
            <a:chExt cx="1027771" cy="10315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C60820-3F99-49B6-887D-F50FF1F54827}"/>
                </a:ext>
              </a:extLst>
            </p:cNvPr>
            <p:cNvSpPr/>
            <p:nvPr/>
          </p:nvSpPr>
          <p:spPr bwMode="auto">
            <a:xfrm rot="18900000">
              <a:off x="2239027" y="3573124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FCA1E-47FE-4640-BD08-1B6678D1B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338580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Group 55">
            <a:extLst>
              <a:ext uri="{FF2B5EF4-FFF2-40B4-BE49-F238E27FC236}">
                <a16:creationId xmlns:a16="http://schemas.microsoft.com/office/drawing/2014/main" id="{E68DED3A-4BEA-4F3A-83BA-473A5C6376C9}"/>
              </a:ext>
            </a:extLst>
          </p:cNvPr>
          <p:cNvGrpSpPr/>
          <p:nvPr/>
        </p:nvGrpSpPr>
        <p:grpSpPr>
          <a:xfrm>
            <a:off x="3127462" y="3096443"/>
            <a:ext cx="1027771" cy="1029667"/>
            <a:chOff x="3945266" y="3574743"/>
            <a:chExt cx="1027771" cy="1029667"/>
          </a:xfrm>
        </p:grpSpPr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7973DB49-F112-4032-89CC-C1B4173769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3945266" y="3574743"/>
              <a:ext cx="1027771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3B6FC737-54F1-4DED-9A7E-70B00FD854C5}"/>
                </a:ext>
              </a:extLst>
            </p:cNvPr>
            <p:cNvSpPr/>
            <p:nvPr/>
          </p:nvSpPr>
          <p:spPr bwMode="auto">
            <a:xfrm rot="18900000">
              <a:off x="4042808" y="3674574"/>
              <a:ext cx="828665" cy="828664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528C3685-1A28-446D-881A-7219198473F9}"/>
              </a:ext>
            </a:extLst>
          </p:cNvPr>
          <p:cNvGrpSpPr/>
          <p:nvPr/>
        </p:nvGrpSpPr>
        <p:grpSpPr>
          <a:xfrm>
            <a:off x="4828731" y="3097113"/>
            <a:ext cx="1029668" cy="1029667"/>
            <a:chOff x="5646535" y="3575413"/>
            <a:chExt cx="1029668" cy="1029667"/>
          </a:xfrm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E376FE7C-EBBC-48DC-B18D-689A4D426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646535" y="3575413"/>
              <a:ext cx="1029668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8F02217C-5331-4CAB-BE1B-C7E3A1FBB709}"/>
                </a:ext>
              </a:extLst>
            </p:cNvPr>
            <p:cNvSpPr/>
            <p:nvPr/>
          </p:nvSpPr>
          <p:spPr bwMode="auto">
            <a:xfrm rot="18900000">
              <a:off x="5749047" y="3674295"/>
              <a:ext cx="828665" cy="830560"/>
            </a:xfrm>
            <a:custGeom>
              <a:avLst/>
              <a:gdLst>
                <a:gd name="T0" fmla="*/ 319 w 319"/>
                <a:gd name="T1" fmla="*/ 159 h 319"/>
                <a:gd name="T2" fmla="*/ 159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cubicBezTo>
                    <a:pt x="319" y="247"/>
                    <a:pt x="248" y="319"/>
                    <a:pt x="159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248" y="0"/>
                    <a:pt x="319" y="71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Group 57">
            <a:extLst>
              <a:ext uri="{FF2B5EF4-FFF2-40B4-BE49-F238E27FC236}">
                <a16:creationId xmlns:a16="http://schemas.microsoft.com/office/drawing/2014/main" id="{A0E733DC-5DD9-4D12-8548-03B58DD6C184}"/>
              </a:ext>
            </a:extLst>
          </p:cNvPr>
          <p:cNvGrpSpPr/>
          <p:nvPr/>
        </p:nvGrpSpPr>
        <p:grpSpPr>
          <a:xfrm>
            <a:off x="6534299" y="3097113"/>
            <a:ext cx="1029668" cy="1029667"/>
            <a:chOff x="7352103" y="3575413"/>
            <a:chExt cx="1029668" cy="102966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DE61C7-FDEF-48F2-9CA3-0E1480E833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352103" y="3575413"/>
              <a:ext cx="1029668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22A826F8-96F8-4C2B-A155-827965663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452604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E57DAC0D-C743-4565-871F-F621733234A5}"/>
              </a:ext>
            </a:extLst>
          </p:cNvPr>
          <p:cNvGrpSpPr/>
          <p:nvPr/>
        </p:nvGrpSpPr>
        <p:grpSpPr>
          <a:xfrm>
            <a:off x="8238527" y="3098455"/>
            <a:ext cx="1029668" cy="1029667"/>
            <a:chOff x="9056331" y="3576755"/>
            <a:chExt cx="1029668" cy="1029667"/>
          </a:xfrm>
        </p:grpSpPr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7692A-0919-4F71-95DE-399A4FB42D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056331" y="3576755"/>
              <a:ext cx="1029668" cy="1029667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C018CD-E00A-4E60-BE0C-351AD38EC598}"/>
                </a:ext>
              </a:extLst>
            </p:cNvPr>
            <p:cNvSpPr/>
            <p:nvPr/>
          </p:nvSpPr>
          <p:spPr bwMode="auto">
            <a:xfrm rot="18900000">
              <a:off x="9155885" y="3674967"/>
              <a:ext cx="830560" cy="830560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6" name="Freeform 15">
            <a:extLst>
              <a:ext uri="{FF2B5EF4-FFF2-40B4-BE49-F238E27FC236}">
                <a16:creationId xmlns:a16="http://schemas.microsoft.com/office/drawing/2014/main" id="{DE996125-4600-4410-82AA-D8BD290019CC}"/>
              </a:ext>
            </a:extLst>
          </p:cNvPr>
          <p:cNvSpPr/>
          <p:nvPr/>
        </p:nvSpPr>
        <p:spPr bwMode="auto">
          <a:xfrm rot="2700000" flipV="1">
            <a:off x="2464217" y="3176515"/>
            <a:ext cx="2159837" cy="1879190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7A1F3699-AEEE-4D62-BCFE-398B5D46FF5B}"/>
              </a:ext>
            </a:extLst>
          </p:cNvPr>
          <p:cNvSpPr/>
          <p:nvPr/>
        </p:nvSpPr>
        <p:spPr bwMode="auto">
          <a:xfrm rot="2700000" flipV="1">
            <a:off x="5876695" y="3176515"/>
            <a:ext cx="2159837" cy="1879190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F2B70ACA-D3F1-47D9-9691-7E2C4E43B1DA}"/>
              </a:ext>
            </a:extLst>
          </p:cNvPr>
          <p:cNvSpPr/>
          <p:nvPr/>
        </p:nvSpPr>
        <p:spPr bwMode="auto">
          <a:xfrm rot="18900000">
            <a:off x="4251294" y="2317692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7023D13C-93C6-4F69-BB91-F8E992617ED4}"/>
              </a:ext>
            </a:extLst>
          </p:cNvPr>
          <p:cNvSpPr/>
          <p:nvPr/>
        </p:nvSpPr>
        <p:spPr bwMode="auto">
          <a:xfrm rot="18900000">
            <a:off x="7645873" y="2317693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9F643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BB9528F-CF3B-4A2F-93D7-BF0B3A5FFE37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8589663" y="3285081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1" name="Group 75">
            <a:extLst>
              <a:ext uri="{FF2B5EF4-FFF2-40B4-BE49-F238E27FC236}">
                <a16:creationId xmlns:a16="http://schemas.microsoft.com/office/drawing/2014/main" id="{FBA8654F-6BF5-4CFE-9404-541654965C9D}"/>
              </a:ext>
            </a:extLst>
          </p:cNvPr>
          <p:cNvGrpSpPr/>
          <p:nvPr/>
        </p:nvGrpSpPr>
        <p:grpSpPr>
          <a:xfrm>
            <a:off x="6825581" y="3311963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25">
              <a:extLst>
                <a:ext uri="{FF2B5EF4-FFF2-40B4-BE49-F238E27FC236}">
                  <a16:creationId xmlns:a16="http://schemas.microsoft.com/office/drawing/2014/main" id="{D2F2BCE4-1D4F-4D65-9050-9041718A1E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126">
              <a:extLst>
                <a:ext uri="{FF2B5EF4-FFF2-40B4-BE49-F238E27FC236}">
                  <a16:creationId xmlns:a16="http://schemas.microsoft.com/office/drawing/2014/main" id="{22AF4288-62FD-4064-8C33-D85C4D217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4" name="Freeform 269">
            <a:extLst>
              <a:ext uri="{FF2B5EF4-FFF2-40B4-BE49-F238E27FC236}">
                <a16:creationId xmlns:a16="http://schemas.microsoft.com/office/drawing/2014/main" id="{73AC2E65-E157-404C-866E-34906CC57820}"/>
              </a:ext>
            </a:extLst>
          </p:cNvPr>
          <p:cNvSpPr>
            <a:spLocks noEditPoints="1"/>
          </p:cNvSpPr>
          <p:nvPr/>
        </p:nvSpPr>
        <p:spPr bwMode="auto">
          <a:xfrm>
            <a:off x="1692807" y="3375629"/>
            <a:ext cx="420569" cy="420569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5" name="Group 79">
            <a:extLst>
              <a:ext uri="{FF2B5EF4-FFF2-40B4-BE49-F238E27FC236}">
                <a16:creationId xmlns:a16="http://schemas.microsoft.com/office/drawing/2014/main" id="{69DD4DE6-2D6D-4A13-B82B-0D6CD0C2657E}"/>
              </a:ext>
            </a:extLst>
          </p:cNvPr>
          <p:cNvGrpSpPr/>
          <p:nvPr/>
        </p:nvGrpSpPr>
        <p:grpSpPr>
          <a:xfrm>
            <a:off x="5067217" y="3421777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297">
              <a:extLst>
                <a:ext uri="{FF2B5EF4-FFF2-40B4-BE49-F238E27FC236}">
                  <a16:creationId xmlns:a16="http://schemas.microsoft.com/office/drawing/2014/main" id="{2B3696A6-77E3-471C-9595-7CFD9531A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298">
              <a:extLst>
                <a:ext uri="{FF2B5EF4-FFF2-40B4-BE49-F238E27FC236}">
                  <a16:creationId xmlns:a16="http://schemas.microsoft.com/office/drawing/2014/main" id="{8E0CDFAE-1378-4E87-919D-AF8F30480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299">
              <a:extLst>
                <a:ext uri="{FF2B5EF4-FFF2-40B4-BE49-F238E27FC236}">
                  <a16:creationId xmlns:a16="http://schemas.microsoft.com/office/drawing/2014/main" id="{38FD9993-9049-4883-9CE6-302DCD2B908B}"/>
                </a:ext>
              </a:extLst>
            </p:cNvPr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9" name="Freeform 447">
            <a:extLst>
              <a:ext uri="{FF2B5EF4-FFF2-40B4-BE49-F238E27FC236}">
                <a16:creationId xmlns:a16="http://schemas.microsoft.com/office/drawing/2014/main" id="{E6B901F7-B7D2-4E18-A502-D40DD2F006D6}"/>
              </a:ext>
            </a:extLst>
          </p:cNvPr>
          <p:cNvSpPr>
            <a:spLocks noEditPoints="1"/>
          </p:cNvSpPr>
          <p:nvPr/>
        </p:nvSpPr>
        <p:spPr bwMode="auto">
          <a:xfrm>
            <a:off x="3380760" y="3342225"/>
            <a:ext cx="505172" cy="503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5546579-04C0-4A43-8AFD-9D87C51979C0}"/>
              </a:ext>
            </a:extLst>
          </p:cNvPr>
          <p:cNvSpPr txBox="1"/>
          <p:nvPr/>
        </p:nvSpPr>
        <p:spPr>
          <a:xfrm>
            <a:off x="2066182" y="1678038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A80328A-7D20-4AE5-8226-425D20FB6019}"/>
              </a:ext>
            </a:extLst>
          </p:cNvPr>
          <p:cNvSpPr txBox="1"/>
          <p:nvPr/>
        </p:nvSpPr>
        <p:spPr>
          <a:xfrm>
            <a:off x="3799913" y="4512125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986B1B4-80D4-4DDB-B3A6-0AF5C205F231}"/>
              </a:ext>
            </a:extLst>
          </p:cNvPr>
          <p:cNvSpPr txBox="1"/>
          <p:nvPr/>
        </p:nvSpPr>
        <p:spPr>
          <a:xfrm>
            <a:off x="7284325" y="4512125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CE12674-5B01-47FA-A9A9-7131C9BCBB91}"/>
              </a:ext>
            </a:extLst>
          </p:cNvPr>
          <p:cNvSpPr txBox="1"/>
          <p:nvPr/>
        </p:nvSpPr>
        <p:spPr>
          <a:xfrm>
            <a:off x="5537353" y="1678038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822A213-4936-417A-B173-4021AA61FC70}"/>
              </a:ext>
            </a:extLst>
          </p:cNvPr>
          <p:cNvSpPr txBox="1"/>
          <p:nvPr/>
        </p:nvSpPr>
        <p:spPr>
          <a:xfrm>
            <a:off x="8933439" y="1678038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505" y="659735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01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9" grpId="0" animBg="1"/>
      <p:bldP spid="40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55DA27-0C34-4B97-88EE-4BED33265192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DBF0A26-22D0-415E-AE12-4EEDAF10DB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0FF7FF-909D-42F5-8BC5-33619928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69023DF-E9EB-4281-A0C3-8131301B6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98EB429-E6EA-4D4B-A763-A5097BD02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E8E7C8-3286-4069-AC28-D0AEEAD0BCB9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967683-38FF-4A04-A31F-8379255F250A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524CD66-D1AE-4C1C-BDFD-D15DFC8CCC0F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AB11337-86F9-466A-A340-6C628AF1F084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FF7DB2D-1D36-4EAD-89FC-86B7B741E379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2CB8E70-9656-4A98-AE8D-BACAF7398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904218-2596-4BAE-A48A-04853C56D421}"/>
              </a:ext>
            </a:extLst>
          </p:cNvPr>
          <p:cNvSpPr txBox="1"/>
          <p:nvPr/>
        </p:nvSpPr>
        <p:spPr>
          <a:xfrm>
            <a:off x="4682274" y="335189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244604F-58A7-42AC-B492-B01E25A5D397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305FE8C-B627-41EB-A48B-A6CCEFE9D57D}"/>
              </a:ext>
            </a:extLst>
          </p:cNvPr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D4A965D-4003-4E1E-9EC2-D73FC7691E41}"/>
                </a:ext>
              </a:extLst>
            </p:cNvPr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03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6EE9553-2D62-42CD-A284-93BA8B9AFB2A}"/>
                </a:ext>
              </a:extLst>
            </p:cNvPr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44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F09A457-9997-4F35-BB27-7CF04967EFC0}"/>
                </a:ext>
              </a:extLst>
            </p:cNvPr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7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Freeform 31">
            <a:extLst>
              <a:ext uri="{FF2B5EF4-FFF2-40B4-BE49-F238E27FC236}">
                <a16:creationId xmlns:a16="http://schemas.microsoft.com/office/drawing/2014/main" id="{EAC005C3-A18F-46DE-A2CF-74EDFD06206C}"/>
              </a:ext>
            </a:extLst>
          </p:cNvPr>
          <p:cNvSpPr/>
          <p:nvPr/>
        </p:nvSpPr>
        <p:spPr>
          <a:xfrm>
            <a:off x="1026585" y="1683813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cs typeface="+mn-ea"/>
              <a:sym typeface="+mn-lt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90F66FEE-0700-4078-961B-27EB4603BF2A}"/>
              </a:ext>
            </a:extLst>
          </p:cNvPr>
          <p:cNvSpPr/>
          <p:nvPr/>
        </p:nvSpPr>
        <p:spPr>
          <a:xfrm>
            <a:off x="1026585" y="2760111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cs typeface="+mn-ea"/>
              <a:sym typeface="+mn-lt"/>
            </a:endParaRPr>
          </a:p>
        </p:txBody>
      </p:sp>
      <p:sp>
        <p:nvSpPr>
          <p:cNvPr id="8" name="Freeform 38">
            <a:extLst>
              <a:ext uri="{FF2B5EF4-FFF2-40B4-BE49-F238E27FC236}">
                <a16:creationId xmlns:a16="http://schemas.microsoft.com/office/drawing/2014/main" id="{8FBF7155-7C6B-4DC4-8DF0-C654F47F156A}"/>
              </a:ext>
            </a:extLst>
          </p:cNvPr>
          <p:cNvSpPr/>
          <p:nvPr/>
        </p:nvSpPr>
        <p:spPr>
          <a:xfrm>
            <a:off x="1026585" y="3836411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cs typeface="+mn-ea"/>
              <a:sym typeface="+mn-lt"/>
            </a:endParaRPr>
          </a:p>
        </p:txBody>
      </p:sp>
      <p:sp>
        <p:nvSpPr>
          <p:cNvPr id="9" name="Freeform 41">
            <a:extLst>
              <a:ext uri="{FF2B5EF4-FFF2-40B4-BE49-F238E27FC236}">
                <a16:creationId xmlns:a16="http://schemas.microsoft.com/office/drawing/2014/main" id="{61937878-6991-4AE5-9C61-751E1C12491E}"/>
              </a:ext>
            </a:extLst>
          </p:cNvPr>
          <p:cNvSpPr/>
          <p:nvPr/>
        </p:nvSpPr>
        <p:spPr>
          <a:xfrm>
            <a:off x="1026585" y="4935181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941" tIns="27940" rIns="472060" bIns="279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cs typeface="+mn-ea"/>
              <a:sym typeface="+mn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7C0245-A0BD-4640-9CAC-7727B0087F50}"/>
              </a:ext>
            </a:extLst>
          </p:cNvPr>
          <p:cNvSpPr txBox="1">
            <a:spLocks/>
          </p:cNvSpPr>
          <p:nvPr/>
        </p:nvSpPr>
        <p:spPr>
          <a:xfrm>
            <a:off x="5853249" y="1865234"/>
            <a:ext cx="5388977" cy="2850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FDFA1-297E-4296-88E7-E396ADF10DDB}"/>
              </a:ext>
            </a:extLst>
          </p:cNvPr>
          <p:cNvSpPr txBox="1">
            <a:spLocks/>
          </p:cNvSpPr>
          <p:nvPr/>
        </p:nvSpPr>
        <p:spPr>
          <a:xfrm>
            <a:off x="5853249" y="2944693"/>
            <a:ext cx="5388976" cy="2850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9AC56DA-F182-4635-ABC9-F030B43587A9}"/>
              </a:ext>
            </a:extLst>
          </p:cNvPr>
          <p:cNvSpPr txBox="1">
            <a:spLocks/>
          </p:cNvSpPr>
          <p:nvPr/>
        </p:nvSpPr>
        <p:spPr>
          <a:xfrm>
            <a:off x="5853249" y="4024152"/>
            <a:ext cx="5388976" cy="2850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7A3602-76A0-482D-9F83-CC44C48F0206}"/>
              </a:ext>
            </a:extLst>
          </p:cNvPr>
          <p:cNvSpPr txBox="1">
            <a:spLocks/>
          </p:cNvSpPr>
          <p:nvPr/>
        </p:nvSpPr>
        <p:spPr>
          <a:xfrm>
            <a:off x="5853249" y="5103610"/>
            <a:ext cx="5388976" cy="2850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3DF8ECFF-3D37-4FE1-829C-57A855419B3E}"/>
              </a:ext>
            </a:extLst>
          </p:cNvPr>
          <p:cNvSpPr>
            <a:spLocks noEditPoints="1"/>
          </p:cNvSpPr>
          <p:nvPr/>
        </p:nvSpPr>
        <p:spPr bwMode="auto">
          <a:xfrm>
            <a:off x="5327908" y="199487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B9A6110B-0F02-42A1-864D-D2FBF8E492D9}"/>
              </a:ext>
            </a:extLst>
          </p:cNvPr>
          <p:cNvSpPr>
            <a:spLocks noEditPoints="1"/>
          </p:cNvSpPr>
          <p:nvPr/>
        </p:nvSpPr>
        <p:spPr bwMode="auto">
          <a:xfrm>
            <a:off x="5327908" y="309419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CD05BF61-B4FD-442D-80C5-B921828EAE03}"/>
              </a:ext>
            </a:extLst>
          </p:cNvPr>
          <p:cNvSpPr>
            <a:spLocks noEditPoints="1"/>
          </p:cNvSpPr>
          <p:nvPr/>
        </p:nvSpPr>
        <p:spPr bwMode="auto">
          <a:xfrm>
            <a:off x="5327908" y="411669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6A314A3-E24E-4DB5-8B15-5A989FF6140E}"/>
              </a:ext>
            </a:extLst>
          </p:cNvPr>
          <p:cNvSpPr>
            <a:spLocks noEditPoints="1"/>
          </p:cNvSpPr>
          <p:nvPr/>
        </p:nvSpPr>
        <p:spPr bwMode="auto">
          <a:xfrm>
            <a:off x="5327908" y="521601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8" name="Freeform 187">
            <a:extLst>
              <a:ext uri="{FF2B5EF4-FFF2-40B4-BE49-F238E27FC236}">
                <a16:creationId xmlns:a16="http://schemas.microsoft.com/office/drawing/2014/main" id="{6F369DF8-292A-44D5-8E14-C6FA69C8F2CC}"/>
              </a:ext>
            </a:extLst>
          </p:cNvPr>
          <p:cNvSpPr>
            <a:spLocks noEditPoints="1"/>
          </p:cNvSpPr>
          <p:nvPr/>
        </p:nvSpPr>
        <p:spPr bwMode="auto">
          <a:xfrm>
            <a:off x="1852456" y="1879293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9" name="Freeform 52">
            <a:extLst>
              <a:ext uri="{FF2B5EF4-FFF2-40B4-BE49-F238E27FC236}">
                <a16:creationId xmlns:a16="http://schemas.microsoft.com/office/drawing/2014/main" id="{128C5EFF-0738-40BD-8731-3DF1EA7B9918}"/>
              </a:ext>
            </a:extLst>
          </p:cNvPr>
          <p:cNvSpPr>
            <a:spLocks noEditPoints="1"/>
          </p:cNvSpPr>
          <p:nvPr/>
        </p:nvSpPr>
        <p:spPr bwMode="auto">
          <a:xfrm>
            <a:off x="1883859" y="2912092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0" name="Freeform 56">
            <a:extLst>
              <a:ext uri="{FF2B5EF4-FFF2-40B4-BE49-F238E27FC236}">
                <a16:creationId xmlns:a16="http://schemas.microsoft.com/office/drawing/2014/main" id="{7BC8C0BA-12F1-4416-BC3F-318B2405C383}"/>
              </a:ext>
            </a:extLst>
          </p:cNvPr>
          <p:cNvSpPr>
            <a:spLocks noEditPoints="1"/>
          </p:cNvSpPr>
          <p:nvPr/>
        </p:nvSpPr>
        <p:spPr bwMode="auto">
          <a:xfrm>
            <a:off x="1897559" y="4035878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1" name="Freeform 152">
            <a:extLst>
              <a:ext uri="{FF2B5EF4-FFF2-40B4-BE49-F238E27FC236}">
                <a16:creationId xmlns:a16="http://schemas.microsoft.com/office/drawing/2014/main" id="{E2E4CC73-09E8-4E4B-B34C-8C9D906083A0}"/>
              </a:ext>
            </a:extLst>
          </p:cNvPr>
          <p:cNvSpPr>
            <a:spLocks noEditPoints="1"/>
          </p:cNvSpPr>
          <p:nvPr/>
        </p:nvSpPr>
        <p:spPr bwMode="auto">
          <a:xfrm>
            <a:off x="1904938" y="5111209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22" name="Group 63">
            <a:extLst>
              <a:ext uri="{FF2B5EF4-FFF2-40B4-BE49-F238E27FC236}">
                <a16:creationId xmlns:a16="http://schemas.microsoft.com/office/drawing/2014/main" id="{EB0315DE-748F-42C2-8871-0B145348952F}"/>
              </a:ext>
            </a:extLst>
          </p:cNvPr>
          <p:cNvGrpSpPr/>
          <p:nvPr/>
        </p:nvGrpSpPr>
        <p:grpSpPr>
          <a:xfrm>
            <a:off x="3080051" y="1764063"/>
            <a:ext cx="1959053" cy="783621"/>
            <a:chOff x="2310038" y="1386352"/>
            <a:chExt cx="1469290" cy="587716"/>
          </a:xfrm>
        </p:grpSpPr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9A8DE684-0ED3-469C-8607-5E88226D9296}"/>
                </a:ext>
              </a:extLst>
            </p:cNvPr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cs typeface="+mn-ea"/>
                <a:sym typeface="+mn-lt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08E18BA0-58D4-492B-91D1-8E7C1C409A66}"/>
                </a:ext>
              </a:extLst>
            </p:cNvPr>
            <p:cNvSpPr txBox="1">
              <a:spLocks/>
            </p:cNvSpPr>
            <p:nvPr/>
          </p:nvSpPr>
          <p:spPr>
            <a:xfrm>
              <a:off x="2385756" y="1564794"/>
              <a:ext cx="1200665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64">
            <a:extLst>
              <a:ext uri="{FF2B5EF4-FFF2-40B4-BE49-F238E27FC236}">
                <a16:creationId xmlns:a16="http://schemas.microsoft.com/office/drawing/2014/main" id="{F9B7B008-EF2B-4CD0-9008-5F35D0F9474D}"/>
              </a:ext>
            </a:extLst>
          </p:cNvPr>
          <p:cNvGrpSpPr/>
          <p:nvPr/>
        </p:nvGrpSpPr>
        <p:grpSpPr>
          <a:xfrm>
            <a:off x="3080051" y="2840361"/>
            <a:ext cx="1959053" cy="783621"/>
            <a:chOff x="2310038" y="2193576"/>
            <a:chExt cx="1469290" cy="587716"/>
          </a:xfrm>
        </p:grpSpPr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56CFBDD3-F975-4B32-8435-4A2E227DE25B}"/>
                </a:ext>
              </a:extLst>
            </p:cNvPr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cs typeface="+mn-ea"/>
                <a:sym typeface="+mn-lt"/>
              </a:endParaRPr>
            </a:p>
          </p:txBody>
        </p: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8B56AE67-7F7A-408D-8DC1-F83350960568}"/>
                </a:ext>
              </a:extLst>
            </p:cNvPr>
            <p:cNvSpPr txBox="1">
              <a:spLocks/>
            </p:cNvSpPr>
            <p:nvPr/>
          </p:nvSpPr>
          <p:spPr>
            <a:xfrm>
              <a:off x="2402787" y="2372018"/>
              <a:ext cx="1200665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E64B9254-3C70-4F41-82E0-F0CF42F474A9}"/>
              </a:ext>
            </a:extLst>
          </p:cNvPr>
          <p:cNvGrpSpPr/>
          <p:nvPr/>
        </p:nvGrpSpPr>
        <p:grpSpPr>
          <a:xfrm>
            <a:off x="3080051" y="3916660"/>
            <a:ext cx="1959053" cy="783621"/>
            <a:chOff x="2310038" y="3000800"/>
            <a:chExt cx="1469290" cy="587716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7BD10ECC-9BB4-4B52-85F1-F87E7AA67C3F}"/>
                </a:ext>
              </a:extLst>
            </p:cNvPr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cs typeface="+mn-ea"/>
                <a:sym typeface="+mn-lt"/>
              </a:endParaRPr>
            </a:p>
          </p:txBody>
        </p:sp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F8915018-4C3E-489E-BEDC-81594F3E1860}"/>
                </a:ext>
              </a:extLst>
            </p:cNvPr>
            <p:cNvSpPr txBox="1">
              <a:spLocks/>
            </p:cNvSpPr>
            <p:nvPr/>
          </p:nvSpPr>
          <p:spPr>
            <a:xfrm>
              <a:off x="2571829" y="3179242"/>
              <a:ext cx="1200665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1" name="Group 67">
            <a:extLst>
              <a:ext uri="{FF2B5EF4-FFF2-40B4-BE49-F238E27FC236}">
                <a16:creationId xmlns:a16="http://schemas.microsoft.com/office/drawing/2014/main" id="{9E42A86C-F105-45D3-AD99-D7EA4829058B}"/>
              </a:ext>
            </a:extLst>
          </p:cNvPr>
          <p:cNvGrpSpPr/>
          <p:nvPr/>
        </p:nvGrpSpPr>
        <p:grpSpPr>
          <a:xfrm>
            <a:off x="3080051" y="5015429"/>
            <a:ext cx="1974221" cy="783621"/>
            <a:chOff x="2310038" y="3824877"/>
            <a:chExt cx="1480666" cy="587716"/>
          </a:xfrm>
        </p:grpSpPr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C254FC80-16A1-430C-A988-FDD7C861B0B9}"/>
                </a:ext>
              </a:extLst>
            </p:cNvPr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31" tIns="22860" rIns="391811" bIns="22860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cs typeface="+mn-ea"/>
                <a:sym typeface="+mn-lt"/>
              </a:endParaRPr>
            </a:p>
          </p:txBody>
        </p:sp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9B4D322E-283F-4E1F-A8FC-231025FCDB5A}"/>
                </a:ext>
              </a:extLst>
            </p:cNvPr>
            <p:cNvSpPr txBox="1">
              <a:spLocks/>
            </p:cNvSpPr>
            <p:nvPr/>
          </p:nvSpPr>
          <p:spPr>
            <a:xfrm>
              <a:off x="2590039" y="4003319"/>
              <a:ext cx="1200665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0147A1-46F9-4F56-A9B7-CBC8ADF06FDF}"/>
              </a:ext>
            </a:extLst>
          </p:cNvPr>
          <p:cNvGrpSpPr/>
          <p:nvPr/>
        </p:nvGrpSpPr>
        <p:grpSpPr>
          <a:xfrm>
            <a:off x="6096000" y="2064822"/>
            <a:ext cx="5080566" cy="3665943"/>
            <a:chOff x="6362084" y="2027827"/>
            <a:chExt cx="5080566" cy="3665943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C15A095-4BF4-4D37-8CE7-B7C85270E445}"/>
                </a:ext>
              </a:extLst>
            </p:cNvPr>
            <p:cNvSpPr/>
            <p:nvPr/>
          </p:nvSpPr>
          <p:spPr>
            <a:xfrm>
              <a:off x="6362084" y="2027829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3FC6940-578C-4202-9BE9-5A9550A6B548}"/>
                </a:ext>
              </a:extLst>
            </p:cNvPr>
            <p:cNvSpPr/>
            <p:nvPr/>
          </p:nvSpPr>
          <p:spPr>
            <a:xfrm>
              <a:off x="7713212" y="2027829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505DEA1-DF2E-4CF0-BFB1-A4213764C884}"/>
                </a:ext>
              </a:extLst>
            </p:cNvPr>
            <p:cNvSpPr/>
            <p:nvPr/>
          </p:nvSpPr>
          <p:spPr>
            <a:xfrm>
              <a:off x="9059316" y="2027828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B6402B2-A459-4253-AAAD-8463B8FE2C71}"/>
                </a:ext>
              </a:extLst>
            </p:cNvPr>
            <p:cNvSpPr/>
            <p:nvPr/>
          </p:nvSpPr>
          <p:spPr>
            <a:xfrm>
              <a:off x="10405420" y="2027827"/>
              <a:ext cx="1037230" cy="3665941"/>
            </a:xfrm>
            <a:prstGeom prst="roundRect">
              <a:avLst>
                <a:gd name="adj" fmla="val 271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51E15A4-A753-42F1-8D54-AF8F99C981A1}"/>
              </a:ext>
            </a:extLst>
          </p:cNvPr>
          <p:cNvSpPr txBox="1"/>
          <p:nvPr/>
        </p:nvSpPr>
        <p:spPr>
          <a:xfrm>
            <a:off x="718902" y="2111069"/>
            <a:ext cx="233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3D6707E-B5AD-498A-8500-1E0A40060538}"/>
              </a:ext>
            </a:extLst>
          </p:cNvPr>
          <p:cNvSpPr/>
          <p:nvPr/>
        </p:nvSpPr>
        <p:spPr>
          <a:xfrm>
            <a:off x="718902" y="2572734"/>
            <a:ext cx="4844234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CF1A64-5E3F-4173-8545-D350C0D7F872}"/>
              </a:ext>
            </a:extLst>
          </p:cNvPr>
          <p:cNvSpPr txBox="1"/>
          <p:nvPr/>
        </p:nvSpPr>
        <p:spPr>
          <a:xfrm>
            <a:off x="733402" y="3419143"/>
            <a:ext cx="233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0D0255-8656-477C-83B8-F514E8BD85D3}"/>
              </a:ext>
            </a:extLst>
          </p:cNvPr>
          <p:cNvSpPr/>
          <p:nvPr/>
        </p:nvSpPr>
        <p:spPr>
          <a:xfrm>
            <a:off x="733402" y="3880808"/>
            <a:ext cx="4844234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BD8BB7-A59B-407A-9F5A-B045E1DE62B3}"/>
              </a:ext>
            </a:extLst>
          </p:cNvPr>
          <p:cNvSpPr txBox="1"/>
          <p:nvPr/>
        </p:nvSpPr>
        <p:spPr>
          <a:xfrm>
            <a:off x="733402" y="4727218"/>
            <a:ext cx="233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D3FE357-E8AB-4F7E-95EF-7B2377E477B4}"/>
              </a:ext>
            </a:extLst>
          </p:cNvPr>
          <p:cNvSpPr/>
          <p:nvPr/>
        </p:nvSpPr>
        <p:spPr>
          <a:xfrm>
            <a:off x="733402" y="5188883"/>
            <a:ext cx="4844234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9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E097C4D-B3AE-497B-B885-F22512518737}"/>
              </a:ext>
            </a:extLst>
          </p:cNvPr>
          <p:cNvSpPr/>
          <p:nvPr/>
        </p:nvSpPr>
        <p:spPr>
          <a:xfrm>
            <a:off x="990745" y="3980617"/>
            <a:ext cx="10190480" cy="4571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64DA6D-22E0-4160-A9C0-6FBA94478A98}"/>
              </a:ext>
            </a:extLst>
          </p:cNvPr>
          <p:cNvGrpSpPr/>
          <p:nvPr/>
        </p:nvGrpSpPr>
        <p:grpSpPr>
          <a:xfrm>
            <a:off x="1955436" y="1696283"/>
            <a:ext cx="647700" cy="647700"/>
            <a:chOff x="1955436" y="1924883"/>
            <a:chExt cx="647700" cy="64770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038AF84-3663-4054-8016-87AC244D4F97}"/>
                </a:ext>
              </a:extLst>
            </p:cNvPr>
            <p:cNvGrpSpPr/>
            <p:nvPr/>
          </p:nvGrpSpPr>
          <p:grpSpPr>
            <a:xfrm>
              <a:off x="1955436" y="1924883"/>
              <a:ext cx="647700" cy="647700"/>
              <a:chOff x="1955436" y="1924883"/>
              <a:chExt cx="647700" cy="647700"/>
            </a:xfrm>
          </p:grpSpPr>
          <p:sp>
            <p:nvSpPr>
              <p:cNvPr id="10" name="泪滴形 9">
                <a:extLst>
                  <a:ext uri="{FF2B5EF4-FFF2-40B4-BE49-F238E27FC236}">
                    <a16:creationId xmlns:a16="http://schemas.microsoft.com/office/drawing/2014/main" id="{7A228BD0-3A6B-4E19-BFBD-2FB65B16096F}"/>
                  </a:ext>
                </a:extLst>
              </p:cNvPr>
              <p:cNvSpPr/>
              <p:nvPr/>
            </p:nvSpPr>
            <p:spPr>
              <a:xfrm rot="8243647">
                <a:off x="1955436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2991642-ACF2-4667-931B-A73C780BA371}"/>
                  </a:ext>
                </a:extLst>
              </p:cNvPr>
              <p:cNvSpPr/>
              <p:nvPr/>
            </p:nvSpPr>
            <p:spPr>
              <a:xfrm>
                <a:off x="2016522" y="1985968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76B0138-60D1-49A1-A724-A33268C3A4C5}"/>
                </a:ext>
              </a:extLst>
            </p:cNvPr>
            <p:cNvSpPr txBox="1"/>
            <p:nvPr/>
          </p:nvSpPr>
          <p:spPr>
            <a:xfrm>
              <a:off x="1963692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94%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192C4C-1A9F-4EDE-BC5D-0475A1E605E6}"/>
              </a:ext>
            </a:extLst>
          </p:cNvPr>
          <p:cNvGrpSpPr/>
          <p:nvPr/>
        </p:nvGrpSpPr>
        <p:grpSpPr>
          <a:xfrm>
            <a:off x="4492652" y="1696283"/>
            <a:ext cx="647700" cy="647700"/>
            <a:chOff x="4492652" y="1924883"/>
            <a:chExt cx="647700" cy="6477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B4CF5BB-B9F2-4CFC-AFD0-A90B79CD8950}"/>
                </a:ext>
              </a:extLst>
            </p:cNvPr>
            <p:cNvGrpSpPr/>
            <p:nvPr/>
          </p:nvGrpSpPr>
          <p:grpSpPr>
            <a:xfrm>
              <a:off x="4492652" y="1924883"/>
              <a:ext cx="647700" cy="647700"/>
              <a:chOff x="4492652" y="1924883"/>
              <a:chExt cx="647700" cy="647700"/>
            </a:xfrm>
          </p:grpSpPr>
          <p:sp>
            <p:nvSpPr>
              <p:cNvPr id="15" name="泪滴形 14">
                <a:extLst>
                  <a:ext uri="{FF2B5EF4-FFF2-40B4-BE49-F238E27FC236}">
                    <a16:creationId xmlns:a16="http://schemas.microsoft.com/office/drawing/2014/main" id="{284AAC82-924F-4CA7-8CFA-CD4FE2284537}"/>
                  </a:ext>
                </a:extLst>
              </p:cNvPr>
              <p:cNvSpPr/>
              <p:nvPr/>
            </p:nvSpPr>
            <p:spPr>
              <a:xfrm rot="8243647">
                <a:off x="4492652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7F5B98B-24B0-435C-963E-7D23EC16057A}"/>
                  </a:ext>
                </a:extLst>
              </p:cNvPr>
              <p:cNvSpPr/>
              <p:nvPr/>
            </p:nvSpPr>
            <p:spPr>
              <a:xfrm>
                <a:off x="4554321" y="1985968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656736A-D315-4677-9943-B705724D993E}"/>
                </a:ext>
              </a:extLst>
            </p:cNvPr>
            <p:cNvSpPr txBox="1"/>
            <p:nvPr/>
          </p:nvSpPr>
          <p:spPr>
            <a:xfrm>
              <a:off x="4509668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34%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F7EBEB0-3BCB-4B60-994B-53231D642CB2}"/>
              </a:ext>
            </a:extLst>
          </p:cNvPr>
          <p:cNvGrpSpPr/>
          <p:nvPr/>
        </p:nvGrpSpPr>
        <p:grpSpPr>
          <a:xfrm>
            <a:off x="7031033" y="1696283"/>
            <a:ext cx="647700" cy="647700"/>
            <a:chOff x="7031033" y="1924883"/>
            <a:chExt cx="647700" cy="64770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4C3B60C-5BBB-4FC2-A5DE-6132DC2A3A87}"/>
                </a:ext>
              </a:extLst>
            </p:cNvPr>
            <p:cNvGrpSpPr/>
            <p:nvPr/>
          </p:nvGrpSpPr>
          <p:grpSpPr>
            <a:xfrm>
              <a:off x="7031033" y="1924883"/>
              <a:ext cx="647700" cy="647700"/>
              <a:chOff x="7031033" y="1924883"/>
              <a:chExt cx="647700" cy="647700"/>
            </a:xfrm>
          </p:grpSpPr>
          <p:sp>
            <p:nvSpPr>
              <p:cNvPr id="20" name="泪滴形 19">
                <a:extLst>
                  <a:ext uri="{FF2B5EF4-FFF2-40B4-BE49-F238E27FC236}">
                    <a16:creationId xmlns:a16="http://schemas.microsoft.com/office/drawing/2014/main" id="{050CFB6C-4470-4940-B4DE-3CF7FB274283}"/>
                  </a:ext>
                </a:extLst>
              </p:cNvPr>
              <p:cNvSpPr/>
              <p:nvPr/>
            </p:nvSpPr>
            <p:spPr>
              <a:xfrm rot="8243647">
                <a:off x="7031033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161F6C8-DA70-4BA5-BF63-FB228AAB8DAD}"/>
                  </a:ext>
                </a:extLst>
              </p:cNvPr>
              <p:cNvSpPr/>
              <p:nvPr/>
            </p:nvSpPr>
            <p:spPr>
              <a:xfrm>
                <a:off x="7092120" y="1985968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AEBA459-1C0A-4E9B-9E97-F900606CC1F0}"/>
                </a:ext>
              </a:extLst>
            </p:cNvPr>
            <p:cNvSpPr txBox="1"/>
            <p:nvPr/>
          </p:nvSpPr>
          <p:spPr>
            <a:xfrm>
              <a:off x="7043749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25%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4BFBB81-836C-48CB-AE57-163C1517FE74}"/>
              </a:ext>
            </a:extLst>
          </p:cNvPr>
          <p:cNvGrpSpPr/>
          <p:nvPr/>
        </p:nvGrpSpPr>
        <p:grpSpPr>
          <a:xfrm>
            <a:off x="9568833" y="1696283"/>
            <a:ext cx="647700" cy="647700"/>
            <a:chOff x="9568833" y="1924883"/>
            <a:chExt cx="647700" cy="64770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EE4C5E1-5976-45B4-8DCB-613F47756EFC}"/>
                </a:ext>
              </a:extLst>
            </p:cNvPr>
            <p:cNvGrpSpPr/>
            <p:nvPr/>
          </p:nvGrpSpPr>
          <p:grpSpPr>
            <a:xfrm>
              <a:off x="9568833" y="1924883"/>
              <a:ext cx="647700" cy="647700"/>
              <a:chOff x="9568833" y="1924883"/>
              <a:chExt cx="647700" cy="647700"/>
            </a:xfrm>
          </p:grpSpPr>
          <p:sp>
            <p:nvSpPr>
              <p:cNvPr id="25" name="泪滴形 24">
                <a:extLst>
                  <a:ext uri="{FF2B5EF4-FFF2-40B4-BE49-F238E27FC236}">
                    <a16:creationId xmlns:a16="http://schemas.microsoft.com/office/drawing/2014/main" id="{32798216-889B-4C38-BC38-E1D68D7C5F83}"/>
                  </a:ext>
                </a:extLst>
              </p:cNvPr>
              <p:cNvSpPr/>
              <p:nvPr/>
            </p:nvSpPr>
            <p:spPr>
              <a:xfrm rot="8243647">
                <a:off x="9568833" y="1924883"/>
                <a:ext cx="647700" cy="647700"/>
              </a:xfrm>
              <a:prstGeom prst="teardrop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79DFD4F-AC59-410E-B16A-91428D089042}"/>
                  </a:ext>
                </a:extLst>
              </p:cNvPr>
              <p:cNvSpPr/>
              <p:nvPr/>
            </p:nvSpPr>
            <p:spPr>
              <a:xfrm>
                <a:off x="9629919" y="1986801"/>
                <a:ext cx="525530" cy="525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B56B7C2-2DE9-4989-8090-A7EEB7E79D52}"/>
                </a:ext>
              </a:extLst>
            </p:cNvPr>
            <p:cNvSpPr txBox="1"/>
            <p:nvPr/>
          </p:nvSpPr>
          <p:spPr>
            <a:xfrm>
              <a:off x="9581549" y="2078423"/>
              <a:ext cx="62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85%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B37511F-68A9-41F3-91AF-696618DD11CA}"/>
              </a:ext>
            </a:extLst>
          </p:cNvPr>
          <p:cNvGrpSpPr/>
          <p:nvPr/>
        </p:nvGrpSpPr>
        <p:grpSpPr>
          <a:xfrm>
            <a:off x="1040784" y="2564413"/>
            <a:ext cx="2477005" cy="2477005"/>
            <a:chOff x="1040784" y="2793013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28" name="弦形 27">
              <a:extLst>
                <a:ext uri="{FF2B5EF4-FFF2-40B4-BE49-F238E27FC236}">
                  <a16:creationId xmlns:a16="http://schemas.microsoft.com/office/drawing/2014/main" id="{1137F6C9-6AA8-4BDF-A201-1C88C6DF916D}"/>
                </a:ext>
              </a:extLst>
            </p:cNvPr>
            <p:cNvSpPr/>
            <p:nvPr/>
          </p:nvSpPr>
          <p:spPr>
            <a:xfrm rot="7746561">
              <a:off x="1040784" y="2793013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DE68213-C5DF-4A78-AA85-D2C4087D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883" y="3297714"/>
              <a:ext cx="736807" cy="616503"/>
            </a:xfrm>
            <a:prstGeom prst="rect">
              <a:avLst/>
            </a:prstGeom>
            <a:grpFill/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19FE667-3E40-4C54-BA17-2599CA767826}"/>
              </a:ext>
            </a:extLst>
          </p:cNvPr>
          <p:cNvGrpSpPr/>
          <p:nvPr/>
        </p:nvGrpSpPr>
        <p:grpSpPr>
          <a:xfrm>
            <a:off x="3578583" y="2564416"/>
            <a:ext cx="2477005" cy="2477005"/>
            <a:chOff x="3578583" y="2793016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31" name="弦形 30">
              <a:extLst>
                <a:ext uri="{FF2B5EF4-FFF2-40B4-BE49-F238E27FC236}">
                  <a16:creationId xmlns:a16="http://schemas.microsoft.com/office/drawing/2014/main" id="{73941D11-E5BA-4915-AC99-70D00006487A}"/>
                </a:ext>
              </a:extLst>
            </p:cNvPr>
            <p:cNvSpPr/>
            <p:nvPr/>
          </p:nvSpPr>
          <p:spPr>
            <a:xfrm rot="7746561">
              <a:off x="3578583" y="2793016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BD99C21E-82E9-42EE-9167-BDAAA953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2409" y="3205069"/>
              <a:ext cx="649352" cy="709148"/>
            </a:xfrm>
            <a:prstGeom prst="rect">
              <a:avLst/>
            </a:prstGeom>
            <a:grpFill/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A27FB2B-44DC-451A-B827-4C45794EF029}"/>
              </a:ext>
            </a:extLst>
          </p:cNvPr>
          <p:cNvGrpSpPr/>
          <p:nvPr/>
        </p:nvGrpSpPr>
        <p:grpSpPr>
          <a:xfrm>
            <a:off x="6116382" y="2564418"/>
            <a:ext cx="2477005" cy="2477005"/>
            <a:chOff x="6116382" y="2793018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34" name="弦形 33">
              <a:extLst>
                <a:ext uri="{FF2B5EF4-FFF2-40B4-BE49-F238E27FC236}">
                  <a16:creationId xmlns:a16="http://schemas.microsoft.com/office/drawing/2014/main" id="{3BC67518-80C5-451F-8EA5-D48A927C7D5C}"/>
                </a:ext>
              </a:extLst>
            </p:cNvPr>
            <p:cNvSpPr/>
            <p:nvPr/>
          </p:nvSpPr>
          <p:spPr>
            <a:xfrm rot="7746561">
              <a:off x="6116382" y="2793018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03A0011A-941B-45B6-A25C-1B2CF9BD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513" y="3253219"/>
              <a:ext cx="741363" cy="612847"/>
            </a:xfrm>
            <a:prstGeom prst="rect">
              <a:avLst/>
            </a:prstGeom>
            <a:grpFill/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A44C307-93D1-4E23-AC28-19AB7B602FFD}"/>
              </a:ext>
            </a:extLst>
          </p:cNvPr>
          <p:cNvGrpSpPr/>
          <p:nvPr/>
        </p:nvGrpSpPr>
        <p:grpSpPr>
          <a:xfrm>
            <a:off x="8654181" y="2564417"/>
            <a:ext cx="2477005" cy="2477005"/>
            <a:chOff x="8654181" y="2793017"/>
            <a:chExt cx="2477005" cy="2477005"/>
          </a:xfr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</p:grpSpPr>
        <p:sp>
          <p:nvSpPr>
            <p:cNvPr id="37" name="弦形 36">
              <a:extLst>
                <a:ext uri="{FF2B5EF4-FFF2-40B4-BE49-F238E27FC236}">
                  <a16:creationId xmlns:a16="http://schemas.microsoft.com/office/drawing/2014/main" id="{56B709BD-6A90-4342-8FBC-613ECDB7FFC3}"/>
                </a:ext>
              </a:extLst>
            </p:cNvPr>
            <p:cNvSpPr/>
            <p:nvPr/>
          </p:nvSpPr>
          <p:spPr>
            <a:xfrm rot="7746561">
              <a:off x="8654181" y="2793017"/>
              <a:ext cx="2477005" cy="2477005"/>
            </a:xfrm>
            <a:prstGeom prst="chord">
              <a:avLst>
                <a:gd name="adj1" fmla="val 2700000"/>
                <a:gd name="adj2" fmla="val 14210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DCACB744-EFEE-43CF-BCFD-5A76E6747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1613" y="3223184"/>
              <a:ext cx="642190" cy="642882"/>
            </a:xfrm>
            <a:prstGeom prst="rect">
              <a:avLst/>
            </a:prstGeom>
            <a:grpFill/>
          </p:spPr>
        </p:pic>
      </p:grp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A8A53C42-55CA-4DFE-8538-EA8C400B6B0E}"/>
              </a:ext>
            </a:extLst>
          </p:cNvPr>
          <p:cNvSpPr/>
          <p:nvPr/>
        </p:nvSpPr>
        <p:spPr>
          <a:xfrm rot="10800000">
            <a:off x="2112058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92DFAF56-4B8D-4F9C-8F0D-8E2C54A61339}"/>
              </a:ext>
            </a:extLst>
          </p:cNvPr>
          <p:cNvSpPr/>
          <p:nvPr/>
        </p:nvSpPr>
        <p:spPr>
          <a:xfrm rot="10800000">
            <a:off x="4654916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A2419C22-2E03-4A0A-83B0-A6CFFA12D89F}"/>
              </a:ext>
            </a:extLst>
          </p:cNvPr>
          <p:cNvSpPr/>
          <p:nvPr/>
        </p:nvSpPr>
        <p:spPr>
          <a:xfrm rot="10800000">
            <a:off x="7197774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B7EF19FD-1B48-44BB-9F69-2EE0246781DA}"/>
              </a:ext>
            </a:extLst>
          </p:cNvPr>
          <p:cNvSpPr/>
          <p:nvPr/>
        </p:nvSpPr>
        <p:spPr>
          <a:xfrm rot="10800000">
            <a:off x="9740632" y="4250092"/>
            <a:ext cx="325532" cy="323385"/>
          </a:xfrm>
          <a:prstGeom prst="triangl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49A326D-16E2-4FFE-938E-3689102ADB9E}"/>
              </a:ext>
            </a:extLst>
          </p:cNvPr>
          <p:cNvGrpSpPr/>
          <p:nvPr/>
        </p:nvGrpSpPr>
        <p:grpSpPr>
          <a:xfrm>
            <a:off x="733753" y="4905588"/>
            <a:ext cx="2691052" cy="1082864"/>
            <a:chOff x="1455824" y="5134188"/>
            <a:chExt cx="1913052" cy="1082864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6EB56F4-6088-4F57-A6AD-26FC0EB8C5FE}"/>
                </a:ext>
              </a:extLst>
            </p:cNvPr>
            <p:cNvSpPr txBox="1"/>
            <p:nvPr/>
          </p:nvSpPr>
          <p:spPr>
            <a:xfrm>
              <a:off x="1665002" y="5134188"/>
              <a:ext cx="16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E146727-FBCF-49C7-9661-957FEC8CCB5B}"/>
                </a:ext>
              </a:extLst>
            </p:cNvPr>
            <p:cNvSpPr/>
            <p:nvPr/>
          </p:nvSpPr>
          <p:spPr>
            <a:xfrm>
              <a:off x="1455824" y="5693832"/>
              <a:ext cx="19130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1FA73C4-30E7-4D6E-B121-9FE3911C8F88}"/>
              </a:ext>
            </a:extLst>
          </p:cNvPr>
          <p:cNvGrpSpPr/>
          <p:nvPr/>
        </p:nvGrpSpPr>
        <p:grpSpPr>
          <a:xfrm>
            <a:off x="3303139" y="4904195"/>
            <a:ext cx="2691052" cy="1113423"/>
            <a:chOff x="4015133" y="5132795"/>
            <a:chExt cx="1913052" cy="1113423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85901730-41D7-4072-A4B5-569542D762D0}"/>
                </a:ext>
              </a:extLst>
            </p:cNvPr>
            <p:cNvSpPr txBox="1"/>
            <p:nvPr/>
          </p:nvSpPr>
          <p:spPr>
            <a:xfrm>
              <a:off x="4187268" y="5132795"/>
              <a:ext cx="16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BFE4885-FBD8-4CC4-959B-0D9CAEBE1980}"/>
                </a:ext>
              </a:extLst>
            </p:cNvPr>
            <p:cNvSpPr/>
            <p:nvPr/>
          </p:nvSpPr>
          <p:spPr>
            <a:xfrm>
              <a:off x="4015133" y="5722998"/>
              <a:ext cx="19130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F4923CB-8022-4A13-83A3-456947F30DBE}"/>
              </a:ext>
            </a:extLst>
          </p:cNvPr>
          <p:cNvGrpSpPr/>
          <p:nvPr/>
        </p:nvGrpSpPr>
        <p:grpSpPr>
          <a:xfrm>
            <a:off x="5831619" y="4904195"/>
            <a:ext cx="2691052" cy="1126348"/>
            <a:chOff x="6545362" y="5132795"/>
            <a:chExt cx="1913052" cy="1126348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6BBEC0C-008B-43AE-8628-0DD865327EDD}"/>
                </a:ext>
              </a:extLst>
            </p:cNvPr>
            <p:cNvSpPr txBox="1"/>
            <p:nvPr/>
          </p:nvSpPr>
          <p:spPr>
            <a:xfrm>
              <a:off x="6795277" y="5132795"/>
              <a:ext cx="16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81B08BE-8B9C-4603-89A2-8A380C2AB21C}"/>
                </a:ext>
              </a:extLst>
            </p:cNvPr>
            <p:cNvSpPr/>
            <p:nvPr/>
          </p:nvSpPr>
          <p:spPr>
            <a:xfrm>
              <a:off x="6545362" y="5735923"/>
              <a:ext cx="19130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364116C-7ADD-4164-B5D6-55AB65FDC68C}"/>
              </a:ext>
            </a:extLst>
          </p:cNvPr>
          <p:cNvGrpSpPr/>
          <p:nvPr/>
        </p:nvGrpSpPr>
        <p:grpSpPr>
          <a:xfrm>
            <a:off x="8563576" y="4879962"/>
            <a:ext cx="2691052" cy="1137481"/>
            <a:chOff x="9220241" y="5108562"/>
            <a:chExt cx="1913052" cy="1137481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0BCA41D-A49B-4DE9-9374-822700CC793C}"/>
                </a:ext>
              </a:extLst>
            </p:cNvPr>
            <p:cNvSpPr txBox="1"/>
            <p:nvPr/>
          </p:nvSpPr>
          <p:spPr>
            <a:xfrm>
              <a:off x="9329990" y="5108562"/>
              <a:ext cx="16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134439E-FA7E-4CA7-BDD5-B84D6EE871F3}"/>
                </a:ext>
              </a:extLst>
            </p:cNvPr>
            <p:cNvSpPr/>
            <p:nvPr/>
          </p:nvSpPr>
          <p:spPr>
            <a:xfrm>
              <a:off x="9220241" y="5722823"/>
              <a:ext cx="19130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6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55DA27-0C34-4B97-88EE-4BED33265192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DBF0A26-22D0-415E-AE12-4EEDAF10DB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0FF7FF-909D-42F5-8BC5-33619928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69023DF-E9EB-4281-A0C3-8131301B6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98EB429-E6EA-4D4B-A763-A5097BD02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E8E7C8-3286-4069-AC28-D0AEEAD0BCB9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967683-38FF-4A04-A31F-8379255F250A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524CD66-D1AE-4C1C-BDFD-D15DFC8CCC0F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AB11337-86F9-466A-A340-6C628AF1F084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FF7DB2D-1D36-4EAD-89FC-86B7B741E379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2CB8E70-9656-4A98-AE8D-BACAF7398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904218-2596-4BAE-A48A-04853C56D421}"/>
              </a:ext>
            </a:extLst>
          </p:cNvPr>
          <p:cNvSpPr txBox="1"/>
          <p:nvPr/>
        </p:nvSpPr>
        <p:spPr>
          <a:xfrm>
            <a:off x="4682274" y="377989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244604F-58A7-42AC-B492-B01E25A5D397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305FE8C-B627-41EB-A48B-A6CCEFE9D57D}"/>
              </a:ext>
            </a:extLst>
          </p:cNvPr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D4A965D-4003-4E1E-9EC2-D73FC7691E41}"/>
                </a:ext>
              </a:extLst>
            </p:cNvPr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04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6EE9553-2D62-42CD-A284-93BA8B9AFB2A}"/>
                </a:ext>
              </a:extLst>
            </p:cNvPr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44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F09A457-9997-4F35-BB27-7CF04967EFC0}"/>
                </a:ext>
              </a:extLst>
            </p:cNvPr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4F41688-2FAB-41C5-8CF4-8228B0F50506}"/>
              </a:ext>
            </a:extLst>
          </p:cNvPr>
          <p:cNvGrpSpPr/>
          <p:nvPr/>
        </p:nvGrpSpPr>
        <p:grpSpPr>
          <a:xfrm>
            <a:off x="4714875" y="2136508"/>
            <a:ext cx="2762250" cy="2733220"/>
            <a:chOff x="3638550" y="965200"/>
            <a:chExt cx="4984750" cy="4932363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A7DEE99-5797-41A4-B76F-AF39717E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2436813"/>
              <a:ext cx="2370138" cy="3460750"/>
            </a:xfrm>
            <a:custGeom>
              <a:avLst/>
              <a:gdLst>
                <a:gd name="T0" fmla="*/ 0 w 524"/>
                <a:gd name="T1" fmla="*/ 2147483646 h 764"/>
                <a:gd name="T2" fmla="*/ 2147483646 w 524"/>
                <a:gd name="T3" fmla="*/ 2147483646 h 764"/>
                <a:gd name="T4" fmla="*/ 2147483646 w 524"/>
                <a:gd name="T5" fmla="*/ 2147483646 h 764"/>
                <a:gd name="T6" fmla="*/ 2147483646 w 524"/>
                <a:gd name="T7" fmla="*/ 2147483646 h 764"/>
                <a:gd name="T8" fmla="*/ 2147483646 w 524"/>
                <a:gd name="T9" fmla="*/ 2147483646 h 764"/>
                <a:gd name="T10" fmla="*/ 2147483646 w 524"/>
                <a:gd name="T11" fmla="*/ 2147483646 h 764"/>
                <a:gd name="T12" fmla="*/ 2147483646 w 524"/>
                <a:gd name="T13" fmla="*/ 0 h 764"/>
                <a:gd name="T14" fmla="*/ 2147483646 w 524"/>
                <a:gd name="T15" fmla="*/ 2147483646 h 764"/>
                <a:gd name="T16" fmla="*/ 0 w 524"/>
                <a:gd name="T17" fmla="*/ 2147483646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4" h="764">
                  <a:moveTo>
                    <a:pt x="0" y="634"/>
                  </a:moveTo>
                  <a:cubicBezTo>
                    <a:pt x="21" y="653"/>
                    <a:pt x="76" y="700"/>
                    <a:pt x="164" y="736"/>
                  </a:cubicBezTo>
                  <a:cubicBezTo>
                    <a:pt x="232" y="764"/>
                    <a:pt x="285" y="760"/>
                    <a:pt x="302" y="757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07" y="757"/>
                    <a:pt x="308" y="757"/>
                    <a:pt x="310" y="756"/>
                  </a:cubicBezTo>
                  <a:cubicBezTo>
                    <a:pt x="434" y="731"/>
                    <a:pt x="524" y="620"/>
                    <a:pt x="524" y="494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93" y="69"/>
                    <a:pt x="430" y="145"/>
                    <a:pt x="427" y="149"/>
                  </a:cubicBezTo>
                  <a:lnTo>
                    <a:pt x="0" y="634"/>
                  </a:ln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4730611A-019A-4B67-B68C-226E8CD1E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965200"/>
              <a:ext cx="2986087" cy="2006600"/>
            </a:xfrm>
            <a:custGeom>
              <a:avLst/>
              <a:gdLst>
                <a:gd name="T0" fmla="*/ 2147483646 w 660"/>
                <a:gd name="T1" fmla="*/ 2147483646 h 443"/>
                <a:gd name="T2" fmla="*/ 2147483646 w 660"/>
                <a:gd name="T3" fmla="*/ 0 h 443"/>
                <a:gd name="T4" fmla="*/ 2147483646 w 660"/>
                <a:gd name="T5" fmla="*/ 0 h 443"/>
                <a:gd name="T6" fmla="*/ 0 w 660"/>
                <a:gd name="T7" fmla="*/ 0 h 443"/>
                <a:gd name="T8" fmla="*/ 2147483646 w 660"/>
                <a:gd name="T9" fmla="*/ 2147483646 h 443"/>
                <a:gd name="T10" fmla="*/ 2147483646 w 660"/>
                <a:gd name="T11" fmla="*/ 2147483646 h 443"/>
                <a:gd name="T12" fmla="*/ 2147483646 w 660"/>
                <a:gd name="T13" fmla="*/ 2147483646 h 443"/>
                <a:gd name="T14" fmla="*/ 2147483646 w 660"/>
                <a:gd name="T15" fmla="*/ 2147483646 h 443"/>
                <a:gd name="T16" fmla="*/ 2147483646 w 660"/>
                <a:gd name="T17" fmla="*/ 2147483646 h 4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0" h="443">
                  <a:moveTo>
                    <a:pt x="633" y="188"/>
                  </a:moveTo>
                  <a:cubicBezTo>
                    <a:pt x="597" y="75"/>
                    <a:pt x="489" y="0"/>
                    <a:pt x="372" y="0"/>
                  </a:cubicBezTo>
                  <a:cubicBezTo>
                    <a:pt x="297" y="0"/>
                    <a:pt x="223" y="0"/>
                    <a:pt x="149" y="0"/>
                  </a:cubicBezTo>
                  <a:cubicBezTo>
                    <a:pt x="100" y="0"/>
                    <a:pt x="50" y="0"/>
                    <a:pt x="0" y="0"/>
                  </a:cubicBezTo>
                  <a:cubicBezTo>
                    <a:pt x="70" y="21"/>
                    <a:pt x="136" y="55"/>
                    <a:pt x="193" y="101"/>
                  </a:cubicBezTo>
                  <a:cubicBezTo>
                    <a:pt x="243" y="141"/>
                    <a:pt x="286" y="191"/>
                    <a:pt x="331" y="237"/>
                  </a:cubicBezTo>
                  <a:cubicBezTo>
                    <a:pt x="367" y="272"/>
                    <a:pt x="402" y="308"/>
                    <a:pt x="438" y="344"/>
                  </a:cubicBezTo>
                  <a:cubicBezTo>
                    <a:pt x="470" y="377"/>
                    <a:pt x="503" y="410"/>
                    <a:pt x="536" y="443"/>
                  </a:cubicBezTo>
                  <a:cubicBezTo>
                    <a:pt x="590" y="375"/>
                    <a:pt x="660" y="281"/>
                    <a:pt x="633" y="188"/>
                  </a:cubicBez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7879B55D-6B76-438A-9E42-65A53AF3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3179763"/>
              <a:ext cx="3238500" cy="2717800"/>
            </a:xfrm>
            <a:custGeom>
              <a:avLst/>
              <a:gdLst>
                <a:gd name="T0" fmla="*/ 2147483646 w 716"/>
                <a:gd name="T1" fmla="*/ 2147483646 h 600"/>
                <a:gd name="T2" fmla="*/ 2147483646 w 716"/>
                <a:gd name="T3" fmla="*/ 0 h 600"/>
                <a:gd name="T4" fmla="*/ 2147483646 w 716"/>
                <a:gd name="T5" fmla="*/ 2147483646 h 600"/>
                <a:gd name="T6" fmla="*/ 0 w 716"/>
                <a:gd name="T7" fmla="*/ 2147483646 h 600"/>
                <a:gd name="T8" fmla="*/ 0 w 716"/>
                <a:gd name="T9" fmla="*/ 2147483646 h 600"/>
                <a:gd name="T10" fmla="*/ 0 w 716"/>
                <a:gd name="T11" fmla="*/ 2147483646 h 600"/>
                <a:gd name="T12" fmla="*/ 0 w 716"/>
                <a:gd name="T13" fmla="*/ 2147483646 h 600"/>
                <a:gd name="T14" fmla="*/ 2147483646 w 716"/>
                <a:gd name="T15" fmla="*/ 2147483646 h 600"/>
                <a:gd name="T16" fmla="*/ 2147483646 w 716"/>
                <a:gd name="T17" fmla="*/ 2147483646 h 600"/>
                <a:gd name="T18" fmla="*/ 2147483646 w 716"/>
                <a:gd name="T19" fmla="*/ 2147483646 h 600"/>
                <a:gd name="T20" fmla="*/ 2147483646 w 716"/>
                <a:gd name="T21" fmla="*/ 2147483646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6" h="600">
                  <a:moveTo>
                    <a:pt x="533" y="483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88" y="24"/>
                    <a:pt x="43" y="85"/>
                    <a:pt x="19" y="172"/>
                  </a:cubicBezTo>
                  <a:cubicBezTo>
                    <a:pt x="8" y="211"/>
                    <a:pt x="2" y="252"/>
                    <a:pt x="0" y="29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3"/>
                    <a:pt x="0" y="335"/>
                    <a:pt x="0" y="336"/>
                  </a:cubicBezTo>
                  <a:cubicBezTo>
                    <a:pt x="0" y="337"/>
                    <a:pt x="0" y="338"/>
                    <a:pt x="0" y="340"/>
                  </a:cubicBezTo>
                  <a:cubicBezTo>
                    <a:pt x="2" y="365"/>
                    <a:pt x="5" y="383"/>
                    <a:pt x="6" y="389"/>
                  </a:cubicBezTo>
                  <a:cubicBezTo>
                    <a:pt x="33" y="511"/>
                    <a:pt x="143" y="600"/>
                    <a:pt x="268" y="600"/>
                  </a:cubicBezTo>
                  <a:cubicBezTo>
                    <a:pt x="716" y="600"/>
                    <a:pt x="716" y="600"/>
                    <a:pt x="716" y="600"/>
                  </a:cubicBezTo>
                  <a:cubicBezTo>
                    <a:pt x="598" y="552"/>
                    <a:pt x="536" y="486"/>
                    <a:pt x="533" y="483"/>
                  </a:cubicBez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93E001DA-8627-4D42-96CF-F7A7CB794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965200"/>
              <a:ext cx="3397250" cy="2820988"/>
            </a:xfrm>
            <a:custGeom>
              <a:avLst/>
              <a:gdLst>
                <a:gd name="T0" fmla="*/ 0 w 751"/>
                <a:gd name="T1" fmla="*/ 2147483646 h 623"/>
                <a:gd name="T2" fmla="*/ 2147483646 w 751"/>
                <a:gd name="T3" fmla="*/ 2147483646 h 623"/>
                <a:gd name="T4" fmla="*/ 2147483646 w 751"/>
                <a:gd name="T5" fmla="*/ 2147483646 h 623"/>
                <a:gd name="T6" fmla="*/ 2147483646 w 751"/>
                <a:gd name="T7" fmla="*/ 2147483646 h 623"/>
                <a:gd name="T8" fmla="*/ 2147483646 w 751"/>
                <a:gd name="T9" fmla="*/ 2147483646 h 623"/>
                <a:gd name="T10" fmla="*/ 2147483646 w 751"/>
                <a:gd name="T11" fmla="*/ 2147483646 h 623"/>
                <a:gd name="T12" fmla="*/ 2147483646 w 751"/>
                <a:gd name="T13" fmla="*/ 0 h 623"/>
                <a:gd name="T14" fmla="*/ 2147483646 w 751"/>
                <a:gd name="T15" fmla="*/ 0 h 623"/>
                <a:gd name="T16" fmla="*/ 0 w 751"/>
                <a:gd name="T17" fmla="*/ 2147483646 h 623"/>
                <a:gd name="T18" fmla="*/ 0 w 751"/>
                <a:gd name="T19" fmla="*/ 2147483646 h 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1" h="623">
                  <a:moveTo>
                    <a:pt x="0" y="623"/>
                  </a:moveTo>
                  <a:cubicBezTo>
                    <a:pt x="36" y="518"/>
                    <a:pt x="95" y="457"/>
                    <a:pt x="98" y="455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95" y="255"/>
                    <a:pt x="298" y="254"/>
                    <a:pt x="302" y="254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31" y="234"/>
                    <a:pt x="701" y="203"/>
                    <a:pt x="659" y="161"/>
                  </a:cubicBezTo>
                  <a:cubicBezTo>
                    <a:pt x="511" y="10"/>
                    <a:pt x="313" y="0"/>
                    <a:pt x="27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20" y="0"/>
                    <a:pt x="0" y="120"/>
                    <a:pt x="0" y="268"/>
                  </a:cubicBezTo>
                  <a:lnTo>
                    <a:pt x="0" y="623"/>
                  </a:lnTo>
                  <a:close/>
                </a:path>
              </a:pathLst>
            </a:cu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0A8E940-1129-475E-8AF2-FF7E3E59A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4660900"/>
              <a:ext cx="914400" cy="611188"/>
            </a:xfrm>
            <a:custGeom>
              <a:avLst/>
              <a:gdLst>
                <a:gd name="T0" fmla="*/ 2147483646 w 202"/>
                <a:gd name="T1" fmla="*/ 2147483646 h 135"/>
                <a:gd name="T2" fmla="*/ 2147483646 w 202"/>
                <a:gd name="T3" fmla="*/ 2147483646 h 135"/>
                <a:gd name="T4" fmla="*/ 2147483646 w 202"/>
                <a:gd name="T5" fmla="*/ 2147483646 h 135"/>
                <a:gd name="T6" fmla="*/ 2147483646 w 202"/>
                <a:gd name="T7" fmla="*/ 2147483646 h 135"/>
                <a:gd name="T8" fmla="*/ 2147483646 w 202"/>
                <a:gd name="T9" fmla="*/ 2147483646 h 135"/>
                <a:gd name="T10" fmla="*/ 2147483646 w 202"/>
                <a:gd name="T11" fmla="*/ 2147483646 h 135"/>
                <a:gd name="T12" fmla="*/ 2147483646 w 202"/>
                <a:gd name="T13" fmla="*/ 2147483646 h 135"/>
                <a:gd name="T14" fmla="*/ 2147483646 w 202"/>
                <a:gd name="T15" fmla="*/ 0 h 135"/>
                <a:gd name="T16" fmla="*/ 2147483646 w 202"/>
                <a:gd name="T17" fmla="*/ 2147483646 h 135"/>
                <a:gd name="T18" fmla="*/ 2147483646 w 202"/>
                <a:gd name="T19" fmla="*/ 2147483646 h 135"/>
                <a:gd name="T20" fmla="*/ 2147483646 w 202"/>
                <a:gd name="T21" fmla="*/ 2147483646 h 135"/>
                <a:gd name="T22" fmla="*/ 0 w 202"/>
                <a:gd name="T23" fmla="*/ 2147483646 h 135"/>
                <a:gd name="T24" fmla="*/ 2147483646 w 202"/>
                <a:gd name="T25" fmla="*/ 2147483646 h 135"/>
                <a:gd name="T26" fmla="*/ 2147483646 w 202"/>
                <a:gd name="T27" fmla="*/ 2147483646 h 135"/>
                <a:gd name="T28" fmla="*/ 2147483646 w 202"/>
                <a:gd name="T29" fmla="*/ 2147483646 h 135"/>
                <a:gd name="T30" fmla="*/ 2147483646 w 202"/>
                <a:gd name="T31" fmla="*/ 2147483646 h 135"/>
                <a:gd name="T32" fmla="*/ 2147483646 w 202"/>
                <a:gd name="T33" fmla="*/ 2147483646 h 135"/>
                <a:gd name="T34" fmla="*/ 2147483646 w 202"/>
                <a:gd name="T35" fmla="*/ 2147483646 h 135"/>
                <a:gd name="T36" fmla="*/ 2147483646 w 202"/>
                <a:gd name="T37" fmla="*/ 2147483646 h 135"/>
                <a:gd name="T38" fmla="*/ 2147483646 w 202"/>
                <a:gd name="T39" fmla="*/ 2147483646 h 135"/>
                <a:gd name="T40" fmla="*/ 2147483646 w 202"/>
                <a:gd name="T41" fmla="*/ 2147483646 h 135"/>
                <a:gd name="T42" fmla="*/ 2147483646 w 202"/>
                <a:gd name="T43" fmla="*/ 2147483646 h 135"/>
                <a:gd name="T44" fmla="*/ 2147483646 w 202"/>
                <a:gd name="T45" fmla="*/ 2147483646 h 135"/>
                <a:gd name="T46" fmla="*/ 2147483646 w 202"/>
                <a:gd name="T47" fmla="*/ 2147483646 h 135"/>
                <a:gd name="T48" fmla="*/ 2147483646 w 202"/>
                <a:gd name="T49" fmla="*/ 2147483646 h 135"/>
                <a:gd name="T50" fmla="*/ 2147483646 w 202"/>
                <a:gd name="T51" fmla="*/ 2147483646 h 135"/>
                <a:gd name="T52" fmla="*/ 2147483646 w 202"/>
                <a:gd name="T53" fmla="*/ 2147483646 h 135"/>
                <a:gd name="T54" fmla="*/ 2147483646 w 202"/>
                <a:gd name="T55" fmla="*/ 2147483646 h 135"/>
                <a:gd name="T56" fmla="*/ 2147483646 w 202"/>
                <a:gd name="T57" fmla="*/ 2147483646 h 135"/>
                <a:gd name="T58" fmla="*/ 2147483646 w 202"/>
                <a:gd name="T59" fmla="*/ 2147483646 h 135"/>
                <a:gd name="T60" fmla="*/ 2147483646 w 202"/>
                <a:gd name="T61" fmla="*/ 2147483646 h 135"/>
                <a:gd name="T62" fmla="*/ 2147483646 w 202"/>
                <a:gd name="T63" fmla="*/ 2147483646 h 135"/>
                <a:gd name="T64" fmla="*/ 2147483646 w 202"/>
                <a:gd name="T65" fmla="*/ 2147483646 h 135"/>
                <a:gd name="T66" fmla="*/ 2147483646 w 202"/>
                <a:gd name="T67" fmla="*/ 2147483646 h 135"/>
                <a:gd name="T68" fmla="*/ 2147483646 w 202"/>
                <a:gd name="T69" fmla="*/ 2147483646 h 135"/>
                <a:gd name="T70" fmla="*/ 2147483646 w 202"/>
                <a:gd name="T71" fmla="*/ 2147483646 h 135"/>
                <a:gd name="T72" fmla="*/ 2147483646 w 202"/>
                <a:gd name="T73" fmla="*/ 2147483646 h 135"/>
                <a:gd name="T74" fmla="*/ 2147483646 w 202"/>
                <a:gd name="T75" fmla="*/ 2147483646 h 135"/>
                <a:gd name="T76" fmla="*/ 2147483646 w 202"/>
                <a:gd name="T77" fmla="*/ 2147483646 h 135"/>
                <a:gd name="T78" fmla="*/ 2147483646 w 202"/>
                <a:gd name="T79" fmla="*/ 2147483646 h 135"/>
                <a:gd name="T80" fmla="*/ 2147483646 w 202"/>
                <a:gd name="T81" fmla="*/ 2147483646 h 135"/>
                <a:gd name="T82" fmla="*/ 2147483646 w 202"/>
                <a:gd name="T83" fmla="*/ 2147483646 h 135"/>
                <a:gd name="T84" fmla="*/ 2147483646 w 202"/>
                <a:gd name="T85" fmla="*/ 2147483646 h 135"/>
                <a:gd name="T86" fmla="*/ 2147483646 w 202"/>
                <a:gd name="T87" fmla="*/ 2147483646 h 135"/>
                <a:gd name="T88" fmla="*/ 2147483646 w 202"/>
                <a:gd name="T89" fmla="*/ 2147483646 h 135"/>
                <a:gd name="T90" fmla="*/ 2147483646 w 202"/>
                <a:gd name="T91" fmla="*/ 2147483646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2" h="135">
                  <a:moveTo>
                    <a:pt x="161" y="13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44" y="59"/>
                    <a:pt x="106" y="26"/>
                    <a:pt x="103" y="26"/>
                  </a:cubicBezTo>
                  <a:cubicBezTo>
                    <a:pt x="100" y="26"/>
                    <a:pt x="88" y="30"/>
                    <a:pt x="87" y="30"/>
                  </a:cubicBezTo>
                  <a:cubicBezTo>
                    <a:pt x="87" y="30"/>
                    <a:pt x="80" y="33"/>
                    <a:pt x="74" y="33"/>
                  </a:cubicBezTo>
                  <a:cubicBezTo>
                    <a:pt x="71" y="33"/>
                    <a:pt x="68" y="32"/>
                    <a:pt x="67" y="31"/>
                  </a:cubicBezTo>
                  <a:cubicBezTo>
                    <a:pt x="65" y="30"/>
                    <a:pt x="65" y="29"/>
                    <a:pt x="65" y="28"/>
                  </a:cubicBezTo>
                  <a:cubicBezTo>
                    <a:pt x="65" y="25"/>
                    <a:pt x="68" y="23"/>
                    <a:pt x="69" y="22"/>
                  </a:cubicBezTo>
                  <a:cubicBezTo>
                    <a:pt x="79" y="17"/>
                    <a:pt x="106" y="7"/>
                    <a:pt x="108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5" y="6"/>
                    <a:pt x="156" y="12"/>
                    <a:pt x="161" y="13"/>
                  </a:cubicBezTo>
                  <a:close/>
                  <a:moveTo>
                    <a:pt x="178" y="0"/>
                  </a:moveTo>
                  <a:cubicBezTo>
                    <a:pt x="177" y="0"/>
                    <a:pt x="176" y="0"/>
                    <a:pt x="176" y="0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7" y="4"/>
                    <a:pt x="166" y="4"/>
                    <a:pt x="165" y="6"/>
                  </a:cubicBezTo>
                  <a:cubicBezTo>
                    <a:pt x="165" y="7"/>
                    <a:pt x="165" y="8"/>
                    <a:pt x="165" y="10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6" y="62"/>
                    <a:pt x="189" y="63"/>
                    <a:pt x="19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200" y="58"/>
                    <a:pt x="201" y="57"/>
                    <a:pt x="202" y="56"/>
                  </a:cubicBezTo>
                  <a:cubicBezTo>
                    <a:pt x="202" y="55"/>
                    <a:pt x="202" y="53"/>
                    <a:pt x="202" y="52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1"/>
                    <a:pt x="180" y="0"/>
                    <a:pt x="178" y="0"/>
                  </a:cubicBezTo>
                  <a:close/>
                  <a:moveTo>
                    <a:pt x="0" y="67"/>
                  </a:moveTo>
                  <a:cubicBezTo>
                    <a:pt x="0" y="68"/>
                    <a:pt x="1" y="70"/>
                    <a:pt x="2" y="71"/>
                  </a:cubicBezTo>
                  <a:cubicBezTo>
                    <a:pt x="3" y="72"/>
                    <a:pt x="4" y="72"/>
                    <a:pt x="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3"/>
                    <a:pt x="19" y="71"/>
                    <a:pt x="19" y="6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0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5" y="9"/>
                    <a:pt x="5" y="12"/>
                  </a:cubicBezTo>
                  <a:lnTo>
                    <a:pt x="0" y="67"/>
                  </a:lnTo>
                  <a:close/>
                  <a:moveTo>
                    <a:pt x="83" y="116"/>
                  </a:moveTo>
                  <a:cubicBezTo>
                    <a:pt x="83" y="114"/>
                    <a:pt x="82" y="113"/>
                    <a:pt x="80" y="111"/>
                  </a:cubicBezTo>
                  <a:cubicBezTo>
                    <a:pt x="77" y="108"/>
                    <a:pt x="73" y="109"/>
                    <a:pt x="70" y="113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58" y="127"/>
                    <a:pt x="62" y="132"/>
                    <a:pt x="64" y="133"/>
                  </a:cubicBezTo>
                  <a:cubicBezTo>
                    <a:pt x="65" y="134"/>
                    <a:pt x="67" y="135"/>
                    <a:pt x="68" y="135"/>
                  </a:cubicBezTo>
                  <a:cubicBezTo>
                    <a:pt x="70" y="135"/>
                    <a:pt x="72" y="133"/>
                    <a:pt x="74" y="13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3" y="120"/>
                    <a:pt x="84" y="118"/>
                    <a:pt x="83" y="116"/>
                  </a:cubicBezTo>
                  <a:close/>
                  <a:moveTo>
                    <a:pt x="44" y="113"/>
                  </a:moveTo>
                  <a:cubicBezTo>
                    <a:pt x="41" y="116"/>
                    <a:pt x="42" y="119"/>
                    <a:pt x="46" y="123"/>
                  </a:cubicBezTo>
                  <a:cubicBezTo>
                    <a:pt x="50" y="126"/>
                    <a:pt x="53" y="125"/>
                    <a:pt x="57" y="121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71" y="104"/>
                    <a:pt x="66" y="100"/>
                    <a:pt x="65" y="99"/>
                  </a:cubicBezTo>
                  <a:cubicBezTo>
                    <a:pt x="61" y="96"/>
                    <a:pt x="58" y="97"/>
                    <a:pt x="55" y="10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lnTo>
                    <a:pt x="44" y="113"/>
                  </a:lnTo>
                  <a:close/>
                  <a:moveTo>
                    <a:pt x="30" y="99"/>
                  </a:moveTo>
                  <a:cubicBezTo>
                    <a:pt x="29" y="101"/>
                    <a:pt x="28" y="103"/>
                    <a:pt x="28" y="105"/>
                  </a:cubicBezTo>
                  <a:cubicBezTo>
                    <a:pt x="29" y="107"/>
                    <a:pt x="30" y="108"/>
                    <a:pt x="31" y="110"/>
                  </a:cubicBezTo>
                  <a:cubicBezTo>
                    <a:pt x="35" y="113"/>
                    <a:pt x="39" y="112"/>
                    <a:pt x="42" y="108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4"/>
                    <a:pt x="54" y="92"/>
                    <a:pt x="54" y="90"/>
                  </a:cubicBezTo>
                  <a:cubicBezTo>
                    <a:pt x="54" y="88"/>
                    <a:pt x="53" y="87"/>
                    <a:pt x="51" y="85"/>
                  </a:cubicBezTo>
                  <a:cubicBezTo>
                    <a:pt x="47" y="82"/>
                    <a:pt x="44" y="83"/>
                    <a:pt x="41" y="87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4"/>
                    <a:pt x="35" y="94"/>
                    <a:pt x="35" y="94"/>
                  </a:cubicBezTo>
                  <a:lnTo>
                    <a:pt x="30" y="99"/>
                  </a:lnTo>
                  <a:close/>
                  <a:moveTo>
                    <a:pt x="28" y="94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43" y="77"/>
                    <a:pt x="38" y="72"/>
                    <a:pt x="37" y="71"/>
                  </a:cubicBezTo>
                  <a:cubicBezTo>
                    <a:pt x="34" y="68"/>
                    <a:pt x="30" y="69"/>
                    <a:pt x="27" y="7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6" y="85"/>
                    <a:pt x="15" y="87"/>
                    <a:pt x="16" y="89"/>
                  </a:cubicBezTo>
                  <a:cubicBezTo>
                    <a:pt x="16" y="91"/>
                    <a:pt x="17" y="93"/>
                    <a:pt x="18" y="93"/>
                  </a:cubicBezTo>
                  <a:cubicBezTo>
                    <a:pt x="20" y="95"/>
                    <a:pt x="22" y="96"/>
                    <a:pt x="24" y="96"/>
                  </a:cubicBezTo>
                  <a:cubicBezTo>
                    <a:pt x="25" y="96"/>
                    <a:pt x="27" y="96"/>
                    <a:pt x="28" y="94"/>
                  </a:cubicBezTo>
                  <a:close/>
                  <a:moveTo>
                    <a:pt x="153" y="84"/>
                  </a:moveTo>
                  <a:cubicBezTo>
                    <a:pt x="156" y="81"/>
                    <a:pt x="157" y="77"/>
                    <a:pt x="152" y="73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30" y="53"/>
                    <a:pt x="107" y="34"/>
                    <a:pt x="102" y="31"/>
                  </a:cubicBezTo>
                  <a:cubicBezTo>
                    <a:pt x="100" y="31"/>
                    <a:pt x="94" y="33"/>
                    <a:pt x="89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1" y="37"/>
                    <a:pt x="74" y="37"/>
                  </a:cubicBezTo>
                  <a:cubicBezTo>
                    <a:pt x="70" y="37"/>
                    <a:pt x="67" y="37"/>
                    <a:pt x="64" y="35"/>
                  </a:cubicBezTo>
                  <a:cubicBezTo>
                    <a:pt x="60" y="33"/>
                    <a:pt x="60" y="29"/>
                    <a:pt x="60" y="28"/>
                  </a:cubicBezTo>
                  <a:cubicBezTo>
                    <a:pt x="60" y="23"/>
                    <a:pt x="64" y="20"/>
                    <a:pt x="66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7" y="65"/>
                    <a:pt x="30" y="65"/>
                    <a:pt x="32" y="65"/>
                  </a:cubicBezTo>
                  <a:cubicBezTo>
                    <a:pt x="35" y="65"/>
                    <a:pt x="38" y="66"/>
                    <a:pt x="40" y="68"/>
                  </a:cubicBezTo>
                  <a:cubicBezTo>
                    <a:pt x="44" y="71"/>
                    <a:pt x="45" y="75"/>
                    <a:pt x="45" y="79"/>
                  </a:cubicBezTo>
                  <a:cubicBezTo>
                    <a:pt x="48" y="78"/>
                    <a:pt x="51" y="79"/>
                    <a:pt x="54" y="82"/>
                  </a:cubicBezTo>
                  <a:cubicBezTo>
                    <a:pt x="58" y="85"/>
                    <a:pt x="59" y="89"/>
                    <a:pt x="59" y="93"/>
                  </a:cubicBezTo>
                  <a:cubicBezTo>
                    <a:pt x="62" y="92"/>
                    <a:pt x="65" y="93"/>
                    <a:pt x="68" y="95"/>
                  </a:cubicBezTo>
                  <a:cubicBezTo>
                    <a:pt x="71" y="98"/>
                    <a:pt x="73" y="101"/>
                    <a:pt x="73" y="105"/>
                  </a:cubicBezTo>
                  <a:cubicBezTo>
                    <a:pt x="76" y="104"/>
                    <a:pt x="80" y="105"/>
                    <a:pt x="83" y="108"/>
                  </a:cubicBezTo>
                  <a:cubicBezTo>
                    <a:pt x="88" y="111"/>
                    <a:pt x="89" y="116"/>
                    <a:pt x="87" y="121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1" y="124"/>
                    <a:pt x="91" y="124"/>
                    <a:pt x="92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3" y="125"/>
                    <a:pt x="94" y="126"/>
                    <a:pt x="96" y="126"/>
                  </a:cubicBezTo>
                  <a:cubicBezTo>
                    <a:pt x="98" y="126"/>
                    <a:pt x="100" y="124"/>
                    <a:pt x="101" y="123"/>
                  </a:cubicBezTo>
                  <a:cubicBezTo>
                    <a:pt x="103" y="120"/>
                    <a:pt x="105" y="118"/>
                    <a:pt x="102" y="11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00"/>
                    <a:pt x="84" y="99"/>
                    <a:pt x="83" y="98"/>
                  </a:cubicBezTo>
                  <a:cubicBezTo>
                    <a:pt x="83" y="98"/>
                    <a:pt x="84" y="97"/>
                    <a:pt x="84" y="96"/>
                  </a:cubicBezTo>
                  <a:cubicBezTo>
                    <a:pt x="85" y="95"/>
                    <a:pt x="87" y="95"/>
                    <a:pt x="88" y="9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6"/>
                    <a:pt x="113" y="116"/>
                    <a:pt x="114" y="116"/>
                  </a:cubicBezTo>
                  <a:cubicBezTo>
                    <a:pt x="116" y="116"/>
                    <a:pt x="119" y="115"/>
                    <a:pt x="120" y="113"/>
                  </a:cubicBezTo>
                  <a:cubicBezTo>
                    <a:pt x="122" y="111"/>
                    <a:pt x="122" y="109"/>
                    <a:pt x="122" y="107"/>
                  </a:cubicBezTo>
                  <a:cubicBezTo>
                    <a:pt x="122" y="105"/>
                    <a:pt x="121" y="104"/>
                    <a:pt x="119" y="102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3" y="89"/>
                    <a:pt x="103" y="89"/>
                    <a:pt x="103" y="88"/>
                  </a:cubicBezTo>
                  <a:cubicBezTo>
                    <a:pt x="103" y="87"/>
                    <a:pt x="103" y="86"/>
                    <a:pt x="103" y="86"/>
                  </a:cubicBezTo>
                  <a:cubicBezTo>
                    <a:pt x="104" y="85"/>
                    <a:pt x="106" y="84"/>
                    <a:pt x="107" y="85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9" y="103"/>
                    <a:pt x="131" y="104"/>
                    <a:pt x="132" y="104"/>
                  </a:cubicBezTo>
                  <a:cubicBezTo>
                    <a:pt x="135" y="104"/>
                    <a:pt x="137" y="102"/>
                    <a:pt x="139" y="100"/>
                  </a:cubicBezTo>
                  <a:cubicBezTo>
                    <a:pt x="141" y="98"/>
                    <a:pt x="141" y="96"/>
                    <a:pt x="141" y="95"/>
                  </a:cubicBezTo>
                  <a:cubicBezTo>
                    <a:pt x="141" y="93"/>
                    <a:pt x="140" y="91"/>
                    <a:pt x="138" y="89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0" y="75"/>
                    <a:pt x="120" y="73"/>
                    <a:pt x="121" y="72"/>
                  </a:cubicBezTo>
                  <a:cubicBezTo>
                    <a:pt x="122" y="71"/>
                    <a:pt x="124" y="71"/>
                    <a:pt x="125" y="72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6" y="89"/>
                    <a:pt x="150" y="88"/>
                    <a:pt x="15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DA2D300-977B-40E5-B8B9-0A8AAF346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750" y="4575175"/>
              <a:ext cx="790575" cy="660400"/>
            </a:xfrm>
            <a:custGeom>
              <a:avLst/>
              <a:gdLst>
                <a:gd name="T0" fmla="*/ 2147483646 w 175"/>
                <a:gd name="T1" fmla="*/ 2147483646 h 146"/>
                <a:gd name="T2" fmla="*/ 2147483646 w 175"/>
                <a:gd name="T3" fmla="*/ 2147483646 h 146"/>
                <a:gd name="T4" fmla="*/ 2147483646 w 175"/>
                <a:gd name="T5" fmla="*/ 2147483646 h 146"/>
                <a:gd name="T6" fmla="*/ 2147483646 w 175"/>
                <a:gd name="T7" fmla="*/ 2147483646 h 146"/>
                <a:gd name="T8" fmla="*/ 2147483646 w 175"/>
                <a:gd name="T9" fmla="*/ 2147483646 h 146"/>
                <a:gd name="T10" fmla="*/ 2147483646 w 175"/>
                <a:gd name="T11" fmla="*/ 2147483646 h 146"/>
                <a:gd name="T12" fmla="*/ 2147483646 w 175"/>
                <a:gd name="T13" fmla="*/ 2147483646 h 146"/>
                <a:gd name="T14" fmla="*/ 2147483646 w 175"/>
                <a:gd name="T15" fmla="*/ 2147483646 h 146"/>
                <a:gd name="T16" fmla="*/ 2147483646 w 175"/>
                <a:gd name="T17" fmla="*/ 2147483646 h 146"/>
                <a:gd name="T18" fmla="*/ 2147483646 w 175"/>
                <a:gd name="T19" fmla="*/ 2147483646 h 146"/>
                <a:gd name="T20" fmla="*/ 2147483646 w 175"/>
                <a:gd name="T21" fmla="*/ 2147483646 h 146"/>
                <a:gd name="T22" fmla="*/ 2147483646 w 175"/>
                <a:gd name="T23" fmla="*/ 2147483646 h 146"/>
                <a:gd name="T24" fmla="*/ 2147483646 w 175"/>
                <a:gd name="T25" fmla="*/ 2147483646 h 146"/>
                <a:gd name="T26" fmla="*/ 2147483646 w 175"/>
                <a:gd name="T27" fmla="*/ 2147483646 h 146"/>
                <a:gd name="T28" fmla="*/ 2147483646 w 175"/>
                <a:gd name="T29" fmla="*/ 2147483646 h 146"/>
                <a:gd name="T30" fmla="*/ 2147483646 w 175"/>
                <a:gd name="T31" fmla="*/ 2147483646 h 146"/>
                <a:gd name="T32" fmla="*/ 2147483646 w 175"/>
                <a:gd name="T33" fmla="*/ 2147483646 h 146"/>
                <a:gd name="T34" fmla="*/ 2147483646 w 175"/>
                <a:gd name="T35" fmla="*/ 2147483646 h 146"/>
                <a:gd name="T36" fmla="*/ 2147483646 w 175"/>
                <a:gd name="T37" fmla="*/ 2147483646 h 146"/>
                <a:gd name="T38" fmla="*/ 2147483646 w 175"/>
                <a:gd name="T39" fmla="*/ 2147483646 h 146"/>
                <a:gd name="T40" fmla="*/ 2147483646 w 175"/>
                <a:gd name="T41" fmla="*/ 2147483646 h 146"/>
                <a:gd name="T42" fmla="*/ 2147483646 w 175"/>
                <a:gd name="T43" fmla="*/ 2147483646 h 146"/>
                <a:gd name="T44" fmla="*/ 2147483646 w 175"/>
                <a:gd name="T45" fmla="*/ 2147483646 h 146"/>
                <a:gd name="T46" fmla="*/ 2147483646 w 175"/>
                <a:gd name="T47" fmla="*/ 2147483646 h 146"/>
                <a:gd name="T48" fmla="*/ 2147483646 w 175"/>
                <a:gd name="T49" fmla="*/ 2147483646 h 146"/>
                <a:gd name="T50" fmla="*/ 2147483646 w 175"/>
                <a:gd name="T51" fmla="*/ 2147483646 h 146"/>
                <a:gd name="T52" fmla="*/ 2147483646 w 175"/>
                <a:gd name="T53" fmla="*/ 2147483646 h 146"/>
                <a:gd name="T54" fmla="*/ 2147483646 w 175"/>
                <a:gd name="T55" fmla="*/ 2147483646 h 146"/>
                <a:gd name="T56" fmla="*/ 2147483646 w 175"/>
                <a:gd name="T57" fmla="*/ 2147483646 h 146"/>
                <a:gd name="T58" fmla="*/ 2147483646 w 175"/>
                <a:gd name="T59" fmla="*/ 2147483646 h 146"/>
                <a:gd name="T60" fmla="*/ 2147483646 w 175"/>
                <a:gd name="T61" fmla="*/ 2147483646 h 146"/>
                <a:gd name="T62" fmla="*/ 2147483646 w 175"/>
                <a:gd name="T63" fmla="*/ 2147483646 h 146"/>
                <a:gd name="T64" fmla="*/ 2147483646 w 175"/>
                <a:gd name="T65" fmla="*/ 2147483646 h 146"/>
                <a:gd name="T66" fmla="*/ 2147483646 w 175"/>
                <a:gd name="T67" fmla="*/ 2147483646 h 146"/>
                <a:gd name="T68" fmla="*/ 2147483646 w 175"/>
                <a:gd name="T69" fmla="*/ 2147483646 h 146"/>
                <a:gd name="T70" fmla="*/ 2147483646 w 175"/>
                <a:gd name="T71" fmla="*/ 2147483646 h 146"/>
                <a:gd name="T72" fmla="*/ 2147483646 w 175"/>
                <a:gd name="T73" fmla="*/ 2147483646 h 146"/>
                <a:gd name="T74" fmla="*/ 2147483646 w 175"/>
                <a:gd name="T75" fmla="*/ 2147483646 h 146"/>
                <a:gd name="T76" fmla="*/ 2147483646 w 175"/>
                <a:gd name="T77" fmla="*/ 2147483646 h 146"/>
                <a:gd name="T78" fmla="*/ 2147483646 w 175"/>
                <a:gd name="T79" fmla="*/ 2147483646 h 146"/>
                <a:gd name="T80" fmla="*/ 2147483646 w 175"/>
                <a:gd name="T81" fmla="*/ 2147483646 h 146"/>
                <a:gd name="T82" fmla="*/ 2147483646 w 175"/>
                <a:gd name="T83" fmla="*/ 2147483646 h 146"/>
                <a:gd name="T84" fmla="*/ 2147483646 w 175"/>
                <a:gd name="T85" fmla="*/ 2147483646 h 146"/>
                <a:gd name="T86" fmla="*/ 2147483646 w 175"/>
                <a:gd name="T87" fmla="*/ 2147483646 h 146"/>
                <a:gd name="T88" fmla="*/ 2147483646 w 175"/>
                <a:gd name="T89" fmla="*/ 2147483646 h 146"/>
                <a:gd name="T90" fmla="*/ 2147483646 w 175"/>
                <a:gd name="T91" fmla="*/ 2147483646 h 146"/>
                <a:gd name="T92" fmla="*/ 2147483646 w 175"/>
                <a:gd name="T93" fmla="*/ 2147483646 h 146"/>
                <a:gd name="T94" fmla="*/ 2147483646 w 175"/>
                <a:gd name="T95" fmla="*/ 2147483646 h 146"/>
                <a:gd name="T96" fmla="*/ 2147483646 w 175"/>
                <a:gd name="T97" fmla="*/ 2147483646 h 146"/>
                <a:gd name="T98" fmla="*/ 2147483646 w 175"/>
                <a:gd name="T99" fmla="*/ 2147483646 h 146"/>
                <a:gd name="T100" fmla="*/ 2147483646 w 175"/>
                <a:gd name="T101" fmla="*/ 0 h 146"/>
                <a:gd name="T102" fmla="*/ 0 w 175"/>
                <a:gd name="T103" fmla="*/ 2147483646 h 146"/>
                <a:gd name="T104" fmla="*/ 2147483646 w 175"/>
                <a:gd name="T105" fmla="*/ 2147483646 h 146"/>
                <a:gd name="T106" fmla="*/ 2147483646 w 175"/>
                <a:gd name="T107" fmla="*/ 2147483646 h 146"/>
                <a:gd name="T108" fmla="*/ 2147483646 w 175"/>
                <a:gd name="T109" fmla="*/ 2147483646 h 146"/>
                <a:gd name="T110" fmla="*/ 2147483646 w 175"/>
                <a:gd name="T111" fmla="*/ 2147483646 h 146"/>
                <a:gd name="T112" fmla="*/ 2147483646 w 175"/>
                <a:gd name="T113" fmla="*/ 2147483646 h 146"/>
                <a:gd name="T114" fmla="*/ 2147483646 w 175"/>
                <a:gd name="T115" fmla="*/ 2147483646 h 146"/>
                <a:gd name="T116" fmla="*/ 2147483646 w 175"/>
                <a:gd name="T117" fmla="*/ 2147483646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5" h="146">
                  <a:moveTo>
                    <a:pt x="23" y="119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6" y="74"/>
                    <a:pt x="2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2" y="74"/>
                    <a:pt x="45" y="77"/>
                    <a:pt x="45" y="80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5" y="123"/>
                    <a:pt x="42" y="125"/>
                    <a:pt x="3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6" y="125"/>
                    <a:pt x="23" y="123"/>
                    <a:pt x="23" y="119"/>
                  </a:cubicBezTo>
                  <a:close/>
                  <a:moveTo>
                    <a:pt x="64" y="60"/>
                  </a:moveTo>
                  <a:cubicBezTo>
                    <a:pt x="61" y="60"/>
                    <a:pt x="58" y="63"/>
                    <a:pt x="58" y="66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23"/>
                    <a:pt x="61" y="125"/>
                    <a:pt x="64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7" y="125"/>
                    <a:pt x="79" y="123"/>
                    <a:pt x="79" y="119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3"/>
                    <a:pt x="77" y="60"/>
                    <a:pt x="74" y="60"/>
                  </a:cubicBezTo>
                  <a:lnTo>
                    <a:pt x="64" y="60"/>
                  </a:lnTo>
                  <a:close/>
                  <a:moveTo>
                    <a:pt x="99" y="48"/>
                  </a:moveTo>
                  <a:cubicBezTo>
                    <a:pt x="96" y="48"/>
                    <a:pt x="93" y="51"/>
                    <a:pt x="93" y="54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23"/>
                    <a:pt x="96" y="125"/>
                    <a:pt x="9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2" y="125"/>
                    <a:pt x="114" y="123"/>
                    <a:pt x="114" y="119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1"/>
                    <a:pt x="112" y="48"/>
                    <a:pt x="109" y="48"/>
                  </a:cubicBezTo>
                  <a:lnTo>
                    <a:pt x="99" y="48"/>
                  </a:lnTo>
                  <a:close/>
                  <a:moveTo>
                    <a:pt x="134" y="36"/>
                  </a:moveTo>
                  <a:cubicBezTo>
                    <a:pt x="131" y="36"/>
                    <a:pt x="128" y="38"/>
                    <a:pt x="128" y="42"/>
                  </a:cubicBezTo>
                  <a:cubicBezTo>
                    <a:pt x="128" y="119"/>
                    <a:pt x="128" y="119"/>
                    <a:pt x="128" y="119"/>
                  </a:cubicBezTo>
                  <a:cubicBezTo>
                    <a:pt x="128" y="123"/>
                    <a:pt x="131" y="125"/>
                    <a:pt x="134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25"/>
                    <a:pt x="149" y="123"/>
                    <a:pt x="149" y="119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38"/>
                    <a:pt x="147" y="36"/>
                    <a:pt x="144" y="36"/>
                  </a:cubicBezTo>
                  <a:lnTo>
                    <a:pt x="134" y="36"/>
                  </a:lnTo>
                  <a:close/>
                  <a:moveTo>
                    <a:pt x="26" y="59"/>
                  </a:moveTo>
                  <a:cubicBezTo>
                    <a:pt x="63" y="52"/>
                    <a:pt x="98" y="39"/>
                    <a:pt x="130" y="20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95" y="31"/>
                    <a:pt x="61" y="45"/>
                    <a:pt x="25" y="51"/>
                  </a:cubicBezTo>
                  <a:lnTo>
                    <a:pt x="26" y="59"/>
                  </a:lnTo>
                  <a:close/>
                  <a:moveTo>
                    <a:pt x="175" y="136"/>
                  </a:moveTo>
                  <a:cubicBezTo>
                    <a:pt x="157" y="126"/>
                    <a:pt x="157" y="126"/>
                    <a:pt x="157" y="126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157" y="140"/>
                    <a:pt x="157" y="140"/>
                    <a:pt x="157" y="140"/>
                  </a:cubicBezTo>
                  <a:cubicBezTo>
                    <a:pt x="157" y="146"/>
                    <a:pt x="157" y="146"/>
                    <a:pt x="157" y="146"/>
                  </a:cubicBezTo>
                  <a:lnTo>
                    <a:pt x="175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733BDC54-5213-4895-BD10-20F83F206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900" y="1233488"/>
              <a:ext cx="1127125" cy="588962"/>
            </a:xfrm>
            <a:custGeom>
              <a:avLst/>
              <a:gdLst>
                <a:gd name="T0" fmla="*/ 2147483646 w 249"/>
                <a:gd name="T1" fmla="*/ 2147483646 h 130"/>
                <a:gd name="T2" fmla="*/ 2147483646 w 249"/>
                <a:gd name="T3" fmla="*/ 2147483646 h 130"/>
                <a:gd name="T4" fmla="*/ 2147483646 w 249"/>
                <a:gd name="T5" fmla="*/ 2147483646 h 130"/>
                <a:gd name="T6" fmla="*/ 2147483646 w 249"/>
                <a:gd name="T7" fmla="*/ 2147483646 h 130"/>
                <a:gd name="T8" fmla="*/ 2147483646 w 249"/>
                <a:gd name="T9" fmla="*/ 2147483646 h 130"/>
                <a:gd name="T10" fmla="*/ 2147483646 w 249"/>
                <a:gd name="T11" fmla="*/ 2147483646 h 130"/>
                <a:gd name="T12" fmla="*/ 2147483646 w 249"/>
                <a:gd name="T13" fmla="*/ 2147483646 h 130"/>
                <a:gd name="T14" fmla="*/ 2147483646 w 249"/>
                <a:gd name="T15" fmla="*/ 2147483646 h 130"/>
                <a:gd name="T16" fmla="*/ 2147483646 w 249"/>
                <a:gd name="T17" fmla="*/ 2147483646 h 130"/>
                <a:gd name="T18" fmla="*/ 2147483646 w 249"/>
                <a:gd name="T19" fmla="*/ 2147483646 h 130"/>
                <a:gd name="T20" fmla="*/ 2147483646 w 249"/>
                <a:gd name="T21" fmla="*/ 2147483646 h 130"/>
                <a:gd name="T22" fmla="*/ 2147483646 w 249"/>
                <a:gd name="T23" fmla="*/ 0 h 130"/>
                <a:gd name="T24" fmla="*/ 2147483646 w 249"/>
                <a:gd name="T25" fmla="*/ 2147483646 h 130"/>
                <a:gd name="T26" fmla="*/ 2147483646 w 249"/>
                <a:gd name="T27" fmla="*/ 2147483646 h 130"/>
                <a:gd name="T28" fmla="*/ 2147483646 w 249"/>
                <a:gd name="T29" fmla="*/ 2147483646 h 130"/>
                <a:gd name="T30" fmla="*/ 2147483646 w 249"/>
                <a:gd name="T31" fmla="*/ 2147483646 h 130"/>
                <a:gd name="T32" fmla="*/ 2147483646 w 249"/>
                <a:gd name="T33" fmla="*/ 2147483646 h 130"/>
                <a:gd name="T34" fmla="*/ 2147483646 w 249"/>
                <a:gd name="T35" fmla="*/ 2147483646 h 130"/>
                <a:gd name="T36" fmla="*/ 2147483646 w 249"/>
                <a:gd name="T37" fmla="*/ 2147483646 h 130"/>
                <a:gd name="T38" fmla="*/ 2147483646 w 249"/>
                <a:gd name="T39" fmla="*/ 2147483646 h 130"/>
                <a:gd name="T40" fmla="*/ 2147483646 w 249"/>
                <a:gd name="T41" fmla="*/ 2147483646 h 130"/>
                <a:gd name="T42" fmla="*/ 2147483646 w 249"/>
                <a:gd name="T43" fmla="*/ 2147483646 h 130"/>
                <a:gd name="T44" fmla="*/ 2147483646 w 249"/>
                <a:gd name="T45" fmla="*/ 2147483646 h 130"/>
                <a:gd name="T46" fmla="*/ 2147483646 w 249"/>
                <a:gd name="T47" fmla="*/ 2147483646 h 130"/>
                <a:gd name="T48" fmla="*/ 2147483646 w 249"/>
                <a:gd name="T49" fmla="*/ 2147483646 h 130"/>
                <a:gd name="T50" fmla="*/ 2147483646 w 249"/>
                <a:gd name="T51" fmla="*/ 2147483646 h 130"/>
                <a:gd name="T52" fmla="*/ 2147483646 w 249"/>
                <a:gd name="T53" fmla="*/ 2147483646 h 130"/>
                <a:gd name="T54" fmla="*/ 2147483646 w 249"/>
                <a:gd name="T55" fmla="*/ 2147483646 h 130"/>
                <a:gd name="T56" fmla="*/ 2147483646 w 249"/>
                <a:gd name="T57" fmla="*/ 2147483646 h 130"/>
                <a:gd name="T58" fmla="*/ 2147483646 w 249"/>
                <a:gd name="T59" fmla="*/ 2147483646 h 130"/>
                <a:gd name="T60" fmla="*/ 2147483646 w 249"/>
                <a:gd name="T61" fmla="*/ 2147483646 h 130"/>
                <a:gd name="T62" fmla="*/ 2147483646 w 249"/>
                <a:gd name="T63" fmla="*/ 2147483646 h 130"/>
                <a:gd name="T64" fmla="*/ 2147483646 w 249"/>
                <a:gd name="T65" fmla="*/ 2147483646 h 130"/>
                <a:gd name="T66" fmla="*/ 2147483646 w 249"/>
                <a:gd name="T67" fmla="*/ 2147483646 h 130"/>
                <a:gd name="T68" fmla="*/ 2147483646 w 249"/>
                <a:gd name="T69" fmla="*/ 2147483646 h 130"/>
                <a:gd name="T70" fmla="*/ 2147483646 w 249"/>
                <a:gd name="T71" fmla="*/ 2147483646 h 130"/>
                <a:gd name="T72" fmla="*/ 2147483646 w 249"/>
                <a:gd name="T73" fmla="*/ 2147483646 h 130"/>
                <a:gd name="T74" fmla="*/ 2147483646 w 249"/>
                <a:gd name="T75" fmla="*/ 2147483646 h 130"/>
                <a:gd name="T76" fmla="*/ 2147483646 w 249"/>
                <a:gd name="T77" fmla="*/ 2147483646 h 130"/>
                <a:gd name="T78" fmla="*/ 2147483646 w 249"/>
                <a:gd name="T79" fmla="*/ 2147483646 h 130"/>
                <a:gd name="T80" fmla="*/ 2147483646 w 249"/>
                <a:gd name="T81" fmla="*/ 2147483646 h 130"/>
                <a:gd name="T82" fmla="*/ 2147483646 w 249"/>
                <a:gd name="T83" fmla="*/ 2147483646 h 130"/>
                <a:gd name="T84" fmla="*/ 2147483646 w 249"/>
                <a:gd name="T85" fmla="*/ 2147483646 h 130"/>
                <a:gd name="T86" fmla="*/ 2147483646 w 249"/>
                <a:gd name="T87" fmla="*/ 2147483646 h 130"/>
                <a:gd name="T88" fmla="*/ 2147483646 w 249"/>
                <a:gd name="T89" fmla="*/ 2147483646 h 130"/>
                <a:gd name="T90" fmla="*/ 2147483646 w 249"/>
                <a:gd name="T91" fmla="*/ 2147483646 h 130"/>
                <a:gd name="T92" fmla="*/ 2147483646 w 249"/>
                <a:gd name="T93" fmla="*/ 2147483646 h 130"/>
                <a:gd name="T94" fmla="*/ 2147483646 w 249"/>
                <a:gd name="T95" fmla="*/ 2147483646 h 130"/>
                <a:gd name="T96" fmla="*/ 2147483646 w 249"/>
                <a:gd name="T97" fmla="*/ 2147483646 h 130"/>
                <a:gd name="T98" fmla="*/ 2147483646 w 249"/>
                <a:gd name="T99" fmla="*/ 2147483646 h 130"/>
                <a:gd name="T100" fmla="*/ 2147483646 w 249"/>
                <a:gd name="T101" fmla="*/ 2147483646 h 130"/>
                <a:gd name="T102" fmla="*/ 2147483646 w 249"/>
                <a:gd name="T103" fmla="*/ 2147483646 h 130"/>
                <a:gd name="T104" fmla="*/ 2147483646 w 249"/>
                <a:gd name="T105" fmla="*/ 2147483646 h 130"/>
                <a:gd name="T106" fmla="*/ 2147483646 w 249"/>
                <a:gd name="T107" fmla="*/ 2147483646 h 130"/>
                <a:gd name="T108" fmla="*/ 2147483646 w 249"/>
                <a:gd name="T109" fmla="*/ 2147483646 h 130"/>
                <a:gd name="T110" fmla="*/ 2147483646 w 249"/>
                <a:gd name="T111" fmla="*/ 2147483646 h 130"/>
                <a:gd name="T112" fmla="*/ 2147483646 w 249"/>
                <a:gd name="T113" fmla="*/ 2147483646 h 130"/>
                <a:gd name="T114" fmla="*/ 2147483646 w 249"/>
                <a:gd name="T115" fmla="*/ 2147483646 h 130"/>
                <a:gd name="T116" fmla="*/ 2147483646 w 249"/>
                <a:gd name="T117" fmla="*/ 2147483646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9" h="130">
                  <a:moveTo>
                    <a:pt x="180" y="122"/>
                  </a:moveTo>
                  <a:cubicBezTo>
                    <a:pt x="176" y="124"/>
                    <a:pt x="172" y="125"/>
                    <a:pt x="169" y="126"/>
                  </a:cubicBezTo>
                  <a:cubicBezTo>
                    <a:pt x="156" y="129"/>
                    <a:pt x="144" y="129"/>
                    <a:pt x="128" y="130"/>
                  </a:cubicBezTo>
                  <a:cubicBezTo>
                    <a:pt x="112" y="129"/>
                    <a:pt x="99" y="129"/>
                    <a:pt x="87" y="126"/>
                  </a:cubicBezTo>
                  <a:cubicBezTo>
                    <a:pt x="83" y="125"/>
                    <a:pt x="79" y="124"/>
                    <a:pt x="76" y="122"/>
                  </a:cubicBezTo>
                  <a:cubicBezTo>
                    <a:pt x="65" y="117"/>
                    <a:pt x="65" y="108"/>
                    <a:pt x="71" y="102"/>
                  </a:cubicBezTo>
                  <a:cubicBezTo>
                    <a:pt x="78" y="96"/>
                    <a:pt x="86" y="91"/>
                    <a:pt x="94" y="87"/>
                  </a:cubicBezTo>
                  <a:cubicBezTo>
                    <a:pt x="98" y="85"/>
                    <a:pt x="102" y="84"/>
                    <a:pt x="106" y="83"/>
                  </a:cubicBezTo>
                  <a:cubicBezTo>
                    <a:pt x="113" y="80"/>
                    <a:pt x="115" y="72"/>
                    <a:pt x="109" y="67"/>
                  </a:cubicBezTo>
                  <a:cubicBezTo>
                    <a:pt x="99" y="56"/>
                    <a:pt x="95" y="43"/>
                    <a:pt x="95" y="28"/>
                  </a:cubicBezTo>
                  <a:cubicBezTo>
                    <a:pt x="96" y="13"/>
                    <a:pt x="105" y="5"/>
                    <a:pt x="119" y="1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7" y="1"/>
                  </a:cubicBezTo>
                  <a:cubicBezTo>
                    <a:pt x="151" y="5"/>
                    <a:pt x="160" y="13"/>
                    <a:pt x="161" y="28"/>
                  </a:cubicBezTo>
                  <a:cubicBezTo>
                    <a:pt x="161" y="43"/>
                    <a:pt x="157" y="56"/>
                    <a:pt x="146" y="67"/>
                  </a:cubicBezTo>
                  <a:cubicBezTo>
                    <a:pt x="141" y="72"/>
                    <a:pt x="143" y="80"/>
                    <a:pt x="150" y="83"/>
                  </a:cubicBezTo>
                  <a:cubicBezTo>
                    <a:pt x="154" y="84"/>
                    <a:pt x="158" y="85"/>
                    <a:pt x="162" y="87"/>
                  </a:cubicBezTo>
                  <a:cubicBezTo>
                    <a:pt x="170" y="91"/>
                    <a:pt x="178" y="96"/>
                    <a:pt x="185" y="102"/>
                  </a:cubicBezTo>
                  <a:cubicBezTo>
                    <a:pt x="189" y="106"/>
                    <a:pt x="190" y="117"/>
                    <a:pt x="180" y="122"/>
                  </a:cubicBezTo>
                  <a:close/>
                  <a:moveTo>
                    <a:pt x="245" y="111"/>
                  </a:moveTo>
                  <a:cubicBezTo>
                    <a:pt x="240" y="106"/>
                    <a:pt x="235" y="103"/>
                    <a:pt x="229" y="100"/>
                  </a:cubicBezTo>
                  <a:cubicBezTo>
                    <a:pt x="226" y="99"/>
                    <a:pt x="224" y="98"/>
                    <a:pt x="221" y="97"/>
                  </a:cubicBezTo>
                  <a:cubicBezTo>
                    <a:pt x="216" y="95"/>
                    <a:pt x="214" y="90"/>
                    <a:pt x="218" y="86"/>
                  </a:cubicBezTo>
                  <a:cubicBezTo>
                    <a:pt x="226" y="79"/>
                    <a:pt x="229" y="69"/>
                    <a:pt x="228" y="59"/>
                  </a:cubicBezTo>
                  <a:cubicBezTo>
                    <a:pt x="228" y="49"/>
                    <a:pt x="221" y="43"/>
                    <a:pt x="212" y="40"/>
                  </a:cubicBezTo>
                  <a:cubicBezTo>
                    <a:pt x="210" y="40"/>
                    <a:pt x="207" y="40"/>
                    <a:pt x="205" y="40"/>
                  </a:cubicBezTo>
                  <a:cubicBezTo>
                    <a:pt x="203" y="40"/>
                    <a:pt x="201" y="40"/>
                    <a:pt x="199" y="40"/>
                  </a:cubicBezTo>
                  <a:cubicBezTo>
                    <a:pt x="189" y="43"/>
                    <a:pt x="183" y="49"/>
                    <a:pt x="183" y="59"/>
                  </a:cubicBezTo>
                  <a:cubicBezTo>
                    <a:pt x="182" y="69"/>
                    <a:pt x="185" y="79"/>
                    <a:pt x="193" y="86"/>
                  </a:cubicBezTo>
                  <a:cubicBezTo>
                    <a:pt x="196" y="90"/>
                    <a:pt x="195" y="95"/>
                    <a:pt x="190" y="97"/>
                  </a:cubicBezTo>
                  <a:cubicBezTo>
                    <a:pt x="190" y="97"/>
                    <a:pt x="190" y="97"/>
                    <a:pt x="189" y="97"/>
                  </a:cubicBezTo>
                  <a:cubicBezTo>
                    <a:pt x="190" y="98"/>
                    <a:pt x="191" y="98"/>
                    <a:pt x="192" y="99"/>
                  </a:cubicBezTo>
                  <a:cubicBezTo>
                    <a:pt x="195" y="103"/>
                    <a:pt x="197" y="108"/>
                    <a:pt x="196" y="113"/>
                  </a:cubicBezTo>
                  <a:cubicBezTo>
                    <a:pt x="195" y="119"/>
                    <a:pt x="191" y="123"/>
                    <a:pt x="186" y="126"/>
                  </a:cubicBezTo>
                  <a:cubicBezTo>
                    <a:pt x="184" y="127"/>
                    <a:pt x="183" y="127"/>
                    <a:pt x="181" y="128"/>
                  </a:cubicBezTo>
                  <a:cubicBezTo>
                    <a:pt x="188" y="129"/>
                    <a:pt x="196" y="129"/>
                    <a:pt x="205" y="130"/>
                  </a:cubicBezTo>
                  <a:cubicBezTo>
                    <a:pt x="216" y="129"/>
                    <a:pt x="225" y="129"/>
                    <a:pt x="234" y="127"/>
                  </a:cubicBezTo>
                  <a:cubicBezTo>
                    <a:pt x="236" y="126"/>
                    <a:pt x="239" y="126"/>
                    <a:pt x="242" y="124"/>
                  </a:cubicBezTo>
                  <a:cubicBezTo>
                    <a:pt x="249" y="121"/>
                    <a:pt x="248" y="113"/>
                    <a:pt x="245" y="111"/>
                  </a:cubicBezTo>
                  <a:close/>
                  <a:moveTo>
                    <a:pt x="59" y="113"/>
                  </a:moveTo>
                  <a:cubicBezTo>
                    <a:pt x="58" y="108"/>
                    <a:pt x="60" y="103"/>
                    <a:pt x="64" y="99"/>
                  </a:cubicBezTo>
                  <a:cubicBezTo>
                    <a:pt x="66" y="98"/>
                    <a:pt x="67" y="96"/>
                    <a:pt x="69" y="95"/>
                  </a:cubicBezTo>
                  <a:cubicBezTo>
                    <a:pt x="68" y="94"/>
                    <a:pt x="67" y="94"/>
                    <a:pt x="66" y="93"/>
                  </a:cubicBezTo>
                  <a:cubicBezTo>
                    <a:pt x="60" y="91"/>
                    <a:pt x="59" y="86"/>
                    <a:pt x="63" y="81"/>
                  </a:cubicBezTo>
                  <a:cubicBezTo>
                    <a:pt x="71" y="73"/>
                    <a:pt x="74" y="63"/>
                    <a:pt x="74" y="52"/>
                  </a:cubicBezTo>
                  <a:cubicBezTo>
                    <a:pt x="74" y="40"/>
                    <a:pt x="67" y="34"/>
                    <a:pt x="56" y="31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47" y="30"/>
                    <a:pt x="44" y="30"/>
                    <a:pt x="42" y="31"/>
                  </a:cubicBezTo>
                  <a:cubicBezTo>
                    <a:pt x="31" y="34"/>
                    <a:pt x="24" y="40"/>
                    <a:pt x="24" y="52"/>
                  </a:cubicBezTo>
                  <a:cubicBezTo>
                    <a:pt x="23" y="63"/>
                    <a:pt x="26" y="73"/>
                    <a:pt x="35" y="81"/>
                  </a:cubicBezTo>
                  <a:cubicBezTo>
                    <a:pt x="39" y="86"/>
                    <a:pt x="37" y="91"/>
                    <a:pt x="32" y="93"/>
                  </a:cubicBezTo>
                  <a:cubicBezTo>
                    <a:pt x="29" y="94"/>
                    <a:pt x="26" y="96"/>
                    <a:pt x="23" y="97"/>
                  </a:cubicBezTo>
                  <a:cubicBezTo>
                    <a:pt x="16" y="100"/>
                    <a:pt x="10" y="103"/>
                    <a:pt x="5" y="109"/>
                  </a:cubicBezTo>
                  <a:cubicBezTo>
                    <a:pt x="0" y="113"/>
                    <a:pt x="1" y="120"/>
                    <a:pt x="9" y="124"/>
                  </a:cubicBezTo>
                  <a:cubicBezTo>
                    <a:pt x="11" y="125"/>
                    <a:pt x="14" y="126"/>
                    <a:pt x="17" y="127"/>
                  </a:cubicBezTo>
                  <a:cubicBezTo>
                    <a:pt x="27" y="129"/>
                    <a:pt x="37" y="129"/>
                    <a:pt x="49" y="130"/>
                  </a:cubicBezTo>
                  <a:cubicBezTo>
                    <a:pt x="59" y="129"/>
                    <a:pt x="67" y="129"/>
                    <a:pt x="74" y="128"/>
                  </a:cubicBezTo>
                  <a:cubicBezTo>
                    <a:pt x="73" y="127"/>
                    <a:pt x="71" y="127"/>
                    <a:pt x="70" y="126"/>
                  </a:cubicBezTo>
                  <a:cubicBezTo>
                    <a:pt x="64" y="123"/>
                    <a:pt x="60" y="119"/>
                    <a:pt x="59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25781EA-DB0F-4ED1-95C3-82DE76575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688" y="1355725"/>
              <a:ext cx="679450" cy="606425"/>
            </a:xfrm>
            <a:custGeom>
              <a:avLst/>
              <a:gdLst>
                <a:gd name="T0" fmla="*/ 2147483646 w 150"/>
                <a:gd name="T1" fmla="*/ 2147483646 h 134"/>
                <a:gd name="T2" fmla="*/ 2147483646 w 150"/>
                <a:gd name="T3" fmla="*/ 2147483646 h 134"/>
                <a:gd name="T4" fmla="*/ 2147483646 w 150"/>
                <a:gd name="T5" fmla="*/ 2147483646 h 134"/>
                <a:gd name="T6" fmla="*/ 2147483646 w 150"/>
                <a:gd name="T7" fmla="*/ 0 h 134"/>
                <a:gd name="T8" fmla="*/ 2147483646 w 150"/>
                <a:gd name="T9" fmla="*/ 2147483646 h 134"/>
                <a:gd name="T10" fmla="*/ 2147483646 w 150"/>
                <a:gd name="T11" fmla="*/ 2147483646 h 134"/>
                <a:gd name="T12" fmla="*/ 2147483646 w 150"/>
                <a:gd name="T13" fmla="*/ 2147483646 h 134"/>
                <a:gd name="T14" fmla="*/ 2147483646 w 150"/>
                <a:gd name="T15" fmla="*/ 2147483646 h 134"/>
                <a:gd name="T16" fmla="*/ 2147483646 w 150"/>
                <a:gd name="T17" fmla="*/ 2147483646 h 134"/>
                <a:gd name="T18" fmla="*/ 2147483646 w 150"/>
                <a:gd name="T19" fmla="*/ 2147483646 h 134"/>
                <a:gd name="T20" fmla="*/ 2147483646 w 150"/>
                <a:gd name="T21" fmla="*/ 2147483646 h 134"/>
                <a:gd name="T22" fmla="*/ 2147483646 w 150"/>
                <a:gd name="T23" fmla="*/ 2147483646 h 134"/>
                <a:gd name="T24" fmla="*/ 2147483646 w 150"/>
                <a:gd name="T25" fmla="*/ 2147483646 h 134"/>
                <a:gd name="T26" fmla="*/ 2147483646 w 150"/>
                <a:gd name="T27" fmla="*/ 2147483646 h 134"/>
                <a:gd name="T28" fmla="*/ 2147483646 w 150"/>
                <a:gd name="T29" fmla="*/ 2147483646 h 134"/>
                <a:gd name="T30" fmla="*/ 2147483646 w 150"/>
                <a:gd name="T31" fmla="*/ 2147483646 h 134"/>
                <a:gd name="T32" fmla="*/ 0 w 150"/>
                <a:gd name="T33" fmla="*/ 2147483646 h 134"/>
                <a:gd name="T34" fmla="*/ 2147483646 w 150"/>
                <a:gd name="T35" fmla="*/ 2147483646 h 134"/>
                <a:gd name="T36" fmla="*/ 2147483646 w 150"/>
                <a:gd name="T37" fmla="*/ 2147483646 h 134"/>
                <a:gd name="T38" fmla="*/ 2147483646 w 150"/>
                <a:gd name="T39" fmla="*/ 2147483646 h 134"/>
                <a:gd name="T40" fmla="*/ 2147483646 w 150"/>
                <a:gd name="T41" fmla="*/ 2147483646 h 134"/>
                <a:gd name="T42" fmla="*/ 0 w 150"/>
                <a:gd name="T43" fmla="*/ 2147483646 h 134"/>
                <a:gd name="T44" fmla="*/ 2147483646 w 150"/>
                <a:gd name="T45" fmla="*/ 2147483646 h 134"/>
                <a:gd name="T46" fmla="*/ 2147483646 w 150"/>
                <a:gd name="T47" fmla="*/ 2147483646 h 134"/>
                <a:gd name="T48" fmla="*/ 2147483646 w 150"/>
                <a:gd name="T49" fmla="*/ 2147483646 h 134"/>
                <a:gd name="T50" fmla="*/ 2147483646 w 150"/>
                <a:gd name="T51" fmla="*/ 2147483646 h 134"/>
                <a:gd name="T52" fmla="*/ 2147483646 w 150"/>
                <a:gd name="T53" fmla="*/ 2147483646 h 134"/>
                <a:gd name="T54" fmla="*/ 2147483646 w 150"/>
                <a:gd name="T55" fmla="*/ 2147483646 h 134"/>
                <a:gd name="T56" fmla="*/ 2147483646 w 150"/>
                <a:gd name="T57" fmla="*/ 2147483646 h 134"/>
                <a:gd name="T58" fmla="*/ 2147483646 w 150"/>
                <a:gd name="T59" fmla="*/ 2147483646 h 134"/>
                <a:gd name="T60" fmla="*/ 2147483646 w 150"/>
                <a:gd name="T61" fmla="*/ 2147483646 h 134"/>
                <a:gd name="T62" fmla="*/ 2147483646 w 150"/>
                <a:gd name="T63" fmla="*/ 2147483646 h 134"/>
                <a:gd name="T64" fmla="*/ 2147483646 w 150"/>
                <a:gd name="T65" fmla="*/ 2147483646 h 134"/>
                <a:gd name="T66" fmla="*/ 2147483646 w 150"/>
                <a:gd name="T67" fmla="*/ 2147483646 h 134"/>
                <a:gd name="T68" fmla="*/ 2147483646 w 150"/>
                <a:gd name="T69" fmla="*/ 2147483646 h 134"/>
                <a:gd name="T70" fmla="*/ 2147483646 w 150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0" h="134">
                  <a:moveTo>
                    <a:pt x="102" y="18"/>
                  </a:moveTo>
                  <a:cubicBezTo>
                    <a:pt x="93" y="18"/>
                    <a:pt x="93" y="18"/>
                    <a:pt x="93" y="18"/>
                  </a:cubicBezTo>
                  <a:cubicBezTo>
                    <a:pt x="92" y="12"/>
                    <a:pt x="88" y="8"/>
                    <a:pt x="83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8" y="12"/>
                    <a:pt x="5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8"/>
                    <a:pt x="56" y="0"/>
                    <a:pt x="6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4" y="0"/>
                    <a:pt x="102" y="8"/>
                    <a:pt x="102" y="18"/>
                  </a:cubicBezTo>
                  <a:close/>
                  <a:moveTo>
                    <a:pt x="23" y="75"/>
                  </a:moveTo>
                  <a:cubicBezTo>
                    <a:pt x="61" y="75"/>
                    <a:pt x="61" y="75"/>
                    <a:pt x="61" y="75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5"/>
                    <a:pt x="64" y="62"/>
                    <a:pt x="68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6" y="62"/>
                    <a:pt x="89" y="65"/>
                    <a:pt x="89" y="69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8" y="75"/>
                    <a:pt x="148" y="65"/>
                    <a:pt x="150" y="53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0" y="31"/>
                    <a:pt x="142" y="22"/>
                    <a:pt x="132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31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5"/>
                    <a:pt x="11" y="75"/>
                    <a:pt x="23" y="75"/>
                  </a:cubicBezTo>
                  <a:close/>
                  <a:moveTo>
                    <a:pt x="127" y="81"/>
                  </a:moveTo>
                  <a:cubicBezTo>
                    <a:pt x="89" y="81"/>
                    <a:pt x="89" y="81"/>
                    <a:pt x="89" y="81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90"/>
                    <a:pt x="86" y="93"/>
                    <a:pt x="82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3" y="81"/>
                    <a:pt x="5" y="76"/>
                    <a:pt x="0" y="6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5"/>
                    <a:pt x="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42" y="134"/>
                    <a:pt x="150" y="125"/>
                    <a:pt x="150" y="114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45" y="76"/>
                    <a:pt x="136" y="81"/>
                    <a:pt x="127" y="81"/>
                  </a:cubicBezTo>
                  <a:close/>
                  <a:moveTo>
                    <a:pt x="82" y="67"/>
                  </a:moveTo>
                  <a:cubicBezTo>
                    <a:pt x="68" y="67"/>
                    <a:pt x="68" y="67"/>
                    <a:pt x="68" y="67"/>
                  </a:cubicBezTo>
                  <a:cubicBezTo>
                    <a:pt x="67" y="67"/>
                    <a:pt x="66" y="69"/>
                    <a:pt x="66" y="70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7"/>
                    <a:pt x="67" y="88"/>
                    <a:pt x="68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3" y="88"/>
                    <a:pt x="84" y="87"/>
                    <a:pt x="84" y="85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3" y="67"/>
                    <a:pt x="8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D2F805FE-A4D7-4CE7-84BC-72856FE8567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0035" y="1628800"/>
            <a:ext cx="3021311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F63D574C-F1EE-4C27-85E6-630E763CFC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4748" y="4202963"/>
            <a:ext cx="3021311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371ED8-8FD3-4B94-B1CB-66FAC92838A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5032" y="1628800"/>
            <a:ext cx="2894082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74A45D48-6E2E-4901-AF79-67B0A109A48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9745" y="4202963"/>
            <a:ext cx="2894082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8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F76D159-EB64-4564-AE52-429403131E80}"/>
              </a:ext>
            </a:extLst>
          </p:cNvPr>
          <p:cNvGrpSpPr/>
          <p:nvPr/>
        </p:nvGrpSpPr>
        <p:grpSpPr>
          <a:xfrm>
            <a:off x="1343472" y="1916832"/>
            <a:ext cx="3753854" cy="3753854"/>
            <a:chOff x="1251284" y="2273968"/>
            <a:chExt cx="3753854" cy="375385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A235A55-36B7-402D-988D-746AD7F95576}"/>
                </a:ext>
              </a:extLst>
            </p:cNvPr>
            <p:cNvSpPr/>
            <p:nvPr/>
          </p:nvSpPr>
          <p:spPr>
            <a:xfrm rot="1822312">
              <a:off x="1251284" y="2273968"/>
              <a:ext cx="3753854" cy="3753854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24000"/>
                    </a:schemeClr>
                  </a:gs>
                  <a:gs pos="53000">
                    <a:srgbClr val="CA7D32"/>
                  </a:gs>
                  <a:gs pos="100000">
                    <a:srgbClr val="CA7D3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A285626-95CD-4C89-B75F-569CF3F6B866}"/>
                </a:ext>
              </a:extLst>
            </p:cNvPr>
            <p:cNvSpPr/>
            <p:nvPr/>
          </p:nvSpPr>
          <p:spPr>
            <a:xfrm>
              <a:off x="1463843" y="2486527"/>
              <a:ext cx="3328736" cy="3328736"/>
            </a:xfrm>
            <a:prstGeom prst="ellipse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CCF6DCB-A1C6-4633-BC04-2CDEF033D999}"/>
              </a:ext>
            </a:extLst>
          </p:cNvPr>
          <p:cNvGrpSpPr/>
          <p:nvPr/>
        </p:nvGrpSpPr>
        <p:grpSpPr>
          <a:xfrm>
            <a:off x="5535267" y="1830472"/>
            <a:ext cx="5419553" cy="1021887"/>
            <a:chOff x="5791995" y="2075116"/>
            <a:chExt cx="5419553" cy="102188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9F8FACB-746F-414A-AA15-460BFD6BCF3C}"/>
                </a:ext>
              </a:extLst>
            </p:cNvPr>
            <p:cNvSpPr txBox="1"/>
            <p:nvPr/>
          </p:nvSpPr>
          <p:spPr>
            <a:xfrm>
              <a:off x="5791995" y="2075116"/>
              <a:ext cx="2576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87F4CCB-71E2-4E3E-B066-BF2EB9C13E15}"/>
                </a:ext>
              </a:extLst>
            </p:cNvPr>
            <p:cNvSpPr txBox="1"/>
            <p:nvPr/>
          </p:nvSpPr>
          <p:spPr>
            <a:xfrm>
              <a:off x="5797177" y="2573783"/>
              <a:ext cx="5414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FE8EF41-580E-42FA-A4B8-7FD9E84090DD}"/>
              </a:ext>
            </a:extLst>
          </p:cNvPr>
          <p:cNvGrpSpPr/>
          <p:nvPr/>
        </p:nvGrpSpPr>
        <p:grpSpPr>
          <a:xfrm>
            <a:off x="5547142" y="3443873"/>
            <a:ext cx="5429654" cy="1008434"/>
            <a:chOff x="5803870" y="3688517"/>
            <a:chExt cx="5429654" cy="10084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F311C0C-391B-4F3A-95F1-21EC68AB92FE}"/>
                </a:ext>
              </a:extLst>
            </p:cNvPr>
            <p:cNvSpPr txBox="1"/>
            <p:nvPr/>
          </p:nvSpPr>
          <p:spPr>
            <a:xfrm>
              <a:off x="5803870" y="3688517"/>
              <a:ext cx="2234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7B58D28-B0FB-4AA5-8E64-D2B112F616C8}"/>
                </a:ext>
              </a:extLst>
            </p:cNvPr>
            <p:cNvSpPr txBox="1"/>
            <p:nvPr/>
          </p:nvSpPr>
          <p:spPr>
            <a:xfrm>
              <a:off x="5819153" y="4173731"/>
              <a:ext cx="5414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87CBDB-E412-4881-9540-0DA7BF06B4C4}"/>
              </a:ext>
            </a:extLst>
          </p:cNvPr>
          <p:cNvGrpSpPr/>
          <p:nvPr/>
        </p:nvGrpSpPr>
        <p:grpSpPr>
          <a:xfrm>
            <a:off x="5591944" y="5016388"/>
            <a:ext cx="4839486" cy="1219989"/>
            <a:chOff x="5977748" y="5157006"/>
            <a:chExt cx="4839486" cy="1219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28893C9-6EBC-4154-9F8B-23C664FF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2934" y="5160910"/>
              <a:ext cx="590179" cy="495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3505085-AC34-4A8E-87E1-F7330BE3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7368" y="5160910"/>
              <a:ext cx="503558" cy="49575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BAEB170-58DA-4DC4-B130-7FBA917F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5180" y="5157006"/>
              <a:ext cx="503559" cy="503559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550ECD4-C679-43DE-BB7A-2426ACF826EB}"/>
                </a:ext>
              </a:extLst>
            </p:cNvPr>
            <p:cNvSpPr txBox="1"/>
            <p:nvPr/>
          </p:nvSpPr>
          <p:spPr>
            <a:xfrm>
              <a:off x="5977748" y="5730664"/>
              <a:ext cx="12405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05600C4-4ACB-4008-9F5B-F95B214660F1}"/>
                </a:ext>
              </a:extLst>
            </p:cNvPr>
            <p:cNvSpPr txBox="1"/>
            <p:nvPr/>
          </p:nvSpPr>
          <p:spPr>
            <a:xfrm>
              <a:off x="7777216" y="5730664"/>
              <a:ext cx="12405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489CEFD-2198-4141-960C-AD9BD91EF314}"/>
                </a:ext>
              </a:extLst>
            </p:cNvPr>
            <p:cNvSpPr txBox="1"/>
            <p:nvPr/>
          </p:nvSpPr>
          <p:spPr>
            <a:xfrm>
              <a:off x="9576684" y="5730664"/>
              <a:ext cx="12405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6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C1CCA08-3923-4E6C-94B9-8EC6057275CF}"/>
              </a:ext>
            </a:extLst>
          </p:cNvPr>
          <p:cNvGrpSpPr/>
          <p:nvPr/>
        </p:nvGrpSpPr>
        <p:grpSpPr>
          <a:xfrm>
            <a:off x="1166164" y="1337261"/>
            <a:ext cx="9859673" cy="4526417"/>
            <a:chOff x="1432441" y="1337261"/>
            <a:chExt cx="9859673" cy="4526417"/>
          </a:xfrm>
        </p:grpSpPr>
        <p:sp>
          <p:nvSpPr>
            <p:cNvPr id="7" name="Shape 40">
              <a:extLst>
                <a:ext uri="{FF2B5EF4-FFF2-40B4-BE49-F238E27FC236}">
                  <a16:creationId xmlns:a16="http://schemas.microsoft.com/office/drawing/2014/main" id="{CEC8BE1F-6D70-40D3-81B3-AC5144E1E123}"/>
                </a:ext>
              </a:extLst>
            </p:cNvPr>
            <p:cNvSpPr/>
            <p:nvPr/>
          </p:nvSpPr>
          <p:spPr>
            <a:xfrm>
              <a:off x="2184990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Circular Arrow 43">
              <a:extLst>
                <a:ext uri="{FF2B5EF4-FFF2-40B4-BE49-F238E27FC236}">
                  <a16:creationId xmlns:a16="http://schemas.microsoft.com/office/drawing/2014/main" id="{F7B14055-B71E-40B7-A9E7-2AB00E009F1E}"/>
                </a:ext>
              </a:extLst>
            </p:cNvPr>
            <p:cNvSpPr/>
            <p:nvPr/>
          </p:nvSpPr>
          <p:spPr>
            <a:xfrm>
              <a:off x="4803677" y="2322213"/>
              <a:ext cx="1987928" cy="1807207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265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51">
              <a:extLst>
                <a:ext uri="{FF2B5EF4-FFF2-40B4-BE49-F238E27FC236}">
                  <a16:creationId xmlns:a16="http://schemas.microsoft.com/office/drawing/2014/main" id="{9D6D8A03-DFC5-47D3-A39B-8CFBDCA3C75D}"/>
                </a:ext>
              </a:extLst>
            </p:cNvPr>
            <p:cNvSpPr/>
            <p:nvPr/>
          </p:nvSpPr>
          <p:spPr>
            <a:xfrm>
              <a:off x="7444732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4271FEFB-AE17-44C0-BAFF-BD620319A13E}"/>
                </a:ext>
              </a:extLst>
            </p:cNvPr>
            <p:cNvGrpSpPr/>
            <p:nvPr/>
          </p:nvGrpSpPr>
          <p:grpSpPr>
            <a:xfrm>
              <a:off x="1432441" y="3056541"/>
              <a:ext cx="1563774" cy="1409552"/>
              <a:chOff x="1432441" y="2725341"/>
              <a:chExt cx="1563774" cy="1409552"/>
            </a:xfrm>
          </p:grpSpPr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5FECF58F-78D1-4E6E-8BDF-CA9E954F8ECB}"/>
                  </a:ext>
                </a:extLst>
              </p:cNvPr>
              <p:cNvSpPr/>
              <p:nvPr/>
            </p:nvSpPr>
            <p:spPr>
              <a:xfrm>
                <a:off x="1432441" y="2725341"/>
                <a:ext cx="1407396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41">
                <a:extLst>
                  <a:ext uri="{FF2B5EF4-FFF2-40B4-BE49-F238E27FC236}">
                    <a16:creationId xmlns:a16="http://schemas.microsoft.com/office/drawing/2014/main" id="{1954FB16-518F-420B-89BA-97136E9ABDCA}"/>
                  </a:ext>
                </a:extLst>
              </p:cNvPr>
              <p:cNvSpPr/>
              <p:nvPr/>
            </p:nvSpPr>
            <p:spPr>
              <a:xfrm>
                <a:off x="1745196" y="3637404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99">
                <a:extLst>
                  <a:ext uri="{FF2B5EF4-FFF2-40B4-BE49-F238E27FC236}">
                    <a16:creationId xmlns:a16="http://schemas.microsoft.com/office/drawing/2014/main" id="{1DEF7EA4-B465-4C8F-9DCA-F8AFD2C25D37}"/>
                  </a:ext>
                </a:extLst>
              </p:cNvPr>
              <p:cNvSpPr txBox="1"/>
              <p:nvPr/>
            </p:nvSpPr>
            <p:spPr>
              <a:xfrm>
                <a:off x="2037922" y="3709874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2017</a:t>
                </a:r>
              </a:p>
            </p:txBody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A0EA65BC-E9DC-4ADC-9D77-89EF78072EA9}"/>
                </a:ext>
              </a:extLst>
            </p:cNvPr>
            <p:cNvGrpSpPr/>
            <p:nvPr/>
          </p:nvGrpSpPr>
          <p:grpSpPr>
            <a:xfrm>
              <a:off x="3978532" y="2807796"/>
              <a:ext cx="1563775" cy="1409553"/>
              <a:chOff x="3978532" y="2476596"/>
              <a:chExt cx="1563775" cy="1409553"/>
            </a:xfrm>
          </p:grpSpPr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id="{D6523879-F6E3-4073-B591-F05F29C9AF27}"/>
                  </a:ext>
                </a:extLst>
              </p:cNvPr>
              <p:cNvSpPr/>
              <p:nvPr/>
            </p:nvSpPr>
            <p:spPr>
              <a:xfrm>
                <a:off x="3978532" y="2725341"/>
                <a:ext cx="1407397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B501D6AF-3623-44B9-B6BD-EC1364F5DB36}"/>
                  </a:ext>
                </a:extLst>
              </p:cNvPr>
              <p:cNvSpPr/>
              <p:nvPr/>
            </p:nvSpPr>
            <p:spPr>
              <a:xfrm>
                <a:off x="4291288" y="2476596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100">
                <a:extLst>
                  <a:ext uri="{FF2B5EF4-FFF2-40B4-BE49-F238E27FC236}">
                    <a16:creationId xmlns:a16="http://schemas.microsoft.com/office/drawing/2014/main" id="{6AA258FB-605A-436F-9172-A15A33C5D8EE}"/>
                  </a:ext>
                </a:extLst>
              </p:cNvPr>
              <p:cNvSpPr txBox="1"/>
              <p:nvPr/>
            </p:nvSpPr>
            <p:spPr>
              <a:xfrm>
                <a:off x="4603712" y="2568359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2018</a:t>
                </a:r>
              </a:p>
            </p:txBody>
          </p:sp>
        </p:grp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8796E634-93A8-4F38-9242-16C076C98733}"/>
                </a:ext>
              </a:extLst>
            </p:cNvPr>
            <p:cNvGrpSpPr/>
            <p:nvPr/>
          </p:nvGrpSpPr>
          <p:grpSpPr>
            <a:xfrm>
              <a:off x="6692183" y="3056541"/>
              <a:ext cx="1563774" cy="1409552"/>
              <a:chOff x="6692183" y="2725341"/>
              <a:chExt cx="1563774" cy="1409552"/>
            </a:xfrm>
          </p:grpSpPr>
          <p:sp>
            <p:nvSpPr>
              <p:cNvPr id="26" name="Freeform 50">
                <a:extLst>
                  <a:ext uri="{FF2B5EF4-FFF2-40B4-BE49-F238E27FC236}">
                    <a16:creationId xmlns:a16="http://schemas.microsoft.com/office/drawing/2014/main" id="{EB1677C5-A9E8-4CA2-BE36-0E614396AE3F}"/>
                  </a:ext>
                </a:extLst>
              </p:cNvPr>
              <p:cNvSpPr/>
              <p:nvPr/>
            </p:nvSpPr>
            <p:spPr>
              <a:xfrm>
                <a:off x="6692183" y="2725341"/>
                <a:ext cx="1407396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01E216D-5578-4416-BD17-322EE694BFFF}"/>
                  </a:ext>
                </a:extLst>
              </p:cNvPr>
              <p:cNvSpPr/>
              <p:nvPr/>
            </p:nvSpPr>
            <p:spPr>
              <a:xfrm>
                <a:off x="7004938" y="3637404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01">
                <a:extLst>
                  <a:ext uri="{FF2B5EF4-FFF2-40B4-BE49-F238E27FC236}">
                    <a16:creationId xmlns:a16="http://schemas.microsoft.com/office/drawing/2014/main" id="{AB654000-1793-420D-9F3A-EE350D7704A6}"/>
                  </a:ext>
                </a:extLst>
              </p:cNvPr>
              <p:cNvSpPr txBox="1"/>
              <p:nvPr/>
            </p:nvSpPr>
            <p:spPr>
              <a:xfrm>
                <a:off x="7323406" y="3722655"/>
                <a:ext cx="6655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2022</a:t>
                </a:r>
              </a:p>
            </p:txBody>
          </p:sp>
        </p:grp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A39A26F3-0017-48C4-9096-B98591800F59}"/>
                </a:ext>
              </a:extLst>
            </p:cNvPr>
            <p:cNvGrpSpPr/>
            <p:nvPr/>
          </p:nvGrpSpPr>
          <p:grpSpPr>
            <a:xfrm>
              <a:off x="9185721" y="2807796"/>
              <a:ext cx="1563775" cy="1409553"/>
              <a:chOff x="9195783" y="2476596"/>
              <a:chExt cx="1563775" cy="1409553"/>
            </a:xfrm>
          </p:grpSpPr>
          <p:sp>
            <p:nvSpPr>
              <p:cNvPr id="23" name="Freeform 53">
                <a:extLst>
                  <a:ext uri="{FF2B5EF4-FFF2-40B4-BE49-F238E27FC236}">
                    <a16:creationId xmlns:a16="http://schemas.microsoft.com/office/drawing/2014/main" id="{DDFBA340-C34E-4AF4-A80E-738F50194BC9}"/>
                  </a:ext>
                </a:extLst>
              </p:cNvPr>
              <p:cNvSpPr/>
              <p:nvPr/>
            </p:nvSpPr>
            <p:spPr>
              <a:xfrm>
                <a:off x="9195783" y="2725341"/>
                <a:ext cx="1407397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9F643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54">
                <a:extLst>
                  <a:ext uri="{FF2B5EF4-FFF2-40B4-BE49-F238E27FC236}">
                    <a16:creationId xmlns:a16="http://schemas.microsoft.com/office/drawing/2014/main" id="{C3010151-F9F0-45F7-818B-1359ED0973AF}"/>
                  </a:ext>
                </a:extLst>
              </p:cNvPr>
              <p:cNvSpPr/>
              <p:nvPr/>
            </p:nvSpPr>
            <p:spPr>
              <a:xfrm>
                <a:off x="9508539" y="2476596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102">
                <a:extLst>
                  <a:ext uri="{FF2B5EF4-FFF2-40B4-BE49-F238E27FC236}">
                    <a16:creationId xmlns:a16="http://schemas.microsoft.com/office/drawing/2014/main" id="{80E7179C-3D4D-4D56-B47E-2A7B6773CAF8}"/>
                  </a:ext>
                </a:extLst>
              </p:cNvPr>
              <p:cNvSpPr txBox="1"/>
              <p:nvPr/>
            </p:nvSpPr>
            <p:spPr>
              <a:xfrm>
                <a:off x="9788441" y="2556063"/>
                <a:ext cx="691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E172A00-42D4-4B1E-976A-0E96EC3EFEA6}"/>
                </a:ext>
              </a:extLst>
            </p:cNvPr>
            <p:cNvGrpSpPr/>
            <p:nvPr/>
          </p:nvGrpSpPr>
          <p:grpSpPr>
            <a:xfrm>
              <a:off x="1526345" y="1337261"/>
              <a:ext cx="9765769" cy="4526417"/>
              <a:chOff x="1526345" y="1337261"/>
              <a:chExt cx="9765769" cy="4526417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9A7B414-EA4C-4E61-BE5D-304EBA22817D}"/>
                  </a:ext>
                </a:extLst>
              </p:cNvPr>
              <p:cNvSpPr/>
              <p:nvPr/>
            </p:nvSpPr>
            <p:spPr>
              <a:xfrm>
                <a:off x="2693546" y="1337261"/>
                <a:ext cx="36346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7E5E17A-9489-44A5-89B2-2097F8CD6FAF}"/>
                  </a:ext>
                </a:extLst>
              </p:cNvPr>
              <p:cNvSpPr/>
              <p:nvPr/>
            </p:nvSpPr>
            <p:spPr>
              <a:xfrm>
                <a:off x="6155232" y="4663349"/>
                <a:ext cx="34530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9155C9E-064F-40B8-B12A-5F1FF81DAD2E}"/>
                  </a:ext>
                </a:extLst>
              </p:cNvPr>
              <p:cNvSpPr/>
              <p:nvPr/>
            </p:nvSpPr>
            <p:spPr>
              <a:xfrm>
                <a:off x="7733060" y="1337261"/>
                <a:ext cx="35590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13B3A8D-C6A5-43B4-86BA-9AC990F00E06}"/>
                  </a:ext>
                </a:extLst>
              </p:cNvPr>
              <p:cNvSpPr txBox="1"/>
              <p:nvPr/>
            </p:nvSpPr>
            <p:spPr>
              <a:xfrm>
                <a:off x="1526345" y="4663349"/>
                <a:ext cx="3453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71F9A79-92DC-44D3-A3C7-CD2DF6EF6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097" y="3355524"/>
              <a:ext cx="383822" cy="4064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D0E63DF-2C47-4410-B5E4-584FB30D2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542" y="3358603"/>
              <a:ext cx="383822" cy="4064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AD34657-1645-4F01-B5BE-84E77A41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601" y="3369866"/>
              <a:ext cx="335749" cy="37771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7DEA7CD-4117-4747-898D-0A610D88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781" y="3373622"/>
              <a:ext cx="370205" cy="370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5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副标题 2">
            <a:extLst>
              <a:ext uri="{FF2B5EF4-FFF2-40B4-BE49-F238E27FC236}">
                <a16:creationId xmlns:a16="http://schemas.microsoft.com/office/drawing/2014/main" id="{02BB888F-82E3-48F9-900B-F736A91D2E1D}"/>
              </a:ext>
            </a:extLst>
          </p:cNvPr>
          <p:cNvSpPr txBox="1"/>
          <p:nvPr/>
        </p:nvSpPr>
        <p:spPr>
          <a:xfrm>
            <a:off x="5552289" y="5205772"/>
            <a:ext cx="1656185" cy="311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汇报：张三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6751E9B-787D-4537-8319-79377F5C7856}"/>
              </a:ext>
            </a:extLst>
          </p:cNvPr>
          <p:cNvSpPr/>
          <p:nvPr/>
        </p:nvSpPr>
        <p:spPr bwMode="auto">
          <a:xfrm>
            <a:off x="5770398" y="1958392"/>
            <a:ext cx="653720" cy="4899607"/>
          </a:xfrm>
          <a:custGeom>
            <a:avLst/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762BD9F-0B7C-4869-B3C8-994406A7A5AF}"/>
              </a:ext>
            </a:extLst>
          </p:cNvPr>
          <p:cNvSpPr/>
          <p:nvPr/>
        </p:nvSpPr>
        <p:spPr bwMode="auto">
          <a:xfrm>
            <a:off x="4053125" y="3999230"/>
            <a:ext cx="2695339" cy="2858770"/>
          </a:xfrm>
          <a:custGeom>
            <a:avLst/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B18647B7-DF9C-4CFC-BDFB-22F38AA9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386" y="2780929"/>
            <a:ext cx="980581" cy="978067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2022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1AFFA161-AD85-45F1-B578-4F57AD326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008" y="2780929"/>
            <a:ext cx="985609" cy="978067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76465AD1-A5E2-4509-8EC8-F23D91370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217748"/>
              </p:ext>
            </p:extLst>
          </p:nvPr>
        </p:nvGraphicFramePr>
        <p:xfrm>
          <a:off x="911425" y="2779305"/>
          <a:ext cx="2923391" cy="19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E2F7E1C2-B3C7-4F80-B4EF-D345E727F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161728"/>
              </p:ext>
            </p:extLst>
          </p:nvPr>
        </p:nvGraphicFramePr>
        <p:xfrm>
          <a:off x="8229953" y="2779305"/>
          <a:ext cx="2923391" cy="19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reeform 7">
            <a:extLst>
              <a:ext uri="{FF2B5EF4-FFF2-40B4-BE49-F238E27FC236}">
                <a16:creationId xmlns:a16="http://schemas.microsoft.com/office/drawing/2014/main" id="{66E1CAEC-AA4B-46F5-BF08-32A66C0D3EE8}"/>
              </a:ext>
            </a:extLst>
          </p:cNvPr>
          <p:cNvSpPr/>
          <p:nvPr/>
        </p:nvSpPr>
        <p:spPr bwMode="auto">
          <a:xfrm>
            <a:off x="5443539" y="3999230"/>
            <a:ext cx="2695339" cy="2858770"/>
          </a:xfrm>
          <a:custGeom>
            <a:avLst/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05F3D0-22EA-4B2E-AE6F-A0BBDBDED7B6}"/>
              </a:ext>
            </a:extLst>
          </p:cNvPr>
          <p:cNvSpPr txBox="1"/>
          <p:nvPr/>
        </p:nvSpPr>
        <p:spPr>
          <a:xfrm>
            <a:off x="1510519" y="5091437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F50607E-F919-4EBA-A390-DF2F09DC5856}"/>
              </a:ext>
            </a:extLst>
          </p:cNvPr>
          <p:cNvSpPr txBox="1"/>
          <p:nvPr/>
        </p:nvSpPr>
        <p:spPr>
          <a:xfrm>
            <a:off x="8138878" y="5091436"/>
            <a:ext cx="2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3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Graphic spid="11" grpId="0">
        <p:bldAsOne/>
      </p:bldGraphic>
      <p:bldGraphic spid="12" grpId="0">
        <p:bldAsOne/>
      </p:bldGraphic>
      <p:bldP spid="13" grpId="0" bldLvl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2207FF6D-1419-4D34-BFF4-812D616DB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D18F61-D57C-4F00-AACC-F265E07B5D8A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6F50476-86B1-4EEC-A1E0-5F70A072F8C4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7BCE43D5-2822-46FA-9CB5-5E6AD533526F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08088012-4591-4229-8983-F5AECE4208D8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7EB01AC4-339A-42DE-B2C7-FEE593569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BB3059E-3DAF-4266-BB56-644A2A0F8602}"/>
              </a:ext>
            </a:extLst>
          </p:cNvPr>
          <p:cNvSpPr txBox="1"/>
          <p:nvPr/>
        </p:nvSpPr>
        <p:spPr>
          <a:xfrm>
            <a:off x="4871864" y="589463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1FD5535-CD6D-4EEC-82C7-C34E228A1E8C}"/>
              </a:ext>
            </a:extLst>
          </p:cNvPr>
          <p:cNvGrpSpPr/>
          <p:nvPr/>
        </p:nvGrpSpPr>
        <p:grpSpPr>
          <a:xfrm>
            <a:off x="1379476" y="1268760"/>
            <a:ext cx="9433048" cy="4873961"/>
            <a:chOff x="1415480" y="1340768"/>
            <a:chExt cx="9433048" cy="4873961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4D76EF78-13F3-46BD-A6CA-1543DB940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5480" y="1340768"/>
              <a:ext cx="9433048" cy="4873961"/>
            </a:xfrm>
            <a:custGeom>
              <a:avLst/>
              <a:gdLst>
                <a:gd name="connsiteX0" fmla="*/ 350340 w 9433048"/>
                <a:gd name="connsiteY0" fmla="*/ 0 h 4873961"/>
                <a:gd name="connsiteX1" fmla="*/ 9082708 w 9433048"/>
                <a:gd name="connsiteY1" fmla="*/ 0 h 4873961"/>
                <a:gd name="connsiteX2" fmla="*/ 9433048 w 9433048"/>
                <a:gd name="connsiteY2" fmla="*/ 350340 h 4873961"/>
                <a:gd name="connsiteX3" fmla="*/ 9433048 w 9433048"/>
                <a:gd name="connsiteY3" fmla="*/ 4523621 h 4873961"/>
                <a:gd name="connsiteX4" fmla="*/ 9082708 w 9433048"/>
                <a:gd name="connsiteY4" fmla="*/ 4873961 h 4873961"/>
                <a:gd name="connsiteX5" fmla="*/ 350340 w 9433048"/>
                <a:gd name="connsiteY5" fmla="*/ 4873961 h 4873961"/>
                <a:gd name="connsiteX6" fmla="*/ 0 w 9433048"/>
                <a:gd name="connsiteY6" fmla="*/ 4523621 h 4873961"/>
                <a:gd name="connsiteX7" fmla="*/ 0 w 9433048"/>
                <a:gd name="connsiteY7" fmla="*/ 350340 h 4873961"/>
                <a:gd name="connsiteX8" fmla="*/ 350340 w 9433048"/>
                <a:gd name="connsiteY8" fmla="*/ 0 h 487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3048" h="4873961">
                  <a:moveTo>
                    <a:pt x="350340" y="0"/>
                  </a:moveTo>
                  <a:lnTo>
                    <a:pt x="9082708" y="0"/>
                  </a:lnTo>
                  <a:cubicBezTo>
                    <a:pt x="9276195" y="0"/>
                    <a:pt x="9433048" y="156853"/>
                    <a:pt x="9433048" y="350340"/>
                  </a:cubicBezTo>
                  <a:lnTo>
                    <a:pt x="9433048" y="4523621"/>
                  </a:lnTo>
                  <a:cubicBezTo>
                    <a:pt x="9433048" y="4717108"/>
                    <a:pt x="9276195" y="4873961"/>
                    <a:pt x="9082708" y="4873961"/>
                  </a:cubicBezTo>
                  <a:lnTo>
                    <a:pt x="350340" y="4873961"/>
                  </a:lnTo>
                  <a:cubicBezTo>
                    <a:pt x="156853" y="4873961"/>
                    <a:pt x="0" y="4717108"/>
                    <a:pt x="0" y="4523621"/>
                  </a:cubicBezTo>
                  <a:lnTo>
                    <a:pt x="0" y="350340"/>
                  </a:lnTo>
                  <a:cubicBezTo>
                    <a:pt x="0" y="156853"/>
                    <a:pt x="156853" y="0"/>
                    <a:pt x="350340" y="0"/>
                  </a:cubicBezTo>
                  <a:close/>
                </a:path>
              </a:pathLst>
            </a:custGeom>
          </p:spPr>
        </p:pic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19C0733D-B29B-4A52-9BD0-20E2D8EAFEF7}"/>
                </a:ext>
              </a:extLst>
            </p:cNvPr>
            <p:cNvSpPr/>
            <p:nvPr/>
          </p:nvSpPr>
          <p:spPr>
            <a:xfrm>
              <a:off x="1415480" y="1340768"/>
              <a:ext cx="9433048" cy="4873961"/>
            </a:xfrm>
            <a:prstGeom prst="roundRect">
              <a:avLst>
                <a:gd name="adj" fmla="val 7188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5A31EA08-1B2C-4AA9-8022-80E2AA5F3E07}"/>
              </a:ext>
            </a:extLst>
          </p:cNvPr>
          <p:cNvSpPr txBox="1"/>
          <p:nvPr/>
        </p:nvSpPr>
        <p:spPr>
          <a:xfrm>
            <a:off x="5087888" y="1868019"/>
            <a:ext cx="242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CONTENTES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2AB47BB-C417-4B95-9B3E-B8687915CFAE}"/>
              </a:ext>
            </a:extLst>
          </p:cNvPr>
          <p:cNvGrpSpPr/>
          <p:nvPr/>
        </p:nvGrpSpPr>
        <p:grpSpPr>
          <a:xfrm>
            <a:off x="1951457" y="3118433"/>
            <a:ext cx="551543" cy="551543"/>
            <a:chOff x="4710606" y="1861456"/>
            <a:chExt cx="551543" cy="551543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77B05F39-311C-40A9-AF7F-E94D185E6BC8}"/>
                </a:ext>
              </a:extLst>
            </p:cNvPr>
            <p:cNvSpPr/>
            <p:nvPr/>
          </p:nvSpPr>
          <p:spPr>
            <a:xfrm>
              <a:off x="4710606" y="1861456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5C832853-8C8E-4EA2-9418-A43EC3F1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672" y="1966913"/>
              <a:ext cx="326436" cy="331659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86B1EB7-B8EE-49A7-B976-FE6F48F33EF5}"/>
              </a:ext>
            </a:extLst>
          </p:cNvPr>
          <p:cNvGrpSpPr/>
          <p:nvPr/>
        </p:nvGrpSpPr>
        <p:grpSpPr>
          <a:xfrm>
            <a:off x="6642472" y="3118433"/>
            <a:ext cx="551543" cy="551543"/>
            <a:chOff x="8108943" y="1861456"/>
            <a:chExt cx="551543" cy="551543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5C7A05C9-8CE4-4D9C-8CA3-B32D4719B1AF}"/>
                </a:ext>
              </a:extLst>
            </p:cNvPr>
            <p:cNvSpPr/>
            <p:nvPr/>
          </p:nvSpPr>
          <p:spPr>
            <a:xfrm>
              <a:off x="8108943" y="1861456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FFFB3170-5D59-43F7-8A26-3488EDCA2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7008" y="1950703"/>
              <a:ext cx="335411" cy="364078"/>
            </a:xfrm>
            <a:prstGeom prst="rect">
              <a:avLst/>
            </a:prstGeom>
          </p:spPr>
        </p:pic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C539CF8-7E94-408F-94CE-C8BA69EB0848}"/>
              </a:ext>
            </a:extLst>
          </p:cNvPr>
          <p:cNvGrpSpPr/>
          <p:nvPr/>
        </p:nvGrpSpPr>
        <p:grpSpPr>
          <a:xfrm>
            <a:off x="2593788" y="3005021"/>
            <a:ext cx="3294180" cy="673638"/>
            <a:chOff x="4840532" y="2167144"/>
            <a:chExt cx="3294180" cy="673638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5F0FCEB-5B1B-45B7-9C55-EDDDDF82C905}"/>
                </a:ext>
              </a:extLst>
            </p:cNvPr>
            <p:cNvSpPr txBox="1"/>
            <p:nvPr/>
          </p:nvSpPr>
          <p:spPr>
            <a:xfrm>
              <a:off x="4840532" y="2167144"/>
              <a:ext cx="329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957BA6D2-6391-428C-BE4E-F7EF41C47294}"/>
                </a:ext>
              </a:extLst>
            </p:cNvPr>
            <p:cNvSpPr txBox="1"/>
            <p:nvPr/>
          </p:nvSpPr>
          <p:spPr>
            <a:xfrm>
              <a:off x="4886585" y="2594561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COMPANY PROJECT INTRODUCTION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3A36514-C55F-4DAD-A0C4-B288F92C9756}"/>
              </a:ext>
            </a:extLst>
          </p:cNvPr>
          <p:cNvGrpSpPr/>
          <p:nvPr/>
        </p:nvGrpSpPr>
        <p:grpSpPr>
          <a:xfrm>
            <a:off x="7267444" y="3005021"/>
            <a:ext cx="3294179" cy="673638"/>
            <a:chOff x="8460865" y="2167144"/>
            <a:chExt cx="3294179" cy="673638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BC8EE6C-3CAF-4559-BE33-692D26343FD4}"/>
                </a:ext>
              </a:extLst>
            </p:cNvPr>
            <p:cNvSpPr txBox="1"/>
            <p:nvPr/>
          </p:nvSpPr>
          <p:spPr>
            <a:xfrm>
              <a:off x="8460865" y="2167144"/>
              <a:ext cx="329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BC42689-ED29-4816-9C62-A15BBF293BFD}"/>
                </a:ext>
              </a:extLst>
            </p:cNvPr>
            <p:cNvSpPr txBox="1"/>
            <p:nvPr/>
          </p:nvSpPr>
          <p:spPr>
            <a:xfrm>
              <a:off x="8495501" y="2594561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INTRODUCTION OF MAIN LEADERS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E97F6FFE-D687-4C53-B857-3960FB637328}"/>
              </a:ext>
            </a:extLst>
          </p:cNvPr>
          <p:cNvGrpSpPr/>
          <p:nvPr/>
        </p:nvGrpSpPr>
        <p:grpSpPr>
          <a:xfrm>
            <a:off x="1943916" y="4598895"/>
            <a:ext cx="551543" cy="551543"/>
            <a:chOff x="4710606" y="3574142"/>
            <a:chExt cx="551543" cy="551543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6FBF8C94-E84A-4AF8-A1AF-2D94A656B22A}"/>
                </a:ext>
              </a:extLst>
            </p:cNvPr>
            <p:cNvSpPr/>
            <p:nvPr/>
          </p:nvSpPr>
          <p:spPr>
            <a:xfrm>
              <a:off x="4710606" y="3574142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293223DF-740A-425C-89AC-4C876733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279" y="3666621"/>
              <a:ext cx="300196" cy="366585"/>
            </a:xfrm>
            <a:prstGeom prst="rect">
              <a:avLst/>
            </a:prstGeom>
          </p:spPr>
        </p:pic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8086DC4-DFFA-41CF-928F-F4BED45E71CB}"/>
              </a:ext>
            </a:extLst>
          </p:cNvPr>
          <p:cNvGrpSpPr/>
          <p:nvPr/>
        </p:nvGrpSpPr>
        <p:grpSpPr>
          <a:xfrm>
            <a:off x="6634931" y="4598895"/>
            <a:ext cx="551543" cy="551543"/>
            <a:chOff x="8108943" y="3574142"/>
            <a:chExt cx="551543" cy="551543"/>
          </a:xfrm>
        </p:grpSpPr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30C21665-EB57-4FBE-8EDD-62E068473882}"/>
                </a:ext>
              </a:extLst>
            </p:cNvPr>
            <p:cNvSpPr/>
            <p:nvPr/>
          </p:nvSpPr>
          <p:spPr>
            <a:xfrm>
              <a:off x="8108943" y="3574142"/>
              <a:ext cx="551543" cy="551543"/>
            </a:xfrm>
            <a:prstGeom prst="roundRect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2B78547F-2451-459A-8443-35EEA6B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009" y="3661198"/>
              <a:ext cx="389411" cy="377430"/>
            </a:xfrm>
            <a:prstGeom prst="rect">
              <a:avLst/>
            </a:prstGeom>
          </p:spPr>
        </p:pic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D516569-F5FF-4718-A699-72E5899C9C9E}"/>
              </a:ext>
            </a:extLst>
          </p:cNvPr>
          <p:cNvGrpSpPr/>
          <p:nvPr/>
        </p:nvGrpSpPr>
        <p:grpSpPr>
          <a:xfrm>
            <a:off x="2586247" y="4513828"/>
            <a:ext cx="3239098" cy="687781"/>
            <a:chOff x="4851375" y="3731631"/>
            <a:chExt cx="3239098" cy="687781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E0FA4F4-DD38-4A0E-8461-22575266D711}"/>
                </a:ext>
              </a:extLst>
            </p:cNvPr>
            <p:cNvSpPr txBox="1"/>
            <p:nvPr/>
          </p:nvSpPr>
          <p:spPr>
            <a:xfrm>
              <a:off x="4851375" y="3731631"/>
              <a:ext cx="3239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AD076E12-6946-44FA-9E7E-EF0A52BB73F4}"/>
                </a:ext>
              </a:extLst>
            </p:cNvPr>
            <p:cNvSpPr txBox="1"/>
            <p:nvPr/>
          </p:nvSpPr>
          <p:spPr>
            <a:xfrm>
              <a:off x="4851375" y="4173191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OVERVIEW OF PRODUCTION AND LIFE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3E8D534-CEF5-46E3-9713-D3B071379E10}"/>
              </a:ext>
            </a:extLst>
          </p:cNvPr>
          <p:cNvGrpSpPr/>
          <p:nvPr/>
        </p:nvGrpSpPr>
        <p:grpSpPr>
          <a:xfrm>
            <a:off x="7259903" y="4513828"/>
            <a:ext cx="3301719" cy="667008"/>
            <a:chOff x="8579201" y="3731631"/>
            <a:chExt cx="3301719" cy="667008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E4EEE51-4663-4F18-B9FB-7DCA1FC067F4}"/>
                </a:ext>
              </a:extLst>
            </p:cNvPr>
            <p:cNvSpPr txBox="1"/>
            <p:nvPr/>
          </p:nvSpPr>
          <p:spPr>
            <a:xfrm>
              <a:off x="8579201" y="3731631"/>
              <a:ext cx="3301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8A6510D-716A-4A4B-A163-420AF71D6B6D}"/>
                </a:ext>
              </a:extLst>
            </p:cNvPr>
            <p:cNvSpPr txBox="1"/>
            <p:nvPr/>
          </p:nvSpPr>
          <p:spPr>
            <a:xfrm>
              <a:off x="8628920" y="4152418"/>
              <a:ext cx="293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INDUSTRIAL STRUCTURE DISTRIBUTION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0478A70D-1131-46FB-97A2-740190422B84}"/>
              </a:ext>
            </a:extLst>
          </p:cNvPr>
          <p:cNvSpPr txBox="1"/>
          <p:nvPr/>
        </p:nvSpPr>
        <p:spPr>
          <a:xfrm>
            <a:off x="3140855" y="5779414"/>
            <a:ext cx="632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spc="400" dirty="0">
                <a:solidFill>
                  <a:schemeClr val="bg1"/>
                </a:solidFill>
                <a:cs typeface="+mn-ea"/>
                <a:sym typeface="+mn-lt"/>
              </a:rPr>
              <a:t>FROSTED GLASS WIND BUSINESS PLAN PRODUCT INTRODUCTION</a:t>
            </a:r>
            <a:endParaRPr lang="zh-CN" altLang="en-US" sz="800" spc="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1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4C8A9B5-8363-4872-99C9-17106FFEEA10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405FFDB-8E77-4252-B704-AA53799BEE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96C0283-68CC-47CF-9F89-505415CDA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75551D-81FC-4B14-A114-D9399ED42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3ED247B-E7FF-48A5-B4C2-BC1019182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2E7C9F8-0C6A-45D3-ABD6-D4301C4D985C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A5D89BA-B344-4607-AB01-9341DF4AB2C2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38FD6E7-2575-4768-86C4-ADD9B6504AAC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96D7709-188B-4273-8836-C04A43CF8AEC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6333569-2281-4D6D-B06C-233D7980D013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0C1D3D4-FC56-435F-918B-1C86E5DFA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0993968-437A-42FF-A9D1-7F97238F7897}"/>
              </a:ext>
            </a:extLst>
          </p:cNvPr>
          <p:cNvSpPr txBox="1"/>
          <p:nvPr/>
        </p:nvSpPr>
        <p:spPr>
          <a:xfrm>
            <a:off x="4682274" y="354481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8D3490DA-80A6-474D-A21F-F23D7F2DBFED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05935A-853A-4F00-9693-4BA37F27D74F}"/>
              </a:ext>
            </a:extLst>
          </p:cNvPr>
          <p:cNvSpPr txBox="1"/>
          <p:nvPr/>
        </p:nvSpPr>
        <p:spPr>
          <a:xfrm>
            <a:off x="2003425" y="2191657"/>
            <a:ext cx="818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0B8C2C1-7509-471C-9F14-043F02DFA0DC}"/>
              </a:ext>
            </a:extLst>
          </p:cNvPr>
          <p:cNvGrpSpPr/>
          <p:nvPr/>
        </p:nvGrpSpPr>
        <p:grpSpPr>
          <a:xfrm>
            <a:off x="5032797" y="4502380"/>
            <a:ext cx="2126406" cy="459082"/>
            <a:chOff x="5032797" y="4347124"/>
            <a:chExt cx="2126406" cy="459082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F48A80D7-C996-4C6A-ACEB-872B0DA6CBE3}"/>
                </a:ext>
              </a:extLst>
            </p:cNvPr>
            <p:cNvSpPr/>
            <p:nvPr/>
          </p:nvSpPr>
          <p:spPr>
            <a:xfrm>
              <a:off x="5032797" y="4347124"/>
              <a:ext cx="2126406" cy="459082"/>
            </a:xfrm>
            <a:prstGeom prst="roundRect">
              <a:avLst>
                <a:gd name="adj" fmla="val 39609"/>
              </a:avLst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0737336-4AEF-4B9F-BFA0-D257E2610A2F}"/>
                </a:ext>
              </a:extLst>
            </p:cNvPr>
            <p:cNvSpPr txBox="1"/>
            <p:nvPr/>
          </p:nvSpPr>
          <p:spPr>
            <a:xfrm>
              <a:off x="5197664" y="4391999"/>
              <a:ext cx="1796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freeppt7.com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6" name="TextBox 3">
            <a:hlinkClick r:id="rId6"/>
            <a:extLst>
              <a:ext uri="{FF2B5EF4-FFF2-40B4-BE49-F238E27FC236}">
                <a16:creationId xmlns:a16="http://schemas.microsoft.com/office/drawing/2014/main" id="{5D536981-0ECB-43A1-AC5A-3259ACA0257F}"/>
              </a:ext>
            </a:extLst>
          </p:cNvPr>
          <p:cNvSpPr txBox="1"/>
          <p:nvPr/>
        </p:nvSpPr>
        <p:spPr>
          <a:xfrm>
            <a:off x="6095999" y="630932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9F643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9F643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9F643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9F643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9F643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9F643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9F643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9F643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9F643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13225" y="3249835"/>
            <a:ext cx="8965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F64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F64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9F643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9F643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9F6431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F64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F64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F64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F64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F643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55DA27-0C34-4B97-88EE-4BED33265192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DBF0A26-22D0-415E-AE12-4EEDAF10DB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0FF7FF-909D-42F5-8BC5-33619928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69023DF-E9EB-4281-A0C3-8131301B6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98EB429-E6EA-4D4B-A763-A5097BD02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E8E7C8-3286-4069-AC28-D0AEEAD0BCB9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967683-38FF-4A04-A31F-8379255F250A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524CD66-D1AE-4C1C-BDFD-D15DFC8CCC0F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AB11337-86F9-466A-A340-6C628AF1F084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FF7DB2D-1D36-4EAD-89FC-86B7B741E379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2CB8E70-9656-4A98-AE8D-BACAF7398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904218-2596-4BAE-A48A-04853C56D421}"/>
              </a:ext>
            </a:extLst>
          </p:cNvPr>
          <p:cNvSpPr txBox="1"/>
          <p:nvPr/>
        </p:nvSpPr>
        <p:spPr>
          <a:xfrm>
            <a:off x="4865833" y="43349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244604F-58A7-42AC-B492-B01E25A5D397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305FE8C-B627-41EB-A48B-A6CCEFE9D57D}"/>
              </a:ext>
            </a:extLst>
          </p:cNvPr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D4A965D-4003-4E1E-9EC2-D73FC7691E41}"/>
                </a:ext>
              </a:extLst>
            </p:cNvPr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01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6EE9553-2D62-42CD-A284-93BA8B9AFB2A}"/>
                </a:ext>
              </a:extLst>
            </p:cNvPr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44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F09A457-9997-4F35-BB27-7CF04967EFC0}"/>
                </a:ext>
              </a:extLst>
            </p:cNvPr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2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圆角矩形 7">
            <a:extLst>
              <a:ext uri="{FF2B5EF4-FFF2-40B4-BE49-F238E27FC236}">
                <a16:creationId xmlns:a16="http://schemas.microsoft.com/office/drawing/2014/main" id="{8CD6EA37-9E91-4A2D-9A88-0312597F2025}"/>
              </a:ext>
            </a:extLst>
          </p:cNvPr>
          <p:cNvSpPr/>
          <p:nvPr/>
        </p:nvSpPr>
        <p:spPr>
          <a:xfrm>
            <a:off x="1577745" y="1387502"/>
            <a:ext cx="601400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7" name="圆角矩形 8">
            <a:extLst>
              <a:ext uri="{FF2B5EF4-FFF2-40B4-BE49-F238E27FC236}">
                <a16:creationId xmlns:a16="http://schemas.microsoft.com/office/drawing/2014/main" id="{C55B47F3-D097-4EC1-964D-4CE84DBDED8F}"/>
              </a:ext>
            </a:extLst>
          </p:cNvPr>
          <p:cNvSpPr/>
          <p:nvPr/>
        </p:nvSpPr>
        <p:spPr>
          <a:xfrm>
            <a:off x="1577746" y="1789417"/>
            <a:ext cx="1093455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787C1304-A74A-4792-944F-FAA6B13AE27D}"/>
              </a:ext>
            </a:extLst>
          </p:cNvPr>
          <p:cNvSpPr/>
          <p:nvPr/>
        </p:nvSpPr>
        <p:spPr>
          <a:xfrm>
            <a:off x="1577746" y="2198744"/>
            <a:ext cx="1530837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9" name="圆角矩形 10">
            <a:extLst>
              <a:ext uri="{FF2B5EF4-FFF2-40B4-BE49-F238E27FC236}">
                <a16:creationId xmlns:a16="http://schemas.microsoft.com/office/drawing/2014/main" id="{1BBD6A8A-9378-48E2-B623-89C9EA9ECFDD}"/>
              </a:ext>
            </a:extLst>
          </p:cNvPr>
          <p:cNvSpPr/>
          <p:nvPr/>
        </p:nvSpPr>
        <p:spPr>
          <a:xfrm>
            <a:off x="1577745" y="2604365"/>
            <a:ext cx="366307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0" name="圆角矩形 11">
            <a:extLst>
              <a:ext uri="{FF2B5EF4-FFF2-40B4-BE49-F238E27FC236}">
                <a16:creationId xmlns:a16="http://schemas.microsoft.com/office/drawing/2014/main" id="{1FC8150E-0044-4C0A-B51D-622B39AD1849}"/>
              </a:ext>
            </a:extLst>
          </p:cNvPr>
          <p:cNvSpPr/>
          <p:nvPr/>
        </p:nvSpPr>
        <p:spPr>
          <a:xfrm>
            <a:off x="1577746" y="3009986"/>
            <a:ext cx="4373819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1" name="圆角矩形 12">
            <a:extLst>
              <a:ext uri="{FF2B5EF4-FFF2-40B4-BE49-F238E27FC236}">
                <a16:creationId xmlns:a16="http://schemas.microsoft.com/office/drawing/2014/main" id="{A8228556-1955-4EC3-82C7-570378E4B3BD}"/>
              </a:ext>
            </a:extLst>
          </p:cNvPr>
          <p:cNvSpPr/>
          <p:nvPr/>
        </p:nvSpPr>
        <p:spPr>
          <a:xfrm>
            <a:off x="1577745" y="3415607"/>
            <a:ext cx="486587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2" name="圆角矩形 13">
            <a:extLst>
              <a:ext uri="{FF2B5EF4-FFF2-40B4-BE49-F238E27FC236}">
                <a16:creationId xmlns:a16="http://schemas.microsoft.com/office/drawing/2014/main" id="{8E1AA492-46F7-40CF-9EBD-44F107BCD338}"/>
              </a:ext>
            </a:extLst>
          </p:cNvPr>
          <p:cNvSpPr/>
          <p:nvPr/>
        </p:nvSpPr>
        <p:spPr>
          <a:xfrm>
            <a:off x="1577745" y="3821228"/>
            <a:ext cx="5029892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DECA8390-9FFB-453A-BD0B-C38F8C3F338D}"/>
              </a:ext>
            </a:extLst>
          </p:cNvPr>
          <p:cNvSpPr/>
          <p:nvPr/>
        </p:nvSpPr>
        <p:spPr>
          <a:xfrm>
            <a:off x="1577745" y="4226849"/>
            <a:ext cx="328036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4" name="圆角矩形 15">
            <a:extLst>
              <a:ext uri="{FF2B5EF4-FFF2-40B4-BE49-F238E27FC236}">
                <a16:creationId xmlns:a16="http://schemas.microsoft.com/office/drawing/2014/main" id="{9D87CA9A-B757-4CB3-A446-563A1410D9CC}"/>
              </a:ext>
            </a:extLst>
          </p:cNvPr>
          <p:cNvSpPr/>
          <p:nvPr/>
        </p:nvSpPr>
        <p:spPr>
          <a:xfrm>
            <a:off x="1577746" y="4632470"/>
            <a:ext cx="2569619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5" name="圆角矩形 16">
            <a:extLst>
              <a:ext uri="{FF2B5EF4-FFF2-40B4-BE49-F238E27FC236}">
                <a16:creationId xmlns:a16="http://schemas.microsoft.com/office/drawing/2014/main" id="{0C8EA9E2-F44A-4FE2-A3FA-1754BF4D1FA1}"/>
              </a:ext>
            </a:extLst>
          </p:cNvPr>
          <p:cNvSpPr/>
          <p:nvPr/>
        </p:nvSpPr>
        <p:spPr>
          <a:xfrm>
            <a:off x="1577745" y="5038091"/>
            <a:ext cx="2952328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6" name="圆角矩形 17">
            <a:extLst>
              <a:ext uri="{FF2B5EF4-FFF2-40B4-BE49-F238E27FC236}">
                <a16:creationId xmlns:a16="http://schemas.microsoft.com/office/drawing/2014/main" id="{C127B622-1992-405D-8014-AAAF0F8A1783}"/>
              </a:ext>
            </a:extLst>
          </p:cNvPr>
          <p:cNvSpPr/>
          <p:nvPr/>
        </p:nvSpPr>
        <p:spPr>
          <a:xfrm>
            <a:off x="1577745" y="5443712"/>
            <a:ext cx="1749528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7" name="圆角矩形 18">
            <a:extLst>
              <a:ext uri="{FF2B5EF4-FFF2-40B4-BE49-F238E27FC236}">
                <a16:creationId xmlns:a16="http://schemas.microsoft.com/office/drawing/2014/main" id="{BC2C6A1F-9FB6-4830-AC75-7D27362F121F}"/>
              </a:ext>
            </a:extLst>
          </p:cNvPr>
          <p:cNvSpPr/>
          <p:nvPr/>
        </p:nvSpPr>
        <p:spPr>
          <a:xfrm>
            <a:off x="1577745" y="5849331"/>
            <a:ext cx="874764" cy="2186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A88480B-1199-43E1-A923-A5087DBA3AFB}"/>
              </a:ext>
            </a:extLst>
          </p:cNvPr>
          <p:cNvSpPr txBox="1"/>
          <p:nvPr/>
        </p:nvSpPr>
        <p:spPr>
          <a:xfrm>
            <a:off x="1123775" y="134295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01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002328C9-80D3-49FF-92DD-5314EAC9C4F7}"/>
              </a:ext>
            </a:extLst>
          </p:cNvPr>
          <p:cNvSpPr txBox="1"/>
          <p:nvPr/>
        </p:nvSpPr>
        <p:spPr>
          <a:xfrm>
            <a:off x="1123775" y="1748579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02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D164AED6-981D-42D9-8E6A-D82103556BFB}"/>
              </a:ext>
            </a:extLst>
          </p:cNvPr>
          <p:cNvSpPr txBox="1"/>
          <p:nvPr/>
        </p:nvSpPr>
        <p:spPr>
          <a:xfrm>
            <a:off x="1123775" y="215420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03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F51B250E-B66C-4FD9-A013-76526AC7AE88}"/>
              </a:ext>
            </a:extLst>
          </p:cNvPr>
          <p:cNvSpPr txBox="1"/>
          <p:nvPr/>
        </p:nvSpPr>
        <p:spPr>
          <a:xfrm>
            <a:off x="1123775" y="2559821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04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6A608127-04EB-4D55-AC68-DAF8C4489321}"/>
              </a:ext>
            </a:extLst>
          </p:cNvPr>
          <p:cNvSpPr txBox="1"/>
          <p:nvPr/>
        </p:nvSpPr>
        <p:spPr>
          <a:xfrm>
            <a:off x="1123775" y="296544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05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308A1F40-0C95-4DF5-8654-33F4F0149438}"/>
              </a:ext>
            </a:extLst>
          </p:cNvPr>
          <p:cNvSpPr txBox="1"/>
          <p:nvPr/>
        </p:nvSpPr>
        <p:spPr>
          <a:xfrm>
            <a:off x="1123775" y="337106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06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FF87DFC1-738B-4021-BDD2-B8337FE8CF9B}"/>
              </a:ext>
            </a:extLst>
          </p:cNvPr>
          <p:cNvSpPr txBox="1"/>
          <p:nvPr/>
        </p:nvSpPr>
        <p:spPr>
          <a:xfrm>
            <a:off x="1123775" y="377668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07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27A6AF51-6918-449F-A0F9-E211A72D5E49}"/>
              </a:ext>
            </a:extLst>
          </p:cNvPr>
          <p:cNvSpPr txBox="1"/>
          <p:nvPr/>
        </p:nvSpPr>
        <p:spPr>
          <a:xfrm>
            <a:off x="1123775" y="418230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08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476D314E-CA6B-4161-AB3B-77D9061ABE67}"/>
              </a:ext>
            </a:extLst>
          </p:cNvPr>
          <p:cNvSpPr txBox="1"/>
          <p:nvPr/>
        </p:nvSpPr>
        <p:spPr>
          <a:xfrm>
            <a:off x="1123775" y="458792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09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D1EA26F2-D33A-410C-A13E-89C395450C8D}"/>
              </a:ext>
            </a:extLst>
          </p:cNvPr>
          <p:cNvSpPr txBox="1"/>
          <p:nvPr/>
        </p:nvSpPr>
        <p:spPr>
          <a:xfrm>
            <a:off x="1123775" y="499354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A7BA4269-EDBD-4C10-9453-56AB154602B6}"/>
              </a:ext>
            </a:extLst>
          </p:cNvPr>
          <p:cNvSpPr txBox="1"/>
          <p:nvPr/>
        </p:nvSpPr>
        <p:spPr>
          <a:xfrm>
            <a:off x="1123775" y="539916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11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7EEB6483-5C6F-4722-9A0E-320EE8C08408}"/>
              </a:ext>
            </a:extLst>
          </p:cNvPr>
          <p:cNvSpPr txBox="1"/>
          <p:nvPr/>
        </p:nvSpPr>
        <p:spPr>
          <a:xfrm>
            <a:off x="1123775" y="580478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12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2FFEA684-0FFE-42B4-8758-0AF44696E054}"/>
              </a:ext>
            </a:extLst>
          </p:cNvPr>
          <p:cNvSpPr txBox="1"/>
          <p:nvPr/>
        </p:nvSpPr>
        <p:spPr>
          <a:xfrm>
            <a:off x="2176065" y="1342958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184,900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264171B6-30CD-4BED-8A84-12E30F432E1C}"/>
              </a:ext>
            </a:extLst>
          </p:cNvPr>
          <p:cNvSpPr txBox="1"/>
          <p:nvPr/>
        </p:nvSpPr>
        <p:spPr>
          <a:xfrm>
            <a:off x="2671974" y="1748578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358,770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EBA8C4F5-5C5A-4129-8334-4C06DC8D0FAA}"/>
              </a:ext>
            </a:extLst>
          </p:cNvPr>
          <p:cNvSpPr txBox="1"/>
          <p:nvPr/>
        </p:nvSpPr>
        <p:spPr>
          <a:xfrm>
            <a:off x="3108583" y="2154199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638,859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9BEAC373-751D-4D66-BB89-B37F8657DBC4}"/>
              </a:ext>
            </a:extLst>
          </p:cNvPr>
          <p:cNvSpPr txBox="1"/>
          <p:nvPr/>
        </p:nvSpPr>
        <p:spPr>
          <a:xfrm>
            <a:off x="5240820" y="2559821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1,936,200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9ED8C3D4-3677-4756-A4C1-535044DF5FE0}"/>
              </a:ext>
            </a:extLst>
          </p:cNvPr>
          <p:cNvSpPr txBox="1"/>
          <p:nvPr/>
        </p:nvSpPr>
        <p:spPr>
          <a:xfrm>
            <a:off x="5951565" y="2965442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2,242,700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593EFDB8-1E31-4C5E-8EE5-DA81D828BF50}"/>
              </a:ext>
            </a:extLst>
          </p:cNvPr>
          <p:cNvSpPr txBox="1"/>
          <p:nvPr/>
        </p:nvSpPr>
        <p:spPr>
          <a:xfrm>
            <a:off x="4858109" y="4182305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1,671,370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70CF92E1-A551-4770-994E-2B0A080C820E}"/>
              </a:ext>
            </a:extLst>
          </p:cNvPr>
          <p:cNvSpPr txBox="1"/>
          <p:nvPr/>
        </p:nvSpPr>
        <p:spPr>
          <a:xfrm>
            <a:off x="4147365" y="4587925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1,424,082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7" name="TextBox 40">
            <a:extLst>
              <a:ext uri="{FF2B5EF4-FFF2-40B4-BE49-F238E27FC236}">
                <a16:creationId xmlns:a16="http://schemas.microsoft.com/office/drawing/2014/main" id="{7E87137C-54EC-4ABF-94B4-FB4D119A2FCD}"/>
              </a:ext>
            </a:extLst>
          </p:cNvPr>
          <p:cNvSpPr txBox="1"/>
          <p:nvPr/>
        </p:nvSpPr>
        <p:spPr>
          <a:xfrm>
            <a:off x="4530073" y="4993547"/>
            <a:ext cx="10118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1,580,730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170A1D88-CE6B-4A17-918A-FA85C47E8C08}"/>
              </a:ext>
            </a:extLst>
          </p:cNvPr>
          <p:cNvSpPr txBox="1"/>
          <p:nvPr/>
        </p:nvSpPr>
        <p:spPr>
          <a:xfrm>
            <a:off x="3327273" y="5399167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734,889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EDD0E130-DE55-4C61-8870-4519FBAF7C3B}"/>
              </a:ext>
            </a:extLst>
          </p:cNvPr>
          <p:cNvSpPr txBox="1"/>
          <p:nvPr/>
        </p:nvSpPr>
        <p:spPr>
          <a:xfrm>
            <a:off x="2419011" y="5804787"/>
            <a:ext cx="8627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161F30"/>
                </a:solidFill>
                <a:cs typeface="+mn-ea"/>
                <a:sym typeface="+mn-lt"/>
              </a:rPr>
              <a:t>254,306</a:t>
            </a:r>
            <a:endParaRPr lang="zh-CN" altLang="en-US" sz="1400" dirty="0">
              <a:solidFill>
                <a:srgbClr val="161F30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06C9133-1714-40DC-A10F-B4F4942D9EB1}"/>
              </a:ext>
            </a:extLst>
          </p:cNvPr>
          <p:cNvGrpSpPr/>
          <p:nvPr/>
        </p:nvGrpSpPr>
        <p:grpSpPr>
          <a:xfrm>
            <a:off x="7176120" y="1916832"/>
            <a:ext cx="4203700" cy="870359"/>
            <a:chOff x="-445529" y="5087676"/>
            <a:chExt cx="4203700" cy="870359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BFE7098-75D6-4638-9905-4C48A57CB462}"/>
                </a:ext>
              </a:extLst>
            </p:cNvPr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7A847C7-7056-47D6-8108-8053E6DD8013}"/>
                </a:ext>
              </a:extLst>
            </p:cNvPr>
            <p:cNvSpPr txBox="1"/>
            <p:nvPr/>
          </p:nvSpPr>
          <p:spPr>
            <a:xfrm>
              <a:off x="-445529" y="5087676"/>
              <a:ext cx="2451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65EE822-B83B-421E-A391-4EB840B4C0CF}"/>
              </a:ext>
            </a:extLst>
          </p:cNvPr>
          <p:cNvGrpSpPr/>
          <p:nvPr/>
        </p:nvGrpSpPr>
        <p:grpSpPr>
          <a:xfrm>
            <a:off x="7176120" y="3447593"/>
            <a:ext cx="4203700" cy="870359"/>
            <a:chOff x="-445529" y="5087676"/>
            <a:chExt cx="4203700" cy="870359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C5558F3-4B16-4F91-BE8F-266AD121476F}"/>
                </a:ext>
              </a:extLst>
            </p:cNvPr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D6483E2-1035-4F87-8F67-499B39717CFD}"/>
                </a:ext>
              </a:extLst>
            </p:cNvPr>
            <p:cNvSpPr txBox="1"/>
            <p:nvPr/>
          </p:nvSpPr>
          <p:spPr>
            <a:xfrm>
              <a:off x="-445529" y="508767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908057A-55D4-4C17-8D8A-A6856E4DE74F}"/>
              </a:ext>
            </a:extLst>
          </p:cNvPr>
          <p:cNvGrpSpPr/>
          <p:nvPr/>
        </p:nvGrpSpPr>
        <p:grpSpPr>
          <a:xfrm>
            <a:off x="7176120" y="4978353"/>
            <a:ext cx="4203700" cy="870359"/>
            <a:chOff x="-445529" y="5087676"/>
            <a:chExt cx="4203700" cy="87035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06FD4138-7397-4C60-9939-D2B271FF67DC}"/>
                </a:ext>
              </a:extLst>
            </p:cNvPr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F6EF3C7-4F97-4B15-AE83-4167485839C5}"/>
                </a:ext>
              </a:extLst>
            </p:cNvPr>
            <p:cNvSpPr txBox="1"/>
            <p:nvPr/>
          </p:nvSpPr>
          <p:spPr>
            <a:xfrm>
              <a:off x="-445529" y="5087676"/>
              <a:ext cx="226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0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89F13E0-1E0C-4C20-AAB9-E03804F5CB38}"/>
              </a:ext>
            </a:extLst>
          </p:cNvPr>
          <p:cNvGrpSpPr/>
          <p:nvPr/>
        </p:nvGrpSpPr>
        <p:grpSpPr>
          <a:xfrm>
            <a:off x="983432" y="1844824"/>
            <a:ext cx="5044660" cy="3634039"/>
            <a:chOff x="850900" y="2368364"/>
            <a:chExt cx="5044660" cy="3634039"/>
          </a:xfrm>
        </p:grpSpPr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5B267C4D-1B3E-4FF6-BB17-C36EB7C045E2}"/>
                </a:ext>
              </a:extLst>
            </p:cNvPr>
            <p:cNvSpPr/>
            <p:nvPr/>
          </p:nvSpPr>
          <p:spPr>
            <a:xfrm>
              <a:off x="850900" y="2368364"/>
              <a:ext cx="4203700" cy="3029135"/>
            </a:xfrm>
            <a:prstGeom prst="frame">
              <a:avLst>
                <a:gd name="adj1" fmla="val 6731"/>
              </a:avLst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509327-998C-4CAC-B7EC-8964CA5B4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850" y="2965263"/>
              <a:ext cx="4555710" cy="303714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6C0C374-484C-450B-9A3C-575FDF6F52C2}"/>
              </a:ext>
            </a:extLst>
          </p:cNvPr>
          <p:cNvGrpSpPr/>
          <p:nvPr/>
        </p:nvGrpSpPr>
        <p:grpSpPr>
          <a:xfrm>
            <a:off x="6517042" y="1789932"/>
            <a:ext cx="4203700" cy="870359"/>
            <a:chOff x="-445529" y="5087676"/>
            <a:chExt cx="4203700" cy="87035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04F25D0-A73E-47AA-9924-3A2FA8A55C81}"/>
                </a:ext>
              </a:extLst>
            </p:cNvPr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1FF629A-5C92-4BF7-89A4-0ADF6448CE5E}"/>
                </a:ext>
              </a:extLst>
            </p:cNvPr>
            <p:cNvSpPr txBox="1"/>
            <p:nvPr/>
          </p:nvSpPr>
          <p:spPr>
            <a:xfrm>
              <a:off x="-445529" y="5087676"/>
              <a:ext cx="2099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2FD421-D7CF-44AA-BCCA-D1E3F4D47D20}"/>
              </a:ext>
            </a:extLst>
          </p:cNvPr>
          <p:cNvGrpSpPr/>
          <p:nvPr/>
        </p:nvGrpSpPr>
        <p:grpSpPr>
          <a:xfrm>
            <a:off x="6517042" y="4609409"/>
            <a:ext cx="4203700" cy="923330"/>
            <a:chOff x="-445529" y="5034705"/>
            <a:chExt cx="4203700" cy="92333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EC2DDD6-3DFE-4E77-A0B2-11D05EFC2FB5}"/>
                </a:ext>
              </a:extLst>
            </p:cNvPr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5122400-90BB-464C-914B-2EA4286D9A00}"/>
                </a:ext>
              </a:extLst>
            </p:cNvPr>
            <p:cNvSpPr txBox="1"/>
            <p:nvPr/>
          </p:nvSpPr>
          <p:spPr>
            <a:xfrm>
              <a:off x="-445529" y="5034705"/>
              <a:ext cx="1883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B68F5BE-0B99-407C-93D2-66ECBA0794DA}"/>
              </a:ext>
            </a:extLst>
          </p:cNvPr>
          <p:cNvGrpSpPr/>
          <p:nvPr/>
        </p:nvGrpSpPr>
        <p:grpSpPr>
          <a:xfrm>
            <a:off x="6517041" y="3154946"/>
            <a:ext cx="4203701" cy="889669"/>
            <a:chOff x="-445530" y="5068366"/>
            <a:chExt cx="4203701" cy="88966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D06F1F-CCF4-440B-A883-C60379394897}"/>
                </a:ext>
              </a:extLst>
            </p:cNvPr>
            <p:cNvSpPr txBox="1"/>
            <p:nvPr/>
          </p:nvSpPr>
          <p:spPr>
            <a:xfrm>
              <a:off x="-445529" y="5434815"/>
              <a:ext cx="420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AB82E3F-23C7-4C40-AA9F-1B9512A857D0}"/>
                </a:ext>
              </a:extLst>
            </p:cNvPr>
            <p:cNvSpPr txBox="1"/>
            <p:nvPr/>
          </p:nvSpPr>
          <p:spPr>
            <a:xfrm>
              <a:off x="-445530" y="5068366"/>
              <a:ext cx="1883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9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TextBox 25">
            <a:extLst>
              <a:ext uri="{FF2B5EF4-FFF2-40B4-BE49-F238E27FC236}">
                <a16:creationId xmlns:a16="http://schemas.microsoft.com/office/drawing/2014/main" id="{C819C20F-E560-450D-82F8-BF93347D95E6}"/>
              </a:ext>
            </a:extLst>
          </p:cNvPr>
          <p:cNvSpPr txBox="1"/>
          <p:nvPr/>
        </p:nvSpPr>
        <p:spPr>
          <a:xfrm>
            <a:off x="753214" y="3966614"/>
            <a:ext cx="2633453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Sev01">
            <a:extLst>
              <a:ext uri="{FF2B5EF4-FFF2-40B4-BE49-F238E27FC236}">
                <a16:creationId xmlns:a16="http://schemas.microsoft.com/office/drawing/2014/main" id="{69B579BC-6C91-4667-87B4-9CD51D1E1BFB}"/>
              </a:ext>
            </a:extLst>
          </p:cNvPr>
          <p:cNvSpPr/>
          <p:nvPr/>
        </p:nvSpPr>
        <p:spPr>
          <a:xfrm>
            <a:off x="1263443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srgbClr val="FFC000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C7E89043-7734-43D0-9CA3-C941506EB69F}"/>
              </a:ext>
            </a:extLst>
          </p:cNvPr>
          <p:cNvSpPr txBox="1"/>
          <p:nvPr/>
        </p:nvSpPr>
        <p:spPr>
          <a:xfrm>
            <a:off x="3424916" y="3966614"/>
            <a:ext cx="2688328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Sev02">
            <a:extLst>
              <a:ext uri="{FF2B5EF4-FFF2-40B4-BE49-F238E27FC236}">
                <a16:creationId xmlns:a16="http://schemas.microsoft.com/office/drawing/2014/main" id="{E72AF54C-79DB-4068-AA49-3F8BB63E5887}"/>
              </a:ext>
            </a:extLst>
          </p:cNvPr>
          <p:cNvSpPr/>
          <p:nvPr/>
        </p:nvSpPr>
        <p:spPr>
          <a:xfrm>
            <a:off x="3962583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8000" dirty="0">
              <a:solidFill>
                <a:srgbClr val="FF3F5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7936DF48-7AEC-49BD-AFEB-5AB1F6D005C0}"/>
              </a:ext>
            </a:extLst>
          </p:cNvPr>
          <p:cNvSpPr txBox="1"/>
          <p:nvPr/>
        </p:nvSpPr>
        <p:spPr>
          <a:xfrm>
            <a:off x="6151494" y="3966614"/>
            <a:ext cx="2666389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Sev03">
            <a:extLst>
              <a:ext uri="{FF2B5EF4-FFF2-40B4-BE49-F238E27FC236}">
                <a16:creationId xmlns:a16="http://schemas.microsoft.com/office/drawing/2014/main" id="{C23C1DE6-3967-405D-90F6-30D8BC6DA597}"/>
              </a:ext>
            </a:extLst>
          </p:cNvPr>
          <p:cNvSpPr/>
          <p:nvPr/>
        </p:nvSpPr>
        <p:spPr>
          <a:xfrm>
            <a:off x="6678191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srgbClr val="2AC2AC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45E0F40A-DCB2-4538-BE99-DC7A2B2B38F3}"/>
              </a:ext>
            </a:extLst>
          </p:cNvPr>
          <p:cNvSpPr txBox="1"/>
          <p:nvPr/>
        </p:nvSpPr>
        <p:spPr>
          <a:xfrm>
            <a:off x="8856134" y="3966614"/>
            <a:ext cx="2665306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Sev04">
            <a:extLst>
              <a:ext uri="{FF2B5EF4-FFF2-40B4-BE49-F238E27FC236}">
                <a16:creationId xmlns:a16="http://schemas.microsoft.com/office/drawing/2014/main" id="{54F879FE-7815-451A-9B80-AF69C6EEC5A0}"/>
              </a:ext>
            </a:extLst>
          </p:cNvPr>
          <p:cNvSpPr/>
          <p:nvPr/>
        </p:nvSpPr>
        <p:spPr>
          <a:xfrm>
            <a:off x="9327958" y="2235932"/>
            <a:ext cx="1612996" cy="1612996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srgbClr val="3BC7E2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id="{B4B1257D-96F7-4EC7-B981-18E3825EEAB3}"/>
              </a:ext>
            </a:extLst>
          </p:cNvPr>
          <p:cNvSpPr>
            <a:spLocks noEditPoints="1"/>
          </p:cNvSpPr>
          <p:nvPr/>
        </p:nvSpPr>
        <p:spPr bwMode="auto">
          <a:xfrm>
            <a:off x="9825661" y="2710210"/>
            <a:ext cx="617591" cy="66444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" name="Freeform 42">
            <a:extLst>
              <a:ext uri="{FF2B5EF4-FFF2-40B4-BE49-F238E27FC236}">
                <a16:creationId xmlns:a16="http://schemas.microsoft.com/office/drawing/2014/main" id="{63E89C59-6F0D-40B4-A9D5-488164440338}"/>
              </a:ext>
            </a:extLst>
          </p:cNvPr>
          <p:cNvSpPr>
            <a:spLocks noEditPoints="1"/>
          </p:cNvSpPr>
          <p:nvPr/>
        </p:nvSpPr>
        <p:spPr bwMode="auto">
          <a:xfrm>
            <a:off x="1733460" y="2752802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6" name="Freeform 178">
            <a:extLst>
              <a:ext uri="{FF2B5EF4-FFF2-40B4-BE49-F238E27FC236}">
                <a16:creationId xmlns:a16="http://schemas.microsoft.com/office/drawing/2014/main" id="{9807FF16-A6FE-410B-B314-E3FE9CDFA192}"/>
              </a:ext>
            </a:extLst>
          </p:cNvPr>
          <p:cNvSpPr>
            <a:spLocks noEditPoints="1"/>
          </p:cNvSpPr>
          <p:nvPr/>
        </p:nvSpPr>
        <p:spPr bwMode="auto">
          <a:xfrm>
            <a:off x="7148208" y="2789004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7" name="Freeform 86">
            <a:extLst>
              <a:ext uri="{FF2B5EF4-FFF2-40B4-BE49-F238E27FC236}">
                <a16:creationId xmlns:a16="http://schemas.microsoft.com/office/drawing/2014/main" id="{FD6643C0-5735-4232-ACE2-913C70FF2B1B}"/>
              </a:ext>
            </a:extLst>
          </p:cNvPr>
          <p:cNvSpPr>
            <a:spLocks noEditPoints="1"/>
          </p:cNvSpPr>
          <p:nvPr/>
        </p:nvSpPr>
        <p:spPr bwMode="auto">
          <a:xfrm>
            <a:off x="4538652" y="2654728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8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55DA27-0C34-4B97-88EE-4BED33265192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DBF0A26-22D0-415E-AE12-4EEDAF10DB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0FF7FF-909D-42F5-8BC5-33619928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69023DF-E9EB-4281-A0C3-8131301B6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98EB429-E6EA-4D4B-A763-A5097BD02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E8E7C8-3286-4069-AC28-D0AEEAD0BCB9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967683-38FF-4A04-A31F-8379255F250A}"/>
              </a:ext>
            </a:extLst>
          </p:cNvPr>
          <p:cNvGrpSpPr/>
          <p:nvPr/>
        </p:nvGrpSpPr>
        <p:grpSpPr>
          <a:xfrm>
            <a:off x="11312071" y="6320484"/>
            <a:ext cx="444160" cy="217114"/>
            <a:chOff x="8606971" y="427684"/>
            <a:chExt cx="444160" cy="217114"/>
          </a:xfrm>
          <a:solidFill>
            <a:srgbClr val="FFDD09"/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524CD66-D1AE-4C1C-BDFD-D15DFC8CCC0F}"/>
                </a:ext>
              </a:extLst>
            </p:cNvPr>
            <p:cNvSpPr/>
            <p:nvPr/>
          </p:nvSpPr>
          <p:spPr>
            <a:xfrm>
              <a:off x="8606971" y="427684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AB11337-86F9-466A-A340-6C628AF1F084}"/>
                </a:ext>
              </a:extLst>
            </p:cNvPr>
            <p:cNvSpPr/>
            <p:nvPr/>
          </p:nvSpPr>
          <p:spPr>
            <a:xfrm>
              <a:off x="8606971" y="513381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FF7DB2D-1D36-4EAD-89FC-86B7B741E379}"/>
                </a:ext>
              </a:extLst>
            </p:cNvPr>
            <p:cNvSpPr/>
            <p:nvPr/>
          </p:nvSpPr>
          <p:spPr>
            <a:xfrm>
              <a:off x="8606971" y="599079"/>
              <a:ext cx="444160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2CB8E70-9656-4A98-AE8D-BACAF7398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" y="332656"/>
            <a:ext cx="760143" cy="4657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904218-2596-4BAE-A48A-04853C56D421}"/>
              </a:ext>
            </a:extLst>
          </p:cNvPr>
          <p:cNvSpPr txBox="1"/>
          <p:nvPr/>
        </p:nvSpPr>
        <p:spPr>
          <a:xfrm>
            <a:off x="4706068" y="398299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OPEN A NEW CHAPTER WITH HARD CORE ACHIEVEMENTS AND SEEK NEW CHAPTERS WITH INNOVATION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244604F-58A7-42AC-B492-B01E25A5D397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305FE8C-B627-41EB-A48B-A6CCEFE9D57D}"/>
              </a:ext>
            </a:extLst>
          </p:cNvPr>
          <p:cNvGrpSpPr/>
          <p:nvPr/>
        </p:nvGrpSpPr>
        <p:grpSpPr>
          <a:xfrm>
            <a:off x="2061029" y="2184901"/>
            <a:ext cx="8069943" cy="2484927"/>
            <a:chOff x="2061029" y="2092483"/>
            <a:chExt cx="8069943" cy="248492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D4A965D-4003-4E1E-9EC2-D73FC7691E41}"/>
                </a:ext>
              </a:extLst>
            </p:cNvPr>
            <p:cNvSpPr txBox="1"/>
            <p:nvPr/>
          </p:nvSpPr>
          <p:spPr>
            <a:xfrm>
              <a:off x="3656513" y="2092483"/>
              <a:ext cx="48789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02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6EE9553-2D62-42CD-A284-93BA8B9AFB2A}"/>
                </a:ext>
              </a:extLst>
            </p:cNvPr>
            <p:cNvSpPr txBox="1"/>
            <p:nvPr/>
          </p:nvSpPr>
          <p:spPr>
            <a:xfrm>
              <a:off x="3048000" y="3248567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4400" spc="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F09A457-9997-4F35-BB27-7CF04967EFC0}"/>
                </a:ext>
              </a:extLst>
            </p:cNvPr>
            <p:cNvSpPr txBox="1"/>
            <p:nvPr/>
          </p:nvSpPr>
          <p:spPr>
            <a:xfrm>
              <a:off x="2061029" y="4050599"/>
              <a:ext cx="8069943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FROSTED GLASS WIND BUSINESS PLAN PRODUCT INTRODUCTION GRADIENT WIND FROSTED GLASS REPORT TEMPLATE</a:t>
              </a:r>
              <a:endParaRPr lang="zh-CN" altLang="en-US" sz="1000" spc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8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Group 1">
            <a:extLst>
              <a:ext uri="{FF2B5EF4-FFF2-40B4-BE49-F238E27FC236}">
                <a16:creationId xmlns:a16="http://schemas.microsoft.com/office/drawing/2014/main" id="{45CCE347-D67D-4B5B-87EC-DF4338F56E6E}"/>
              </a:ext>
            </a:extLst>
          </p:cNvPr>
          <p:cNvGrpSpPr/>
          <p:nvPr/>
        </p:nvGrpSpPr>
        <p:grpSpPr>
          <a:xfrm>
            <a:off x="2339553" y="3444230"/>
            <a:ext cx="7524840" cy="142187"/>
            <a:chOff x="815350" y="3701885"/>
            <a:chExt cx="7525253" cy="14219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CBC00BAC-7884-4BE5-962E-703588641E08}"/>
                </a:ext>
              </a:extLst>
            </p:cNvPr>
            <p:cNvSpPr/>
            <p:nvPr/>
          </p:nvSpPr>
          <p:spPr>
            <a:xfrm>
              <a:off x="815350" y="3704266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7E89CFD-CD64-497B-814D-D7608EF42444}"/>
                </a:ext>
              </a:extLst>
            </p:cNvPr>
            <p:cNvSpPr/>
            <p:nvPr/>
          </p:nvSpPr>
          <p:spPr>
            <a:xfrm>
              <a:off x="5423232" y="3701885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CD7506AA-A45A-4389-8898-167DADA37761}"/>
              </a:ext>
            </a:extLst>
          </p:cNvPr>
          <p:cNvGrpSpPr/>
          <p:nvPr/>
        </p:nvGrpSpPr>
        <p:grpSpPr>
          <a:xfrm>
            <a:off x="2339553" y="3841826"/>
            <a:ext cx="7524840" cy="142187"/>
            <a:chOff x="815350" y="4099503"/>
            <a:chExt cx="7525253" cy="142195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71999A9-EEC5-4DF0-8EF2-7E556D1576CF}"/>
                </a:ext>
              </a:extLst>
            </p:cNvPr>
            <p:cNvSpPr/>
            <p:nvPr/>
          </p:nvSpPr>
          <p:spPr>
            <a:xfrm>
              <a:off x="815350" y="4101884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A6506D5-591F-43F4-B9F4-3877945C7C3B}"/>
                </a:ext>
              </a:extLst>
            </p:cNvPr>
            <p:cNvSpPr/>
            <p:nvPr/>
          </p:nvSpPr>
          <p:spPr>
            <a:xfrm>
              <a:off x="5423232" y="4099503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A9301F5A-E33B-48D1-B622-C499036DB4D5}"/>
              </a:ext>
            </a:extLst>
          </p:cNvPr>
          <p:cNvGrpSpPr/>
          <p:nvPr/>
        </p:nvGrpSpPr>
        <p:grpSpPr>
          <a:xfrm>
            <a:off x="2339553" y="4234713"/>
            <a:ext cx="7524840" cy="142187"/>
            <a:chOff x="815350" y="4492411"/>
            <a:chExt cx="7525253" cy="142195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6A6AE13-F963-4225-9E23-79D72C7C62F8}"/>
                </a:ext>
              </a:extLst>
            </p:cNvPr>
            <p:cNvSpPr/>
            <p:nvPr/>
          </p:nvSpPr>
          <p:spPr>
            <a:xfrm>
              <a:off x="815350" y="4494792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18C98F0-0CCF-44E5-933D-4B9A8CEA9E13}"/>
                </a:ext>
              </a:extLst>
            </p:cNvPr>
            <p:cNvSpPr/>
            <p:nvPr/>
          </p:nvSpPr>
          <p:spPr>
            <a:xfrm>
              <a:off x="5423232" y="4492411"/>
              <a:ext cx="2917371" cy="139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3">
            <a:extLst>
              <a:ext uri="{FF2B5EF4-FFF2-40B4-BE49-F238E27FC236}">
                <a16:creationId xmlns:a16="http://schemas.microsoft.com/office/drawing/2014/main" id="{24E5A1BE-BB08-4C5D-A5AE-49656FFAC248}"/>
              </a:ext>
            </a:extLst>
          </p:cNvPr>
          <p:cNvSpPr txBox="1"/>
          <p:nvPr/>
        </p:nvSpPr>
        <p:spPr>
          <a:xfrm>
            <a:off x="2411934" y="2047874"/>
            <a:ext cx="1701707" cy="3804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70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70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B06DE-978B-455D-885E-23147DDE493A}"/>
              </a:ext>
            </a:extLst>
          </p:cNvPr>
          <p:cNvSpPr txBox="1"/>
          <p:nvPr/>
        </p:nvSpPr>
        <p:spPr>
          <a:xfrm>
            <a:off x="8102376" y="2061552"/>
            <a:ext cx="1701707" cy="3804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70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1859CF-5E80-4498-B556-EA9183CDE995}"/>
              </a:ext>
            </a:extLst>
          </p:cNvPr>
          <p:cNvSpPr/>
          <p:nvPr/>
        </p:nvSpPr>
        <p:spPr>
          <a:xfrm>
            <a:off x="2521143" y="3448939"/>
            <a:ext cx="2735621" cy="133562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4CBAD-6F6F-4DC9-8007-56AC66B78E2F}"/>
              </a:ext>
            </a:extLst>
          </p:cNvPr>
          <p:cNvSpPr/>
          <p:nvPr/>
        </p:nvSpPr>
        <p:spPr>
          <a:xfrm>
            <a:off x="3050894" y="3846534"/>
            <a:ext cx="2205869" cy="137478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AA7E33-3294-4053-83B1-2B3B5F1F295D}"/>
              </a:ext>
            </a:extLst>
          </p:cNvPr>
          <p:cNvSpPr/>
          <p:nvPr/>
        </p:nvSpPr>
        <p:spPr>
          <a:xfrm>
            <a:off x="2755638" y="4239421"/>
            <a:ext cx="2501125" cy="135097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3C134-14A0-44C2-B97B-56C72F2B00B2}"/>
              </a:ext>
            </a:extLst>
          </p:cNvPr>
          <p:cNvSpPr/>
          <p:nvPr/>
        </p:nvSpPr>
        <p:spPr>
          <a:xfrm>
            <a:off x="6952851" y="3446557"/>
            <a:ext cx="2581481" cy="135944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733852-611B-4C84-849E-7E71A5C84F20}"/>
              </a:ext>
            </a:extLst>
          </p:cNvPr>
          <p:cNvSpPr/>
          <p:nvPr/>
        </p:nvSpPr>
        <p:spPr>
          <a:xfrm>
            <a:off x="6953712" y="3844153"/>
            <a:ext cx="2842545" cy="136930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2FEECB-40CD-4BDE-91C3-7AD8464E26E8}"/>
              </a:ext>
            </a:extLst>
          </p:cNvPr>
          <p:cNvSpPr/>
          <p:nvPr/>
        </p:nvSpPr>
        <p:spPr>
          <a:xfrm>
            <a:off x="6953712" y="4237039"/>
            <a:ext cx="2380607" cy="137479"/>
          </a:xfrm>
          <a:prstGeom prst="rect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92D25E26-35F6-4E94-9695-DF0786914B19}"/>
              </a:ext>
            </a:extLst>
          </p:cNvPr>
          <p:cNvSpPr/>
          <p:nvPr/>
        </p:nvSpPr>
        <p:spPr bwMode="auto">
          <a:xfrm flipH="1">
            <a:off x="2320007" y="3231490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93D6DB2B-C245-40C5-B585-76BE7BF32F8B}"/>
              </a:ext>
            </a:extLst>
          </p:cNvPr>
          <p:cNvSpPr/>
          <p:nvPr/>
        </p:nvSpPr>
        <p:spPr bwMode="auto">
          <a:xfrm flipH="1">
            <a:off x="2853384" y="3627551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08A8885B-EAD2-4D6F-9137-C915FF01C497}"/>
              </a:ext>
            </a:extLst>
          </p:cNvPr>
          <p:cNvSpPr/>
          <p:nvPr/>
        </p:nvSpPr>
        <p:spPr bwMode="auto">
          <a:xfrm flipH="1">
            <a:off x="2552279" y="4029063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6133D6-5F54-4862-B98D-181073359E8E}"/>
              </a:ext>
            </a:extLst>
          </p:cNvPr>
          <p:cNvGrpSpPr/>
          <p:nvPr/>
        </p:nvGrpSpPr>
        <p:grpSpPr>
          <a:xfrm>
            <a:off x="5592009" y="3410937"/>
            <a:ext cx="1013096" cy="1001582"/>
            <a:chOff x="4067985" y="3668591"/>
            <a:chExt cx="1013152" cy="1001637"/>
          </a:xfrm>
        </p:grpSpPr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82C64EBF-70B0-42FE-88AB-FD5A56E179D1}"/>
                </a:ext>
              </a:extLst>
            </p:cNvPr>
            <p:cNvSpPr/>
            <p:nvPr/>
          </p:nvSpPr>
          <p:spPr bwMode="auto">
            <a:xfrm flipH="1">
              <a:off x="4069152" y="3668591"/>
              <a:ext cx="1011985" cy="2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38098" tIns="38098" rIns="38098" bIns="38098"/>
            <a:lstStyle/>
            <a:p>
              <a:pPr algn="ctr">
                <a:lnSpc>
                  <a:spcPct val="120000"/>
                </a:lnSpc>
              </a:pPr>
              <a:r>
                <a:rPr lang="en-US" altLang="zh-CN" sz="104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</a:t>
              </a:r>
              <a:endPara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B906F284-DC25-47D5-8444-8E0095DB9E08}"/>
                </a:ext>
              </a:extLst>
            </p:cNvPr>
            <p:cNvSpPr/>
            <p:nvPr/>
          </p:nvSpPr>
          <p:spPr bwMode="auto">
            <a:xfrm flipH="1">
              <a:off x="4067988" y="4063034"/>
              <a:ext cx="1011985" cy="2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38098" tIns="38098" rIns="38098" bIns="38098"/>
            <a:lstStyle/>
            <a:p>
              <a:pPr algn="ctr">
                <a:lnSpc>
                  <a:spcPct val="120000"/>
                </a:lnSpc>
              </a:pPr>
              <a:r>
                <a:rPr lang="en-US" altLang="zh-CN" sz="104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D5F47BFA-66D9-4CBA-8F66-90E26E75B81D}"/>
                </a:ext>
              </a:extLst>
            </p:cNvPr>
            <p:cNvSpPr/>
            <p:nvPr/>
          </p:nvSpPr>
          <p:spPr bwMode="auto">
            <a:xfrm flipH="1">
              <a:off x="4067985" y="4457477"/>
              <a:ext cx="1011985" cy="2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38098" tIns="38098" rIns="38098" bIns="38098"/>
            <a:lstStyle/>
            <a:p>
              <a:pPr algn="ctr">
                <a:lnSpc>
                  <a:spcPct val="120000"/>
                </a:lnSpc>
              </a:pPr>
              <a:r>
                <a:rPr lang="en-US" altLang="zh-CN" sz="104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30" name="Rectangle 35">
            <a:extLst>
              <a:ext uri="{FF2B5EF4-FFF2-40B4-BE49-F238E27FC236}">
                <a16:creationId xmlns:a16="http://schemas.microsoft.com/office/drawing/2014/main" id="{D78DB0B4-27E6-4463-9B85-DCB67C0A0D40}"/>
              </a:ext>
            </a:extLst>
          </p:cNvPr>
          <p:cNvSpPr/>
          <p:nvPr/>
        </p:nvSpPr>
        <p:spPr bwMode="auto">
          <a:xfrm flipH="1">
            <a:off x="9318353" y="3232017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37E548A4-A018-44E4-B8AD-2DFD21A21D7A}"/>
              </a:ext>
            </a:extLst>
          </p:cNvPr>
          <p:cNvSpPr/>
          <p:nvPr/>
        </p:nvSpPr>
        <p:spPr bwMode="auto">
          <a:xfrm flipH="1">
            <a:off x="9580855" y="3629192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99%</a:t>
            </a: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C2E35764-9ABE-4CD5-BDEB-F39DDCB47003}"/>
              </a:ext>
            </a:extLst>
          </p:cNvPr>
          <p:cNvSpPr/>
          <p:nvPr/>
        </p:nvSpPr>
        <p:spPr bwMode="auto">
          <a:xfrm flipH="1">
            <a:off x="9122794" y="4021932"/>
            <a:ext cx="416086" cy="2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098" tIns="38098" rIns="38098" bIns="38098"/>
          <a:lstStyle/>
          <a:p>
            <a:pPr algn="ctr">
              <a:lnSpc>
                <a:spcPct val="120000"/>
              </a:lnSpc>
            </a:pPr>
            <a:r>
              <a:rPr lang="en-US" sz="104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F45350-D6FF-43E7-AC02-A4F3A5A2F1FB}"/>
              </a:ext>
            </a:extLst>
          </p:cNvPr>
          <p:cNvGrpSpPr/>
          <p:nvPr/>
        </p:nvGrpSpPr>
        <p:grpSpPr>
          <a:xfrm>
            <a:off x="5064163" y="1213745"/>
            <a:ext cx="2068542" cy="2068542"/>
            <a:chOff x="3540110" y="1471278"/>
            <a:chExt cx="2068655" cy="206865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CD36075-7716-4C52-A1F7-554E6C163F0A}"/>
                </a:ext>
              </a:extLst>
            </p:cNvPr>
            <p:cNvSpPr/>
            <p:nvPr/>
          </p:nvSpPr>
          <p:spPr>
            <a:xfrm>
              <a:off x="3540110" y="1471278"/>
              <a:ext cx="2068655" cy="20686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3DFEACBD-7C4B-433B-B0D4-9623A3B2C9F4}"/>
                </a:ext>
              </a:extLst>
            </p:cNvPr>
            <p:cNvGrpSpPr/>
            <p:nvPr/>
          </p:nvGrpSpPr>
          <p:grpSpPr bwMode="auto">
            <a:xfrm>
              <a:off x="4325776" y="2433017"/>
              <a:ext cx="459682" cy="345575"/>
              <a:chOff x="0" y="0"/>
              <a:chExt cx="772" cy="579"/>
            </a:xfrm>
            <a:solidFill>
              <a:srgbClr val="00B0F0"/>
            </a:solidFill>
          </p:grpSpPr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01894385-114F-45E0-A8EA-A18F955546F7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772" cy="344"/>
              </a:xfrm>
              <a:custGeom>
                <a:avLst/>
                <a:gdLst>
                  <a:gd name="T0" fmla="*/ 653 w 21279"/>
                  <a:gd name="T1" fmla="*/ 344 h 21600"/>
                  <a:gd name="T2" fmla="*/ 707 w 21279"/>
                  <a:gd name="T3" fmla="*/ 301 h 21600"/>
                  <a:gd name="T4" fmla="*/ 771 w 21279"/>
                  <a:gd name="T5" fmla="*/ 43 h 21600"/>
                  <a:gd name="T6" fmla="*/ 739 w 21279"/>
                  <a:gd name="T7" fmla="*/ 0 h 21600"/>
                  <a:gd name="T8" fmla="*/ 30 w 21279"/>
                  <a:gd name="T9" fmla="*/ 0 h 21600"/>
                  <a:gd name="T10" fmla="*/ 3 w 21279"/>
                  <a:gd name="T11" fmla="*/ 27 h 21600"/>
                  <a:gd name="T12" fmla="*/ 57 w 21279"/>
                  <a:gd name="T13" fmla="*/ 54 h 21600"/>
                  <a:gd name="T14" fmla="*/ 159 w 21279"/>
                  <a:gd name="T15" fmla="*/ 65 h 21600"/>
                  <a:gd name="T16" fmla="*/ 213 w 21279"/>
                  <a:gd name="T17" fmla="*/ 108 h 21600"/>
                  <a:gd name="T18" fmla="*/ 256 w 21279"/>
                  <a:gd name="T19" fmla="*/ 301 h 21600"/>
                  <a:gd name="T20" fmla="*/ 309 w 21279"/>
                  <a:gd name="T21" fmla="*/ 344 h 21600"/>
                  <a:gd name="T22" fmla="*/ 653 w 21279"/>
                  <a:gd name="T23" fmla="*/ 344 h 21600"/>
                  <a:gd name="T24" fmla="*/ 653 w 21279"/>
                  <a:gd name="T25" fmla="*/ 34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279" h="21600">
                    <a:moveTo>
                      <a:pt x="17995" y="21600"/>
                    </a:moveTo>
                    <a:cubicBezTo>
                      <a:pt x="18587" y="21600"/>
                      <a:pt x="19327" y="20588"/>
                      <a:pt x="19475" y="18900"/>
                    </a:cubicBezTo>
                    <a:cubicBezTo>
                      <a:pt x="21250" y="2700"/>
                      <a:pt x="21250" y="2700"/>
                      <a:pt x="21250" y="2700"/>
                    </a:cubicBezTo>
                    <a:cubicBezTo>
                      <a:pt x="21398" y="1350"/>
                      <a:pt x="20954" y="0"/>
                      <a:pt x="20362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242" y="0"/>
                      <a:pt x="-202" y="675"/>
                      <a:pt x="94" y="1688"/>
                    </a:cubicBezTo>
                    <a:cubicBezTo>
                      <a:pt x="242" y="2362"/>
                      <a:pt x="982" y="3375"/>
                      <a:pt x="1573" y="3375"/>
                    </a:cubicBezTo>
                    <a:cubicBezTo>
                      <a:pt x="4384" y="4050"/>
                      <a:pt x="4384" y="4050"/>
                      <a:pt x="4384" y="4050"/>
                    </a:cubicBezTo>
                    <a:cubicBezTo>
                      <a:pt x="4976" y="4050"/>
                      <a:pt x="5716" y="5400"/>
                      <a:pt x="5864" y="6750"/>
                    </a:cubicBezTo>
                    <a:cubicBezTo>
                      <a:pt x="7047" y="18900"/>
                      <a:pt x="7047" y="18900"/>
                      <a:pt x="7047" y="18900"/>
                    </a:cubicBezTo>
                    <a:cubicBezTo>
                      <a:pt x="7195" y="20588"/>
                      <a:pt x="7935" y="21600"/>
                      <a:pt x="8527" y="21600"/>
                    </a:cubicBezTo>
                    <a:lnTo>
                      <a:pt x="17995" y="21600"/>
                    </a:lnTo>
                    <a:close/>
                    <a:moveTo>
                      <a:pt x="17995" y="21600"/>
                    </a:moveTo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E7668E8B-3599-4DF2-BD27-9E3046890E33}"/>
                  </a:ext>
                </a:extLst>
              </p:cNvPr>
              <p:cNvSpPr/>
              <p:nvPr/>
            </p:nvSpPr>
            <p:spPr bwMode="auto">
              <a:xfrm>
                <a:off x="304" y="461"/>
                <a:ext cx="122" cy="118"/>
              </a:xfrm>
              <a:prstGeom prst="ellipse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Oval 25">
                <a:extLst>
                  <a:ext uri="{FF2B5EF4-FFF2-40B4-BE49-F238E27FC236}">
                    <a16:creationId xmlns:a16="http://schemas.microsoft.com/office/drawing/2014/main" id="{6F09010E-0BD7-4263-AC2D-CC57388D1BD7}"/>
                  </a:ext>
                </a:extLst>
              </p:cNvPr>
              <p:cNvSpPr/>
              <p:nvPr/>
            </p:nvSpPr>
            <p:spPr bwMode="auto">
              <a:xfrm>
                <a:off x="520" y="461"/>
                <a:ext cx="122" cy="118"/>
              </a:xfrm>
              <a:prstGeom prst="ellipse">
                <a:avLst/>
              </a:pr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102761C6-BBAA-46DC-A7A4-095D907EBFA6}"/>
                  </a:ext>
                </a:extLst>
              </p:cNvPr>
              <p:cNvSpPr/>
              <p:nvPr/>
            </p:nvSpPr>
            <p:spPr bwMode="auto">
              <a:xfrm>
                <a:off x="247" y="302"/>
                <a:ext cx="432" cy="127"/>
              </a:xfrm>
              <a:custGeom>
                <a:avLst/>
                <a:gdLst>
                  <a:gd name="T0" fmla="*/ 36 w 21275"/>
                  <a:gd name="T1" fmla="*/ 0 h 21600"/>
                  <a:gd name="T2" fmla="*/ 4 w 21275"/>
                  <a:gd name="T3" fmla="*/ 85 h 21600"/>
                  <a:gd name="T4" fmla="*/ 31 w 21275"/>
                  <a:gd name="T5" fmla="*/ 127 h 21600"/>
                  <a:gd name="T6" fmla="*/ 432 w 21275"/>
                  <a:gd name="T7" fmla="*/ 1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75" h="21600">
                    <a:moveTo>
                      <a:pt x="1782" y="0"/>
                    </a:moveTo>
                    <a:cubicBezTo>
                      <a:pt x="202" y="14400"/>
                      <a:pt x="202" y="14400"/>
                      <a:pt x="202" y="14400"/>
                    </a:cubicBezTo>
                    <a:cubicBezTo>
                      <a:pt x="-325" y="18000"/>
                      <a:pt x="202" y="21600"/>
                      <a:pt x="1519" y="21600"/>
                    </a:cubicBezTo>
                    <a:cubicBezTo>
                      <a:pt x="21275" y="21600"/>
                      <a:pt x="21275" y="21600"/>
                      <a:pt x="21275" y="21600"/>
                    </a:cubicBezTo>
                  </a:path>
                </a:pathLst>
              </a:custGeom>
              <a:gradFill>
                <a:gsLst>
                  <a:gs pos="0">
                    <a:srgbClr val="444D54"/>
                  </a:gs>
                  <a:gs pos="100000">
                    <a:srgbClr val="CA7D32"/>
                  </a:gs>
                  <a:gs pos="75000">
                    <a:srgbClr val="BC6B2A"/>
                  </a:gs>
                </a:gsLst>
                <a:lin ang="13500000" scaled="1"/>
              </a:gra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24B871-3039-4F62-82A8-9EB0FD46D59A}"/>
              </a:ext>
            </a:extLst>
          </p:cNvPr>
          <p:cNvGrpSpPr/>
          <p:nvPr/>
        </p:nvGrpSpPr>
        <p:grpSpPr>
          <a:xfrm>
            <a:off x="4150700" y="1571957"/>
            <a:ext cx="1414356" cy="1414356"/>
            <a:chOff x="2626597" y="1829510"/>
            <a:chExt cx="1414434" cy="141443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6390615-97A5-4513-AA4C-59C48FA27162}"/>
                </a:ext>
              </a:extLst>
            </p:cNvPr>
            <p:cNvSpPr/>
            <p:nvPr/>
          </p:nvSpPr>
          <p:spPr>
            <a:xfrm>
              <a:off x="2626597" y="1829510"/>
              <a:ext cx="1414434" cy="1414434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CB75FE-EE84-4298-A6C7-610B6024D027}"/>
                </a:ext>
              </a:extLst>
            </p:cNvPr>
            <p:cNvGrpSpPr/>
            <p:nvPr/>
          </p:nvGrpSpPr>
          <p:grpSpPr>
            <a:xfrm>
              <a:off x="3145677" y="2227527"/>
              <a:ext cx="366447" cy="692178"/>
              <a:chOff x="3145677" y="2246579"/>
              <a:chExt cx="366447" cy="692178"/>
            </a:xfrm>
          </p:grpSpPr>
          <p:sp>
            <p:nvSpPr>
              <p:cNvPr id="43" name="AutoShape 8">
                <a:extLst>
                  <a:ext uri="{FF2B5EF4-FFF2-40B4-BE49-F238E27FC236}">
                    <a16:creationId xmlns:a16="http://schemas.microsoft.com/office/drawing/2014/main" id="{C052EC6A-2693-468D-89BF-A9D1947F458A}"/>
                  </a:ext>
                </a:extLst>
              </p:cNvPr>
              <p:cNvSpPr/>
              <p:nvPr/>
            </p:nvSpPr>
            <p:spPr bwMode="auto">
              <a:xfrm>
                <a:off x="3145677" y="2246579"/>
                <a:ext cx="366447" cy="692178"/>
              </a:xfrm>
              <a:custGeom>
                <a:avLst/>
                <a:gdLst>
                  <a:gd name="T0" fmla="*/ 21600 w 21600"/>
                  <a:gd name="T1" fmla="*/ 1825 h 21600"/>
                  <a:gd name="T2" fmla="*/ 18155 w 21600"/>
                  <a:gd name="T3" fmla="*/ 0 h 21600"/>
                  <a:gd name="T4" fmla="*/ 3445 w 21600"/>
                  <a:gd name="T5" fmla="*/ 0 h 21600"/>
                  <a:gd name="T6" fmla="*/ 0 w 21600"/>
                  <a:gd name="T7" fmla="*/ 1825 h 21600"/>
                  <a:gd name="T8" fmla="*/ 0 w 21600"/>
                  <a:gd name="T9" fmla="*/ 19775 h 21600"/>
                  <a:gd name="T10" fmla="*/ 3445 w 21600"/>
                  <a:gd name="T11" fmla="*/ 21600 h 21600"/>
                  <a:gd name="T12" fmla="*/ 18155 w 21600"/>
                  <a:gd name="T13" fmla="*/ 21600 h 21600"/>
                  <a:gd name="T14" fmla="*/ 21600 w 21600"/>
                  <a:gd name="T15" fmla="*/ 19775 h 21600"/>
                  <a:gd name="T16" fmla="*/ 21600 w 21600"/>
                  <a:gd name="T17" fmla="*/ 1825 h 21600"/>
                  <a:gd name="T18" fmla="*/ 8984 w 21600"/>
                  <a:gd name="T19" fmla="*/ 493 h 21600"/>
                  <a:gd name="T20" fmla="*/ 12848 w 21600"/>
                  <a:gd name="T21" fmla="*/ 493 h 21600"/>
                  <a:gd name="T22" fmla="*/ 13128 w 21600"/>
                  <a:gd name="T23" fmla="*/ 641 h 21600"/>
                  <a:gd name="T24" fmla="*/ 12848 w 21600"/>
                  <a:gd name="T25" fmla="*/ 789 h 21600"/>
                  <a:gd name="T26" fmla="*/ 8984 w 21600"/>
                  <a:gd name="T27" fmla="*/ 789 h 21600"/>
                  <a:gd name="T28" fmla="*/ 8752 w 21600"/>
                  <a:gd name="T29" fmla="*/ 641 h 21600"/>
                  <a:gd name="T30" fmla="*/ 8984 w 21600"/>
                  <a:gd name="T31" fmla="*/ 493 h 21600"/>
                  <a:gd name="T32" fmla="*/ 12429 w 21600"/>
                  <a:gd name="T33" fmla="*/ 20910 h 21600"/>
                  <a:gd name="T34" fmla="*/ 9357 w 21600"/>
                  <a:gd name="T35" fmla="*/ 20910 h 21600"/>
                  <a:gd name="T36" fmla="*/ 8566 w 21600"/>
                  <a:gd name="T37" fmla="*/ 20515 h 21600"/>
                  <a:gd name="T38" fmla="*/ 9357 w 21600"/>
                  <a:gd name="T39" fmla="*/ 20121 h 21600"/>
                  <a:gd name="T40" fmla="*/ 12429 w 21600"/>
                  <a:gd name="T41" fmla="*/ 20121 h 21600"/>
                  <a:gd name="T42" fmla="*/ 13267 w 21600"/>
                  <a:gd name="T43" fmla="*/ 20515 h 21600"/>
                  <a:gd name="T44" fmla="*/ 12429 w 21600"/>
                  <a:gd name="T45" fmla="*/ 20910 h 21600"/>
                  <a:gd name="T46" fmla="*/ 20483 w 21600"/>
                  <a:gd name="T47" fmla="*/ 19726 h 21600"/>
                  <a:gd name="T48" fmla="*/ 1303 w 21600"/>
                  <a:gd name="T49" fmla="*/ 19726 h 21600"/>
                  <a:gd name="T50" fmla="*/ 1303 w 21600"/>
                  <a:gd name="T51" fmla="*/ 1874 h 21600"/>
                  <a:gd name="T52" fmla="*/ 20483 w 21600"/>
                  <a:gd name="T53" fmla="*/ 1874 h 21600"/>
                  <a:gd name="T54" fmla="*/ 20483 w 21600"/>
                  <a:gd name="T55" fmla="*/ 19726 h 21600"/>
                  <a:gd name="T56" fmla="*/ 20483 w 21600"/>
                  <a:gd name="T57" fmla="*/ 1972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21600" y="1825"/>
                    </a:moveTo>
                    <a:cubicBezTo>
                      <a:pt x="21600" y="814"/>
                      <a:pt x="20064" y="0"/>
                      <a:pt x="18155" y="0"/>
                    </a:cubicBezTo>
                    <a:cubicBezTo>
                      <a:pt x="3445" y="0"/>
                      <a:pt x="3445" y="0"/>
                      <a:pt x="3445" y="0"/>
                    </a:cubicBezTo>
                    <a:cubicBezTo>
                      <a:pt x="1536" y="0"/>
                      <a:pt x="0" y="814"/>
                      <a:pt x="0" y="1825"/>
                    </a:cubicBezTo>
                    <a:cubicBezTo>
                      <a:pt x="0" y="19775"/>
                      <a:pt x="0" y="19775"/>
                      <a:pt x="0" y="19775"/>
                    </a:cubicBezTo>
                    <a:cubicBezTo>
                      <a:pt x="0" y="20786"/>
                      <a:pt x="1536" y="21600"/>
                      <a:pt x="3445" y="21600"/>
                    </a:cubicBezTo>
                    <a:cubicBezTo>
                      <a:pt x="18155" y="21600"/>
                      <a:pt x="18155" y="21600"/>
                      <a:pt x="18155" y="21600"/>
                    </a:cubicBezTo>
                    <a:cubicBezTo>
                      <a:pt x="20064" y="21600"/>
                      <a:pt x="21600" y="20786"/>
                      <a:pt x="21600" y="19775"/>
                    </a:cubicBezTo>
                    <a:lnTo>
                      <a:pt x="21600" y="1825"/>
                    </a:lnTo>
                    <a:close/>
                    <a:moveTo>
                      <a:pt x="8984" y="493"/>
                    </a:moveTo>
                    <a:cubicBezTo>
                      <a:pt x="12848" y="493"/>
                      <a:pt x="12848" y="493"/>
                      <a:pt x="12848" y="493"/>
                    </a:cubicBezTo>
                    <a:cubicBezTo>
                      <a:pt x="12988" y="493"/>
                      <a:pt x="13128" y="567"/>
                      <a:pt x="13128" y="641"/>
                    </a:cubicBezTo>
                    <a:cubicBezTo>
                      <a:pt x="13128" y="715"/>
                      <a:pt x="12988" y="789"/>
                      <a:pt x="12848" y="789"/>
                    </a:cubicBezTo>
                    <a:cubicBezTo>
                      <a:pt x="8984" y="789"/>
                      <a:pt x="8984" y="789"/>
                      <a:pt x="8984" y="789"/>
                    </a:cubicBezTo>
                    <a:cubicBezTo>
                      <a:pt x="8845" y="789"/>
                      <a:pt x="8752" y="715"/>
                      <a:pt x="8752" y="641"/>
                    </a:cubicBezTo>
                    <a:cubicBezTo>
                      <a:pt x="8752" y="567"/>
                      <a:pt x="8845" y="493"/>
                      <a:pt x="8984" y="493"/>
                    </a:cubicBezTo>
                    <a:close/>
                    <a:moveTo>
                      <a:pt x="12429" y="20910"/>
                    </a:moveTo>
                    <a:cubicBezTo>
                      <a:pt x="9357" y="20910"/>
                      <a:pt x="9357" y="20910"/>
                      <a:pt x="9357" y="20910"/>
                    </a:cubicBezTo>
                    <a:cubicBezTo>
                      <a:pt x="8891" y="20910"/>
                      <a:pt x="8566" y="20762"/>
                      <a:pt x="8566" y="20515"/>
                    </a:cubicBezTo>
                    <a:cubicBezTo>
                      <a:pt x="8566" y="20269"/>
                      <a:pt x="8891" y="20121"/>
                      <a:pt x="9357" y="20121"/>
                    </a:cubicBezTo>
                    <a:cubicBezTo>
                      <a:pt x="12429" y="20121"/>
                      <a:pt x="12429" y="20121"/>
                      <a:pt x="12429" y="20121"/>
                    </a:cubicBezTo>
                    <a:cubicBezTo>
                      <a:pt x="12895" y="20121"/>
                      <a:pt x="13267" y="20269"/>
                      <a:pt x="13267" y="20515"/>
                    </a:cubicBezTo>
                    <a:cubicBezTo>
                      <a:pt x="13267" y="20762"/>
                      <a:pt x="12895" y="20910"/>
                      <a:pt x="12429" y="20910"/>
                    </a:cubicBezTo>
                    <a:close/>
                    <a:moveTo>
                      <a:pt x="20483" y="19726"/>
                    </a:moveTo>
                    <a:cubicBezTo>
                      <a:pt x="1303" y="19726"/>
                      <a:pt x="1303" y="19726"/>
                      <a:pt x="1303" y="19726"/>
                    </a:cubicBezTo>
                    <a:cubicBezTo>
                      <a:pt x="1303" y="1874"/>
                      <a:pt x="1303" y="1874"/>
                      <a:pt x="1303" y="1874"/>
                    </a:cubicBezTo>
                    <a:cubicBezTo>
                      <a:pt x="20483" y="1874"/>
                      <a:pt x="20483" y="1874"/>
                      <a:pt x="20483" y="1874"/>
                    </a:cubicBezTo>
                    <a:lnTo>
                      <a:pt x="20483" y="19726"/>
                    </a:lnTo>
                    <a:close/>
                    <a:moveTo>
                      <a:pt x="20483" y="1972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CF4DDC8C-8C34-4F9C-A6AA-67A901CD9423}"/>
                  </a:ext>
                </a:extLst>
              </p:cNvPr>
              <p:cNvSpPr/>
              <p:nvPr/>
            </p:nvSpPr>
            <p:spPr bwMode="auto">
              <a:xfrm>
                <a:off x="3167974" y="2305715"/>
                <a:ext cx="325731" cy="5739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8A9DC0B-3067-416D-B49F-F6674C29C6E6}"/>
              </a:ext>
            </a:extLst>
          </p:cNvPr>
          <p:cNvGrpSpPr/>
          <p:nvPr/>
        </p:nvGrpSpPr>
        <p:grpSpPr>
          <a:xfrm>
            <a:off x="6641198" y="1571957"/>
            <a:ext cx="1414356" cy="1414356"/>
            <a:chOff x="5117231" y="1829510"/>
            <a:chExt cx="1414434" cy="14144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4DCCF8-A3FB-45E4-8499-CA6749496397}"/>
                </a:ext>
              </a:extLst>
            </p:cNvPr>
            <p:cNvSpPr/>
            <p:nvPr/>
          </p:nvSpPr>
          <p:spPr>
            <a:xfrm>
              <a:off x="5117231" y="1829510"/>
              <a:ext cx="1414434" cy="1414434"/>
            </a:xfrm>
            <a:prstGeom prst="ellipse">
              <a:avLst/>
            </a:prstGeom>
            <a:gradFill>
              <a:gsLst>
                <a:gs pos="0">
                  <a:srgbClr val="444D54"/>
                </a:gs>
                <a:gs pos="100000">
                  <a:srgbClr val="CA7D32"/>
                </a:gs>
                <a:gs pos="75000">
                  <a:srgbClr val="BC6B2A"/>
                </a:gs>
              </a:gsLst>
              <a:lin ang="135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E938A8A-73CE-4617-BD0A-9095B7B3DDCC}"/>
                </a:ext>
              </a:extLst>
            </p:cNvPr>
            <p:cNvGrpSpPr/>
            <p:nvPr/>
          </p:nvGrpSpPr>
          <p:grpSpPr>
            <a:xfrm>
              <a:off x="5579310" y="2227690"/>
              <a:ext cx="505337" cy="692178"/>
              <a:chOff x="3145677" y="2246579"/>
              <a:chExt cx="366447" cy="692178"/>
            </a:xfrm>
          </p:grpSpPr>
          <p:sp>
            <p:nvSpPr>
              <p:cNvPr id="48" name="AutoShape 8">
                <a:extLst>
                  <a:ext uri="{FF2B5EF4-FFF2-40B4-BE49-F238E27FC236}">
                    <a16:creationId xmlns:a16="http://schemas.microsoft.com/office/drawing/2014/main" id="{59BE5040-6542-4E86-928D-03D9B63814DD}"/>
                  </a:ext>
                </a:extLst>
              </p:cNvPr>
              <p:cNvSpPr/>
              <p:nvPr/>
            </p:nvSpPr>
            <p:spPr bwMode="auto">
              <a:xfrm>
                <a:off x="3145677" y="2246579"/>
                <a:ext cx="366447" cy="692178"/>
              </a:xfrm>
              <a:custGeom>
                <a:avLst/>
                <a:gdLst>
                  <a:gd name="T0" fmla="*/ 21600 w 21600"/>
                  <a:gd name="T1" fmla="*/ 1825 h 21600"/>
                  <a:gd name="T2" fmla="*/ 18155 w 21600"/>
                  <a:gd name="T3" fmla="*/ 0 h 21600"/>
                  <a:gd name="T4" fmla="*/ 3445 w 21600"/>
                  <a:gd name="T5" fmla="*/ 0 h 21600"/>
                  <a:gd name="T6" fmla="*/ 0 w 21600"/>
                  <a:gd name="T7" fmla="*/ 1825 h 21600"/>
                  <a:gd name="T8" fmla="*/ 0 w 21600"/>
                  <a:gd name="T9" fmla="*/ 19775 h 21600"/>
                  <a:gd name="T10" fmla="*/ 3445 w 21600"/>
                  <a:gd name="T11" fmla="*/ 21600 h 21600"/>
                  <a:gd name="T12" fmla="*/ 18155 w 21600"/>
                  <a:gd name="T13" fmla="*/ 21600 h 21600"/>
                  <a:gd name="T14" fmla="*/ 21600 w 21600"/>
                  <a:gd name="T15" fmla="*/ 19775 h 21600"/>
                  <a:gd name="T16" fmla="*/ 21600 w 21600"/>
                  <a:gd name="T17" fmla="*/ 1825 h 21600"/>
                  <a:gd name="T18" fmla="*/ 8984 w 21600"/>
                  <a:gd name="T19" fmla="*/ 493 h 21600"/>
                  <a:gd name="T20" fmla="*/ 12848 w 21600"/>
                  <a:gd name="T21" fmla="*/ 493 h 21600"/>
                  <a:gd name="T22" fmla="*/ 13128 w 21600"/>
                  <a:gd name="T23" fmla="*/ 641 h 21600"/>
                  <a:gd name="T24" fmla="*/ 12848 w 21600"/>
                  <a:gd name="T25" fmla="*/ 789 h 21600"/>
                  <a:gd name="T26" fmla="*/ 8984 w 21600"/>
                  <a:gd name="T27" fmla="*/ 789 h 21600"/>
                  <a:gd name="T28" fmla="*/ 8752 w 21600"/>
                  <a:gd name="T29" fmla="*/ 641 h 21600"/>
                  <a:gd name="T30" fmla="*/ 8984 w 21600"/>
                  <a:gd name="T31" fmla="*/ 493 h 21600"/>
                  <a:gd name="T32" fmla="*/ 12429 w 21600"/>
                  <a:gd name="T33" fmla="*/ 20910 h 21600"/>
                  <a:gd name="T34" fmla="*/ 9357 w 21600"/>
                  <a:gd name="T35" fmla="*/ 20910 h 21600"/>
                  <a:gd name="T36" fmla="*/ 8566 w 21600"/>
                  <a:gd name="T37" fmla="*/ 20515 h 21600"/>
                  <a:gd name="T38" fmla="*/ 9357 w 21600"/>
                  <a:gd name="T39" fmla="*/ 20121 h 21600"/>
                  <a:gd name="T40" fmla="*/ 12429 w 21600"/>
                  <a:gd name="T41" fmla="*/ 20121 h 21600"/>
                  <a:gd name="T42" fmla="*/ 13267 w 21600"/>
                  <a:gd name="T43" fmla="*/ 20515 h 21600"/>
                  <a:gd name="T44" fmla="*/ 12429 w 21600"/>
                  <a:gd name="T45" fmla="*/ 20910 h 21600"/>
                  <a:gd name="T46" fmla="*/ 20483 w 21600"/>
                  <a:gd name="T47" fmla="*/ 19726 h 21600"/>
                  <a:gd name="T48" fmla="*/ 1303 w 21600"/>
                  <a:gd name="T49" fmla="*/ 19726 h 21600"/>
                  <a:gd name="T50" fmla="*/ 1303 w 21600"/>
                  <a:gd name="T51" fmla="*/ 1874 h 21600"/>
                  <a:gd name="T52" fmla="*/ 20483 w 21600"/>
                  <a:gd name="T53" fmla="*/ 1874 h 21600"/>
                  <a:gd name="T54" fmla="*/ 20483 w 21600"/>
                  <a:gd name="T55" fmla="*/ 19726 h 21600"/>
                  <a:gd name="T56" fmla="*/ 20483 w 21600"/>
                  <a:gd name="T57" fmla="*/ 1972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21600" y="1825"/>
                    </a:moveTo>
                    <a:cubicBezTo>
                      <a:pt x="21600" y="814"/>
                      <a:pt x="20064" y="0"/>
                      <a:pt x="18155" y="0"/>
                    </a:cubicBezTo>
                    <a:cubicBezTo>
                      <a:pt x="3445" y="0"/>
                      <a:pt x="3445" y="0"/>
                      <a:pt x="3445" y="0"/>
                    </a:cubicBezTo>
                    <a:cubicBezTo>
                      <a:pt x="1536" y="0"/>
                      <a:pt x="0" y="814"/>
                      <a:pt x="0" y="1825"/>
                    </a:cubicBezTo>
                    <a:cubicBezTo>
                      <a:pt x="0" y="19775"/>
                      <a:pt x="0" y="19775"/>
                      <a:pt x="0" y="19775"/>
                    </a:cubicBezTo>
                    <a:cubicBezTo>
                      <a:pt x="0" y="20786"/>
                      <a:pt x="1536" y="21600"/>
                      <a:pt x="3445" y="21600"/>
                    </a:cubicBezTo>
                    <a:cubicBezTo>
                      <a:pt x="18155" y="21600"/>
                      <a:pt x="18155" y="21600"/>
                      <a:pt x="18155" y="21600"/>
                    </a:cubicBezTo>
                    <a:cubicBezTo>
                      <a:pt x="20064" y="21600"/>
                      <a:pt x="21600" y="20786"/>
                      <a:pt x="21600" y="19775"/>
                    </a:cubicBezTo>
                    <a:lnTo>
                      <a:pt x="21600" y="1825"/>
                    </a:lnTo>
                    <a:close/>
                    <a:moveTo>
                      <a:pt x="8984" y="493"/>
                    </a:moveTo>
                    <a:cubicBezTo>
                      <a:pt x="12848" y="493"/>
                      <a:pt x="12848" y="493"/>
                      <a:pt x="12848" y="493"/>
                    </a:cubicBezTo>
                    <a:cubicBezTo>
                      <a:pt x="12988" y="493"/>
                      <a:pt x="13128" y="567"/>
                      <a:pt x="13128" y="641"/>
                    </a:cubicBezTo>
                    <a:cubicBezTo>
                      <a:pt x="13128" y="715"/>
                      <a:pt x="12988" y="789"/>
                      <a:pt x="12848" y="789"/>
                    </a:cubicBezTo>
                    <a:cubicBezTo>
                      <a:pt x="8984" y="789"/>
                      <a:pt x="8984" y="789"/>
                      <a:pt x="8984" y="789"/>
                    </a:cubicBezTo>
                    <a:cubicBezTo>
                      <a:pt x="8845" y="789"/>
                      <a:pt x="8752" y="715"/>
                      <a:pt x="8752" y="641"/>
                    </a:cubicBezTo>
                    <a:cubicBezTo>
                      <a:pt x="8752" y="567"/>
                      <a:pt x="8845" y="493"/>
                      <a:pt x="8984" y="493"/>
                    </a:cubicBezTo>
                    <a:close/>
                    <a:moveTo>
                      <a:pt x="12429" y="20910"/>
                    </a:moveTo>
                    <a:cubicBezTo>
                      <a:pt x="9357" y="20910"/>
                      <a:pt x="9357" y="20910"/>
                      <a:pt x="9357" y="20910"/>
                    </a:cubicBezTo>
                    <a:cubicBezTo>
                      <a:pt x="8891" y="20910"/>
                      <a:pt x="8566" y="20762"/>
                      <a:pt x="8566" y="20515"/>
                    </a:cubicBezTo>
                    <a:cubicBezTo>
                      <a:pt x="8566" y="20269"/>
                      <a:pt x="8891" y="20121"/>
                      <a:pt x="9357" y="20121"/>
                    </a:cubicBezTo>
                    <a:cubicBezTo>
                      <a:pt x="12429" y="20121"/>
                      <a:pt x="12429" y="20121"/>
                      <a:pt x="12429" y="20121"/>
                    </a:cubicBezTo>
                    <a:cubicBezTo>
                      <a:pt x="12895" y="20121"/>
                      <a:pt x="13267" y="20269"/>
                      <a:pt x="13267" y="20515"/>
                    </a:cubicBezTo>
                    <a:cubicBezTo>
                      <a:pt x="13267" y="20762"/>
                      <a:pt x="12895" y="20910"/>
                      <a:pt x="12429" y="20910"/>
                    </a:cubicBezTo>
                    <a:close/>
                    <a:moveTo>
                      <a:pt x="20483" y="19726"/>
                    </a:moveTo>
                    <a:cubicBezTo>
                      <a:pt x="1303" y="19726"/>
                      <a:pt x="1303" y="19726"/>
                      <a:pt x="1303" y="19726"/>
                    </a:cubicBezTo>
                    <a:cubicBezTo>
                      <a:pt x="1303" y="1874"/>
                      <a:pt x="1303" y="1874"/>
                      <a:pt x="1303" y="1874"/>
                    </a:cubicBezTo>
                    <a:cubicBezTo>
                      <a:pt x="20483" y="1874"/>
                      <a:pt x="20483" y="1874"/>
                      <a:pt x="20483" y="1874"/>
                    </a:cubicBezTo>
                    <a:lnTo>
                      <a:pt x="20483" y="19726"/>
                    </a:lnTo>
                    <a:close/>
                    <a:moveTo>
                      <a:pt x="20483" y="1972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9">
                <a:extLst>
                  <a:ext uri="{FF2B5EF4-FFF2-40B4-BE49-F238E27FC236}">
                    <a16:creationId xmlns:a16="http://schemas.microsoft.com/office/drawing/2014/main" id="{2F0A55F4-DAE7-4192-B936-BC3746379B18}"/>
                  </a:ext>
                </a:extLst>
              </p:cNvPr>
              <p:cNvSpPr/>
              <p:nvPr/>
            </p:nvSpPr>
            <p:spPr bwMode="auto">
              <a:xfrm>
                <a:off x="3167974" y="2305715"/>
                <a:ext cx="325731" cy="5739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89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365B40BD-2CA8-4DC2-899A-0ED74A7D8A6B}"/>
              </a:ext>
            </a:extLst>
          </p:cNvPr>
          <p:cNvSpPr txBox="1"/>
          <p:nvPr/>
        </p:nvSpPr>
        <p:spPr>
          <a:xfrm>
            <a:off x="4610099" y="481363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cs typeface="+mn-ea"/>
                <a:sym typeface="+mn-lt"/>
              </a:rPr>
              <a:t>Add title text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A630154-666D-45BA-9C38-5BB115FB6E98}"/>
              </a:ext>
            </a:extLst>
          </p:cNvPr>
          <p:cNvSpPr txBox="1"/>
          <p:nvPr/>
        </p:nvSpPr>
        <p:spPr>
          <a:xfrm>
            <a:off x="1597407" y="5475511"/>
            <a:ext cx="8997185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6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/>
      <p:bldP spid="24" grpId="0"/>
      <p:bldP spid="25" grpId="0"/>
      <p:bldP spid="30" grpId="0"/>
      <p:bldP spid="31" grpId="0"/>
      <p:bldP spid="32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6D4046-3754-4D06-BF2F-30C35264533F}"/>
              </a:ext>
            </a:extLst>
          </p:cNvPr>
          <p:cNvSpPr/>
          <p:nvPr/>
        </p:nvSpPr>
        <p:spPr>
          <a:xfrm>
            <a:off x="-454046" y="-580573"/>
            <a:ext cx="1494971" cy="1494971"/>
          </a:xfrm>
          <a:prstGeom prst="ellipse">
            <a:avLst/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5180-5137-41AB-B7C6-5E4B3D6198B5}"/>
              </a:ext>
            </a:extLst>
          </p:cNvPr>
          <p:cNvGrpSpPr/>
          <p:nvPr/>
        </p:nvGrpSpPr>
        <p:grpSpPr>
          <a:xfrm>
            <a:off x="1066326" y="166913"/>
            <a:ext cx="4443317" cy="703852"/>
            <a:chOff x="1471255" y="144958"/>
            <a:chExt cx="4443317" cy="70385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02F07C0-0248-49D0-B7E9-F75DF0DAF2F4}"/>
                </a:ext>
              </a:extLst>
            </p:cNvPr>
            <p:cNvSpPr txBox="1"/>
            <p:nvPr/>
          </p:nvSpPr>
          <p:spPr>
            <a:xfrm>
              <a:off x="1471255" y="144958"/>
              <a:ext cx="382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3200" spc="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C4BE1C-9B4B-4E45-8639-4F9243E3DBC8}"/>
                </a:ext>
              </a:extLst>
            </p:cNvPr>
            <p:cNvSpPr txBox="1"/>
            <p:nvPr/>
          </p:nvSpPr>
          <p:spPr>
            <a:xfrm>
              <a:off x="1522056" y="617978"/>
              <a:ext cx="4392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COMPANY PROJECT INTRODUCTION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288AE01-67FA-4282-96F4-4E0900F461E5}"/>
              </a:ext>
            </a:extLst>
          </p:cNvPr>
          <p:cNvSpPr/>
          <p:nvPr/>
        </p:nvSpPr>
        <p:spPr>
          <a:xfrm>
            <a:off x="6529614" y="801835"/>
            <a:ext cx="2032000" cy="2514600"/>
          </a:xfrm>
          <a:prstGeom prst="roundRect">
            <a:avLst>
              <a:gd name="adj" fmla="val 416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3378769-FB50-4D7F-B118-52477011498A}"/>
              </a:ext>
            </a:extLst>
          </p:cNvPr>
          <p:cNvSpPr/>
          <p:nvPr/>
        </p:nvSpPr>
        <p:spPr>
          <a:xfrm>
            <a:off x="6529614" y="3506935"/>
            <a:ext cx="2032000" cy="2514600"/>
          </a:xfrm>
          <a:prstGeom prst="roundRect">
            <a:avLst>
              <a:gd name="adj" fmla="val 41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BF8142F-5B81-4C51-AA05-B9A58D65E098}"/>
              </a:ext>
            </a:extLst>
          </p:cNvPr>
          <p:cNvSpPr/>
          <p:nvPr/>
        </p:nvSpPr>
        <p:spPr>
          <a:xfrm>
            <a:off x="8841014" y="1234458"/>
            <a:ext cx="2032000" cy="2514600"/>
          </a:xfrm>
          <a:prstGeom prst="roundRect">
            <a:avLst>
              <a:gd name="adj" fmla="val 416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DB5A508-414E-4F77-A70E-5D4A3E59699B}"/>
              </a:ext>
            </a:extLst>
          </p:cNvPr>
          <p:cNvSpPr/>
          <p:nvPr/>
        </p:nvSpPr>
        <p:spPr>
          <a:xfrm>
            <a:off x="8841014" y="3938736"/>
            <a:ext cx="2032000" cy="2514600"/>
          </a:xfrm>
          <a:prstGeom prst="roundRect">
            <a:avLst>
              <a:gd name="adj" fmla="val 41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AAA03E-E2AF-4CF1-8F0F-8E099BA235B5}"/>
              </a:ext>
            </a:extLst>
          </p:cNvPr>
          <p:cNvSpPr txBox="1"/>
          <p:nvPr/>
        </p:nvSpPr>
        <p:spPr>
          <a:xfrm>
            <a:off x="1160853" y="276998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642323-8190-4CD8-8B8E-82D8E1F1B2EB}"/>
              </a:ext>
            </a:extLst>
          </p:cNvPr>
          <p:cNvSpPr txBox="1"/>
          <p:nvPr/>
        </p:nvSpPr>
        <p:spPr>
          <a:xfrm>
            <a:off x="1160852" y="2214740"/>
            <a:ext cx="255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93EA95C-279E-4B5C-AC5F-D6D56ABF283E}"/>
              </a:ext>
            </a:extLst>
          </p:cNvPr>
          <p:cNvSpPr txBox="1"/>
          <p:nvPr/>
        </p:nvSpPr>
        <p:spPr>
          <a:xfrm>
            <a:off x="1160853" y="359019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D4A994-9FFD-4E95-A553-501C8CC2F4B2}"/>
              </a:ext>
            </a:extLst>
          </p:cNvPr>
          <p:cNvSpPr txBox="1"/>
          <p:nvPr/>
        </p:nvSpPr>
        <p:spPr>
          <a:xfrm>
            <a:off x="1160853" y="441040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D00BE2-00A9-4D78-BD69-0D274CA8938D}"/>
              </a:ext>
            </a:extLst>
          </p:cNvPr>
          <p:cNvSpPr txBox="1"/>
          <p:nvPr/>
        </p:nvSpPr>
        <p:spPr>
          <a:xfrm>
            <a:off x="1160853" y="5230610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9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1ekj2y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1080</Words>
  <Application>Microsoft Office PowerPoint</Application>
  <PresentationFormat>宽屏</PresentationFormat>
  <Paragraphs>212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17</cp:revision>
  <dcterms:created xsi:type="dcterms:W3CDTF">2022-03-06T07:23:34Z</dcterms:created>
  <dcterms:modified xsi:type="dcterms:W3CDTF">2022-04-20T10:09:19Z</dcterms:modified>
</cp:coreProperties>
</file>