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6" r:id="rId9"/>
    <p:sldId id="262" r:id="rId10"/>
    <p:sldId id="264" r:id="rId11"/>
    <p:sldId id="265" r:id="rId12"/>
    <p:sldId id="278" r:id="rId13"/>
    <p:sldId id="266" r:id="rId14"/>
    <p:sldId id="268" r:id="rId15"/>
    <p:sldId id="269" r:id="rId16"/>
    <p:sldId id="279" r:id="rId17"/>
    <p:sldId id="270" r:id="rId18"/>
    <p:sldId id="272" r:id="rId19"/>
    <p:sldId id="273" r:id="rId20"/>
    <p:sldId id="274" r:id="rId21"/>
    <p:sldId id="277" r:id="rId22"/>
    <p:sldId id="1774" r:id="rId23"/>
    <p:sldId id="304" r:id="rId24"/>
    <p:sldId id="305" r:id="rId25"/>
    <p:sldId id="30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DCE84-4699-48B0-B7AE-00417F335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85CBCF-586E-4D8F-AE7C-54442AD9B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82F1E1-1A90-4974-AB78-57127B76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7F8DBE-5C1C-4EC4-8645-256F31BC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4685B0-0056-42BE-99DB-3D112D8C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1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F098B-543E-4465-9684-F0DC5A76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9013D8E-6E84-4D4C-92A1-1933A7C8B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825F23-CD06-4246-970C-21E03B355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430273-3F97-4DC2-B765-00115872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98C630-5F43-4321-8135-A4299D68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91E999-9472-4C99-A7B3-C2A0F08F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1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F4BE28-4933-4415-9305-2A78F310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6DC035-8204-4CEC-927F-AB6705351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F90A0-F259-4B32-9F6C-2BDE0C24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AE483F-81B6-4B9A-B366-A499F7B9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461756-8D55-40D4-B4EC-DB4EDF5A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B4AC9AA-C50F-4BF6-80EB-22AA1EFE2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AAFB34-16C9-4CDF-8BDF-41067E3B7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FB1466-B495-46CE-B9B9-A23F9585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2A3C37-B2AC-4C98-85B4-02FAAB17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A27C90-A163-4574-B538-A730F7BF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0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98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90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23189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6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4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3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816C3-0D89-4197-AF76-3A06679B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616C21-74C2-4744-8D66-16CC7D930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326C99-BA1A-4F15-80BF-54D4E160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A5E5C7-ECB9-4E8F-96F3-6C5E73E0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229EC9-FA5C-43C7-BB44-0036F661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0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7BD09-5374-4920-B8F4-5CA9A300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E31232-2CB1-479C-BBEA-5980535BC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E54D97-C156-4D31-A73C-4CDA9054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8B97A5-D0BE-4CF3-8DDF-5C2C30C6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69694C-C71B-401F-BD2B-D6A5A509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6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67476-F013-4559-BE3A-F66B53C7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B3E4E4-8171-4389-B4D1-59D709DDF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FC51A4-DD35-4927-A628-1ACD36E31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5E17F0-E75E-4FBA-B0BE-86B26285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6BE4B5-3022-4C37-BD97-B7113705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C74E0D-D268-43C0-B58E-FF9E6AD6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4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BDF22-ED11-4A35-ACC6-7FB1FBB4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6D3CA-D353-4174-9515-1C89F1C9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FB19D4-FB8D-4C25-802D-382505C4D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1A2E76-1344-47F8-9F64-4F5D4C6B8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78149F8-4544-4206-B8C9-71AB33555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0F75EE-A192-4E3E-BDD6-B510783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A4C994-C372-47F6-B311-8290AB09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35104B-5349-4234-A4BC-59EEA180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1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BDF22-ED11-4A35-ACC6-7FB1FBB4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6D3CA-D353-4174-9515-1C89F1C9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FB19D4-FB8D-4C25-802D-382505C4D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1A2E76-1344-47F8-9F64-4F5D4C6B8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78149F8-4544-4206-B8C9-71AB33555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0F75EE-A192-4E3E-BDD6-B510783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A4C994-C372-47F6-B311-8290AB09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35104B-5349-4234-A4BC-59EEA180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04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A71D8-F6C9-4E92-8330-334F289B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55DE19-2541-4DCF-B482-20293368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F4AA7D-C240-4EF3-8C3C-F04783D5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8C31AB-AB3E-431C-9AEB-305F8728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7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E1C6FF-7891-4DB0-BC10-8A189D4E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13EEE2-AB6E-4E7D-9DC4-318C8571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63D6F7-9748-4D3D-B155-E34DEBAF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2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167C-22CC-4E68-A34B-99322162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CDEC60-1ED1-4613-B260-5F1F139AC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F9B130-C9E3-4210-B23B-1B6C96E4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C81E8F-C8E2-4BB1-9858-83BAC143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CB821-79B7-4042-9765-B4BD4FF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88CFF6-05FC-484F-8188-3CCA0A5B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FABD54-925D-4EFE-86D5-879A7341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981037-17B2-44B6-9551-E5107C4D6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7DF35-453F-46AC-80EA-0565157CF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39EE-5BBD-44FA-BDBA-258CE8578C9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E02346-40C0-46D1-900C-A50C5EF9E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001FE-9121-49AF-81EB-4FAC802FB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23EF-D234-4CB0-8C12-28C515C0A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3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6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jpeg"/><Relationship Id="rId7" Type="http://schemas.openxmlformats.org/officeDocument/2006/relationships/image" Target="../media/image31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CA8F99A-76EA-499C-A3B9-3CC882433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3140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AA1FE12-A11F-49E0-8F7C-891AA24D5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04664"/>
            <a:ext cx="682716" cy="418312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5314055B-E935-45C4-B269-73B365522C2F}"/>
              </a:ext>
            </a:extLst>
          </p:cNvPr>
          <p:cNvSpPr txBox="1"/>
          <p:nvPr/>
        </p:nvSpPr>
        <p:spPr>
          <a:xfrm>
            <a:off x="454386" y="2468198"/>
            <a:ext cx="6452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54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AA91C57-857C-42E1-91CA-3DC076A4F742}"/>
              </a:ext>
            </a:extLst>
          </p:cNvPr>
          <p:cNvGrpSpPr/>
          <p:nvPr/>
        </p:nvGrpSpPr>
        <p:grpSpPr>
          <a:xfrm>
            <a:off x="623392" y="4776664"/>
            <a:ext cx="3096344" cy="449326"/>
            <a:chOff x="983432" y="4710862"/>
            <a:chExt cx="3096344" cy="449326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03739215-89CF-4376-941E-2E423F68E5AB}"/>
                </a:ext>
              </a:extLst>
            </p:cNvPr>
            <p:cNvSpPr/>
            <p:nvPr/>
          </p:nvSpPr>
          <p:spPr>
            <a:xfrm>
              <a:off x="983432" y="4710862"/>
              <a:ext cx="3096344" cy="4493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7DD6270-A9B6-49C3-B016-A7DDD2AC1E04}"/>
                </a:ext>
              </a:extLst>
            </p:cNvPr>
            <p:cNvSpPr txBox="1"/>
            <p:nvPr/>
          </p:nvSpPr>
          <p:spPr>
            <a:xfrm>
              <a:off x="1127448" y="4750859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freeppt7.com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920DE489-7074-4A52-9CD6-C2AF92FEB9E2}"/>
              </a:ext>
            </a:extLst>
          </p:cNvPr>
          <p:cNvSpPr txBox="1"/>
          <p:nvPr/>
        </p:nvSpPr>
        <p:spPr>
          <a:xfrm>
            <a:off x="458334" y="3497770"/>
            <a:ext cx="671778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pc="3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8" name="TextBox 3">
            <a:hlinkClick r:id="rId4"/>
            <a:extLst>
              <a:ext uri="{FF2B5EF4-FFF2-40B4-BE49-F238E27FC236}">
                <a16:creationId xmlns:a16="http://schemas.microsoft.com/office/drawing/2014/main" id="{3DE0DB00-788C-466D-A55D-3C3DDD1D7489}"/>
              </a:ext>
            </a:extLst>
          </p:cNvPr>
          <p:cNvSpPr txBox="1"/>
          <p:nvPr/>
        </p:nvSpPr>
        <p:spPr>
          <a:xfrm>
            <a:off x="3935760" y="49397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E3E8B3F-81BF-4C7C-95DD-DA156B77091E}"/>
              </a:ext>
            </a:extLst>
          </p:cNvPr>
          <p:cNvGrpSpPr/>
          <p:nvPr/>
        </p:nvGrpSpPr>
        <p:grpSpPr>
          <a:xfrm>
            <a:off x="1166163" y="1412776"/>
            <a:ext cx="9859673" cy="4526417"/>
            <a:chOff x="1432441" y="1337261"/>
            <a:chExt cx="9859673" cy="4526417"/>
          </a:xfrm>
        </p:grpSpPr>
        <p:sp>
          <p:nvSpPr>
            <p:cNvPr id="15" name="Shape 40">
              <a:extLst>
                <a:ext uri="{FF2B5EF4-FFF2-40B4-BE49-F238E27FC236}">
                  <a16:creationId xmlns:a16="http://schemas.microsoft.com/office/drawing/2014/main" id="{A47B3C55-2C4B-453E-A581-5D28EA0389C8}"/>
                </a:ext>
              </a:extLst>
            </p:cNvPr>
            <p:cNvSpPr/>
            <p:nvPr/>
          </p:nvSpPr>
          <p:spPr>
            <a:xfrm>
              <a:off x="2184990" y="3249771"/>
              <a:ext cx="1770328" cy="1609389"/>
            </a:xfrm>
            <a:prstGeom prst="leftCircularArrow">
              <a:avLst>
                <a:gd name="adj1" fmla="val 2550"/>
                <a:gd name="adj2" fmla="val 309429"/>
                <a:gd name="adj3" fmla="val 2084940"/>
                <a:gd name="adj4" fmla="val 9024489"/>
                <a:gd name="adj5" fmla="val 297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Circular Arrow 43">
              <a:extLst>
                <a:ext uri="{FF2B5EF4-FFF2-40B4-BE49-F238E27FC236}">
                  <a16:creationId xmlns:a16="http://schemas.microsoft.com/office/drawing/2014/main" id="{516F30DD-D607-4145-9B04-974289FEE43B}"/>
                </a:ext>
              </a:extLst>
            </p:cNvPr>
            <p:cNvSpPr/>
            <p:nvPr/>
          </p:nvSpPr>
          <p:spPr>
            <a:xfrm>
              <a:off x="4803677" y="2322213"/>
              <a:ext cx="1987928" cy="1807207"/>
            </a:xfrm>
            <a:prstGeom prst="circularArrow">
              <a:avLst>
                <a:gd name="adj1" fmla="val 2271"/>
                <a:gd name="adj2" fmla="val 273786"/>
                <a:gd name="adj3" fmla="val 19550703"/>
                <a:gd name="adj4" fmla="val 12575511"/>
                <a:gd name="adj5" fmla="val 265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Shape 51">
              <a:extLst>
                <a:ext uri="{FF2B5EF4-FFF2-40B4-BE49-F238E27FC236}">
                  <a16:creationId xmlns:a16="http://schemas.microsoft.com/office/drawing/2014/main" id="{E0C95FE5-16B6-4AF1-9CE2-DB77108BE3E8}"/>
                </a:ext>
              </a:extLst>
            </p:cNvPr>
            <p:cNvSpPr/>
            <p:nvPr/>
          </p:nvSpPr>
          <p:spPr>
            <a:xfrm>
              <a:off x="7444732" y="3249771"/>
              <a:ext cx="1770328" cy="1609389"/>
            </a:xfrm>
            <a:prstGeom prst="leftCircularArrow">
              <a:avLst>
                <a:gd name="adj1" fmla="val 2550"/>
                <a:gd name="adj2" fmla="val 309429"/>
                <a:gd name="adj3" fmla="val 2084940"/>
                <a:gd name="adj4" fmla="val 9024489"/>
                <a:gd name="adj5" fmla="val 297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9806B88-A449-4F09-B32D-786E0CF91233}"/>
                </a:ext>
              </a:extLst>
            </p:cNvPr>
            <p:cNvGrpSpPr/>
            <p:nvPr/>
          </p:nvGrpSpPr>
          <p:grpSpPr>
            <a:xfrm>
              <a:off x="1432441" y="3056541"/>
              <a:ext cx="1563774" cy="1409552"/>
              <a:chOff x="1432441" y="2725341"/>
              <a:chExt cx="1563774" cy="1409552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528EDDD-8834-4F72-BFB3-62427D4D1BB3}"/>
                  </a:ext>
                </a:extLst>
              </p:cNvPr>
              <p:cNvSpPr/>
              <p:nvPr/>
            </p:nvSpPr>
            <p:spPr>
              <a:xfrm>
                <a:off x="1432441" y="2725341"/>
                <a:ext cx="1407396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121127" rIns="121127" bIns="521733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DAC6366D-F364-49F0-A684-5C676E733199}"/>
                  </a:ext>
                </a:extLst>
              </p:cNvPr>
              <p:cNvSpPr/>
              <p:nvPr/>
            </p:nvSpPr>
            <p:spPr>
              <a:xfrm>
                <a:off x="1745196" y="3637404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TextBox 99">
                <a:extLst>
                  <a:ext uri="{FF2B5EF4-FFF2-40B4-BE49-F238E27FC236}">
                    <a16:creationId xmlns:a16="http://schemas.microsoft.com/office/drawing/2014/main" id="{C18D442D-73F8-4D0A-9D47-8ECE15F90BC4}"/>
                  </a:ext>
                </a:extLst>
              </p:cNvPr>
              <p:cNvSpPr txBox="1"/>
              <p:nvPr/>
            </p:nvSpPr>
            <p:spPr>
              <a:xfrm>
                <a:off x="2037922" y="3709874"/>
                <a:ext cx="665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2017</a:t>
                </a:r>
              </a:p>
            </p:txBody>
          </p:sp>
        </p:grp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93F9D796-07D5-497E-A8D6-603FFE90FE55}"/>
                </a:ext>
              </a:extLst>
            </p:cNvPr>
            <p:cNvGrpSpPr/>
            <p:nvPr/>
          </p:nvGrpSpPr>
          <p:grpSpPr>
            <a:xfrm>
              <a:off x="3978532" y="2807796"/>
              <a:ext cx="1563775" cy="1409553"/>
              <a:chOff x="3978532" y="2476596"/>
              <a:chExt cx="1563775" cy="1409553"/>
            </a:xfrm>
          </p:grpSpPr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FED93228-619F-47B6-A8B8-26FFB545ACBA}"/>
                  </a:ext>
                </a:extLst>
              </p:cNvPr>
              <p:cNvSpPr/>
              <p:nvPr/>
            </p:nvSpPr>
            <p:spPr>
              <a:xfrm>
                <a:off x="3978532" y="2725341"/>
                <a:ext cx="1407397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521733" rIns="121127" bIns="121127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D53B1840-3CF1-4AFD-967F-8691FA8E0DDC}"/>
                  </a:ext>
                </a:extLst>
              </p:cNvPr>
              <p:cNvSpPr/>
              <p:nvPr/>
            </p:nvSpPr>
            <p:spPr>
              <a:xfrm>
                <a:off x="4291288" y="2476596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TextBox 100">
                <a:extLst>
                  <a:ext uri="{FF2B5EF4-FFF2-40B4-BE49-F238E27FC236}">
                    <a16:creationId xmlns:a16="http://schemas.microsoft.com/office/drawing/2014/main" id="{33FF5614-0233-45E1-9555-9840ECCAFAEB}"/>
                  </a:ext>
                </a:extLst>
              </p:cNvPr>
              <p:cNvSpPr txBox="1"/>
              <p:nvPr/>
            </p:nvSpPr>
            <p:spPr>
              <a:xfrm>
                <a:off x="4603712" y="2568359"/>
                <a:ext cx="665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2018</a:t>
                </a:r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ADB3A5EA-50F0-4FC9-9AB0-FD7863200E0B}"/>
                </a:ext>
              </a:extLst>
            </p:cNvPr>
            <p:cNvGrpSpPr/>
            <p:nvPr/>
          </p:nvGrpSpPr>
          <p:grpSpPr>
            <a:xfrm>
              <a:off x="6692183" y="3056541"/>
              <a:ext cx="1563774" cy="1409552"/>
              <a:chOff x="6692183" y="2725341"/>
              <a:chExt cx="1563774" cy="1409552"/>
            </a:xfrm>
          </p:grpSpPr>
          <p:sp>
            <p:nvSpPr>
              <p:cNvPr id="34" name="Freeform 50">
                <a:extLst>
                  <a:ext uri="{FF2B5EF4-FFF2-40B4-BE49-F238E27FC236}">
                    <a16:creationId xmlns:a16="http://schemas.microsoft.com/office/drawing/2014/main" id="{8AC80076-3F6D-415B-B188-16BABD1CDF9D}"/>
                  </a:ext>
                </a:extLst>
              </p:cNvPr>
              <p:cNvSpPr/>
              <p:nvPr/>
            </p:nvSpPr>
            <p:spPr>
              <a:xfrm>
                <a:off x="6692183" y="2725341"/>
                <a:ext cx="1407396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121127" rIns="121127" bIns="521733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52">
                <a:extLst>
                  <a:ext uri="{FF2B5EF4-FFF2-40B4-BE49-F238E27FC236}">
                    <a16:creationId xmlns:a16="http://schemas.microsoft.com/office/drawing/2014/main" id="{871ACB94-8501-40D8-BF0B-5844844FC1C7}"/>
                  </a:ext>
                </a:extLst>
              </p:cNvPr>
              <p:cNvSpPr/>
              <p:nvPr/>
            </p:nvSpPr>
            <p:spPr>
              <a:xfrm>
                <a:off x="7004938" y="3637404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TextBox 101">
                <a:extLst>
                  <a:ext uri="{FF2B5EF4-FFF2-40B4-BE49-F238E27FC236}">
                    <a16:creationId xmlns:a16="http://schemas.microsoft.com/office/drawing/2014/main" id="{1744355B-E680-4302-B6F5-73F650B1BB5A}"/>
                  </a:ext>
                </a:extLst>
              </p:cNvPr>
              <p:cNvSpPr txBox="1"/>
              <p:nvPr/>
            </p:nvSpPr>
            <p:spPr>
              <a:xfrm>
                <a:off x="7323406" y="3722655"/>
                <a:ext cx="6655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2022</a:t>
                </a:r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9B1E4496-AC42-4498-A58A-10AED20AFB0E}"/>
                </a:ext>
              </a:extLst>
            </p:cNvPr>
            <p:cNvGrpSpPr/>
            <p:nvPr/>
          </p:nvGrpSpPr>
          <p:grpSpPr>
            <a:xfrm>
              <a:off x="9185721" y="2807796"/>
              <a:ext cx="1563775" cy="1409553"/>
              <a:chOff x="9195783" y="2476596"/>
              <a:chExt cx="1563775" cy="1409553"/>
            </a:xfrm>
          </p:grpSpPr>
          <p:sp>
            <p:nvSpPr>
              <p:cNvPr id="31" name="Freeform 53">
                <a:extLst>
                  <a:ext uri="{FF2B5EF4-FFF2-40B4-BE49-F238E27FC236}">
                    <a16:creationId xmlns:a16="http://schemas.microsoft.com/office/drawing/2014/main" id="{5D2EF24D-AB82-4548-859B-AEDE02A21B6E}"/>
                  </a:ext>
                </a:extLst>
              </p:cNvPr>
              <p:cNvSpPr/>
              <p:nvPr/>
            </p:nvSpPr>
            <p:spPr>
              <a:xfrm>
                <a:off x="9195783" y="2725341"/>
                <a:ext cx="1407397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521733" rIns="121127" bIns="121127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DFF17320-887A-4B7A-99AA-3B023764969E}"/>
                  </a:ext>
                </a:extLst>
              </p:cNvPr>
              <p:cNvSpPr/>
              <p:nvPr/>
            </p:nvSpPr>
            <p:spPr>
              <a:xfrm>
                <a:off x="9508539" y="2476596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102">
                <a:extLst>
                  <a:ext uri="{FF2B5EF4-FFF2-40B4-BE49-F238E27FC236}">
                    <a16:creationId xmlns:a16="http://schemas.microsoft.com/office/drawing/2014/main" id="{BE687378-398D-44CE-83A0-2B599F0F9E83}"/>
                  </a:ext>
                </a:extLst>
              </p:cNvPr>
              <p:cNvSpPr txBox="1"/>
              <p:nvPr/>
            </p:nvSpPr>
            <p:spPr>
              <a:xfrm>
                <a:off x="9794853" y="2556063"/>
                <a:ext cx="678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202X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BE323FF-241D-47FF-B376-C1294DBC3896}"/>
                </a:ext>
              </a:extLst>
            </p:cNvPr>
            <p:cNvGrpSpPr/>
            <p:nvPr/>
          </p:nvGrpSpPr>
          <p:grpSpPr>
            <a:xfrm>
              <a:off x="1526345" y="1337261"/>
              <a:ext cx="9765769" cy="4526417"/>
              <a:chOff x="1526345" y="1337261"/>
              <a:chExt cx="9765769" cy="4526417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5FDE11-BABD-47A4-A81B-DED724D8E11C}"/>
                  </a:ext>
                </a:extLst>
              </p:cNvPr>
              <p:cNvSpPr/>
              <p:nvPr/>
            </p:nvSpPr>
            <p:spPr>
              <a:xfrm>
                <a:off x="2693546" y="1337261"/>
                <a:ext cx="36346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en-US" altLang="zh-CN" sz="2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70EF327-1B6E-4F17-A204-D332E9095508}"/>
                  </a:ext>
                </a:extLst>
              </p:cNvPr>
              <p:cNvSpPr/>
              <p:nvPr/>
            </p:nvSpPr>
            <p:spPr>
              <a:xfrm>
                <a:off x="6155232" y="4663349"/>
                <a:ext cx="34530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2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968D0A50-BA3E-4E94-82D5-2B288DFE8BF1}"/>
                  </a:ext>
                </a:extLst>
              </p:cNvPr>
              <p:cNvSpPr/>
              <p:nvPr/>
            </p:nvSpPr>
            <p:spPr>
              <a:xfrm>
                <a:off x="7733060" y="1337261"/>
                <a:ext cx="355905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en-US" altLang="zh-CN" sz="2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F4FB164-E924-416D-8A60-8781435B6DD2}"/>
                  </a:ext>
                </a:extLst>
              </p:cNvPr>
              <p:cNvSpPr txBox="1"/>
              <p:nvPr/>
            </p:nvSpPr>
            <p:spPr>
              <a:xfrm>
                <a:off x="1526345" y="4663349"/>
                <a:ext cx="34536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CCD7B84-27B9-4414-B935-09885117D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3097" y="3355524"/>
              <a:ext cx="383822" cy="40640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00A43EB-75D1-4661-8232-00D0B18E3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9542" y="3358603"/>
              <a:ext cx="383822" cy="4064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6CBC1A5-8712-4162-8A68-EC88A00F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601" y="3369866"/>
              <a:ext cx="335749" cy="377717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54664FD-25D0-44BF-A3C3-45CC8690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3781" y="3373622"/>
              <a:ext cx="370205" cy="370205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773359" y="668035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480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A7A39C4-D11A-485D-822F-8BD9D9810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3140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BBC2304-E155-4ABB-83E5-C3DC261FDB22}"/>
              </a:ext>
            </a:extLst>
          </p:cNvPr>
          <p:cNvSpPr txBox="1"/>
          <p:nvPr/>
        </p:nvSpPr>
        <p:spPr>
          <a:xfrm>
            <a:off x="4151784" y="338999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7A7AA50-0173-416B-969A-4B929641E979}"/>
              </a:ext>
            </a:extLst>
          </p:cNvPr>
          <p:cNvGrpSpPr/>
          <p:nvPr/>
        </p:nvGrpSpPr>
        <p:grpSpPr>
          <a:xfrm>
            <a:off x="273319" y="2096830"/>
            <a:ext cx="7575590" cy="2274825"/>
            <a:chOff x="205510" y="1864643"/>
            <a:chExt cx="7575590" cy="227482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274AF2E-62F9-40EC-9A58-D4052911723D}"/>
                </a:ext>
              </a:extLst>
            </p:cNvPr>
            <p:cNvSpPr txBox="1"/>
            <p:nvPr/>
          </p:nvSpPr>
          <p:spPr>
            <a:xfrm>
              <a:off x="205510" y="1864643"/>
              <a:ext cx="44644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cs typeface="+mn-ea"/>
                  <a:sym typeface="+mn-lt"/>
                </a:rPr>
                <a:t>PART 03</a:t>
              </a:r>
              <a:endParaRPr lang="zh-CN" altLang="en-US" sz="8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7089536-A98B-4CC4-AC21-8325D82C1E7F}"/>
                </a:ext>
              </a:extLst>
            </p:cNvPr>
            <p:cNvSpPr txBox="1"/>
            <p:nvPr/>
          </p:nvSpPr>
          <p:spPr>
            <a:xfrm>
              <a:off x="239408" y="3123629"/>
              <a:ext cx="6288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6421FA8-55A3-4165-91C7-B0F9575A2C07}"/>
                </a:ext>
              </a:extLst>
            </p:cNvPr>
            <p:cNvSpPr txBox="1"/>
            <p:nvPr/>
          </p:nvSpPr>
          <p:spPr>
            <a:xfrm>
              <a:off x="292268" y="3877858"/>
              <a:ext cx="748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48404DDC-BEDA-4506-81A0-40CCAB279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6" y="260648"/>
            <a:ext cx="682716" cy="418312"/>
          </a:xfrm>
          <a:prstGeom prst="rect">
            <a:avLst/>
          </a:prstGeom>
        </p:spPr>
      </p:pic>
      <p:sp>
        <p:nvSpPr>
          <p:cNvPr id="25" name="TextBox 3">
            <a:hlinkClick r:id="rId4"/>
            <a:extLst>
              <a:ext uri="{FF2B5EF4-FFF2-40B4-BE49-F238E27FC236}">
                <a16:creationId xmlns:a16="http://schemas.microsoft.com/office/drawing/2014/main" id="{DA912ADE-E0C5-418C-BC25-D0905D0E30E7}"/>
              </a:ext>
            </a:extLst>
          </p:cNvPr>
          <p:cNvSpPr txBox="1"/>
          <p:nvPr/>
        </p:nvSpPr>
        <p:spPr>
          <a:xfrm>
            <a:off x="360077" y="650118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3C55D3C-B8C3-40D3-9382-528A712D3FF2}"/>
              </a:ext>
            </a:extLst>
          </p:cNvPr>
          <p:cNvCxnSpPr>
            <a:stCxn id="24" idx="2"/>
            <a:endCxn id="29" idx="6"/>
          </p:cNvCxnSpPr>
          <p:nvPr/>
        </p:nvCxnSpPr>
        <p:spPr>
          <a:xfrm>
            <a:off x="1238981" y="2839045"/>
            <a:ext cx="9714038" cy="0"/>
          </a:xfrm>
          <a:prstGeom prst="line">
            <a:avLst/>
          </a:prstGeom>
          <a:ln w="25400">
            <a:solidFill>
              <a:srgbClr val="54586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651DC3D-7F2E-4904-A0EF-3738D5845EAA}"/>
              </a:ext>
            </a:extLst>
          </p:cNvPr>
          <p:cNvGrpSpPr/>
          <p:nvPr/>
        </p:nvGrpSpPr>
        <p:grpSpPr>
          <a:xfrm>
            <a:off x="7669823" y="2039676"/>
            <a:ext cx="1604597" cy="1604597"/>
            <a:chOff x="7669823" y="2629631"/>
            <a:chExt cx="1604597" cy="1604597"/>
          </a:xfrm>
          <a:solidFill>
            <a:schemeClr val="bg1">
              <a:lumMod val="75000"/>
            </a:schemeClr>
          </a:solidFill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463070D-40E3-4449-9BF5-5D86527AA2EE}"/>
                </a:ext>
              </a:extLst>
            </p:cNvPr>
            <p:cNvSpPr/>
            <p:nvPr/>
          </p:nvSpPr>
          <p:spPr>
            <a:xfrm>
              <a:off x="7669823" y="2629631"/>
              <a:ext cx="1604597" cy="16045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B6A5942-8141-43D9-8BC5-BC35B81F0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7109" y="3121346"/>
              <a:ext cx="930024" cy="615306"/>
            </a:xfrm>
            <a:prstGeom prst="rect">
              <a:avLst/>
            </a:prstGeom>
            <a:grpFill/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337F4D-5510-4F0F-ABDF-313771164182}"/>
              </a:ext>
            </a:extLst>
          </p:cNvPr>
          <p:cNvGrpSpPr/>
          <p:nvPr/>
        </p:nvGrpSpPr>
        <p:grpSpPr>
          <a:xfrm>
            <a:off x="2917580" y="2039676"/>
            <a:ext cx="1604597" cy="1604597"/>
            <a:chOff x="2917580" y="2629631"/>
            <a:chExt cx="1604597" cy="1604597"/>
          </a:xfrm>
          <a:solidFill>
            <a:schemeClr val="bg1">
              <a:lumMod val="75000"/>
            </a:schemeClr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2F984A8-159E-4223-B7F9-663615633845}"/>
                </a:ext>
              </a:extLst>
            </p:cNvPr>
            <p:cNvSpPr/>
            <p:nvPr/>
          </p:nvSpPr>
          <p:spPr>
            <a:xfrm>
              <a:off x="2917580" y="2629631"/>
              <a:ext cx="1604597" cy="16045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6150C52-3AD9-4B3D-979B-F9DCDC1A2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8374" y="3063910"/>
              <a:ext cx="968298" cy="730178"/>
            </a:xfrm>
            <a:prstGeom prst="rect">
              <a:avLst/>
            </a:prstGeom>
            <a:grpFill/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DF92E1C-AF7C-4D94-8FB5-5D91C29C713B}"/>
              </a:ext>
            </a:extLst>
          </p:cNvPr>
          <p:cNvGrpSpPr/>
          <p:nvPr/>
        </p:nvGrpSpPr>
        <p:grpSpPr>
          <a:xfrm>
            <a:off x="1092318" y="2158388"/>
            <a:ext cx="1329104" cy="1329104"/>
            <a:chOff x="1092318" y="2748343"/>
            <a:chExt cx="1329104" cy="1329104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ECED244-7282-4B4B-8326-A6589C7B130A}"/>
                </a:ext>
              </a:extLst>
            </p:cNvPr>
            <p:cNvSpPr/>
            <p:nvPr/>
          </p:nvSpPr>
          <p:spPr>
            <a:xfrm>
              <a:off x="1092318" y="2748343"/>
              <a:ext cx="1329104" cy="1329104"/>
            </a:xfrm>
            <a:prstGeom prst="ellipse">
              <a:avLst/>
            </a:prstGeom>
            <a:noFill/>
            <a:ln>
              <a:solidFill>
                <a:srgbClr val="54586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F9A9E47-BE8A-43EA-9225-A9B2EA27AEE5}"/>
                </a:ext>
              </a:extLst>
            </p:cNvPr>
            <p:cNvGrpSpPr/>
            <p:nvPr/>
          </p:nvGrpSpPr>
          <p:grpSpPr>
            <a:xfrm>
              <a:off x="1238981" y="2905124"/>
              <a:ext cx="1047751" cy="1047751"/>
              <a:chOff x="1238981" y="2905124"/>
              <a:chExt cx="1047751" cy="1047751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4C8E28AC-4AF3-4993-8101-AA0F1607AC1B}"/>
                  </a:ext>
                </a:extLst>
              </p:cNvPr>
              <p:cNvSpPr/>
              <p:nvPr/>
            </p:nvSpPr>
            <p:spPr>
              <a:xfrm>
                <a:off x="1238981" y="2905124"/>
                <a:ext cx="1047751" cy="104775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A5B7683E-3F40-4256-98F1-9C50C266A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-40000" contrast="-20000"/>
              </a:blip>
              <a:stretch>
                <a:fillRect/>
              </a:stretch>
            </p:blipFill>
            <p:spPr>
              <a:xfrm>
                <a:off x="1450083" y="3121346"/>
                <a:ext cx="625546" cy="586547"/>
              </a:xfrm>
              <a:prstGeom prst="rect">
                <a:avLst/>
              </a:prstGeom>
            </p:spPr>
          </p:pic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A89D8B8-E849-40CA-BE92-8639F059388F}"/>
              </a:ext>
            </a:extLst>
          </p:cNvPr>
          <p:cNvGrpSpPr/>
          <p:nvPr/>
        </p:nvGrpSpPr>
        <p:grpSpPr>
          <a:xfrm>
            <a:off x="9745541" y="2165245"/>
            <a:ext cx="1329104" cy="1329104"/>
            <a:chOff x="9745541" y="2755200"/>
            <a:chExt cx="1329104" cy="132910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474A70B-303E-4DC8-9FDB-A602523D58D7}"/>
                </a:ext>
              </a:extLst>
            </p:cNvPr>
            <p:cNvGrpSpPr/>
            <p:nvPr/>
          </p:nvGrpSpPr>
          <p:grpSpPr>
            <a:xfrm>
              <a:off x="9905268" y="2905124"/>
              <a:ext cx="1047751" cy="1047751"/>
              <a:chOff x="9905268" y="2905124"/>
              <a:chExt cx="1047751" cy="1047751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F53DCC2-5D7C-4F59-8071-D06470249157}"/>
                  </a:ext>
                </a:extLst>
              </p:cNvPr>
              <p:cNvSpPr/>
              <p:nvPr/>
            </p:nvSpPr>
            <p:spPr>
              <a:xfrm>
                <a:off x="9905268" y="2905124"/>
                <a:ext cx="1047751" cy="104775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C470B342-37AE-40EE-8D11-D701D82CF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-40000" contrast="-20000"/>
              </a:blip>
              <a:stretch>
                <a:fillRect/>
              </a:stretch>
            </p:blipFill>
            <p:spPr>
              <a:xfrm>
                <a:off x="10171969" y="3180791"/>
                <a:ext cx="522042" cy="498711"/>
              </a:xfrm>
              <a:prstGeom prst="rect">
                <a:avLst/>
              </a:prstGeom>
            </p:spPr>
          </p:pic>
        </p:grp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9C47F6F-FD2B-485F-BF16-F56E6D94F18A}"/>
                </a:ext>
              </a:extLst>
            </p:cNvPr>
            <p:cNvSpPr/>
            <p:nvPr/>
          </p:nvSpPr>
          <p:spPr>
            <a:xfrm>
              <a:off x="9745541" y="2755200"/>
              <a:ext cx="1329104" cy="1329104"/>
            </a:xfrm>
            <a:prstGeom prst="ellipse">
              <a:avLst/>
            </a:prstGeom>
            <a:noFill/>
            <a:ln>
              <a:solidFill>
                <a:srgbClr val="54586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E48A92F-FB2D-4E0D-AB0A-266D090CFEC0}"/>
              </a:ext>
            </a:extLst>
          </p:cNvPr>
          <p:cNvGrpSpPr/>
          <p:nvPr/>
        </p:nvGrpSpPr>
        <p:grpSpPr>
          <a:xfrm>
            <a:off x="4957763" y="1700808"/>
            <a:ext cx="2276475" cy="2276475"/>
            <a:chOff x="4957763" y="2290763"/>
            <a:chExt cx="2276475" cy="2276475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38421C6-F0F4-4CB7-8D40-A510933F2C72}"/>
                </a:ext>
              </a:extLst>
            </p:cNvPr>
            <p:cNvGrpSpPr/>
            <p:nvPr/>
          </p:nvGrpSpPr>
          <p:grpSpPr>
            <a:xfrm>
              <a:off x="5153025" y="2486025"/>
              <a:ext cx="1885950" cy="1885950"/>
              <a:chOff x="5153025" y="2486025"/>
              <a:chExt cx="1885950" cy="1885950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4A15C77A-D76B-4C06-BFD6-1D2EA1A55E08}"/>
                  </a:ext>
                </a:extLst>
              </p:cNvPr>
              <p:cNvSpPr/>
              <p:nvPr/>
            </p:nvSpPr>
            <p:spPr>
              <a:xfrm>
                <a:off x="5153025" y="2486025"/>
                <a:ext cx="1885950" cy="18859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6A0E261E-62B5-444D-9F79-7A8C8AC10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-40000" contrast="-20000"/>
              </a:blip>
              <a:stretch>
                <a:fillRect/>
              </a:stretch>
            </p:blipFill>
            <p:spPr>
              <a:xfrm>
                <a:off x="5647238" y="2774250"/>
                <a:ext cx="897523" cy="1309500"/>
              </a:xfrm>
              <a:prstGeom prst="rect">
                <a:avLst/>
              </a:prstGeom>
            </p:spPr>
          </p:pic>
        </p:grp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276CE82-3FA9-40A7-B70D-EEE84C6FD4EC}"/>
                </a:ext>
              </a:extLst>
            </p:cNvPr>
            <p:cNvSpPr/>
            <p:nvPr/>
          </p:nvSpPr>
          <p:spPr>
            <a:xfrm>
              <a:off x="4957763" y="2290763"/>
              <a:ext cx="2276475" cy="2276475"/>
            </a:xfrm>
            <a:prstGeom prst="ellipse">
              <a:avLst/>
            </a:prstGeom>
            <a:noFill/>
            <a:ln w="22225">
              <a:solidFill>
                <a:srgbClr val="54586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C7DF1AE9-2BAB-4B63-A150-C248829A09FE}"/>
              </a:ext>
            </a:extLst>
          </p:cNvPr>
          <p:cNvSpPr txBox="1"/>
          <p:nvPr/>
        </p:nvSpPr>
        <p:spPr>
          <a:xfrm>
            <a:off x="1092318" y="4196739"/>
            <a:ext cx="182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99CE93E-C405-4240-8046-426167514236}"/>
              </a:ext>
            </a:extLst>
          </p:cNvPr>
          <p:cNvSpPr txBox="1"/>
          <p:nvPr/>
        </p:nvSpPr>
        <p:spPr>
          <a:xfrm>
            <a:off x="941143" y="4725144"/>
            <a:ext cx="23717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545864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545864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5ABFC88-B02C-4EBB-80E6-904C5DB76D7B}"/>
              </a:ext>
            </a:extLst>
          </p:cNvPr>
          <p:cNvSpPr txBox="1"/>
          <p:nvPr/>
        </p:nvSpPr>
        <p:spPr>
          <a:xfrm>
            <a:off x="9425595" y="4275784"/>
            <a:ext cx="182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231DCC8-A654-42BF-A51B-264C4F991F05}"/>
              </a:ext>
            </a:extLst>
          </p:cNvPr>
          <p:cNvSpPr txBox="1"/>
          <p:nvPr/>
        </p:nvSpPr>
        <p:spPr>
          <a:xfrm>
            <a:off x="9274420" y="4804189"/>
            <a:ext cx="23717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545864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545864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D01C040-3100-4B08-9F78-CB797F7CB1F0}"/>
              </a:ext>
            </a:extLst>
          </p:cNvPr>
          <p:cNvSpPr txBox="1"/>
          <p:nvPr/>
        </p:nvSpPr>
        <p:spPr>
          <a:xfrm>
            <a:off x="5061312" y="4271811"/>
            <a:ext cx="182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8F552A3-9321-48C7-97F1-FD2D33D0838E}"/>
              </a:ext>
            </a:extLst>
          </p:cNvPr>
          <p:cNvSpPr txBox="1"/>
          <p:nvPr/>
        </p:nvSpPr>
        <p:spPr>
          <a:xfrm>
            <a:off x="4910137" y="4800216"/>
            <a:ext cx="23717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545864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54586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3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FE5132D-8232-4E8F-B34C-87C67AF1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50" y="2162332"/>
            <a:ext cx="2492440" cy="2568681"/>
          </a:xfrm>
          <a:prstGeom prst="diamond">
            <a:avLst/>
          </a:prstGeom>
          <a:ln>
            <a:solidFill>
              <a:srgbClr val="242E4A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BDCEE6C-53FA-4B04-802D-AF886F7EA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15" y="2162334"/>
            <a:ext cx="2436833" cy="2568681"/>
          </a:xfrm>
          <a:prstGeom prst="diamond">
            <a:avLst/>
          </a:prstGeom>
          <a:ln>
            <a:solidFill>
              <a:srgbClr val="242E4A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2EDF76B-B81A-464C-8497-D2887AE0F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73" y="2162333"/>
            <a:ext cx="2493983" cy="2568681"/>
          </a:xfrm>
          <a:prstGeom prst="diamond">
            <a:avLst/>
          </a:prstGeom>
          <a:ln>
            <a:solidFill>
              <a:srgbClr val="242E4A"/>
            </a:solidFill>
          </a:ln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67D8648-C225-49B5-BFAE-7BB56F2ED073}"/>
              </a:ext>
            </a:extLst>
          </p:cNvPr>
          <p:cNvGrpSpPr/>
          <p:nvPr/>
        </p:nvGrpSpPr>
        <p:grpSpPr>
          <a:xfrm>
            <a:off x="4052066" y="1412776"/>
            <a:ext cx="1683893" cy="1683893"/>
            <a:chOff x="3809745" y="1572156"/>
            <a:chExt cx="1683893" cy="1683893"/>
          </a:xfrm>
        </p:grpSpPr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3FB2FC6E-1FE0-41A0-9118-F0A20A57612F}"/>
                </a:ext>
              </a:extLst>
            </p:cNvPr>
            <p:cNvSpPr/>
            <p:nvPr/>
          </p:nvSpPr>
          <p:spPr>
            <a:xfrm>
              <a:off x="3809745" y="1572156"/>
              <a:ext cx="1683893" cy="1683893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F648373-94A6-460D-87F9-F06AE44F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8179" y="2057087"/>
              <a:ext cx="705860" cy="714029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FACF5EF-77A8-47E4-B106-07E6256A16A1}"/>
              </a:ext>
            </a:extLst>
          </p:cNvPr>
          <p:cNvGrpSpPr/>
          <p:nvPr/>
        </p:nvGrpSpPr>
        <p:grpSpPr>
          <a:xfrm>
            <a:off x="4052066" y="3791219"/>
            <a:ext cx="1683893" cy="1683893"/>
            <a:chOff x="3809745" y="3950599"/>
            <a:chExt cx="1683893" cy="1683893"/>
          </a:xfrm>
        </p:grpSpPr>
        <p:sp>
          <p:nvSpPr>
            <p:cNvPr id="21" name="菱形 20">
              <a:extLst>
                <a:ext uri="{FF2B5EF4-FFF2-40B4-BE49-F238E27FC236}">
                  <a16:creationId xmlns:a16="http://schemas.microsoft.com/office/drawing/2014/main" id="{5755F55D-81A1-4697-B95C-9E8F154C2B37}"/>
                </a:ext>
              </a:extLst>
            </p:cNvPr>
            <p:cNvSpPr/>
            <p:nvPr/>
          </p:nvSpPr>
          <p:spPr>
            <a:xfrm>
              <a:off x="3809745" y="3950599"/>
              <a:ext cx="1683893" cy="1683893"/>
            </a:xfrm>
            <a:prstGeom prst="diamond">
              <a:avLst/>
            </a:prstGeom>
            <a:solidFill>
              <a:srgbClr val="D0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FF3E6A2-52D5-4FFA-B240-870808404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8213" y="4400067"/>
              <a:ext cx="787918" cy="754951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2A448E4-DAA2-447A-AB26-B0545400E16E}"/>
              </a:ext>
            </a:extLst>
          </p:cNvPr>
          <p:cNvGrpSpPr/>
          <p:nvPr/>
        </p:nvGrpSpPr>
        <p:grpSpPr>
          <a:xfrm>
            <a:off x="6725528" y="1412776"/>
            <a:ext cx="1683893" cy="1683893"/>
            <a:chOff x="6483207" y="1572156"/>
            <a:chExt cx="1683893" cy="1683893"/>
          </a:xfrm>
        </p:grpSpPr>
        <p:sp>
          <p:nvSpPr>
            <p:cNvPr id="24" name="菱形 23">
              <a:extLst>
                <a:ext uri="{FF2B5EF4-FFF2-40B4-BE49-F238E27FC236}">
                  <a16:creationId xmlns:a16="http://schemas.microsoft.com/office/drawing/2014/main" id="{2137F676-5ECF-4F9C-827A-AA1A79A53931}"/>
                </a:ext>
              </a:extLst>
            </p:cNvPr>
            <p:cNvSpPr/>
            <p:nvPr/>
          </p:nvSpPr>
          <p:spPr>
            <a:xfrm>
              <a:off x="6483207" y="1572156"/>
              <a:ext cx="1683893" cy="1683893"/>
            </a:xfrm>
            <a:prstGeom prst="diamond">
              <a:avLst/>
            </a:prstGeom>
            <a:solidFill>
              <a:srgbClr val="D0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A79D529-CC16-4950-8585-9E0C2757A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84003" y="2089549"/>
              <a:ext cx="722344" cy="718576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19DC3C8-2AC3-4EE4-AC3E-8F669FB898DB}"/>
              </a:ext>
            </a:extLst>
          </p:cNvPr>
          <p:cNvGrpSpPr/>
          <p:nvPr/>
        </p:nvGrpSpPr>
        <p:grpSpPr>
          <a:xfrm>
            <a:off x="6725528" y="3791219"/>
            <a:ext cx="1683893" cy="1683893"/>
            <a:chOff x="6483207" y="3950599"/>
            <a:chExt cx="1683893" cy="1683893"/>
          </a:xfrm>
        </p:grpSpPr>
        <p:sp>
          <p:nvSpPr>
            <p:cNvPr id="27" name="菱形 26">
              <a:extLst>
                <a:ext uri="{FF2B5EF4-FFF2-40B4-BE49-F238E27FC236}">
                  <a16:creationId xmlns:a16="http://schemas.microsoft.com/office/drawing/2014/main" id="{E44A26FF-67C2-4DCC-A5E6-F8174B16B2E6}"/>
                </a:ext>
              </a:extLst>
            </p:cNvPr>
            <p:cNvSpPr/>
            <p:nvPr/>
          </p:nvSpPr>
          <p:spPr>
            <a:xfrm>
              <a:off x="6483207" y="3950599"/>
              <a:ext cx="1683893" cy="1683893"/>
            </a:xfrm>
            <a:prstGeom prst="diamond">
              <a:avLst/>
            </a:prstGeom>
            <a:solidFill>
              <a:srgbClr val="D0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20C8AD0C-C9FD-4035-BD7D-F59DBDBEE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0782" y="4435017"/>
              <a:ext cx="628744" cy="687541"/>
            </a:xfrm>
            <a:prstGeom prst="rect">
              <a:avLst/>
            </a:prstGeom>
          </p:spPr>
        </p:pic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BF28E8-DDB3-4558-846B-87C9DCE5C1FE}"/>
              </a:ext>
            </a:extLst>
          </p:cNvPr>
          <p:cNvSpPr txBox="1"/>
          <p:nvPr/>
        </p:nvSpPr>
        <p:spPr>
          <a:xfrm>
            <a:off x="980578" y="4887944"/>
            <a:ext cx="223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243FD60-BADC-475F-B3C8-2A45E7D7F08B}"/>
              </a:ext>
            </a:extLst>
          </p:cNvPr>
          <p:cNvSpPr txBox="1"/>
          <p:nvPr/>
        </p:nvSpPr>
        <p:spPr>
          <a:xfrm>
            <a:off x="775866" y="5373216"/>
            <a:ext cx="29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BACBB03-60D1-46CA-983D-322DDBEE8AD3}"/>
              </a:ext>
            </a:extLst>
          </p:cNvPr>
          <p:cNvSpPr txBox="1"/>
          <p:nvPr/>
        </p:nvSpPr>
        <p:spPr>
          <a:xfrm>
            <a:off x="9020974" y="4887944"/>
            <a:ext cx="223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4648AC7-48C6-4510-912D-C975FF402750}"/>
              </a:ext>
            </a:extLst>
          </p:cNvPr>
          <p:cNvSpPr txBox="1"/>
          <p:nvPr/>
        </p:nvSpPr>
        <p:spPr>
          <a:xfrm>
            <a:off x="8816262" y="5373216"/>
            <a:ext cx="29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721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661D505-EFBF-49FE-97BB-9D9CCF7332E4}"/>
              </a:ext>
            </a:extLst>
          </p:cNvPr>
          <p:cNvGrpSpPr/>
          <p:nvPr/>
        </p:nvGrpSpPr>
        <p:grpSpPr>
          <a:xfrm>
            <a:off x="4479592" y="2066577"/>
            <a:ext cx="3232817" cy="3234631"/>
            <a:chOff x="4208992" y="1880336"/>
            <a:chExt cx="3774018" cy="3776136"/>
          </a:xfrm>
        </p:grpSpPr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BF38E0C4-62E2-410B-BDE6-C0D67751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993" y="3389521"/>
              <a:ext cx="1892300" cy="2266951"/>
            </a:xfrm>
            <a:custGeom>
              <a:avLst/>
              <a:gdLst/>
              <a:ahLst/>
              <a:cxnLst>
                <a:cxn ang="0">
                  <a:pos x="390" y="260"/>
                </a:cxn>
                <a:cxn ang="0">
                  <a:pos x="390" y="467"/>
                </a:cxn>
                <a:cxn ang="0">
                  <a:pos x="389" y="467"/>
                </a:cxn>
                <a:cxn ang="0">
                  <a:pos x="113" y="353"/>
                </a:cxn>
                <a:cxn ang="0">
                  <a:pos x="0" y="78"/>
                </a:cxn>
                <a:cxn ang="0">
                  <a:pos x="0" y="77"/>
                </a:cxn>
                <a:cxn ang="0">
                  <a:pos x="204" y="77"/>
                </a:cxn>
                <a:cxn ang="0">
                  <a:pos x="208" y="77"/>
                </a:cxn>
                <a:cxn ang="0">
                  <a:pos x="204" y="73"/>
                </a:cxn>
                <a:cxn ang="0">
                  <a:pos x="191" y="43"/>
                </a:cxn>
                <a:cxn ang="0">
                  <a:pos x="204" y="13"/>
                </a:cxn>
                <a:cxn ang="0">
                  <a:pos x="234" y="0"/>
                </a:cxn>
                <a:cxn ang="0">
                  <a:pos x="265" y="13"/>
                </a:cxn>
                <a:cxn ang="0">
                  <a:pos x="277" y="43"/>
                </a:cxn>
                <a:cxn ang="0">
                  <a:pos x="265" y="73"/>
                </a:cxn>
                <a:cxn ang="0">
                  <a:pos x="261" y="77"/>
                </a:cxn>
                <a:cxn ang="0">
                  <a:pos x="390" y="77"/>
                </a:cxn>
                <a:cxn ang="0">
                  <a:pos x="390" y="200"/>
                </a:cxn>
                <a:cxn ang="0">
                  <a:pos x="389" y="199"/>
                </a:cxn>
                <a:cxn ang="0">
                  <a:pos x="359" y="186"/>
                </a:cxn>
                <a:cxn ang="0">
                  <a:pos x="328" y="199"/>
                </a:cxn>
                <a:cxn ang="0">
                  <a:pos x="316" y="229"/>
                </a:cxn>
                <a:cxn ang="0">
                  <a:pos x="328" y="260"/>
                </a:cxn>
                <a:cxn ang="0">
                  <a:pos x="359" y="272"/>
                </a:cxn>
                <a:cxn ang="0">
                  <a:pos x="389" y="260"/>
                </a:cxn>
                <a:cxn ang="0">
                  <a:pos x="390" y="260"/>
                </a:cxn>
              </a:cxnLst>
              <a:rect l="0" t="0" r="r" b="b"/>
              <a:pathLst>
                <a:path w="390" h="467">
                  <a:moveTo>
                    <a:pt x="390" y="260"/>
                  </a:moveTo>
                  <a:cubicBezTo>
                    <a:pt x="390" y="467"/>
                    <a:pt x="390" y="467"/>
                    <a:pt x="390" y="467"/>
                  </a:cubicBezTo>
                  <a:cubicBezTo>
                    <a:pt x="390" y="467"/>
                    <a:pt x="389" y="467"/>
                    <a:pt x="389" y="467"/>
                  </a:cubicBezTo>
                  <a:cubicBezTo>
                    <a:pt x="281" y="467"/>
                    <a:pt x="190" y="429"/>
                    <a:pt x="113" y="353"/>
                  </a:cubicBezTo>
                  <a:cubicBezTo>
                    <a:pt x="38" y="277"/>
                    <a:pt x="0" y="186"/>
                    <a:pt x="0" y="78"/>
                  </a:cubicBezTo>
                  <a:cubicBezTo>
                    <a:pt x="0" y="78"/>
                    <a:pt x="0" y="77"/>
                    <a:pt x="0" y="77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7" y="76"/>
                    <a:pt x="205" y="75"/>
                    <a:pt x="204" y="73"/>
                  </a:cubicBezTo>
                  <a:cubicBezTo>
                    <a:pt x="196" y="65"/>
                    <a:pt x="191" y="55"/>
                    <a:pt x="191" y="43"/>
                  </a:cubicBezTo>
                  <a:cubicBezTo>
                    <a:pt x="191" y="31"/>
                    <a:pt x="196" y="21"/>
                    <a:pt x="204" y="13"/>
                  </a:cubicBezTo>
                  <a:cubicBezTo>
                    <a:pt x="212" y="4"/>
                    <a:pt x="223" y="0"/>
                    <a:pt x="234" y="0"/>
                  </a:cubicBezTo>
                  <a:cubicBezTo>
                    <a:pt x="246" y="0"/>
                    <a:pt x="256" y="4"/>
                    <a:pt x="265" y="13"/>
                  </a:cubicBezTo>
                  <a:cubicBezTo>
                    <a:pt x="273" y="21"/>
                    <a:pt x="277" y="31"/>
                    <a:pt x="277" y="43"/>
                  </a:cubicBezTo>
                  <a:cubicBezTo>
                    <a:pt x="277" y="55"/>
                    <a:pt x="273" y="65"/>
                    <a:pt x="265" y="73"/>
                  </a:cubicBezTo>
                  <a:cubicBezTo>
                    <a:pt x="263" y="75"/>
                    <a:pt x="262" y="76"/>
                    <a:pt x="261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0" y="200"/>
                    <a:pt x="390" y="200"/>
                    <a:pt x="390" y="200"/>
                  </a:cubicBezTo>
                  <a:cubicBezTo>
                    <a:pt x="390" y="200"/>
                    <a:pt x="389" y="199"/>
                    <a:pt x="389" y="199"/>
                  </a:cubicBezTo>
                  <a:cubicBezTo>
                    <a:pt x="381" y="191"/>
                    <a:pt x="370" y="186"/>
                    <a:pt x="359" y="186"/>
                  </a:cubicBezTo>
                  <a:cubicBezTo>
                    <a:pt x="347" y="186"/>
                    <a:pt x="337" y="191"/>
                    <a:pt x="328" y="199"/>
                  </a:cubicBezTo>
                  <a:cubicBezTo>
                    <a:pt x="320" y="207"/>
                    <a:pt x="316" y="218"/>
                    <a:pt x="316" y="229"/>
                  </a:cubicBezTo>
                  <a:cubicBezTo>
                    <a:pt x="316" y="241"/>
                    <a:pt x="320" y="251"/>
                    <a:pt x="328" y="260"/>
                  </a:cubicBezTo>
                  <a:cubicBezTo>
                    <a:pt x="337" y="268"/>
                    <a:pt x="347" y="272"/>
                    <a:pt x="359" y="272"/>
                  </a:cubicBezTo>
                  <a:cubicBezTo>
                    <a:pt x="370" y="272"/>
                    <a:pt x="381" y="268"/>
                    <a:pt x="389" y="260"/>
                  </a:cubicBezTo>
                  <a:lnTo>
                    <a:pt x="390" y="2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2BC9032A-0291-4D18-8E52-072988574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992" y="1880337"/>
              <a:ext cx="2245784" cy="1883833"/>
            </a:xfrm>
            <a:custGeom>
              <a:avLst/>
              <a:gdLst/>
              <a:ahLst/>
              <a:cxnLst>
                <a:cxn ang="0">
                  <a:pos x="204" y="388"/>
                </a:cxn>
                <a:cxn ang="0">
                  <a:pos x="0" y="388"/>
                </a:cxn>
                <a:cxn ang="0">
                  <a:pos x="113" y="114"/>
                </a:cxn>
                <a:cxn ang="0">
                  <a:pos x="389" y="0"/>
                </a:cxn>
                <a:cxn ang="0">
                  <a:pos x="390" y="0"/>
                </a:cxn>
                <a:cxn ang="0">
                  <a:pos x="390" y="203"/>
                </a:cxn>
                <a:cxn ang="0">
                  <a:pos x="420" y="191"/>
                </a:cxn>
                <a:cxn ang="0">
                  <a:pos x="450" y="203"/>
                </a:cxn>
                <a:cxn ang="0">
                  <a:pos x="463" y="234"/>
                </a:cxn>
                <a:cxn ang="0">
                  <a:pos x="450" y="264"/>
                </a:cxn>
                <a:cxn ang="0">
                  <a:pos x="420" y="277"/>
                </a:cxn>
                <a:cxn ang="0">
                  <a:pos x="390" y="265"/>
                </a:cxn>
                <a:cxn ang="0">
                  <a:pos x="390" y="388"/>
                </a:cxn>
                <a:cxn ang="0">
                  <a:pos x="261" y="388"/>
                </a:cxn>
                <a:cxn ang="0">
                  <a:pos x="265" y="384"/>
                </a:cxn>
                <a:cxn ang="0">
                  <a:pos x="277" y="354"/>
                </a:cxn>
                <a:cxn ang="0">
                  <a:pos x="265" y="324"/>
                </a:cxn>
                <a:cxn ang="0">
                  <a:pos x="234" y="311"/>
                </a:cxn>
                <a:cxn ang="0">
                  <a:pos x="204" y="324"/>
                </a:cxn>
                <a:cxn ang="0">
                  <a:pos x="191" y="354"/>
                </a:cxn>
                <a:cxn ang="0">
                  <a:pos x="204" y="384"/>
                </a:cxn>
                <a:cxn ang="0">
                  <a:pos x="204" y="388"/>
                </a:cxn>
              </a:cxnLst>
              <a:rect l="0" t="0" r="r" b="b"/>
              <a:pathLst>
                <a:path w="463" h="388">
                  <a:moveTo>
                    <a:pt x="204" y="388"/>
                  </a:moveTo>
                  <a:cubicBezTo>
                    <a:pt x="0" y="388"/>
                    <a:pt x="0" y="388"/>
                    <a:pt x="0" y="388"/>
                  </a:cubicBezTo>
                  <a:cubicBezTo>
                    <a:pt x="0" y="281"/>
                    <a:pt x="38" y="189"/>
                    <a:pt x="113" y="114"/>
                  </a:cubicBezTo>
                  <a:cubicBezTo>
                    <a:pt x="190" y="38"/>
                    <a:pt x="281" y="0"/>
                    <a:pt x="389" y="0"/>
                  </a:cubicBezTo>
                  <a:cubicBezTo>
                    <a:pt x="389" y="0"/>
                    <a:pt x="390" y="0"/>
                    <a:pt x="390" y="0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8" y="195"/>
                    <a:pt x="408" y="191"/>
                    <a:pt x="420" y="191"/>
                  </a:cubicBezTo>
                  <a:cubicBezTo>
                    <a:pt x="431" y="191"/>
                    <a:pt x="442" y="195"/>
                    <a:pt x="450" y="203"/>
                  </a:cubicBezTo>
                  <a:cubicBezTo>
                    <a:pt x="458" y="212"/>
                    <a:pt x="463" y="222"/>
                    <a:pt x="463" y="234"/>
                  </a:cubicBezTo>
                  <a:cubicBezTo>
                    <a:pt x="463" y="246"/>
                    <a:pt x="458" y="256"/>
                    <a:pt x="450" y="264"/>
                  </a:cubicBezTo>
                  <a:cubicBezTo>
                    <a:pt x="442" y="273"/>
                    <a:pt x="431" y="277"/>
                    <a:pt x="420" y="277"/>
                  </a:cubicBezTo>
                  <a:cubicBezTo>
                    <a:pt x="408" y="277"/>
                    <a:pt x="398" y="273"/>
                    <a:pt x="390" y="265"/>
                  </a:cubicBezTo>
                  <a:cubicBezTo>
                    <a:pt x="390" y="388"/>
                    <a:pt x="390" y="388"/>
                    <a:pt x="390" y="388"/>
                  </a:cubicBezTo>
                  <a:cubicBezTo>
                    <a:pt x="261" y="388"/>
                    <a:pt x="261" y="388"/>
                    <a:pt x="261" y="388"/>
                  </a:cubicBezTo>
                  <a:cubicBezTo>
                    <a:pt x="262" y="387"/>
                    <a:pt x="263" y="386"/>
                    <a:pt x="265" y="384"/>
                  </a:cubicBezTo>
                  <a:cubicBezTo>
                    <a:pt x="273" y="376"/>
                    <a:pt x="277" y="366"/>
                    <a:pt x="277" y="354"/>
                  </a:cubicBezTo>
                  <a:cubicBezTo>
                    <a:pt x="277" y="342"/>
                    <a:pt x="273" y="332"/>
                    <a:pt x="265" y="324"/>
                  </a:cubicBezTo>
                  <a:cubicBezTo>
                    <a:pt x="256" y="315"/>
                    <a:pt x="246" y="311"/>
                    <a:pt x="234" y="311"/>
                  </a:cubicBezTo>
                  <a:cubicBezTo>
                    <a:pt x="223" y="311"/>
                    <a:pt x="212" y="315"/>
                    <a:pt x="204" y="324"/>
                  </a:cubicBezTo>
                  <a:cubicBezTo>
                    <a:pt x="196" y="332"/>
                    <a:pt x="191" y="342"/>
                    <a:pt x="191" y="354"/>
                  </a:cubicBezTo>
                  <a:cubicBezTo>
                    <a:pt x="191" y="366"/>
                    <a:pt x="196" y="376"/>
                    <a:pt x="204" y="384"/>
                  </a:cubicBezTo>
                  <a:lnTo>
                    <a:pt x="204" y="3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CA76ECBF-601A-4B32-8F77-58F522264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292" y="1880336"/>
              <a:ext cx="1881717" cy="2252133"/>
            </a:xfrm>
            <a:custGeom>
              <a:avLst/>
              <a:gdLst/>
              <a:ahLst/>
              <a:cxnLst>
                <a:cxn ang="0">
                  <a:pos x="388" y="388"/>
                </a:cxn>
                <a:cxn ang="0">
                  <a:pos x="182" y="388"/>
                </a:cxn>
                <a:cxn ang="0">
                  <a:pos x="179" y="388"/>
                </a:cxn>
                <a:cxn ang="0">
                  <a:pos x="182" y="391"/>
                </a:cxn>
                <a:cxn ang="0">
                  <a:pos x="195" y="421"/>
                </a:cxn>
                <a:cxn ang="0">
                  <a:pos x="182" y="452"/>
                </a:cxn>
                <a:cxn ang="0">
                  <a:pos x="152" y="464"/>
                </a:cxn>
                <a:cxn ang="0">
                  <a:pos x="122" y="452"/>
                </a:cxn>
                <a:cxn ang="0">
                  <a:pos x="109" y="421"/>
                </a:cxn>
                <a:cxn ang="0">
                  <a:pos x="122" y="391"/>
                </a:cxn>
                <a:cxn ang="0">
                  <a:pos x="125" y="388"/>
                </a:cxn>
                <a:cxn ang="0">
                  <a:pos x="0" y="388"/>
                </a:cxn>
                <a:cxn ang="0">
                  <a:pos x="0" y="265"/>
                </a:cxn>
                <a:cxn ang="0">
                  <a:pos x="30" y="277"/>
                </a:cxn>
                <a:cxn ang="0">
                  <a:pos x="60" y="264"/>
                </a:cxn>
                <a:cxn ang="0">
                  <a:pos x="73" y="234"/>
                </a:cxn>
                <a:cxn ang="0">
                  <a:pos x="60" y="203"/>
                </a:cxn>
                <a:cxn ang="0">
                  <a:pos x="30" y="191"/>
                </a:cxn>
                <a:cxn ang="0">
                  <a:pos x="0" y="203"/>
                </a:cxn>
                <a:cxn ang="0">
                  <a:pos x="0" y="0"/>
                </a:cxn>
                <a:cxn ang="0">
                  <a:pos x="274" y="114"/>
                </a:cxn>
                <a:cxn ang="0">
                  <a:pos x="388" y="388"/>
                </a:cxn>
              </a:cxnLst>
              <a:rect l="0" t="0" r="r" b="b"/>
              <a:pathLst>
                <a:path w="388" h="464">
                  <a:moveTo>
                    <a:pt x="388" y="388"/>
                  </a:moveTo>
                  <a:cubicBezTo>
                    <a:pt x="182" y="388"/>
                    <a:pt x="182" y="388"/>
                    <a:pt x="182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80" y="389"/>
                    <a:pt x="181" y="390"/>
                    <a:pt x="182" y="391"/>
                  </a:cubicBezTo>
                  <a:cubicBezTo>
                    <a:pt x="191" y="399"/>
                    <a:pt x="195" y="409"/>
                    <a:pt x="195" y="421"/>
                  </a:cubicBezTo>
                  <a:cubicBezTo>
                    <a:pt x="195" y="433"/>
                    <a:pt x="191" y="443"/>
                    <a:pt x="182" y="452"/>
                  </a:cubicBezTo>
                  <a:cubicBezTo>
                    <a:pt x="174" y="460"/>
                    <a:pt x="164" y="464"/>
                    <a:pt x="152" y="464"/>
                  </a:cubicBezTo>
                  <a:cubicBezTo>
                    <a:pt x="140" y="464"/>
                    <a:pt x="130" y="460"/>
                    <a:pt x="122" y="452"/>
                  </a:cubicBezTo>
                  <a:cubicBezTo>
                    <a:pt x="113" y="443"/>
                    <a:pt x="109" y="433"/>
                    <a:pt x="109" y="421"/>
                  </a:cubicBezTo>
                  <a:cubicBezTo>
                    <a:pt x="109" y="409"/>
                    <a:pt x="113" y="399"/>
                    <a:pt x="122" y="391"/>
                  </a:cubicBezTo>
                  <a:cubicBezTo>
                    <a:pt x="123" y="390"/>
                    <a:pt x="124" y="389"/>
                    <a:pt x="125" y="388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8" y="273"/>
                    <a:pt x="18" y="277"/>
                    <a:pt x="30" y="277"/>
                  </a:cubicBezTo>
                  <a:cubicBezTo>
                    <a:pt x="41" y="277"/>
                    <a:pt x="52" y="273"/>
                    <a:pt x="60" y="264"/>
                  </a:cubicBezTo>
                  <a:cubicBezTo>
                    <a:pt x="68" y="256"/>
                    <a:pt x="73" y="246"/>
                    <a:pt x="73" y="234"/>
                  </a:cubicBezTo>
                  <a:cubicBezTo>
                    <a:pt x="73" y="222"/>
                    <a:pt x="68" y="212"/>
                    <a:pt x="60" y="203"/>
                  </a:cubicBezTo>
                  <a:cubicBezTo>
                    <a:pt x="52" y="195"/>
                    <a:pt x="41" y="191"/>
                    <a:pt x="30" y="191"/>
                  </a:cubicBezTo>
                  <a:cubicBezTo>
                    <a:pt x="18" y="191"/>
                    <a:pt x="8" y="195"/>
                    <a:pt x="0" y="2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7" y="0"/>
                    <a:pt x="198" y="38"/>
                    <a:pt x="274" y="114"/>
                  </a:cubicBezTo>
                  <a:cubicBezTo>
                    <a:pt x="350" y="189"/>
                    <a:pt x="388" y="281"/>
                    <a:pt x="388" y="3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F6DED6C4-B54E-48F9-AC62-F1D54B168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459" y="3764170"/>
              <a:ext cx="2241551" cy="1892300"/>
            </a:xfrm>
            <a:custGeom>
              <a:avLst/>
              <a:gdLst/>
              <a:ahLst/>
              <a:cxnLst>
                <a:cxn ang="0">
                  <a:pos x="256" y="3"/>
                </a:cxn>
                <a:cxn ang="0">
                  <a:pos x="256" y="0"/>
                </a:cxn>
                <a:cxn ang="0">
                  <a:pos x="462" y="0"/>
                </a:cxn>
                <a:cxn ang="0">
                  <a:pos x="462" y="1"/>
                </a:cxn>
                <a:cxn ang="0">
                  <a:pos x="348" y="276"/>
                </a:cxn>
                <a:cxn ang="0">
                  <a:pos x="74" y="390"/>
                </a:cxn>
                <a:cxn ang="0">
                  <a:pos x="74" y="183"/>
                </a:cxn>
                <a:cxn ang="0">
                  <a:pos x="74" y="182"/>
                </a:cxn>
                <a:cxn ang="0">
                  <a:pos x="73" y="183"/>
                </a:cxn>
                <a:cxn ang="0">
                  <a:pos x="43" y="195"/>
                </a:cxn>
                <a:cxn ang="0">
                  <a:pos x="12" y="183"/>
                </a:cxn>
                <a:cxn ang="0">
                  <a:pos x="0" y="152"/>
                </a:cxn>
                <a:cxn ang="0">
                  <a:pos x="12" y="122"/>
                </a:cxn>
                <a:cxn ang="0">
                  <a:pos x="43" y="109"/>
                </a:cxn>
                <a:cxn ang="0">
                  <a:pos x="73" y="122"/>
                </a:cxn>
                <a:cxn ang="0">
                  <a:pos x="74" y="123"/>
                </a:cxn>
                <a:cxn ang="0">
                  <a:pos x="74" y="0"/>
                </a:cxn>
                <a:cxn ang="0">
                  <a:pos x="199" y="0"/>
                </a:cxn>
                <a:cxn ang="0">
                  <a:pos x="196" y="3"/>
                </a:cxn>
                <a:cxn ang="0">
                  <a:pos x="183" y="33"/>
                </a:cxn>
                <a:cxn ang="0">
                  <a:pos x="196" y="64"/>
                </a:cxn>
                <a:cxn ang="0">
                  <a:pos x="226" y="76"/>
                </a:cxn>
                <a:cxn ang="0">
                  <a:pos x="256" y="64"/>
                </a:cxn>
                <a:cxn ang="0">
                  <a:pos x="269" y="33"/>
                </a:cxn>
                <a:cxn ang="0">
                  <a:pos x="256" y="3"/>
                </a:cxn>
              </a:cxnLst>
              <a:rect l="0" t="0" r="r" b="b"/>
              <a:pathLst>
                <a:path w="462" h="390">
                  <a:moveTo>
                    <a:pt x="256" y="3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2" y="0"/>
                    <a:pt x="462" y="1"/>
                    <a:pt x="462" y="1"/>
                  </a:cubicBezTo>
                  <a:cubicBezTo>
                    <a:pt x="462" y="109"/>
                    <a:pt x="424" y="200"/>
                    <a:pt x="348" y="276"/>
                  </a:cubicBezTo>
                  <a:cubicBezTo>
                    <a:pt x="272" y="352"/>
                    <a:pt x="181" y="390"/>
                    <a:pt x="74" y="39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4" y="182"/>
                    <a:pt x="73" y="183"/>
                    <a:pt x="73" y="183"/>
                  </a:cubicBezTo>
                  <a:cubicBezTo>
                    <a:pt x="65" y="191"/>
                    <a:pt x="54" y="195"/>
                    <a:pt x="43" y="195"/>
                  </a:cubicBezTo>
                  <a:cubicBezTo>
                    <a:pt x="31" y="195"/>
                    <a:pt x="21" y="191"/>
                    <a:pt x="12" y="183"/>
                  </a:cubicBezTo>
                  <a:cubicBezTo>
                    <a:pt x="4" y="174"/>
                    <a:pt x="0" y="164"/>
                    <a:pt x="0" y="152"/>
                  </a:cubicBezTo>
                  <a:cubicBezTo>
                    <a:pt x="0" y="141"/>
                    <a:pt x="4" y="130"/>
                    <a:pt x="12" y="122"/>
                  </a:cubicBezTo>
                  <a:cubicBezTo>
                    <a:pt x="21" y="114"/>
                    <a:pt x="31" y="109"/>
                    <a:pt x="43" y="109"/>
                  </a:cubicBezTo>
                  <a:cubicBezTo>
                    <a:pt x="54" y="109"/>
                    <a:pt x="65" y="114"/>
                    <a:pt x="73" y="122"/>
                  </a:cubicBezTo>
                  <a:cubicBezTo>
                    <a:pt x="73" y="122"/>
                    <a:pt x="74" y="123"/>
                    <a:pt x="74" y="12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7" y="2"/>
                    <a:pt x="196" y="3"/>
                  </a:cubicBezTo>
                  <a:cubicBezTo>
                    <a:pt x="187" y="11"/>
                    <a:pt x="183" y="21"/>
                    <a:pt x="183" y="33"/>
                  </a:cubicBezTo>
                  <a:cubicBezTo>
                    <a:pt x="183" y="45"/>
                    <a:pt x="187" y="55"/>
                    <a:pt x="196" y="64"/>
                  </a:cubicBezTo>
                  <a:cubicBezTo>
                    <a:pt x="204" y="72"/>
                    <a:pt x="214" y="76"/>
                    <a:pt x="226" y="76"/>
                  </a:cubicBezTo>
                  <a:cubicBezTo>
                    <a:pt x="238" y="76"/>
                    <a:pt x="248" y="72"/>
                    <a:pt x="256" y="64"/>
                  </a:cubicBezTo>
                  <a:cubicBezTo>
                    <a:pt x="265" y="55"/>
                    <a:pt x="269" y="45"/>
                    <a:pt x="269" y="33"/>
                  </a:cubicBezTo>
                  <a:cubicBezTo>
                    <a:pt x="269" y="21"/>
                    <a:pt x="265" y="11"/>
                    <a:pt x="256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19" name="Shape 13761">
            <a:extLst>
              <a:ext uri="{FF2B5EF4-FFF2-40B4-BE49-F238E27FC236}">
                <a16:creationId xmlns:a16="http://schemas.microsoft.com/office/drawing/2014/main" id="{0ECB2D55-3891-4F78-B34B-35CFCD3E3CA1}"/>
              </a:ext>
            </a:extLst>
          </p:cNvPr>
          <p:cNvSpPr/>
          <p:nvPr/>
        </p:nvSpPr>
        <p:spPr>
          <a:xfrm>
            <a:off x="8179232" y="2251932"/>
            <a:ext cx="3162535" cy="112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000">
                <a:latin typeface="+mn-lt"/>
                <a:ea typeface="+mn-ea"/>
                <a:cs typeface="+mn-cs"/>
                <a:sym typeface="Montserrat Semi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Shape 13763">
            <a:extLst>
              <a:ext uri="{FF2B5EF4-FFF2-40B4-BE49-F238E27FC236}">
                <a16:creationId xmlns:a16="http://schemas.microsoft.com/office/drawing/2014/main" id="{82B366FA-C391-4E2D-809F-F36D00BFC054}"/>
              </a:ext>
            </a:extLst>
          </p:cNvPr>
          <p:cNvSpPr/>
          <p:nvPr/>
        </p:nvSpPr>
        <p:spPr>
          <a:xfrm>
            <a:off x="866274" y="2251931"/>
            <a:ext cx="3142581" cy="112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r">
              <a:defRPr sz="3000">
                <a:latin typeface="+mn-lt"/>
                <a:ea typeface="+mn-ea"/>
                <a:cs typeface="+mn-cs"/>
                <a:sym typeface="Montserrat Semi Bold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Shape 13765">
            <a:extLst>
              <a:ext uri="{FF2B5EF4-FFF2-40B4-BE49-F238E27FC236}">
                <a16:creationId xmlns:a16="http://schemas.microsoft.com/office/drawing/2014/main" id="{CBBDE458-8223-4DEC-A880-0BEA5C13EE08}"/>
              </a:ext>
            </a:extLst>
          </p:cNvPr>
          <p:cNvSpPr/>
          <p:nvPr/>
        </p:nvSpPr>
        <p:spPr>
          <a:xfrm>
            <a:off x="8179232" y="4017860"/>
            <a:ext cx="3162535" cy="112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000">
                <a:latin typeface="+mn-lt"/>
                <a:ea typeface="+mn-ea"/>
                <a:cs typeface="+mn-cs"/>
                <a:sym typeface="Montserrat Semi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Shape 13767">
            <a:extLst>
              <a:ext uri="{FF2B5EF4-FFF2-40B4-BE49-F238E27FC236}">
                <a16:creationId xmlns:a16="http://schemas.microsoft.com/office/drawing/2014/main" id="{5A4C0CE0-F7D3-4889-B83B-D2EF40C393F8}"/>
              </a:ext>
            </a:extLst>
          </p:cNvPr>
          <p:cNvSpPr/>
          <p:nvPr/>
        </p:nvSpPr>
        <p:spPr>
          <a:xfrm>
            <a:off x="866274" y="4040944"/>
            <a:ext cx="3142581" cy="107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r">
              <a:defRPr sz="3000">
                <a:latin typeface="+mn-lt"/>
                <a:ea typeface="+mn-ea"/>
                <a:cs typeface="+mn-cs"/>
                <a:sym typeface="Montserrat Semi Bold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C266CF5-E2BA-4547-8EEE-F68F4C60A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895" y="2746301"/>
            <a:ext cx="349398" cy="36995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0CCAB86-2068-4A03-9CEE-1CE9C22B2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52" y="2745459"/>
            <a:ext cx="379948" cy="40229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88B4DB4-AA1B-4488-85C8-8CED28D34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894" y="4204002"/>
            <a:ext cx="364469" cy="41002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B5E248E-45CC-4429-AD3A-78662EEB7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717" y="4204001"/>
            <a:ext cx="421417" cy="4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A7A39C4-D11A-485D-822F-8BD9D9810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3140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BBC2304-E155-4ABB-83E5-C3DC261FDB22}"/>
              </a:ext>
            </a:extLst>
          </p:cNvPr>
          <p:cNvSpPr txBox="1"/>
          <p:nvPr/>
        </p:nvSpPr>
        <p:spPr>
          <a:xfrm>
            <a:off x="4151784" y="338999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7A7AA50-0173-416B-969A-4B929641E979}"/>
              </a:ext>
            </a:extLst>
          </p:cNvPr>
          <p:cNvGrpSpPr/>
          <p:nvPr/>
        </p:nvGrpSpPr>
        <p:grpSpPr>
          <a:xfrm>
            <a:off x="273319" y="2096830"/>
            <a:ext cx="7575590" cy="2274825"/>
            <a:chOff x="205510" y="1864643"/>
            <a:chExt cx="7575590" cy="227482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274AF2E-62F9-40EC-9A58-D4052911723D}"/>
                </a:ext>
              </a:extLst>
            </p:cNvPr>
            <p:cNvSpPr txBox="1"/>
            <p:nvPr/>
          </p:nvSpPr>
          <p:spPr>
            <a:xfrm>
              <a:off x="205510" y="1864643"/>
              <a:ext cx="44644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cs typeface="+mn-ea"/>
                  <a:sym typeface="+mn-lt"/>
                </a:rPr>
                <a:t>PART 04</a:t>
              </a:r>
              <a:endParaRPr lang="zh-CN" altLang="en-US" sz="8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7089536-A98B-4CC4-AC21-8325D82C1E7F}"/>
                </a:ext>
              </a:extLst>
            </p:cNvPr>
            <p:cNvSpPr txBox="1"/>
            <p:nvPr/>
          </p:nvSpPr>
          <p:spPr>
            <a:xfrm>
              <a:off x="239408" y="3123629"/>
              <a:ext cx="6288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6421FA8-55A3-4165-91C7-B0F9575A2C07}"/>
                </a:ext>
              </a:extLst>
            </p:cNvPr>
            <p:cNvSpPr txBox="1"/>
            <p:nvPr/>
          </p:nvSpPr>
          <p:spPr>
            <a:xfrm>
              <a:off x="292268" y="3877858"/>
              <a:ext cx="748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48404DDC-BEDA-4506-81A0-40CCAB279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6" y="260648"/>
            <a:ext cx="682716" cy="418312"/>
          </a:xfrm>
          <a:prstGeom prst="rect">
            <a:avLst/>
          </a:prstGeom>
        </p:spPr>
      </p:pic>
      <p:sp>
        <p:nvSpPr>
          <p:cNvPr id="25" name="TextBox 3">
            <a:hlinkClick r:id="rId4"/>
            <a:extLst>
              <a:ext uri="{FF2B5EF4-FFF2-40B4-BE49-F238E27FC236}">
                <a16:creationId xmlns:a16="http://schemas.microsoft.com/office/drawing/2014/main" id="{DA912ADE-E0C5-418C-BC25-D0905D0E30E7}"/>
              </a:ext>
            </a:extLst>
          </p:cNvPr>
          <p:cNvSpPr txBox="1"/>
          <p:nvPr/>
        </p:nvSpPr>
        <p:spPr>
          <a:xfrm>
            <a:off x="360077" y="650118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35">
            <a:extLst>
              <a:ext uri="{FF2B5EF4-FFF2-40B4-BE49-F238E27FC236}">
                <a16:creationId xmlns:a16="http://schemas.microsoft.com/office/drawing/2014/main" id="{09173827-0776-4A19-AB9D-F28A1A48F1F2}"/>
              </a:ext>
            </a:extLst>
          </p:cNvPr>
          <p:cNvGrpSpPr/>
          <p:nvPr/>
        </p:nvGrpSpPr>
        <p:grpSpPr>
          <a:xfrm>
            <a:off x="1026584" y="3582762"/>
            <a:ext cx="2151288" cy="460856"/>
            <a:chOff x="769938" y="2456536"/>
            <a:chExt cx="1613466" cy="345642"/>
          </a:xfrm>
        </p:grpSpPr>
        <p:sp>
          <p:nvSpPr>
            <p:cNvPr id="15" name="Notched Right Arrow 32">
              <a:extLst>
                <a:ext uri="{FF2B5EF4-FFF2-40B4-BE49-F238E27FC236}">
                  <a16:creationId xmlns:a16="http://schemas.microsoft.com/office/drawing/2014/main" id="{62DFBB14-F2BC-4D80-A3C3-D60594349128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6" name="Oval 34">
              <a:extLst>
                <a:ext uri="{FF2B5EF4-FFF2-40B4-BE49-F238E27FC236}">
                  <a16:creationId xmlns:a16="http://schemas.microsoft.com/office/drawing/2014/main" id="{60AEB59E-C6F2-409E-A8A5-667776938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id="{FDD16233-8259-402D-B4BB-4995371256FC}"/>
              </a:ext>
            </a:extLst>
          </p:cNvPr>
          <p:cNvGrpSpPr/>
          <p:nvPr/>
        </p:nvGrpSpPr>
        <p:grpSpPr>
          <a:xfrm>
            <a:off x="3014541" y="3582762"/>
            <a:ext cx="2151288" cy="460856"/>
            <a:chOff x="769938" y="2456536"/>
            <a:chExt cx="1613466" cy="345642"/>
          </a:xfrm>
        </p:grpSpPr>
        <p:sp>
          <p:nvSpPr>
            <p:cNvPr id="18" name="Notched Right Arrow 37">
              <a:extLst>
                <a:ext uri="{FF2B5EF4-FFF2-40B4-BE49-F238E27FC236}">
                  <a16:creationId xmlns:a16="http://schemas.microsoft.com/office/drawing/2014/main" id="{75ED4CBB-ED23-4421-935B-67629561D691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9" name="Oval 39">
              <a:extLst>
                <a:ext uri="{FF2B5EF4-FFF2-40B4-BE49-F238E27FC236}">
                  <a16:creationId xmlns:a16="http://schemas.microsoft.com/office/drawing/2014/main" id="{A09E18AC-0D27-423A-975A-06A3D7C4AE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40">
            <a:extLst>
              <a:ext uri="{FF2B5EF4-FFF2-40B4-BE49-F238E27FC236}">
                <a16:creationId xmlns:a16="http://schemas.microsoft.com/office/drawing/2014/main" id="{7BB51B1D-4283-459B-9E49-314A1CAD874D}"/>
              </a:ext>
            </a:extLst>
          </p:cNvPr>
          <p:cNvGrpSpPr/>
          <p:nvPr/>
        </p:nvGrpSpPr>
        <p:grpSpPr>
          <a:xfrm>
            <a:off x="5002499" y="3582762"/>
            <a:ext cx="2151288" cy="460856"/>
            <a:chOff x="769938" y="2456536"/>
            <a:chExt cx="1613466" cy="345642"/>
          </a:xfrm>
        </p:grpSpPr>
        <p:sp>
          <p:nvSpPr>
            <p:cNvPr id="21" name="Notched Right Arrow 41">
              <a:extLst>
                <a:ext uri="{FF2B5EF4-FFF2-40B4-BE49-F238E27FC236}">
                  <a16:creationId xmlns:a16="http://schemas.microsoft.com/office/drawing/2014/main" id="{C7BF8039-6355-4E24-8872-C681B86FECF0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2" name="Oval 42">
              <a:extLst>
                <a:ext uri="{FF2B5EF4-FFF2-40B4-BE49-F238E27FC236}">
                  <a16:creationId xmlns:a16="http://schemas.microsoft.com/office/drawing/2014/main" id="{B0325AAA-EE15-4247-B28C-779CB4A17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43">
            <a:extLst>
              <a:ext uri="{FF2B5EF4-FFF2-40B4-BE49-F238E27FC236}">
                <a16:creationId xmlns:a16="http://schemas.microsoft.com/office/drawing/2014/main" id="{FE290BA3-5443-4AE4-9103-0EDA12933E3D}"/>
              </a:ext>
            </a:extLst>
          </p:cNvPr>
          <p:cNvGrpSpPr/>
          <p:nvPr/>
        </p:nvGrpSpPr>
        <p:grpSpPr>
          <a:xfrm>
            <a:off x="6990456" y="3582762"/>
            <a:ext cx="2151288" cy="460856"/>
            <a:chOff x="769938" y="2456536"/>
            <a:chExt cx="1613466" cy="345642"/>
          </a:xfrm>
        </p:grpSpPr>
        <p:sp>
          <p:nvSpPr>
            <p:cNvPr id="24" name="Notched Right Arrow 44">
              <a:extLst>
                <a:ext uri="{FF2B5EF4-FFF2-40B4-BE49-F238E27FC236}">
                  <a16:creationId xmlns:a16="http://schemas.microsoft.com/office/drawing/2014/main" id="{6C0650AB-E11E-44F9-A43D-801686442B1E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5" name="Oval 45">
              <a:extLst>
                <a:ext uri="{FF2B5EF4-FFF2-40B4-BE49-F238E27FC236}">
                  <a16:creationId xmlns:a16="http://schemas.microsoft.com/office/drawing/2014/main" id="{EB268003-A247-4D8C-B93A-3F6C410AB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49">
            <a:extLst>
              <a:ext uri="{FF2B5EF4-FFF2-40B4-BE49-F238E27FC236}">
                <a16:creationId xmlns:a16="http://schemas.microsoft.com/office/drawing/2014/main" id="{5E2D1D41-C08E-4642-909F-44F4403744BB}"/>
              </a:ext>
            </a:extLst>
          </p:cNvPr>
          <p:cNvGrpSpPr/>
          <p:nvPr/>
        </p:nvGrpSpPr>
        <p:grpSpPr>
          <a:xfrm>
            <a:off x="8978415" y="3582762"/>
            <a:ext cx="2151288" cy="460856"/>
            <a:chOff x="769938" y="2456536"/>
            <a:chExt cx="1613466" cy="345642"/>
          </a:xfrm>
        </p:grpSpPr>
        <p:sp>
          <p:nvSpPr>
            <p:cNvPr id="27" name="Notched Right Arrow 51">
              <a:extLst>
                <a:ext uri="{FF2B5EF4-FFF2-40B4-BE49-F238E27FC236}">
                  <a16:creationId xmlns:a16="http://schemas.microsoft.com/office/drawing/2014/main" id="{AC5AD7BA-756A-46C0-B990-97CA0011DC1D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8" name="Oval 63">
              <a:extLst>
                <a:ext uri="{FF2B5EF4-FFF2-40B4-BE49-F238E27FC236}">
                  <a16:creationId xmlns:a16="http://schemas.microsoft.com/office/drawing/2014/main" id="{C7468FB1-7EFF-437A-B38D-8B0ED62ED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9" name="Straight Connector 74">
            <a:extLst>
              <a:ext uri="{FF2B5EF4-FFF2-40B4-BE49-F238E27FC236}">
                <a16:creationId xmlns:a16="http://schemas.microsoft.com/office/drawing/2014/main" id="{EBE2ADB3-235C-49AA-B326-C3CC8FF5D3F9}"/>
              </a:ext>
            </a:extLst>
          </p:cNvPr>
          <p:cNvCxnSpPr>
            <a:stCxn id="35" idx="7"/>
          </p:cNvCxnSpPr>
          <p:nvPr/>
        </p:nvCxnSpPr>
        <p:spPr>
          <a:xfrm flipH="1">
            <a:off x="2099288" y="2992359"/>
            <a:ext cx="1" cy="819864"/>
          </a:xfrm>
          <a:prstGeom prst="line">
            <a:avLst/>
          </a:prstGeom>
          <a:ln w="19050">
            <a:solidFill>
              <a:srgbClr val="090D2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85">
            <a:extLst>
              <a:ext uri="{FF2B5EF4-FFF2-40B4-BE49-F238E27FC236}">
                <a16:creationId xmlns:a16="http://schemas.microsoft.com/office/drawing/2014/main" id="{0FDA573D-742C-4739-84A9-42619E9081D7}"/>
              </a:ext>
            </a:extLst>
          </p:cNvPr>
          <p:cNvCxnSpPr>
            <a:stCxn id="38" idx="7"/>
          </p:cNvCxnSpPr>
          <p:nvPr/>
        </p:nvCxnSpPr>
        <p:spPr>
          <a:xfrm flipH="1">
            <a:off x="6078792" y="2986009"/>
            <a:ext cx="1" cy="819864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0">
            <a:extLst>
              <a:ext uri="{FF2B5EF4-FFF2-40B4-BE49-F238E27FC236}">
                <a16:creationId xmlns:a16="http://schemas.microsoft.com/office/drawing/2014/main" id="{53508CDA-BDEF-476B-A498-913615C0F523}"/>
              </a:ext>
            </a:extLst>
          </p:cNvPr>
          <p:cNvCxnSpPr>
            <a:stCxn id="41" idx="7"/>
          </p:cNvCxnSpPr>
          <p:nvPr/>
        </p:nvCxnSpPr>
        <p:spPr>
          <a:xfrm flipH="1">
            <a:off x="10051248" y="2986009"/>
            <a:ext cx="1" cy="819864"/>
          </a:xfrm>
          <a:prstGeom prst="line">
            <a:avLst/>
          </a:prstGeom>
          <a:ln w="19050">
            <a:solidFill>
              <a:srgbClr val="090D2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5">
            <a:extLst>
              <a:ext uri="{FF2B5EF4-FFF2-40B4-BE49-F238E27FC236}">
                <a16:creationId xmlns:a16="http://schemas.microsoft.com/office/drawing/2014/main" id="{1482721C-8633-4DFA-A38D-C568878A84E9}"/>
              </a:ext>
            </a:extLst>
          </p:cNvPr>
          <p:cNvCxnSpPr>
            <a:stCxn id="47" idx="7"/>
          </p:cNvCxnSpPr>
          <p:nvPr/>
        </p:nvCxnSpPr>
        <p:spPr>
          <a:xfrm flipV="1">
            <a:off x="4088247" y="3818573"/>
            <a:ext cx="0" cy="8198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0">
            <a:extLst>
              <a:ext uri="{FF2B5EF4-FFF2-40B4-BE49-F238E27FC236}">
                <a16:creationId xmlns:a16="http://schemas.microsoft.com/office/drawing/2014/main" id="{356716C3-0507-4E5F-A7EC-DB8D3882F253}"/>
              </a:ext>
            </a:extLst>
          </p:cNvPr>
          <p:cNvCxnSpPr>
            <a:stCxn id="44" idx="7"/>
          </p:cNvCxnSpPr>
          <p:nvPr/>
        </p:nvCxnSpPr>
        <p:spPr>
          <a:xfrm rot="10800000" flipH="1">
            <a:off x="8064481" y="3818573"/>
            <a:ext cx="1" cy="8198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68">
            <a:extLst>
              <a:ext uri="{FF2B5EF4-FFF2-40B4-BE49-F238E27FC236}">
                <a16:creationId xmlns:a16="http://schemas.microsoft.com/office/drawing/2014/main" id="{1190D6E5-FF5F-4BB9-8095-A8AF74530244}"/>
              </a:ext>
            </a:extLst>
          </p:cNvPr>
          <p:cNvGrpSpPr/>
          <p:nvPr/>
        </p:nvGrpSpPr>
        <p:grpSpPr>
          <a:xfrm>
            <a:off x="1726681" y="2092807"/>
            <a:ext cx="745215" cy="745215"/>
            <a:chOff x="1295010" y="1424373"/>
            <a:chExt cx="558911" cy="558911"/>
          </a:xfrm>
        </p:grpSpPr>
        <p:sp>
          <p:nvSpPr>
            <p:cNvPr id="35" name="Teardrop 64">
              <a:extLst>
                <a:ext uri="{FF2B5EF4-FFF2-40B4-BE49-F238E27FC236}">
                  <a16:creationId xmlns:a16="http://schemas.microsoft.com/office/drawing/2014/main" id="{6A3B9EAB-0E58-44C2-9895-C08F2D341FA9}"/>
                </a:ext>
              </a:extLst>
            </p:cNvPr>
            <p:cNvSpPr/>
            <p:nvPr/>
          </p:nvSpPr>
          <p:spPr>
            <a:xfrm rot="8100000">
              <a:off x="1295010" y="1424373"/>
              <a:ext cx="558911" cy="558911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6" name="Freeform 116">
              <a:extLst>
                <a:ext uri="{FF2B5EF4-FFF2-40B4-BE49-F238E27FC236}">
                  <a16:creationId xmlns:a16="http://schemas.microsoft.com/office/drawing/2014/main" id="{AE577C47-F424-46D6-BB4B-8DE01D1D2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0657" y="1575878"/>
              <a:ext cx="307301" cy="247823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7" name="Group 75">
            <a:extLst>
              <a:ext uri="{FF2B5EF4-FFF2-40B4-BE49-F238E27FC236}">
                <a16:creationId xmlns:a16="http://schemas.microsoft.com/office/drawing/2014/main" id="{E09D87F3-516D-4D72-9D62-430FA8904806}"/>
              </a:ext>
            </a:extLst>
          </p:cNvPr>
          <p:cNvGrpSpPr/>
          <p:nvPr/>
        </p:nvGrpSpPr>
        <p:grpSpPr>
          <a:xfrm>
            <a:off x="5706185" y="2086456"/>
            <a:ext cx="745215" cy="745215"/>
            <a:chOff x="4279638" y="1419610"/>
            <a:chExt cx="558911" cy="558911"/>
          </a:xfrm>
        </p:grpSpPr>
        <p:sp>
          <p:nvSpPr>
            <p:cNvPr id="38" name="Teardrop 87">
              <a:extLst>
                <a:ext uri="{FF2B5EF4-FFF2-40B4-BE49-F238E27FC236}">
                  <a16:creationId xmlns:a16="http://schemas.microsoft.com/office/drawing/2014/main" id="{857F8F80-431E-4FB3-9282-3F1E7E84DDAA}"/>
                </a:ext>
              </a:extLst>
            </p:cNvPr>
            <p:cNvSpPr/>
            <p:nvPr/>
          </p:nvSpPr>
          <p:spPr>
            <a:xfrm rot="8100000">
              <a:off x="4279638" y="1419610"/>
              <a:ext cx="558911" cy="558911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C6B1F7E2-005A-4291-9697-5D356DD0A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3364" y="1598738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40" name="Group 78">
            <a:extLst>
              <a:ext uri="{FF2B5EF4-FFF2-40B4-BE49-F238E27FC236}">
                <a16:creationId xmlns:a16="http://schemas.microsoft.com/office/drawing/2014/main" id="{E2E00CF2-6E6B-4F6B-8060-8CA3CE49DDC4}"/>
              </a:ext>
            </a:extLst>
          </p:cNvPr>
          <p:cNvGrpSpPr/>
          <p:nvPr/>
        </p:nvGrpSpPr>
        <p:grpSpPr>
          <a:xfrm>
            <a:off x="9678641" y="2086456"/>
            <a:ext cx="745215" cy="745215"/>
            <a:chOff x="7258980" y="1419610"/>
            <a:chExt cx="558911" cy="558911"/>
          </a:xfrm>
        </p:grpSpPr>
        <p:sp>
          <p:nvSpPr>
            <p:cNvPr id="41" name="Teardrop 92">
              <a:extLst>
                <a:ext uri="{FF2B5EF4-FFF2-40B4-BE49-F238E27FC236}">
                  <a16:creationId xmlns:a16="http://schemas.microsoft.com/office/drawing/2014/main" id="{7FBBE6AB-6534-4F4A-BA8A-4EE18D793134}"/>
                </a:ext>
              </a:extLst>
            </p:cNvPr>
            <p:cNvSpPr/>
            <p:nvPr/>
          </p:nvSpPr>
          <p:spPr>
            <a:xfrm rot="8100000">
              <a:off x="7258980" y="1419610"/>
              <a:ext cx="558911" cy="558911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2" name="Freeform 152">
              <a:extLst>
                <a:ext uri="{FF2B5EF4-FFF2-40B4-BE49-F238E27FC236}">
                  <a16:creationId xmlns:a16="http://schemas.microsoft.com/office/drawing/2014/main" id="{2B424613-CB14-40E4-AFBE-7331AF5B8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7225" y="1605088"/>
              <a:ext cx="276028" cy="25508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43" name="Group 76">
            <a:extLst>
              <a:ext uri="{FF2B5EF4-FFF2-40B4-BE49-F238E27FC236}">
                <a16:creationId xmlns:a16="http://schemas.microsoft.com/office/drawing/2014/main" id="{D4D76278-C4DC-49CD-B411-F663D39AD88E}"/>
              </a:ext>
            </a:extLst>
          </p:cNvPr>
          <p:cNvGrpSpPr/>
          <p:nvPr/>
        </p:nvGrpSpPr>
        <p:grpSpPr>
          <a:xfrm>
            <a:off x="7691874" y="4792776"/>
            <a:ext cx="745215" cy="745215"/>
            <a:chOff x="5768905" y="3449350"/>
            <a:chExt cx="558911" cy="558911"/>
          </a:xfrm>
        </p:grpSpPr>
        <p:sp>
          <p:nvSpPr>
            <p:cNvPr id="44" name="Teardrop 102">
              <a:extLst>
                <a:ext uri="{FF2B5EF4-FFF2-40B4-BE49-F238E27FC236}">
                  <a16:creationId xmlns:a16="http://schemas.microsoft.com/office/drawing/2014/main" id="{2DE7CB6E-9ACE-4DC7-A00A-8151579737AC}"/>
                </a:ext>
              </a:extLst>
            </p:cNvPr>
            <p:cNvSpPr/>
            <p:nvPr/>
          </p:nvSpPr>
          <p:spPr>
            <a:xfrm rot="18900000">
              <a:off x="5768905" y="3449350"/>
              <a:ext cx="558911" cy="558911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F9212002-E22C-4E79-AA4B-C4903E71A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988" y="3605501"/>
              <a:ext cx="231093" cy="231093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46" name="Group 72">
            <a:extLst>
              <a:ext uri="{FF2B5EF4-FFF2-40B4-BE49-F238E27FC236}">
                <a16:creationId xmlns:a16="http://schemas.microsoft.com/office/drawing/2014/main" id="{3F72A07A-1087-477B-AAA4-D7268EB4127F}"/>
              </a:ext>
            </a:extLst>
          </p:cNvPr>
          <p:cNvGrpSpPr/>
          <p:nvPr/>
        </p:nvGrpSpPr>
        <p:grpSpPr>
          <a:xfrm>
            <a:off x="3715639" y="4792776"/>
            <a:ext cx="745215" cy="745215"/>
            <a:chOff x="2786729" y="3449350"/>
            <a:chExt cx="558911" cy="558911"/>
          </a:xfrm>
        </p:grpSpPr>
        <p:sp>
          <p:nvSpPr>
            <p:cNvPr id="47" name="Teardrop 97">
              <a:extLst>
                <a:ext uri="{FF2B5EF4-FFF2-40B4-BE49-F238E27FC236}">
                  <a16:creationId xmlns:a16="http://schemas.microsoft.com/office/drawing/2014/main" id="{3EC0DAEE-E260-4650-AD19-CBEA5BC0A8BA}"/>
                </a:ext>
              </a:extLst>
            </p:cNvPr>
            <p:cNvSpPr/>
            <p:nvPr/>
          </p:nvSpPr>
          <p:spPr>
            <a:xfrm rot="18900000">
              <a:off x="2786729" y="3449350"/>
              <a:ext cx="558911" cy="558911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8" name="Freeform 105">
              <a:extLst>
                <a:ext uri="{FF2B5EF4-FFF2-40B4-BE49-F238E27FC236}">
                  <a16:creationId xmlns:a16="http://schemas.microsoft.com/office/drawing/2014/main" id="{49FA7B3D-01E2-4203-9124-9F08E727D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5282" y="3615692"/>
              <a:ext cx="224150" cy="22090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106">
            <a:extLst>
              <a:ext uri="{FF2B5EF4-FFF2-40B4-BE49-F238E27FC236}">
                <a16:creationId xmlns:a16="http://schemas.microsoft.com/office/drawing/2014/main" id="{D1D52D31-7CF3-4B95-B64D-BA4248FDE014}"/>
              </a:ext>
            </a:extLst>
          </p:cNvPr>
          <p:cNvSpPr txBox="1"/>
          <p:nvPr/>
        </p:nvSpPr>
        <p:spPr>
          <a:xfrm>
            <a:off x="1026584" y="4304856"/>
            <a:ext cx="2008675" cy="13930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Box 109">
            <a:extLst>
              <a:ext uri="{FF2B5EF4-FFF2-40B4-BE49-F238E27FC236}">
                <a16:creationId xmlns:a16="http://schemas.microsoft.com/office/drawing/2014/main" id="{83956D6D-4226-4E35-A77A-5427DB32736D}"/>
              </a:ext>
            </a:extLst>
          </p:cNvPr>
          <p:cNvSpPr txBox="1"/>
          <p:nvPr/>
        </p:nvSpPr>
        <p:spPr>
          <a:xfrm>
            <a:off x="5056734" y="4304856"/>
            <a:ext cx="2037788" cy="13930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Box 112">
            <a:extLst>
              <a:ext uri="{FF2B5EF4-FFF2-40B4-BE49-F238E27FC236}">
                <a16:creationId xmlns:a16="http://schemas.microsoft.com/office/drawing/2014/main" id="{D9357C0B-4FEE-43F6-9580-94E7290A9869}"/>
              </a:ext>
            </a:extLst>
          </p:cNvPr>
          <p:cNvSpPr txBox="1"/>
          <p:nvPr/>
        </p:nvSpPr>
        <p:spPr>
          <a:xfrm>
            <a:off x="9053334" y="4304856"/>
            <a:ext cx="2035273" cy="13930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115">
            <a:extLst>
              <a:ext uri="{FF2B5EF4-FFF2-40B4-BE49-F238E27FC236}">
                <a16:creationId xmlns:a16="http://schemas.microsoft.com/office/drawing/2014/main" id="{F4E9868B-1AC5-4511-AEDE-5DDF6E83B3CF}"/>
              </a:ext>
            </a:extLst>
          </p:cNvPr>
          <p:cNvSpPr txBox="1"/>
          <p:nvPr/>
        </p:nvSpPr>
        <p:spPr>
          <a:xfrm>
            <a:off x="3070939" y="1548882"/>
            <a:ext cx="1985444" cy="13930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Box 118">
            <a:extLst>
              <a:ext uri="{FF2B5EF4-FFF2-40B4-BE49-F238E27FC236}">
                <a16:creationId xmlns:a16="http://schemas.microsoft.com/office/drawing/2014/main" id="{AD7AAAB8-60C5-4D31-9018-9C3E4FA59BB1}"/>
              </a:ext>
            </a:extLst>
          </p:cNvPr>
          <p:cNvSpPr txBox="1"/>
          <p:nvPr/>
        </p:nvSpPr>
        <p:spPr>
          <a:xfrm>
            <a:off x="7058950" y="1548882"/>
            <a:ext cx="1987959" cy="13930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9B35562-60BF-4A67-8E4A-BC22B7195DC5}"/>
              </a:ext>
            </a:extLst>
          </p:cNvPr>
          <p:cNvGrpSpPr/>
          <p:nvPr/>
        </p:nvGrpSpPr>
        <p:grpSpPr>
          <a:xfrm>
            <a:off x="691482" y="2356814"/>
            <a:ext cx="5251900" cy="3022461"/>
            <a:chOff x="1325720" y="1740975"/>
            <a:chExt cx="5251900" cy="3022461"/>
          </a:xfrm>
        </p:grpSpPr>
        <p:sp>
          <p:nvSpPr>
            <p:cNvPr id="29" name="í$ḷiďê">
              <a:extLst>
                <a:ext uri="{FF2B5EF4-FFF2-40B4-BE49-F238E27FC236}">
                  <a16:creationId xmlns:a16="http://schemas.microsoft.com/office/drawing/2014/main" id="{B052FC15-9DD8-49ED-B2F2-E90394D9A4C6}"/>
                </a:ext>
              </a:extLst>
            </p:cNvPr>
            <p:cNvSpPr/>
            <p:nvPr/>
          </p:nvSpPr>
          <p:spPr bwMode="auto">
            <a:xfrm>
              <a:off x="1325720" y="4646726"/>
              <a:ext cx="2645401" cy="11671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ŝḻiḑé">
              <a:extLst>
                <a:ext uri="{FF2B5EF4-FFF2-40B4-BE49-F238E27FC236}">
                  <a16:creationId xmlns:a16="http://schemas.microsoft.com/office/drawing/2014/main" id="{C7CB30A3-940D-49D5-A605-E29DF933526C}"/>
                </a:ext>
              </a:extLst>
            </p:cNvPr>
            <p:cNvSpPr/>
            <p:nvPr/>
          </p:nvSpPr>
          <p:spPr bwMode="auto">
            <a:xfrm>
              <a:off x="3932217" y="4646726"/>
              <a:ext cx="2645401" cy="11671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ŝliḑê">
              <a:extLst>
                <a:ext uri="{FF2B5EF4-FFF2-40B4-BE49-F238E27FC236}">
                  <a16:creationId xmlns:a16="http://schemas.microsoft.com/office/drawing/2014/main" id="{CBF64056-861B-4B6B-9859-C092829C2E6D}"/>
                </a:ext>
              </a:extLst>
            </p:cNvPr>
            <p:cNvSpPr/>
            <p:nvPr/>
          </p:nvSpPr>
          <p:spPr bwMode="auto">
            <a:xfrm>
              <a:off x="1843427" y="1740975"/>
              <a:ext cx="4255385" cy="2914730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ṧḻíḓê">
              <a:extLst>
                <a:ext uri="{FF2B5EF4-FFF2-40B4-BE49-F238E27FC236}">
                  <a16:creationId xmlns:a16="http://schemas.microsoft.com/office/drawing/2014/main" id="{34972F1A-C148-4643-991C-065F68D8D8D7}"/>
                </a:ext>
              </a:extLst>
            </p:cNvPr>
            <p:cNvSpPr/>
            <p:nvPr/>
          </p:nvSpPr>
          <p:spPr bwMode="auto">
            <a:xfrm>
              <a:off x="1858391" y="1755937"/>
              <a:ext cx="4228452" cy="2884805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śḻidè">
              <a:extLst>
                <a:ext uri="{FF2B5EF4-FFF2-40B4-BE49-F238E27FC236}">
                  <a16:creationId xmlns:a16="http://schemas.microsoft.com/office/drawing/2014/main" id="{8584E8AD-FD0A-4F08-9E6C-FEC577E0C9BC}"/>
                </a:ext>
              </a:extLst>
            </p:cNvPr>
            <p:cNvSpPr/>
            <p:nvPr/>
          </p:nvSpPr>
          <p:spPr bwMode="auto">
            <a:xfrm>
              <a:off x="1858391" y="4518049"/>
              <a:ext cx="4228452" cy="122695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ïŝlíḍé">
              <a:extLst>
                <a:ext uri="{FF2B5EF4-FFF2-40B4-BE49-F238E27FC236}">
                  <a16:creationId xmlns:a16="http://schemas.microsoft.com/office/drawing/2014/main" id="{5F46B2C0-562E-4A0A-99B7-7194CFC406B5}"/>
                </a:ext>
              </a:extLst>
            </p:cNvPr>
            <p:cNvSpPr/>
            <p:nvPr/>
          </p:nvSpPr>
          <p:spPr bwMode="auto">
            <a:xfrm>
              <a:off x="1325720" y="4598845"/>
              <a:ext cx="5251900" cy="95761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iṧļidê">
              <a:extLst>
                <a:ext uri="{FF2B5EF4-FFF2-40B4-BE49-F238E27FC236}">
                  <a16:creationId xmlns:a16="http://schemas.microsoft.com/office/drawing/2014/main" id="{5CF1A4D9-C25E-4A1E-A756-C7986BAD9C53}"/>
                </a:ext>
              </a:extLst>
            </p:cNvPr>
            <p:cNvSpPr/>
            <p:nvPr/>
          </p:nvSpPr>
          <p:spPr bwMode="auto">
            <a:xfrm>
              <a:off x="3573113" y="4598845"/>
              <a:ext cx="754119" cy="5386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Sliḑè">
              <a:extLst>
                <a:ext uri="{FF2B5EF4-FFF2-40B4-BE49-F238E27FC236}">
                  <a16:creationId xmlns:a16="http://schemas.microsoft.com/office/drawing/2014/main" id="{9CE704CC-B7FF-40CF-81AF-3529817457A8}"/>
                </a:ext>
              </a:extLst>
            </p:cNvPr>
            <p:cNvSpPr/>
            <p:nvPr/>
          </p:nvSpPr>
          <p:spPr bwMode="auto">
            <a:xfrm>
              <a:off x="1999039" y="1938482"/>
              <a:ext cx="3947155" cy="249278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ṡ1íḍè">
              <a:extLst>
                <a:ext uri="{FF2B5EF4-FFF2-40B4-BE49-F238E27FC236}">
                  <a16:creationId xmlns:a16="http://schemas.microsoft.com/office/drawing/2014/main" id="{654C30DE-FB64-4EA3-9B6A-B6EEA564C1C5}"/>
                </a:ext>
              </a:extLst>
            </p:cNvPr>
            <p:cNvSpPr/>
            <p:nvPr/>
          </p:nvSpPr>
          <p:spPr bwMode="auto">
            <a:xfrm>
              <a:off x="2011010" y="1953444"/>
              <a:ext cx="3920221" cy="24658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Sľïdé">
              <a:extLst>
                <a:ext uri="{FF2B5EF4-FFF2-40B4-BE49-F238E27FC236}">
                  <a16:creationId xmlns:a16="http://schemas.microsoft.com/office/drawing/2014/main" id="{87155C05-C5E4-4A33-BA1D-D05A273C0C0D}"/>
                </a:ext>
              </a:extLst>
            </p:cNvPr>
            <p:cNvSpPr/>
            <p:nvPr/>
          </p:nvSpPr>
          <p:spPr bwMode="auto">
            <a:xfrm>
              <a:off x="3947181" y="1833743"/>
              <a:ext cx="44889" cy="44889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ï$ļíḋê">
              <a:extLst>
                <a:ext uri="{FF2B5EF4-FFF2-40B4-BE49-F238E27FC236}">
                  <a16:creationId xmlns:a16="http://schemas.microsoft.com/office/drawing/2014/main" id="{9EB55794-B452-484D-96DF-F94304C06AB5}"/>
                </a:ext>
              </a:extLst>
            </p:cNvPr>
            <p:cNvSpPr/>
            <p:nvPr/>
          </p:nvSpPr>
          <p:spPr bwMode="auto">
            <a:xfrm>
              <a:off x="3947181" y="1830751"/>
              <a:ext cx="44889" cy="4189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ślîďé">
              <a:extLst>
                <a:ext uri="{FF2B5EF4-FFF2-40B4-BE49-F238E27FC236}">
                  <a16:creationId xmlns:a16="http://schemas.microsoft.com/office/drawing/2014/main" id="{876876C9-FC46-454D-B862-BE4C4D92415B}"/>
                </a:ext>
              </a:extLst>
            </p:cNvPr>
            <p:cNvSpPr/>
            <p:nvPr/>
          </p:nvSpPr>
          <p:spPr bwMode="auto">
            <a:xfrm>
              <a:off x="3956157" y="1836736"/>
              <a:ext cx="26933" cy="299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šḷïḓé">
              <a:extLst>
                <a:ext uri="{FF2B5EF4-FFF2-40B4-BE49-F238E27FC236}">
                  <a16:creationId xmlns:a16="http://schemas.microsoft.com/office/drawing/2014/main" id="{3FC08216-629C-4795-BA9F-427D7B4895DB}"/>
                </a:ext>
              </a:extLst>
            </p:cNvPr>
            <p:cNvSpPr/>
            <p:nvPr/>
          </p:nvSpPr>
          <p:spPr bwMode="auto">
            <a:xfrm>
              <a:off x="3962143" y="1845713"/>
              <a:ext cx="14963" cy="14963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îṧļîḍê">
              <a:extLst>
                <a:ext uri="{FF2B5EF4-FFF2-40B4-BE49-F238E27FC236}">
                  <a16:creationId xmlns:a16="http://schemas.microsoft.com/office/drawing/2014/main" id="{40096073-E0D6-4E66-8553-1E34FFAED9C2}"/>
                </a:ext>
              </a:extLst>
            </p:cNvPr>
            <p:cNvSpPr/>
            <p:nvPr/>
          </p:nvSpPr>
          <p:spPr bwMode="auto">
            <a:xfrm>
              <a:off x="3968127" y="1848706"/>
              <a:ext cx="2993" cy="598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íṩlïḓè">
              <a:extLst>
                <a:ext uri="{FF2B5EF4-FFF2-40B4-BE49-F238E27FC236}">
                  <a16:creationId xmlns:a16="http://schemas.microsoft.com/office/drawing/2014/main" id="{3EF6EC3D-ABCE-4F67-AFD9-F5A8C9C6C04F}"/>
                </a:ext>
              </a:extLst>
            </p:cNvPr>
            <p:cNvSpPr/>
            <p:nvPr/>
          </p:nvSpPr>
          <p:spPr>
            <a:xfrm>
              <a:off x="1984122" y="1950450"/>
              <a:ext cx="3962072" cy="248081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3253" b="-321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4D3203C5-5862-42CB-B9C9-93CF287A1678}"/>
              </a:ext>
            </a:extLst>
          </p:cNvPr>
          <p:cNvSpPr/>
          <p:nvPr/>
        </p:nvSpPr>
        <p:spPr>
          <a:xfrm>
            <a:off x="6488718" y="1295960"/>
            <a:ext cx="4876266" cy="50364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347">
                <a:schemeClr val="bg1">
                  <a:lumMod val="85000"/>
                  <a:alpha val="11000"/>
                </a:schemeClr>
              </a:gs>
              <a:gs pos="8000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7193DAE-47D4-45A0-A8ED-F875030F0F7C}"/>
              </a:ext>
            </a:extLst>
          </p:cNvPr>
          <p:cNvGrpSpPr/>
          <p:nvPr/>
        </p:nvGrpSpPr>
        <p:grpSpPr>
          <a:xfrm>
            <a:off x="6924039" y="1924050"/>
            <a:ext cx="2270126" cy="929430"/>
            <a:chOff x="6924039" y="1924050"/>
            <a:chExt cx="2270126" cy="929430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CDC64AB-BAD8-4886-9E05-AF7FC408C266}"/>
                </a:ext>
              </a:extLst>
            </p:cNvPr>
            <p:cNvGrpSpPr/>
            <p:nvPr/>
          </p:nvGrpSpPr>
          <p:grpSpPr>
            <a:xfrm>
              <a:off x="6997700" y="1924050"/>
              <a:ext cx="1095375" cy="5556"/>
              <a:chOff x="6858000" y="2000250"/>
              <a:chExt cx="1095375" cy="5556"/>
            </a:xfrm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1DD3B294-EA38-42CD-9198-51F485B81538}"/>
                  </a:ext>
                </a:extLst>
              </p:cNvPr>
              <p:cNvCxnSpPr/>
              <p:nvPr/>
            </p:nvCxnSpPr>
            <p:spPr>
              <a:xfrm>
                <a:off x="6858000" y="2000250"/>
                <a:ext cx="361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C79EF3D4-CE5F-4F77-B099-4AA538B77203}"/>
                  </a:ext>
                </a:extLst>
              </p:cNvPr>
              <p:cNvCxnSpPr/>
              <p:nvPr/>
            </p:nvCxnSpPr>
            <p:spPr>
              <a:xfrm>
                <a:off x="7219950" y="2005806"/>
                <a:ext cx="7334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1F82EBBF-8632-4A53-AB43-5ED29D6D49B1}"/>
                </a:ext>
              </a:extLst>
            </p:cNvPr>
            <p:cNvGrpSpPr/>
            <p:nvPr/>
          </p:nvGrpSpPr>
          <p:grpSpPr>
            <a:xfrm>
              <a:off x="6924039" y="2340094"/>
              <a:ext cx="2270126" cy="513386"/>
              <a:chOff x="6937375" y="2231792"/>
              <a:chExt cx="2270126" cy="513386"/>
            </a:xfrm>
          </p:grpSpPr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5CC2B1D4-B7D9-4BB2-8927-56691A7AA089}"/>
                  </a:ext>
                </a:extLst>
              </p:cNvPr>
              <p:cNvSpPr/>
              <p:nvPr/>
            </p:nvSpPr>
            <p:spPr>
              <a:xfrm>
                <a:off x="6937375" y="2231792"/>
                <a:ext cx="2270126" cy="5133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25178181-A1DB-4D93-AB7E-194103CE4401}"/>
                  </a:ext>
                </a:extLst>
              </p:cNvPr>
              <p:cNvSpPr txBox="1"/>
              <p:nvPr/>
            </p:nvSpPr>
            <p:spPr>
              <a:xfrm>
                <a:off x="6937375" y="2270983"/>
                <a:ext cx="2270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îS1îḋè">
            <a:extLst>
              <a:ext uri="{FF2B5EF4-FFF2-40B4-BE49-F238E27FC236}">
                <a16:creationId xmlns:a16="http://schemas.microsoft.com/office/drawing/2014/main" id="{13C0024F-E55A-4AEF-A6AE-1973B1B05041}"/>
              </a:ext>
            </a:extLst>
          </p:cNvPr>
          <p:cNvSpPr/>
          <p:nvPr/>
        </p:nvSpPr>
        <p:spPr bwMode="auto">
          <a:xfrm>
            <a:off x="6924039" y="3104170"/>
            <a:ext cx="4091592" cy="609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3" name="îS1îḋè">
            <a:extLst>
              <a:ext uri="{FF2B5EF4-FFF2-40B4-BE49-F238E27FC236}">
                <a16:creationId xmlns:a16="http://schemas.microsoft.com/office/drawing/2014/main" id="{39A45037-F488-403E-9F9E-0253B2DFE503}"/>
              </a:ext>
            </a:extLst>
          </p:cNvPr>
          <p:cNvSpPr/>
          <p:nvPr/>
        </p:nvSpPr>
        <p:spPr bwMode="auto">
          <a:xfrm>
            <a:off x="6924039" y="4118838"/>
            <a:ext cx="4091592" cy="609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4" name="îS1îḋè">
            <a:extLst>
              <a:ext uri="{FF2B5EF4-FFF2-40B4-BE49-F238E27FC236}">
                <a16:creationId xmlns:a16="http://schemas.microsoft.com/office/drawing/2014/main" id="{3BA4D484-14C5-49ED-AC56-074A275C629B}"/>
              </a:ext>
            </a:extLst>
          </p:cNvPr>
          <p:cNvSpPr/>
          <p:nvPr/>
        </p:nvSpPr>
        <p:spPr bwMode="auto">
          <a:xfrm>
            <a:off x="6924039" y="5050605"/>
            <a:ext cx="4091592" cy="609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2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86465DF-A987-4721-8B74-A99E83E81972}"/>
              </a:ext>
            </a:extLst>
          </p:cNvPr>
          <p:cNvGrpSpPr/>
          <p:nvPr/>
        </p:nvGrpSpPr>
        <p:grpSpPr>
          <a:xfrm>
            <a:off x="1343472" y="1705117"/>
            <a:ext cx="4700098" cy="3988152"/>
            <a:chOff x="1517822" y="1097278"/>
            <a:chExt cx="4929026" cy="4182403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0615B19-6AF4-4E8B-9C0D-AF599526B140}"/>
                </a:ext>
              </a:extLst>
            </p:cNvPr>
            <p:cNvGrpSpPr/>
            <p:nvPr/>
          </p:nvGrpSpPr>
          <p:grpSpPr>
            <a:xfrm>
              <a:off x="5240411" y="1097278"/>
              <a:ext cx="1206437" cy="4182403"/>
              <a:chOff x="7378700" y="922338"/>
              <a:chExt cx="1455738" cy="5046662"/>
            </a:xfrm>
          </p:grpSpPr>
          <p:sp>
            <p:nvSpPr>
              <p:cNvPr id="23" name="Oval 33">
                <a:extLst>
                  <a:ext uri="{FF2B5EF4-FFF2-40B4-BE49-F238E27FC236}">
                    <a16:creationId xmlns:a16="http://schemas.microsoft.com/office/drawing/2014/main" id="{9FE0BD68-F477-450E-8D5A-E8CFCDD9E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2263" y="3027363"/>
                <a:ext cx="892175" cy="8937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1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4" name="Oval 34">
                <a:extLst>
                  <a:ext uri="{FF2B5EF4-FFF2-40B4-BE49-F238E27FC236}">
                    <a16:creationId xmlns:a16="http://schemas.microsoft.com/office/drawing/2014/main" id="{307072E0-6E50-4A9A-A36A-329370025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8700" y="5078413"/>
                <a:ext cx="889000" cy="89058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1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5" name="Oval 35">
                <a:extLst>
                  <a:ext uri="{FF2B5EF4-FFF2-40B4-BE49-F238E27FC236}">
                    <a16:creationId xmlns:a16="http://schemas.microsoft.com/office/drawing/2014/main" id="{24934358-89C5-4CB7-9F3D-A5E4BAF85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8700" y="922338"/>
                <a:ext cx="889000" cy="8937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1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6" name="Rectangle 36">
                <a:extLst>
                  <a:ext uri="{FF2B5EF4-FFF2-40B4-BE49-F238E27FC236}">
                    <a16:creationId xmlns:a16="http://schemas.microsoft.com/office/drawing/2014/main" id="{B130421C-7E47-4E9D-9FE8-1880C79FC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4289" y="1107844"/>
                <a:ext cx="559856" cy="54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latin typeface="+mn-lt"/>
                    <a:cs typeface="+mn-ea"/>
                    <a:sym typeface="+mn-lt"/>
                  </a:rPr>
                  <a:t>01</a:t>
                </a:r>
                <a:endParaRPr lang="en-US" altLang="en-US" sz="11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7" name="Rectangle 37">
                <a:extLst>
                  <a:ext uri="{FF2B5EF4-FFF2-40B4-BE49-F238E27FC236}">
                    <a16:creationId xmlns:a16="http://schemas.microsoft.com/office/drawing/2014/main" id="{432D8D7C-A655-45C8-AD10-69A0C1AB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7419" y="3213206"/>
                <a:ext cx="559856" cy="54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latin typeface="+mn-lt"/>
                    <a:cs typeface="+mn-ea"/>
                    <a:sym typeface="+mn-lt"/>
                  </a:rPr>
                  <a:t>02</a:t>
                </a:r>
                <a:endParaRPr lang="en-US" altLang="en-US" sz="11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8" name="Rectangle 38">
                <a:extLst>
                  <a:ext uri="{FF2B5EF4-FFF2-40B4-BE49-F238E27FC236}">
                    <a16:creationId xmlns:a16="http://schemas.microsoft.com/office/drawing/2014/main" id="{F0692B0C-3108-48BF-B7C8-19DAFC8E0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1427" y="5280132"/>
                <a:ext cx="559856" cy="54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latin typeface="+mn-lt"/>
                    <a:cs typeface="+mn-ea"/>
                    <a:sym typeface="+mn-lt"/>
                  </a:rPr>
                  <a:t>03</a:t>
                </a:r>
                <a:endParaRPr lang="en-US" altLang="en-US" sz="11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9922C75D-E512-4E29-B6BC-E78F5DD2D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0213" y="1857375"/>
                <a:ext cx="320675" cy="1062038"/>
              </a:xfrm>
              <a:custGeom>
                <a:avLst/>
                <a:gdLst>
                  <a:gd name="T0" fmla="*/ 2147483646 w 84"/>
                  <a:gd name="T1" fmla="*/ 2147483646 h 277"/>
                  <a:gd name="T2" fmla="*/ 2147483646 w 84"/>
                  <a:gd name="T3" fmla="*/ 2147483646 h 277"/>
                  <a:gd name="T4" fmla="*/ 2147483646 w 84"/>
                  <a:gd name="T5" fmla="*/ 2147483646 h 277"/>
                  <a:gd name="T6" fmla="*/ 2147483646 w 84"/>
                  <a:gd name="T7" fmla="*/ 2147483646 h 277"/>
                  <a:gd name="T8" fmla="*/ 2147483646 w 84"/>
                  <a:gd name="T9" fmla="*/ 2147483646 h 277"/>
                  <a:gd name="T10" fmla="*/ 2147483646 w 84"/>
                  <a:gd name="T11" fmla="*/ 2147483646 h 277"/>
                  <a:gd name="T12" fmla="*/ 2147483646 w 84"/>
                  <a:gd name="T13" fmla="*/ 2147483646 h 277"/>
                  <a:gd name="T14" fmla="*/ 2147483646 w 84"/>
                  <a:gd name="T15" fmla="*/ 2147483646 h 2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277">
                    <a:moveTo>
                      <a:pt x="78" y="277"/>
                    </a:moveTo>
                    <a:cubicBezTo>
                      <a:pt x="75" y="277"/>
                      <a:pt x="73" y="275"/>
                      <a:pt x="72" y="272"/>
                    </a:cubicBezTo>
                    <a:cubicBezTo>
                      <a:pt x="60" y="182"/>
                      <a:pt x="36" y="93"/>
                      <a:pt x="2" y="9"/>
                    </a:cubicBezTo>
                    <a:cubicBezTo>
                      <a:pt x="0" y="6"/>
                      <a:pt x="2" y="3"/>
                      <a:pt x="5" y="2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7" y="90"/>
                      <a:pt x="72" y="179"/>
                      <a:pt x="84" y="271"/>
                    </a:cubicBezTo>
                    <a:cubicBezTo>
                      <a:pt x="84" y="274"/>
                      <a:pt x="82" y="277"/>
                      <a:pt x="79" y="277"/>
                    </a:cubicBezTo>
                    <a:cubicBezTo>
                      <a:pt x="79" y="277"/>
                      <a:pt x="78" y="277"/>
                      <a:pt x="78" y="277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b="1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062A09F9-69FB-48FF-92E0-DFD11DE45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0213" y="4002088"/>
                <a:ext cx="320675" cy="1062037"/>
              </a:xfrm>
              <a:custGeom>
                <a:avLst/>
                <a:gdLst>
                  <a:gd name="T0" fmla="*/ 2147483646 w 84"/>
                  <a:gd name="T1" fmla="*/ 2147483646 h 277"/>
                  <a:gd name="T2" fmla="*/ 2147483646 w 84"/>
                  <a:gd name="T3" fmla="*/ 2147483646 h 277"/>
                  <a:gd name="T4" fmla="*/ 2147483646 w 84"/>
                  <a:gd name="T5" fmla="*/ 2147483646 h 277"/>
                  <a:gd name="T6" fmla="*/ 2147483646 w 84"/>
                  <a:gd name="T7" fmla="*/ 2147483646 h 277"/>
                  <a:gd name="T8" fmla="*/ 2147483646 w 84"/>
                  <a:gd name="T9" fmla="*/ 2147483646 h 277"/>
                  <a:gd name="T10" fmla="*/ 2147483646 w 84"/>
                  <a:gd name="T11" fmla="*/ 2147483646 h 277"/>
                  <a:gd name="T12" fmla="*/ 2147483646 w 84"/>
                  <a:gd name="T13" fmla="*/ 2147483646 h 277"/>
                  <a:gd name="T14" fmla="*/ 2147483646 w 84"/>
                  <a:gd name="T15" fmla="*/ 2147483646 h 2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277">
                    <a:moveTo>
                      <a:pt x="7" y="277"/>
                    </a:moveTo>
                    <a:cubicBezTo>
                      <a:pt x="6" y="277"/>
                      <a:pt x="5" y="277"/>
                      <a:pt x="5" y="276"/>
                    </a:cubicBezTo>
                    <a:cubicBezTo>
                      <a:pt x="2" y="275"/>
                      <a:pt x="0" y="272"/>
                      <a:pt x="2" y="269"/>
                    </a:cubicBezTo>
                    <a:cubicBezTo>
                      <a:pt x="36" y="185"/>
                      <a:pt x="60" y="96"/>
                      <a:pt x="72" y="6"/>
                    </a:cubicBezTo>
                    <a:cubicBezTo>
                      <a:pt x="73" y="3"/>
                      <a:pt x="76" y="0"/>
                      <a:pt x="79" y="1"/>
                    </a:cubicBezTo>
                    <a:cubicBezTo>
                      <a:pt x="82" y="1"/>
                      <a:pt x="84" y="4"/>
                      <a:pt x="84" y="7"/>
                    </a:cubicBezTo>
                    <a:cubicBezTo>
                      <a:pt x="72" y="99"/>
                      <a:pt x="47" y="188"/>
                      <a:pt x="12" y="273"/>
                    </a:cubicBezTo>
                    <a:cubicBezTo>
                      <a:pt x="11" y="275"/>
                      <a:pt x="9" y="277"/>
                      <a:pt x="7" y="277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8F899D3-3098-4C70-A2A8-F1A6C14A881B}"/>
                </a:ext>
              </a:extLst>
            </p:cNvPr>
            <p:cNvGrpSpPr/>
            <p:nvPr/>
          </p:nvGrpSpPr>
          <p:grpSpPr>
            <a:xfrm>
              <a:off x="1517822" y="1307719"/>
              <a:ext cx="3759142" cy="3761521"/>
              <a:chOff x="1630363" y="922338"/>
              <a:chExt cx="5016500" cy="5019675"/>
            </a:xfrm>
          </p:grpSpPr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A5684F5E-4477-4895-8C5C-E9DC003EC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888" y="922338"/>
                <a:ext cx="3609975" cy="3294062"/>
              </a:xfrm>
              <a:custGeom>
                <a:avLst/>
                <a:gdLst>
                  <a:gd name="T0" fmla="*/ 2147483646 w 942"/>
                  <a:gd name="T1" fmla="*/ 2147483646 h 859"/>
                  <a:gd name="T2" fmla="*/ 2147483646 w 942"/>
                  <a:gd name="T3" fmla="*/ 0 h 859"/>
                  <a:gd name="T4" fmla="*/ 0 w 942"/>
                  <a:gd name="T5" fmla="*/ 2147483646 h 859"/>
                  <a:gd name="T6" fmla="*/ 2147483646 w 942"/>
                  <a:gd name="T7" fmla="*/ 2147483646 h 859"/>
                  <a:gd name="T8" fmla="*/ 2147483646 w 942"/>
                  <a:gd name="T9" fmla="*/ 2147483646 h 859"/>
                  <a:gd name="T10" fmla="*/ 2147483646 w 942"/>
                  <a:gd name="T11" fmla="*/ 2147483646 h 859"/>
                  <a:gd name="T12" fmla="*/ 2147483646 w 942"/>
                  <a:gd name="T13" fmla="*/ 2147483646 h 859"/>
                  <a:gd name="T14" fmla="*/ 2147483646 w 942"/>
                  <a:gd name="T15" fmla="*/ 2147483646 h 859"/>
                  <a:gd name="T16" fmla="*/ 2147483646 w 942"/>
                  <a:gd name="T17" fmla="*/ 2147483646 h 8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2" h="859">
                    <a:moveTo>
                      <a:pt x="935" y="562"/>
                    </a:moveTo>
                    <a:cubicBezTo>
                      <a:pt x="889" y="242"/>
                      <a:pt x="611" y="0"/>
                      <a:pt x="287" y="0"/>
                    </a:cubicBezTo>
                    <a:cubicBezTo>
                      <a:pt x="186" y="0"/>
                      <a:pt x="88" y="23"/>
                      <a:pt x="0" y="66"/>
                    </a:cubicBezTo>
                    <a:cubicBezTo>
                      <a:pt x="16" y="64"/>
                      <a:pt x="34" y="62"/>
                      <a:pt x="52" y="62"/>
                    </a:cubicBezTo>
                    <a:cubicBezTo>
                      <a:pt x="74" y="62"/>
                      <a:pt x="96" y="65"/>
                      <a:pt x="117" y="69"/>
                    </a:cubicBezTo>
                    <a:cubicBezTo>
                      <a:pt x="234" y="95"/>
                      <a:pt x="295" y="204"/>
                      <a:pt x="299" y="211"/>
                    </a:cubicBezTo>
                    <a:cubicBezTo>
                      <a:pt x="673" y="859"/>
                      <a:pt x="673" y="859"/>
                      <a:pt x="673" y="859"/>
                    </a:cubicBezTo>
                    <a:cubicBezTo>
                      <a:pt x="702" y="858"/>
                      <a:pt x="796" y="850"/>
                      <a:pt x="858" y="781"/>
                    </a:cubicBezTo>
                    <a:cubicBezTo>
                      <a:pt x="942" y="688"/>
                      <a:pt x="935" y="568"/>
                      <a:pt x="935" y="56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985FB0F8-7228-4D09-8100-6FAB609A6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363" y="1271588"/>
                <a:ext cx="2444750" cy="4240212"/>
              </a:xfrm>
              <a:custGeom>
                <a:avLst/>
                <a:gdLst>
                  <a:gd name="T0" fmla="*/ 2147483646 w 638"/>
                  <a:gd name="T1" fmla="*/ 2147483646 h 1106"/>
                  <a:gd name="T2" fmla="*/ 2147483646 w 638"/>
                  <a:gd name="T3" fmla="*/ 0 h 1106"/>
                  <a:gd name="T4" fmla="*/ 2147483646 w 638"/>
                  <a:gd name="T5" fmla="*/ 2147483646 h 1106"/>
                  <a:gd name="T6" fmla="*/ 0 w 638"/>
                  <a:gd name="T7" fmla="*/ 2147483646 h 1106"/>
                  <a:gd name="T8" fmla="*/ 2147483646 w 638"/>
                  <a:gd name="T9" fmla="*/ 2147483646 h 1106"/>
                  <a:gd name="T10" fmla="*/ 2147483646 w 638"/>
                  <a:gd name="T11" fmla="*/ 2147483646 h 1106"/>
                  <a:gd name="T12" fmla="*/ 2147483646 w 638"/>
                  <a:gd name="T13" fmla="*/ 2147483646 h 1106"/>
                  <a:gd name="T14" fmla="*/ 2147483646 w 638"/>
                  <a:gd name="T15" fmla="*/ 2147483646 h 1106"/>
                  <a:gd name="T16" fmla="*/ 2147483646 w 638"/>
                  <a:gd name="T17" fmla="*/ 2147483646 h 1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8" h="1106">
                    <a:moveTo>
                      <a:pt x="478" y="6"/>
                    </a:moveTo>
                    <a:cubicBezTo>
                      <a:pt x="459" y="2"/>
                      <a:pt x="439" y="0"/>
                      <a:pt x="419" y="0"/>
                    </a:cubicBezTo>
                    <a:cubicBezTo>
                      <a:pt x="326" y="0"/>
                      <a:pt x="255" y="46"/>
                      <a:pt x="250" y="49"/>
                    </a:cubicBezTo>
                    <a:cubicBezTo>
                      <a:pt x="91" y="174"/>
                      <a:pt x="0" y="362"/>
                      <a:pt x="0" y="564"/>
                    </a:cubicBezTo>
                    <a:cubicBezTo>
                      <a:pt x="0" y="785"/>
                      <a:pt x="109" y="986"/>
                      <a:pt x="288" y="1106"/>
                    </a:cubicBezTo>
                    <a:cubicBezTo>
                      <a:pt x="266" y="1079"/>
                      <a:pt x="245" y="1045"/>
                      <a:pt x="232" y="1003"/>
                    </a:cubicBezTo>
                    <a:cubicBezTo>
                      <a:pt x="195" y="889"/>
                      <a:pt x="260" y="781"/>
                      <a:pt x="264" y="774"/>
                    </a:cubicBezTo>
                    <a:cubicBezTo>
                      <a:pt x="638" y="127"/>
                      <a:pt x="638" y="127"/>
                      <a:pt x="638" y="127"/>
                    </a:cubicBezTo>
                    <a:cubicBezTo>
                      <a:pt x="623" y="104"/>
                      <a:pt x="568" y="25"/>
                      <a:pt x="478" y="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B3BA4193-85D3-4093-9F3D-66BDB571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188" y="3609975"/>
                <a:ext cx="4122737" cy="2332038"/>
              </a:xfrm>
              <a:custGeom>
                <a:avLst/>
                <a:gdLst>
                  <a:gd name="T0" fmla="*/ 2147483646 w 1076"/>
                  <a:gd name="T1" fmla="*/ 2147483646 h 608"/>
                  <a:gd name="T2" fmla="*/ 2147483646 w 1076"/>
                  <a:gd name="T3" fmla="*/ 2147483646 h 608"/>
                  <a:gd name="T4" fmla="*/ 2147483646 w 1076"/>
                  <a:gd name="T5" fmla="*/ 2147483646 h 608"/>
                  <a:gd name="T6" fmla="*/ 2147483646 w 1076"/>
                  <a:gd name="T7" fmla="*/ 2147483646 h 608"/>
                  <a:gd name="T8" fmla="*/ 2147483646 w 1076"/>
                  <a:gd name="T9" fmla="*/ 2147483646 h 608"/>
                  <a:gd name="T10" fmla="*/ 2147483646 w 1076"/>
                  <a:gd name="T11" fmla="*/ 2147483646 h 608"/>
                  <a:gd name="T12" fmla="*/ 2147483646 w 1076"/>
                  <a:gd name="T13" fmla="*/ 2147483646 h 608"/>
                  <a:gd name="T14" fmla="*/ 2147483646 w 1076"/>
                  <a:gd name="T15" fmla="*/ 2147483646 h 608"/>
                  <a:gd name="T16" fmla="*/ 2147483646 w 1076"/>
                  <a:gd name="T17" fmla="*/ 0 h 608"/>
                  <a:gd name="T18" fmla="*/ 2147483646 w 1076"/>
                  <a:gd name="T19" fmla="*/ 2147483646 h 6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6" h="608">
                    <a:moveTo>
                      <a:pt x="1015" y="99"/>
                    </a:moveTo>
                    <a:cubicBezTo>
                      <a:pt x="940" y="182"/>
                      <a:pt x="826" y="186"/>
                      <a:pt x="804" y="186"/>
                    </a:cubicBezTo>
                    <a:cubicBezTo>
                      <a:pt x="802" y="186"/>
                      <a:pt x="801" y="186"/>
                      <a:pt x="800" y="186"/>
                    </a:cubicBezTo>
                    <a:cubicBezTo>
                      <a:pt x="53" y="186"/>
                      <a:pt x="53" y="186"/>
                      <a:pt x="53" y="186"/>
                    </a:cubicBezTo>
                    <a:cubicBezTo>
                      <a:pt x="40" y="210"/>
                      <a:pt x="0" y="297"/>
                      <a:pt x="28" y="385"/>
                    </a:cubicBezTo>
                    <a:cubicBezTo>
                      <a:pt x="67" y="506"/>
                      <a:pt x="179" y="561"/>
                      <a:pt x="180" y="561"/>
                    </a:cubicBezTo>
                    <a:cubicBezTo>
                      <a:pt x="181" y="562"/>
                      <a:pt x="181" y="562"/>
                      <a:pt x="181" y="562"/>
                    </a:cubicBezTo>
                    <a:cubicBezTo>
                      <a:pt x="258" y="592"/>
                      <a:pt x="339" y="608"/>
                      <a:pt x="423" y="608"/>
                    </a:cubicBezTo>
                    <a:cubicBezTo>
                      <a:pt x="768" y="608"/>
                      <a:pt x="1052" y="339"/>
                      <a:pt x="1076" y="0"/>
                    </a:cubicBezTo>
                    <a:cubicBezTo>
                      <a:pt x="1063" y="33"/>
                      <a:pt x="1044" y="67"/>
                      <a:pt x="1015" y="9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41">
                <a:extLst>
                  <a:ext uri="{FF2B5EF4-FFF2-40B4-BE49-F238E27FC236}">
                    <a16:creationId xmlns:a16="http://schemas.microsoft.com/office/drawing/2014/main" id="{6E822402-8E57-411F-9A11-B145661B13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3300" y="4652963"/>
                <a:ext cx="1444625" cy="752475"/>
              </a:xfrm>
              <a:custGeom>
                <a:avLst/>
                <a:gdLst>
                  <a:gd name="T0" fmla="*/ 2147483646 w 377"/>
                  <a:gd name="T1" fmla="*/ 2147483646 h 196"/>
                  <a:gd name="T2" fmla="*/ 2147483646 w 377"/>
                  <a:gd name="T3" fmla="*/ 2147483646 h 196"/>
                  <a:gd name="T4" fmla="*/ 2147483646 w 377"/>
                  <a:gd name="T5" fmla="*/ 2147483646 h 196"/>
                  <a:gd name="T6" fmla="*/ 2147483646 w 377"/>
                  <a:gd name="T7" fmla="*/ 2147483646 h 196"/>
                  <a:gd name="T8" fmla="*/ 2147483646 w 377"/>
                  <a:gd name="T9" fmla="*/ 2147483646 h 196"/>
                  <a:gd name="T10" fmla="*/ 2147483646 w 377"/>
                  <a:gd name="T11" fmla="*/ 2147483646 h 196"/>
                  <a:gd name="T12" fmla="*/ 2147483646 w 377"/>
                  <a:gd name="T13" fmla="*/ 2147483646 h 196"/>
                  <a:gd name="T14" fmla="*/ 2147483646 w 377"/>
                  <a:gd name="T15" fmla="*/ 2147483646 h 196"/>
                  <a:gd name="T16" fmla="*/ 2147483646 w 377"/>
                  <a:gd name="T17" fmla="*/ 2147483646 h 196"/>
                  <a:gd name="T18" fmla="*/ 2147483646 w 377"/>
                  <a:gd name="T19" fmla="*/ 2147483646 h 196"/>
                  <a:gd name="T20" fmla="*/ 2147483646 w 377"/>
                  <a:gd name="T21" fmla="*/ 2147483646 h 196"/>
                  <a:gd name="T22" fmla="*/ 2147483646 w 377"/>
                  <a:gd name="T23" fmla="*/ 0 h 196"/>
                  <a:gd name="T24" fmla="*/ 2147483646 w 377"/>
                  <a:gd name="T25" fmla="*/ 2147483646 h 196"/>
                  <a:gd name="T26" fmla="*/ 2147483646 w 377"/>
                  <a:gd name="T27" fmla="*/ 2147483646 h 196"/>
                  <a:gd name="T28" fmla="*/ 2147483646 w 377"/>
                  <a:gd name="T29" fmla="*/ 2147483646 h 196"/>
                  <a:gd name="T30" fmla="*/ 2147483646 w 377"/>
                  <a:gd name="T31" fmla="*/ 2147483646 h 196"/>
                  <a:gd name="T32" fmla="*/ 2147483646 w 377"/>
                  <a:gd name="T33" fmla="*/ 2147483646 h 196"/>
                  <a:gd name="T34" fmla="*/ 2147483646 w 377"/>
                  <a:gd name="T35" fmla="*/ 2147483646 h 196"/>
                  <a:gd name="T36" fmla="*/ 2147483646 w 377"/>
                  <a:gd name="T37" fmla="*/ 2147483646 h 196"/>
                  <a:gd name="T38" fmla="*/ 2147483646 w 377"/>
                  <a:gd name="T39" fmla="*/ 2147483646 h 196"/>
                  <a:gd name="T40" fmla="*/ 2147483646 w 377"/>
                  <a:gd name="T41" fmla="*/ 2147483646 h 196"/>
                  <a:gd name="T42" fmla="*/ 2147483646 w 377"/>
                  <a:gd name="T43" fmla="*/ 2147483646 h 196"/>
                  <a:gd name="T44" fmla="*/ 2147483646 w 377"/>
                  <a:gd name="T45" fmla="*/ 2147483646 h 196"/>
                  <a:gd name="T46" fmla="*/ 2147483646 w 377"/>
                  <a:gd name="T47" fmla="*/ 2147483646 h 196"/>
                  <a:gd name="T48" fmla="*/ 2147483646 w 377"/>
                  <a:gd name="T49" fmla="*/ 2147483646 h 196"/>
                  <a:gd name="T50" fmla="*/ 2147483646 w 377"/>
                  <a:gd name="T51" fmla="*/ 2147483646 h 196"/>
                  <a:gd name="T52" fmla="*/ 2147483646 w 377"/>
                  <a:gd name="T53" fmla="*/ 2147483646 h 196"/>
                  <a:gd name="T54" fmla="*/ 2147483646 w 377"/>
                  <a:gd name="T55" fmla="*/ 2147483646 h 196"/>
                  <a:gd name="T56" fmla="*/ 2147483646 w 377"/>
                  <a:gd name="T57" fmla="*/ 2147483646 h 196"/>
                  <a:gd name="T58" fmla="*/ 2147483646 w 377"/>
                  <a:gd name="T59" fmla="*/ 2147483646 h 196"/>
                  <a:gd name="T60" fmla="*/ 2147483646 w 377"/>
                  <a:gd name="T61" fmla="*/ 2147483646 h 196"/>
                  <a:gd name="T62" fmla="*/ 2147483646 w 377"/>
                  <a:gd name="T63" fmla="*/ 2147483646 h 196"/>
                  <a:gd name="T64" fmla="*/ 2147483646 w 377"/>
                  <a:gd name="T65" fmla="*/ 2147483646 h 196"/>
                  <a:gd name="T66" fmla="*/ 2147483646 w 377"/>
                  <a:gd name="T67" fmla="*/ 2147483646 h 196"/>
                  <a:gd name="T68" fmla="*/ 2147483646 w 377"/>
                  <a:gd name="T69" fmla="*/ 2147483646 h 196"/>
                  <a:gd name="T70" fmla="*/ 2147483646 w 377"/>
                  <a:gd name="T71" fmla="*/ 2147483646 h 196"/>
                  <a:gd name="T72" fmla="*/ 2147483646 w 377"/>
                  <a:gd name="T73" fmla="*/ 2147483646 h 196"/>
                  <a:gd name="T74" fmla="*/ 2147483646 w 377"/>
                  <a:gd name="T75" fmla="*/ 2147483646 h 196"/>
                  <a:gd name="T76" fmla="*/ 2147483646 w 377"/>
                  <a:gd name="T77" fmla="*/ 2147483646 h 196"/>
                  <a:gd name="T78" fmla="*/ 2147483646 w 377"/>
                  <a:gd name="T79" fmla="*/ 2147483646 h 196"/>
                  <a:gd name="T80" fmla="*/ 2147483646 w 377"/>
                  <a:gd name="T81" fmla="*/ 2147483646 h 196"/>
                  <a:gd name="T82" fmla="*/ 2147483646 w 377"/>
                  <a:gd name="T83" fmla="*/ 2147483646 h 196"/>
                  <a:gd name="T84" fmla="*/ 2147483646 w 377"/>
                  <a:gd name="T85" fmla="*/ 2147483646 h 196"/>
                  <a:gd name="T86" fmla="*/ 2147483646 w 377"/>
                  <a:gd name="T87" fmla="*/ 2147483646 h 196"/>
                  <a:gd name="T88" fmla="*/ 2147483646 w 377"/>
                  <a:gd name="T89" fmla="*/ 2147483646 h 196"/>
                  <a:gd name="T90" fmla="*/ 2147483646 w 377"/>
                  <a:gd name="T91" fmla="*/ 2147483646 h 196"/>
                  <a:gd name="T92" fmla="*/ 2147483646 w 377"/>
                  <a:gd name="T93" fmla="*/ 2147483646 h 196"/>
                  <a:gd name="T94" fmla="*/ 2147483646 w 377"/>
                  <a:gd name="T95" fmla="*/ 2147483646 h 196"/>
                  <a:gd name="T96" fmla="*/ 2147483646 w 377"/>
                  <a:gd name="T97" fmla="*/ 2147483646 h 196"/>
                  <a:gd name="T98" fmla="*/ 2147483646 w 377"/>
                  <a:gd name="T99" fmla="*/ 2147483646 h 196"/>
                  <a:gd name="T100" fmla="*/ 2147483646 w 377"/>
                  <a:gd name="T101" fmla="*/ 2147483646 h 196"/>
                  <a:gd name="T102" fmla="*/ 2147483646 w 377"/>
                  <a:gd name="T103" fmla="*/ 2147483646 h 196"/>
                  <a:gd name="T104" fmla="*/ 2147483646 w 377"/>
                  <a:gd name="T105" fmla="*/ 2147483646 h 196"/>
                  <a:gd name="T106" fmla="*/ 2147483646 w 377"/>
                  <a:gd name="T107" fmla="*/ 2147483646 h 196"/>
                  <a:gd name="T108" fmla="*/ 2147483646 w 377"/>
                  <a:gd name="T109" fmla="*/ 2147483646 h 196"/>
                  <a:gd name="T110" fmla="*/ 2147483646 w 377"/>
                  <a:gd name="T111" fmla="*/ 2147483646 h 196"/>
                  <a:gd name="T112" fmla="*/ 2147483646 w 377"/>
                  <a:gd name="T113" fmla="*/ 2147483646 h 196"/>
                  <a:gd name="T114" fmla="*/ 2147483646 w 377"/>
                  <a:gd name="T115" fmla="*/ 2147483646 h 196"/>
                  <a:gd name="T116" fmla="*/ 2147483646 w 377"/>
                  <a:gd name="T117" fmla="*/ 2147483646 h 1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77" h="196">
                    <a:moveTo>
                      <a:pt x="272" y="184"/>
                    </a:moveTo>
                    <a:cubicBezTo>
                      <a:pt x="266" y="187"/>
                      <a:pt x="261" y="189"/>
                      <a:pt x="255" y="190"/>
                    </a:cubicBezTo>
                    <a:cubicBezTo>
                      <a:pt x="236" y="194"/>
                      <a:pt x="217" y="195"/>
                      <a:pt x="193" y="196"/>
                    </a:cubicBezTo>
                    <a:cubicBezTo>
                      <a:pt x="169" y="195"/>
                      <a:pt x="150" y="194"/>
                      <a:pt x="131" y="190"/>
                    </a:cubicBezTo>
                    <a:cubicBezTo>
                      <a:pt x="125" y="189"/>
                      <a:pt x="119" y="187"/>
                      <a:pt x="114" y="184"/>
                    </a:cubicBezTo>
                    <a:cubicBezTo>
                      <a:pt x="98" y="177"/>
                      <a:pt x="98" y="163"/>
                      <a:pt x="107" y="154"/>
                    </a:cubicBezTo>
                    <a:cubicBezTo>
                      <a:pt x="117" y="144"/>
                      <a:pt x="129" y="137"/>
                      <a:pt x="142" y="131"/>
                    </a:cubicBezTo>
                    <a:cubicBezTo>
                      <a:pt x="147" y="129"/>
                      <a:pt x="153" y="127"/>
                      <a:pt x="159" y="124"/>
                    </a:cubicBezTo>
                    <a:cubicBezTo>
                      <a:pt x="170" y="120"/>
                      <a:pt x="173" y="109"/>
                      <a:pt x="165" y="101"/>
                    </a:cubicBezTo>
                    <a:cubicBezTo>
                      <a:pt x="149" y="84"/>
                      <a:pt x="142" y="64"/>
                      <a:pt x="143" y="42"/>
                    </a:cubicBezTo>
                    <a:cubicBezTo>
                      <a:pt x="144" y="19"/>
                      <a:pt x="158" y="7"/>
                      <a:pt x="179" y="1"/>
                    </a:cubicBezTo>
                    <a:cubicBezTo>
                      <a:pt x="184" y="0"/>
                      <a:pt x="188" y="0"/>
                      <a:pt x="193" y="0"/>
                    </a:cubicBezTo>
                    <a:cubicBezTo>
                      <a:pt x="197" y="0"/>
                      <a:pt x="202" y="0"/>
                      <a:pt x="206" y="1"/>
                    </a:cubicBezTo>
                    <a:cubicBezTo>
                      <a:pt x="228" y="7"/>
                      <a:pt x="242" y="19"/>
                      <a:pt x="242" y="42"/>
                    </a:cubicBezTo>
                    <a:cubicBezTo>
                      <a:pt x="243" y="64"/>
                      <a:pt x="237" y="85"/>
                      <a:pt x="221" y="101"/>
                    </a:cubicBezTo>
                    <a:cubicBezTo>
                      <a:pt x="213" y="109"/>
                      <a:pt x="216" y="120"/>
                      <a:pt x="227" y="124"/>
                    </a:cubicBezTo>
                    <a:cubicBezTo>
                      <a:pt x="232" y="127"/>
                      <a:pt x="238" y="129"/>
                      <a:pt x="244" y="131"/>
                    </a:cubicBezTo>
                    <a:cubicBezTo>
                      <a:pt x="257" y="137"/>
                      <a:pt x="269" y="144"/>
                      <a:pt x="279" y="154"/>
                    </a:cubicBezTo>
                    <a:cubicBezTo>
                      <a:pt x="285" y="160"/>
                      <a:pt x="288" y="177"/>
                      <a:pt x="272" y="184"/>
                    </a:cubicBezTo>
                    <a:close/>
                    <a:moveTo>
                      <a:pt x="370" y="167"/>
                    </a:moveTo>
                    <a:cubicBezTo>
                      <a:pt x="363" y="160"/>
                      <a:pt x="355" y="155"/>
                      <a:pt x="346" y="151"/>
                    </a:cubicBezTo>
                    <a:cubicBezTo>
                      <a:pt x="342" y="149"/>
                      <a:pt x="338" y="148"/>
                      <a:pt x="334" y="146"/>
                    </a:cubicBezTo>
                    <a:cubicBezTo>
                      <a:pt x="326" y="143"/>
                      <a:pt x="324" y="135"/>
                      <a:pt x="330" y="130"/>
                    </a:cubicBezTo>
                    <a:cubicBezTo>
                      <a:pt x="341" y="118"/>
                      <a:pt x="346" y="104"/>
                      <a:pt x="345" y="89"/>
                    </a:cubicBezTo>
                    <a:cubicBezTo>
                      <a:pt x="344" y="73"/>
                      <a:pt x="335" y="64"/>
                      <a:pt x="320" y="60"/>
                    </a:cubicBezTo>
                    <a:cubicBezTo>
                      <a:pt x="317" y="60"/>
                      <a:pt x="314" y="59"/>
                      <a:pt x="310" y="59"/>
                    </a:cubicBezTo>
                    <a:cubicBezTo>
                      <a:pt x="307" y="59"/>
                      <a:pt x="304" y="60"/>
                      <a:pt x="301" y="60"/>
                    </a:cubicBezTo>
                    <a:cubicBezTo>
                      <a:pt x="286" y="64"/>
                      <a:pt x="277" y="73"/>
                      <a:pt x="276" y="89"/>
                    </a:cubicBezTo>
                    <a:cubicBezTo>
                      <a:pt x="275" y="104"/>
                      <a:pt x="280" y="118"/>
                      <a:pt x="291" y="130"/>
                    </a:cubicBezTo>
                    <a:cubicBezTo>
                      <a:pt x="297" y="135"/>
                      <a:pt x="295" y="143"/>
                      <a:pt x="287" y="146"/>
                    </a:cubicBezTo>
                    <a:cubicBezTo>
                      <a:pt x="287" y="146"/>
                      <a:pt x="286" y="146"/>
                      <a:pt x="286" y="146"/>
                    </a:cubicBezTo>
                    <a:cubicBezTo>
                      <a:pt x="287" y="147"/>
                      <a:pt x="288" y="148"/>
                      <a:pt x="290" y="150"/>
                    </a:cubicBezTo>
                    <a:cubicBezTo>
                      <a:pt x="295" y="155"/>
                      <a:pt x="297" y="163"/>
                      <a:pt x="296" y="171"/>
                    </a:cubicBezTo>
                    <a:cubicBezTo>
                      <a:pt x="294" y="179"/>
                      <a:pt x="289" y="186"/>
                      <a:pt x="280" y="190"/>
                    </a:cubicBezTo>
                    <a:cubicBezTo>
                      <a:pt x="278" y="191"/>
                      <a:pt x="276" y="192"/>
                      <a:pt x="274" y="193"/>
                    </a:cubicBezTo>
                    <a:cubicBezTo>
                      <a:pt x="285" y="195"/>
                      <a:pt x="296" y="195"/>
                      <a:pt x="310" y="196"/>
                    </a:cubicBezTo>
                    <a:cubicBezTo>
                      <a:pt x="327" y="195"/>
                      <a:pt x="341" y="195"/>
                      <a:pt x="354" y="192"/>
                    </a:cubicBezTo>
                    <a:cubicBezTo>
                      <a:pt x="358" y="191"/>
                      <a:pt x="362" y="189"/>
                      <a:pt x="365" y="188"/>
                    </a:cubicBezTo>
                    <a:cubicBezTo>
                      <a:pt x="377" y="182"/>
                      <a:pt x="375" y="171"/>
                      <a:pt x="370" y="167"/>
                    </a:cubicBezTo>
                    <a:close/>
                    <a:moveTo>
                      <a:pt x="88" y="171"/>
                    </a:moveTo>
                    <a:cubicBezTo>
                      <a:pt x="87" y="164"/>
                      <a:pt x="90" y="156"/>
                      <a:pt x="96" y="150"/>
                    </a:cubicBezTo>
                    <a:cubicBezTo>
                      <a:pt x="99" y="147"/>
                      <a:pt x="101" y="145"/>
                      <a:pt x="104" y="143"/>
                    </a:cubicBezTo>
                    <a:cubicBezTo>
                      <a:pt x="102" y="142"/>
                      <a:pt x="101" y="141"/>
                      <a:pt x="99" y="141"/>
                    </a:cubicBezTo>
                    <a:cubicBezTo>
                      <a:pt x="91" y="137"/>
                      <a:pt x="88" y="129"/>
                      <a:pt x="95" y="123"/>
                    </a:cubicBezTo>
                    <a:cubicBezTo>
                      <a:pt x="107" y="110"/>
                      <a:pt x="112" y="95"/>
                      <a:pt x="111" y="78"/>
                    </a:cubicBezTo>
                    <a:cubicBezTo>
                      <a:pt x="111" y="60"/>
                      <a:pt x="100" y="50"/>
                      <a:pt x="84" y="46"/>
                    </a:cubicBezTo>
                    <a:cubicBezTo>
                      <a:pt x="80" y="45"/>
                      <a:pt x="76" y="45"/>
                      <a:pt x="73" y="45"/>
                    </a:cubicBezTo>
                    <a:cubicBezTo>
                      <a:pt x="70" y="45"/>
                      <a:pt x="66" y="45"/>
                      <a:pt x="63" y="46"/>
                    </a:cubicBezTo>
                    <a:cubicBezTo>
                      <a:pt x="46" y="50"/>
                      <a:pt x="36" y="60"/>
                      <a:pt x="35" y="78"/>
                    </a:cubicBezTo>
                    <a:cubicBezTo>
                      <a:pt x="34" y="95"/>
                      <a:pt x="39" y="110"/>
                      <a:pt x="52" y="123"/>
                    </a:cubicBezTo>
                    <a:cubicBezTo>
                      <a:pt x="58" y="129"/>
                      <a:pt x="55" y="137"/>
                      <a:pt x="47" y="141"/>
                    </a:cubicBezTo>
                    <a:cubicBezTo>
                      <a:pt x="43" y="142"/>
                      <a:pt x="38" y="144"/>
                      <a:pt x="34" y="146"/>
                    </a:cubicBezTo>
                    <a:cubicBezTo>
                      <a:pt x="24" y="151"/>
                      <a:pt x="14" y="156"/>
                      <a:pt x="7" y="164"/>
                    </a:cubicBezTo>
                    <a:cubicBezTo>
                      <a:pt x="0" y="171"/>
                      <a:pt x="0" y="181"/>
                      <a:pt x="12" y="187"/>
                    </a:cubicBezTo>
                    <a:cubicBezTo>
                      <a:pt x="16" y="189"/>
                      <a:pt x="21" y="190"/>
                      <a:pt x="25" y="191"/>
                    </a:cubicBezTo>
                    <a:cubicBezTo>
                      <a:pt x="40" y="195"/>
                      <a:pt x="55" y="195"/>
                      <a:pt x="73" y="196"/>
                    </a:cubicBezTo>
                    <a:cubicBezTo>
                      <a:pt x="88" y="195"/>
                      <a:pt x="100" y="195"/>
                      <a:pt x="112" y="193"/>
                    </a:cubicBezTo>
                    <a:cubicBezTo>
                      <a:pt x="110" y="192"/>
                      <a:pt x="107" y="191"/>
                      <a:pt x="105" y="190"/>
                    </a:cubicBezTo>
                    <a:cubicBezTo>
                      <a:pt x="96" y="186"/>
                      <a:pt x="90" y="179"/>
                      <a:pt x="88" y="17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42">
                <a:extLst>
                  <a:ext uri="{FF2B5EF4-FFF2-40B4-BE49-F238E27FC236}">
                    <a16:creationId xmlns:a16="http://schemas.microsoft.com/office/drawing/2014/main" id="{55004155-D8CB-48F4-A9C4-8D14E0C92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3763" y="2333625"/>
                <a:ext cx="842962" cy="755650"/>
              </a:xfrm>
              <a:custGeom>
                <a:avLst/>
                <a:gdLst>
                  <a:gd name="T0" fmla="*/ 2147483646 w 220"/>
                  <a:gd name="T1" fmla="*/ 2147483646 h 197"/>
                  <a:gd name="T2" fmla="*/ 2147483646 w 220"/>
                  <a:gd name="T3" fmla="*/ 2147483646 h 197"/>
                  <a:gd name="T4" fmla="*/ 2147483646 w 220"/>
                  <a:gd name="T5" fmla="*/ 2147483646 h 197"/>
                  <a:gd name="T6" fmla="*/ 2147483646 w 220"/>
                  <a:gd name="T7" fmla="*/ 0 h 197"/>
                  <a:gd name="T8" fmla="*/ 2147483646 w 220"/>
                  <a:gd name="T9" fmla="*/ 2147483646 h 197"/>
                  <a:gd name="T10" fmla="*/ 2147483646 w 220"/>
                  <a:gd name="T11" fmla="*/ 2147483646 h 197"/>
                  <a:gd name="T12" fmla="*/ 2147483646 w 220"/>
                  <a:gd name="T13" fmla="*/ 2147483646 h 197"/>
                  <a:gd name="T14" fmla="*/ 2147483646 w 220"/>
                  <a:gd name="T15" fmla="*/ 2147483646 h 197"/>
                  <a:gd name="T16" fmla="*/ 2147483646 w 220"/>
                  <a:gd name="T17" fmla="*/ 2147483646 h 197"/>
                  <a:gd name="T18" fmla="*/ 2147483646 w 220"/>
                  <a:gd name="T19" fmla="*/ 2147483646 h 197"/>
                  <a:gd name="T20" fmla="*/ 2147483646 w 220"/>
                  <a:gd name="T21" fmla="*/ 2147483646 h 197"/>
                  <a:gd name="T22" fmla="*/ 2147483646 w 220"/>
                  <a:gd name="T23" fmla="*/ 2147483646 h 197"/>
                  <a:gd name="T24" fmla="*/ 2147483646 w 220"/>
                  <a:gd name="T25" fmla="*/ 2147483646 h 197"/>
                  <a:gd name="T26" fmla="*/ 2147483646 w 220"/>
                  <a:gd name="T27" fmla="*/ 2147483646 h 197"/>
                  <a:gd name="T28" fmla="*/ 2147483646 w 220"/>
                  <a:gd name="T29" fmla="*/ 2147483646 h 197"/>
                  <a:gd name="T30" fmla="*/ 2147483646 w 220"/>
                  <a:gd name="T31" fmla="*/ 2147483646 h 197"/>
                  <a:gd name="T32" fmla="*/ 0 w 220"/>
                  <a:gd name="T33" fmla="*/ 2147483646 h 197"/>
                  <a:gd name="T34" fmla="*/ 2147483646 w 220"/>
                  <a:gd name="T35" fmla="*/ 2147483646 h 197"/>
                  <a:gd name="T36" fmla="*/ 2147483646 w 220"/>
                  <a:gd name="T37" fmla="*/ 2147483646 h 197"/>
                  <a:gd name="T38" fmla="*/ 2147483646 w 220"/>
                  <a:gd name="T39" fmla="*/ 2147483646 h 197"/>
                  <a:gd name="T40" fmla="*/ 2147483646 w 220"/>
                  <a:gd name="T41" fmla="*/ 2147483646 h 197"/>
                  <a:gd name="T42" fmla="*/ 0 w 220"/>
                  <a:gd name="T43" fmla="*/ 2147483646 h 197"/>
                  <a:gd name="T44" fmla="*/ 2147483646 w 220"/>
                  <a:gd name="T45" fmla="*/ 2147483646 h 197"/>
                  <a:gd name="T46" fmla="*/ 2147483646 w 220"/>
                  <a:gd name="T47" fmla="*/ 2147483646 h 197"/>
                  <a:gd name="T48" fmla="*/ 2147483646 w 220"/>
                  <a:gd name="T49" fmla="*/ 2147483646 h 197"/>
                  <a:gd name="T50" fmla="*/ 2147483646 w 220"/>
                  <a:gd name="T51" fmla="*/ 2147483646 h 197"/>
                  <a:gd name="T52" fmla="*/ 2147483646 w 220"/>
                  <a:gd name="T53" fmla="*/ 2147483646 h 197"/>
                  <a:gd name="T54" fmla="*/ 2147483646 w 220"/>
                  <a:gd name="T55" fmla="*/ 2147483646 h 197"/>
                  <a:gd name="T56" fmla="*/ 2147483646 w 220"/>
                  <a:gd name="T57" fmla="*/ 2147483646 h 197"/>
                  <a:gd name="T58" fmla="*/ 2147483646 w 220"/>
                  <a:gd name="T59" fmla="*/ 2147483646 h 197"/>
                  <a:gd name="T60" fmla="*/ 2147483646 w 220"/>
                  <a:gd name="T61" fmla="*/ 2147483646 h 197"/>
                  <a:gd name="T62" fmla="*/ 2147483646 w 220"/>
                  <a:gd name="T63" fmla="*/ 2147483646 h 197"/>
                  <a:gd name="T64" fmla="*/ 2147483646 w 220"/>
                  <a:gd name="T65" fmla="*/ 2147483646 h 197"/>
                  <a:gd name="T66" fmla="*/ 2147483646 w 220"/>
                  <a:gd name="T67" fmla="*/ 2147483646 h 197"/>
                  <a:gd name="T68" fmla="*/ 2147483646 w 220"/>
                  <a:gd name="T69" fmla="*/ 2147483646 h 197"/>
                  <a:gd name="T70" fmla="*/ 2147483646 w 220"/>
                  <a:gd name="T71" fmla="*/ 2147483646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0" h="197">
                    <a:moveTo>
                      <a:pt x="149" y="26"/>
                    </a:moveTo>
                    <a:cubicBezTo>
                      <a:pt x="136" y="26"/>
                      <a:pt x="136" y="26"/>
                      <a:pt x="136" y="26"/>
                    </a:cubicBezTo>
                    <a:cubicBezTo>
                      <a:pt x="135" y="18"/>
                      <a:pt x="129" y="12"/>
                      <a:pt x="122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2"/>
                      <a:pt x="84" y="18"/>
                      <a:pt x="83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11"/>
                      <a:pt x="81" y="0"/>
                      <a:pt x="94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38" y="0"/>
                      <a:pt x="149" y="11"/>
                      <a:pt x="149" y="26"/>
                    </a:cubicBezTo>
                    <a:close/>
                    <a:moveTo>
                      <a:pt x="33" y="110"/>
                    </a:moveTo>
                    <a:cubicBezTo>
                      <a:pt x="89" y="110"/>
                      <a:pt x="89" y="110"/>
                      <a:pt x="89" y="110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9" y="96"/>
                      <a:pt x="93" y="91"/>
                      <a:pt x="99" y="91"/>
                    </a:cubicBezTo>
                    <a:cubicBezTo>
                      <a:pt x="120" y="91"/>
                      <a:pt x="120" y="91"/>
                      <a:pt x="120" y="91"/>
                    </a:cubicBezTo>
                    <a:cubicBezTo>
                      <a:pt x="126" y="91"/>
                      <a:pt x="131" y="96"/>
                      <a:pt x="131" y="102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86" y="110"/>
                      <a:pt x="186" y="110"/>
                      <a:pt x="186" y="110"/>
                    </a:cubicBezTo>
                    <a:cubicBezTo>
                      <a:pt x="203" y="110"/>
                      <a:pt x="217" y="96"/>
                      <a:pt x="220" y="78"/>
                    </a:cubicBezTo>
                    <a:cubicBezTo>
                      <a:pt x="220" y="61"/>
                      <a:pt x="220" y="61"/>
                      <a:pt x="220" y="61"/>
                    </a:cubicBezTo>
                    <a:cubicBezTo>
                      <a:pt x="220" y="45"/>
                      <a:pt x="208" y="32"/>
                      <a:pt x="194" y="32"/>
                    </a:cubicBezTo>
                    <a:cubicBezTo>
                      <a:pt x="182" y="32"/>
                      <a:pt x="182" y="32"/>
                      <a:pt x="182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1" y="32"/>
                      <a:pt x="0" y="45"/>
                      <a:pt x="0" y="6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3" y="96"/>
                      <a:pt x="16" y="110"/>
                      <a:pt x="33" y="110"/>
                    </a:cubicBezTo>
                    <a:close/>
                    <a:moveTo>
                      <a:pt x="186" y="119"/>
                    </a:move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31" y="133"/>
                      <a:pt x="126" y="137"/>
                      <a:pt x="120" y="137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3" y="137"/>
                      <a:pt x="89" y="133"/>
                      <a:pt x="89" y="127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19" y="119"/>
                      <a:pt x="7" y="111"/>
                      <a:pt x="0" y="10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4"/>
                      <a:pt x="11" y="197"/>
                      <a:pt x="25" y="197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42" y="197"/>
                      <a:pt x="42" y="197"/>
                      <a:pt x="42" y="197"/>
                    </a:cubicBezTo>
                    <a:cubicBezTo>
                      <a:pt x="51" y="197"/>
                      <a:pt x="51" y="197"/>
                      <a:pt x="51" y="197"/>
                    </a:cubicBezTo>
                    <a:cubicBezTo>
                      <a:pt x="167" y="197"/>
                      <a:pt x="167" y="197"/>
                      <a:pt x="167" y="197"/>
                    </a:cubicBezTo>
                    <a:cubicBezTo>
                      <a:pt x="176" y="197"/>
                      <a:pt x="176" y="197"/>
                      <a:pt x="176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4" y="197"/>
                      <a:pt x="194" y="197"/>
                      <a:pt x="194" y="197"/>
                    </a:cubicBezTo>
                    <a:cubicBezTo>
                      <a:pt x="208" y="197"/>
                      <a:pt x="220" y="184"/>
                      <a:pt x="220" y="168"/>
                    </a:cubicBezTo>
                    <a:cubicBezTo>
                      <a:pt x="220" y="100"/>
                      <a:pt x="220" y="100"/>
                      <a:pt x="220" y="100"/>
                    </a:cubicBezTo>
                    <a:cubicBezTo>
                      <a:pt x="212" y="111"/>
                      <a:pt x="200" y="119"/>
                      <a:pt x="186" y="119"/>
                    </a:cubicBezTo>
                    <a:close/>
                    <a:moveTo>
                      <a:pt x="120" y="99"/>
                    </a:moveTo>
                    <a:cubicBezTo>
                      <a:pt x="99" y="99"/>
                      <a:pt x="99" y="99"/>
                      <a:pt x="99" y="99"/>
                    </a:cubicBezTo>
                    <a:cubicBezTo>
                      <a:pt x="97" y="99"/>
                      <a:pt x="96" y="101"/>
                      <a:pt x="96" y="103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11"/>
                      <a:pt x="96" y="111"/>
                      <a:pt x="96" y="111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6" y="128"/>
                      <a:pt x="97" y="130"/>
                      <a:pt x="99" y="130"/>
                    </a:cubicBezTo>
                    <a:cubicBezTo>
                      <a:pt x="120" y="130"/>
                      <a:pt x="120" y="130"/>
                      <a:pt x="120" y="130"/>
                    </a:cubicBezTo>
                    <a:cubicBezTo>
                      <a:pt x="122" y="130"/>
                      <a:pt x="124" y="128"/>
                      <a:pt x="124" y="126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24" y="111"/>
                      <a:pt x="124" y="111"/>
                      <a:pt x="124" y="111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03"/>
                      <a:pt x="124" y="103"/>
                      <a:pt x="124" y="103"/>
                    </a:cubicBezTo>
                    <a:cubicBezTo>
                      <a:pt x="124" y="101"/>
                      <a:pt x="122" y="99"/>
                      <a:pt x="120" y="9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43">
                <a:extLst>
                  <a:ext uri="{FF2B5EF4-FFF2-40B4-BE49-F238E27FC236}">
                    <a16:creationId xmlns:a16="http://schemas.microsoft.com/office/drawing/2014/main" id="{A24C427F-037C-4848-9895-8155E39809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0000" y="1965325"/>
                <a:ext cx="827088" cy="828675"/>
              </a:xfrm>
              <a:custGeom>
                <a:avLst/>
                <a:gdLst>
                  <a:gd name="T0" fmla="*/ 2147483646 w 216"/>
                  <a:gd name="T1" fmla="*/ 2147483646 h 216"/>
                  <a:gd name="T2" fmla="*/ 2147483646 w 216"/>
                  <a:gd name="T3" fmla="*/ 2147483646 h 216"/>
                  <a:gd name="T4" fmla="*/ 2147483646 w 216"/>
                  <a:gd name="T5" fmla="*/ 2147483646 h 216"/>
                  <a:gd name="T6" fmla="*/ 0 w 216"/>
                  <a:gd name="T7" fmla="*/ 2147483646 h 216"/>
                  <a:gd name="T8" fmla="*/ 2147483646 w 216"/>
                  <a:gd name="T9" fmla="*/ 2147483646 h 216"/>
                  <a:gd name="T10" fmla="*/ 2147483646 w 216"/>
                  <a:gd name="T11" fmla="*/ 2147483646 h 216"/>
                  <a:gd name="T12" fmla="*/ 2147483646 w 216"/>
                  <a:gd name="T13" fmla="*/ 0 h 216"/>
                  <a:gd name="T14" fmla="*/ 2147483646 w 216"/>
                  <a:gd name="T15" fmla="*/ 2147483646 h 216"/>
                  <a:gd name="T16" fmla="*/ 2147483646 w 216"/>
                  <a:gd name="T17" fmla="*/ 2147483646 h 216"/>
                  <a:gd name="T18" fmla="*/ 2147483646 w 216"/>
                  <a:gd name="T19" fmla="*/ 0 h 2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1" y="114"/>
                    </a:move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70"/>
                      <a:pt x="158" y="216"/>
                      <a:pt x="101" y="216"/>
                    </a:cubicBezTo>
                    <a:cubicBezTo>
                      <a:pt x="45" y="216"/>
                      <a:pt x="0" y="170"/>
                      <a:pt x="0" y="114"/>
                    </a:cubicBezTo>
                    <a:cubicBezTo>
                      <a:pt x="0" y="58"/>
                      <a:pt x="45" y="12"/>
                      <a:pt x="101" y="12"/>
                    </a:cubicBezTo>
                    <a:lnTo>
                      <a:pt x="101" y="114"/>
                    </a:lnTo>
                    <a:close/>
                    <a:moveTo>
                      <a:pt x="114" y="0"/>
                    </a:moveTo>
                    <a:cubicBezTo>
                      <a:pt x="114" y="101"/>
                      <a:pt x="114" y="101"/>
                      <a:pt x="114" y="101"/>
                    </a:cubicBezTo>
                    <a:cubicBezTo>
                      <a:pt x="216" y="101"/>
                      <a:pt x="216" y="101"/>
                      <a:pt x="216" y="101"/>
                    </a:cubicBezTo>
                    <a:cubicBezTo>
                      <a:pt x="216" y="45"/>
                      <a:pt x="170" y="0"/>
                      <a:pt x="11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TextBox 81">
            <a:extLst>
              <a:ext uri="{FF2B5EF4-FFF2-40B4-BE49-F238E27FC236}">
                <a16:creationId xmlns:a16="http://schemas.microsoft.com/office/drawing/2014/main" id="{62588745-8C0C-4D03-987B-CC609FE89766}"/>
              </a:ext>
            </a:extLst>
          </p:cNvPr>
          <p:cNvSpPr txBox="1"/>
          <p:nvPr/>
        </p:nvSpPr>
        <p:spPr>
          <a:xfrm>
            <a:off x="5714846" y="1437928"/>
            <a:ext cx="5027331" cy="83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2" name="TextBox 81">
            <a:extLst>
              <a:ext uri="{FF2B5EF4-FFF2-40B4-BE49-F238E27FC236}">
                <a16:creationId xmlns:a16="http://schemas.microsoft.com/office/drawing/2014/main" id="{018C2B86-275F-4827-8039-BA6F3BB8565D}"/>
              </a:ext>
            </a:extLst>
          </p:cNvPr>
          <p:cNvSpPr txBox="1"/>
          <p:nvPr/>
        </p:nvSpPr>
        <p:spPr>
          <a:xfrm>
            <a:off x="6221283" y="3168255"/>
            <a:ext cx="5027331" cy="83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TextBox 81">
            <a:extLst>
              <a:ext uri="{FF2B5EF4-FFF2-40B4-BE49-F238E27FC236}">
                <a16:creationId xmlns:a16="http://schemas.microsoft.com/office/drawing/2014/main" id="{3E7DB4EA-3EAB-4955-9551-502B864049F4}"/>
              </a:ext>
            </a:extLst>
          </p:cNvPr>
          <p:cNvSpPr txBox="1"/>
          <p:nvPr/>
        </p:nvSpPr>
        <p:spPr>
          <a:xfrm>
            <a:off x="5714846" y="4771972"/>
            <a:ext cx="5027331" cy="83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8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3F37F0A-85EB-4E84-A9EB-35DEB35A55F8}"/>
              </a:ext>
            </a:extLst>
          </p:cNvPr>
          <p:cNvGrpSpPr/>
          <p:nvPr/>
        </p:nvGrpSpPr>
        <p:grpSpPr>
          <a:xfrm>
            <a:off x="2479173" y="3173991"/>
            <a:ext cx="865101" cy="469560"/>
            <a:chOff x="2479173" y="3173991"/>
            <a:chExt cx="865101" cy="469560"/>
          </a:xfrm>
        </p:grpSpPr>
        <p:sp>
          <p:nvSpPr>
            <p:cNvPr id="15" name="iṩḻiḑê">
              <a:extLst>
                <a:ext uri="{FF2B5EF4-FFF2-40B4-BE49-F238E27FC236}">
                  <a16:creationId xmlns:a16="http://schemas.microsoft.com/office/drawing/2014/main" id="{8025A1E7-0532-4449-9890-E0B8EE3744CD}"/>
                </a:ext>
              </a:extLst>
            </p:cNvPr>
            <p:cNvSpPr/>
            <p:nvPr/>
          </p:nvSpPr>
          <p:spPr>
            <a:xfrm>
              <a:off x="2479173" y="3173991"/>
              <a:ext cx="655199" cy="469560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ślïdê">
              <a:extLst>
                <a:ext uri="{FF2B5EF4-FFF2-40B4-BE49-F238E27FC236}">
                  <a16:creationId xmlns:a16="http://schemas.microsoft.com/office/drawing/2014/main" id="{626FD246-7486-4ACA-879D-9C1F4FEBE230}"/>
                </a:ext>
              </a:extLst>
            </p:cNvPr>
            <p:cNvSpPr txBox="1"/>
            <p:nvPr/>
          </p:nvSpPr>
          <p:spPr>
            <a:xfrm>
              <a:off x="2500112" y="3211115"/>
              <a:ext cx="8441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</a:t>
              </a:r>
              <a:r>
                <a:rPr lang="en-US" altLang="zh-CN" sz="100" dirty="0">
                  <a:cs typeface="+mn-ea"/>
                  <a:sym typeface="+mn-lt"/>
                </a:rPr>
                <a:t> </a:t>
              </a:r>
              <a:r>
                <a:rPr lang="en-US" altLang="zh-CN" sz="2000" dirty="0"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B67F8FE-6E24-448D-B3C1-3D09BD5A9ED4}"/>
              </a:ext>
            </a:extLst>
          </p:cNvPr>
          <p:cNvGrpSpPr/>
          <p:nvPr/>
        </p:nvGrpSpPr>
        <p:grpSpPr>
          <a:xfrm>
            <a:off x="5178918" y="3173991"/>
            <a:ext cx="865101" cy="469560"/>
            <a:chOff x="5178918" y="3173991"/>
            <a:chExt cx="865101" cy="469560"/>
          </a:xfrm>
        </p:grpSpPr>
        <p:sp>
          <p:nvSpPr>
            <p:cNvPr id="18" name="ïšļïde">
              <a:extLst>
                <a:ext uri="{FF2B5EF4-FFF2-40B4-BE49-F238E27FC236}">
                  <a16:creationId xmlns:a16="http://schemas.microsoft.com/office/drawing/2014/main" id="{73BAA8EE-44E1-420D-AAC1-E94A9C4B1A29}"/>
                </a:ext>
              </a:extLst>
            </p:cNvPr>
            <p:cNvSpPr/>
            <p:nvPr/>
          </p:nvSpPr>
          <p:spPr>
            <a:xfrm>
              <a:off x="5178918" y="3173991"/>
              <a:ext cx="655199" cy="469560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iśḷîde">
              <a:extLst>
                <a:ext uri="{FF2B5EF4-FFF2-40B4-BE49-F238E27FC236}">
                  <a16:creationId xmlns:a16="http://schemas.microsoft.com/office/drawing/2014/main" id="{9E4D997C-28F5-424D-896B-C1136AB7DD07}"/>
                </a:ext>
              </a:extLst>
            </p:cNvPr>
            <p:cNvSpPr txBox="1"/>
            <p:nvPr/>
          </p:nvSpPr>
          <p:spPr>
            <a:xfrm>
              <a:off x="5199857" y="3211115"/>
              <a:ext cx="8441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</a:t>
              </a:r>
              <a:r>
                <a:rPr lang="en-US" altLang="zh-CN" sz="100" dirty="0">
                  <a:cs typeface="+mn-ea"/>
                  <a:sym typeface="+mn-lt"/>
                </a:rPr>
                <a:t> </a:t>
              </a:r>
              <a:r>
                <a:rPr lang="en-US" altLang="zh-CN" sz="2000" dirty="0"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EFA7ABA-592C-4500-AF40-4A90E038A31D}"/>
              </a:ext>
            </a:extLst>
          </p:cNvPr>
          <p:cNvGrpSpPr/>
          <p:nvPr/>
        </p:nvGrpSpPr>
        <p:grpSpPr>
          <a:xfrm>
            <a:off x="7878663" y="3173991"/>
            <a:ext cx="865101" cy="469560"/>
            <a:chOff x="7878663" y="3173991"/>
            <a:chExt cx="865101" cy="469560"/>
          </a:xfrm>
        </p:grpSpPr>
        <p:sp>
          <p:nvSpPr>
            <p:cNvPr id="21" name="ïśliḋe">
              <a:extLst>
                <a:ext uri="{FF2B5EF4-FFF2-40B4-BE49-F238E27FC236}">
                  <a16:creationId xmlns:a16="http://schemas.microsoft.com/office/drawing/2014/main" id="{D16F8162-78A8-4FAD-B4B1-6AFC50312610}"/>
                </a:ext>
              </a:extLst>
            </p:cNvPr>
            <p:cNvSpPr/>
            <p:nvPr/>
          </p:nvSpPr>
          <p:spPr>
            <a:xfrm>
              <a:off x="7878663" y="3173991"/>
              <a:ext cx="655199" cy="469560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ṣḻiḋê">
              <a:extLst>
                <a:ext uri="{FF2B5EF4-FFF2-40B4-BE49-F238E27FC236}">
                  <a16:creationId xmlns:a16="http://schemas.microsoft.com/office/drawing/2014/main" id="{1964CCA4-9C92-4E73-A111-100F60A98F8F}"/>
                </a:ext>
              </a:extLst>
            </p:cNvPr>
            <p:cNvSpPr txBox="1"/>
            <p:nvPr/>
          </p:nvSpPr>
          <p:spPr>
            <a:xfrm>
              <a:off x="7899602" y="3211115"/>
              <a:ext cx="8441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</a:t>
              </a:r>
              <a:r>
                <a:rPr lang="en-US" altLang="zh-CN" sz="100" dirty="0">
                  <a:cs typeface="+mn-ea"/>
                  <a:sym typeface="+mn-lt"/>
                </a:rPr>
                <a:t> </a:t>
              </a:r>
              <a:r>
                <a:rPr lang="en-US" altLang="zh-CN" sz="2000" dirty="0"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8D074A6-FA00-4044-8E1F-A4D103FEC5B3}"/>
              </a:ext>
            </a:extLst>
          </p:cNvPr>
          <p:cNvGrpSpPr/>
          <p:nvPr/>
        </p:nvGrpSpPr>
        <p:grpSpPr>
          <a:xfrm>
            <a:off x="10578407" y="3173991"/>
            <a:ext cx="865101" cy="469560"/>
            <a:chOff x="10578407" y="3173991"/>
            <a:chExt cx="865101" cy="469560"/>
          </a:xfrm>
        </p:grpSpPr>
        <p:sp>
          <p:nvSpPr>
            <p:cNvPr id="24" name="îšḷîḑê">
              <a:extLst>
                <a:ext uri="{FF2B5EF4-FFF2-40B4-BE49-F238E27FC236}">
                  <a16:creationId xmlns:a16="http://schemas.microsoft.com/office/drawing/2014/main" id="{6698A48E-1856-4717-B2E5-EC66EEFD22DE}"/>
                </a:ext>
              </a:extLst>
            </p:cNvPr>
            <p:cNvSpPr/>
            <p:nvPr/>
          </p:nvSpPr>
          <p:spPr>
            <a:xfrm>
              <a:off x="10578407" y="3173991"/>
              <a:ext cx="655199" cy="469560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Sḻïḋè">
              <a:extLst>
                <a:ext uri="{FF2B5EF4-FFF2-40B4-BE49-F238E27FC236}">
                  <a16:creationId xmlns:a16="http://schemas.microsoft.com/office/drawing/2014/main" id="{F6CC6C1A-001B-447F-B980-603692EC6D2E}"/>
                </a:ext>
              </a:extLst>
            </p:cNvPr>
            <p:cNvSpPr txBox="1"/>
            <p:nvPr/>
          </p:nvSpPr>
          <p:spPr>
            <a:xfrm>
              <a:off x="10599346" y="3211115"/>
              <a:ext cx="8441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</a:t>
              </a:r>
              <a:r>
                <a:rPr lang="en-US" altLang="zh-CN" sz="100" dirty="0">
                  <a:cs typeface="+mn-ea"/>
                  <a:sym typeface="+mn-lt"/>
                </a:rPr>
                <a:t> </a:t>
              </a:r>
              <a:r>
                <a:rPr lang="en-US" altLang="zh-CN" sz="2000" dirty="0"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26" name="iš1íḍè">
            <a:extLst>
              <a:ext uri="{FF2B5EF4-FFF2-40B4-BE49-F238E27FC236}">
                <a16:creationId xmlns:a16="http://schemas.microsoft.com/office/drawing/2014/main" id="{DF606378-EA82-404E-A23C-6E8331D8B888}"/>
              </a:ext>
            </a:extLst>
          </p:cNvPr>
          <p:cNvSpPr/>
          <p:nvPr/>
        </p:nvSpPr>
        <p:spPr>
          <a:xfrm>
            <a:off x="2173418" y="1860847"/>
            <a:ext cx="1977766" cy="1198144"/>
          </a:xfrm>
          <a:prstGeom prst="arc">
            <a:avLst>
              <a:gd name="adj1" fmla="val 10762864"/>
              <a:gd name="adj2" fmla="val 0"/>
            </a:avLst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iṧ1iďe">
            <a:extLst>
              <a:ext uri="{FF2B5EF4-FFF2-40B4-BE49-F238E27FC236}">
                <a16:creationId xmlns:a16="http://schemas.microsoft.com/office/drawing/2014/main" id="{413656B2-AEB6-4067-8089-753C32DB8CCE}"/>
              </a:ext>
            </a:extLst>
          </p:cNvPr>
          <p:cNvSpPr/>
          <p:nvPr/>
        </p:nvSpPr>
        <p:spPr>
          <a:xfrm>
            <a:off x="4965949" y="1860847"/>
            <a:ext cx="1977766" cy="1198144"/>
          </a:xfrm>
          <a:prstGeom prst="arc">
            <a:avLst>
              <a:gd name="adj1" fmla="val 10762864"/>
              <a:gd name="adj2" fmla="val 0"/>
            </a:avLst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ïŝļíḓe">
            <a:extLst>
              <a:ext uri="{FF2B5EF4-FFF2-40B4-BE49-F238E27FC236}">
                <a16:creationId xmlns:a16="http://schemas.microsoft.com/office/drawing/2014/main" id="{E3BABDA0-75C9-40A7-AC76-3365AB18E78F}"/>
              </a:ext>
            </a:extLst>
          </p:cNvPr>
          <p:cNvSpPr/>
          <p:nvPr/>
        </p:nvSpPr>
        <p:spPr>
          <a:xfrm>
            <a:off x="7758480" y="1860847"/>
            <a:ext cx="1977766" cy="1198144"/>
          </a:xfrm>
          <a:prstGeom prst="arc">
            <a:avLst>
              <a:gd name="adj1" fmla="val 10762864"/>
              <a:gd name="adj2" fmla="val 0"/>
            </a:avLst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E9A6330-6120-4D5E-BE1E-684FD9A86113}"/>
              </a:ext>
            </a:extLst>
          </p:cNvPr>
          <p:cNvSpPr txBox="1"/>
          <p:nvPr/>
        </p:nvSpPr>
        <p:spPr>
          <a:xfrm>
            <a:off x="851484" y="4395853"/>
            <a:ext cx="207070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0167B41-7C54-4328-B88A-BE5232E6FD3B}"/>
              </a:ext>
            </a:extLst>
          </p:cNvPr>
          <p:cNvGrpSpPr/>
          <p:nvPr/>
        </p:nvGrpSpPr>
        <p:grpSpPr>
          <a:xfrm>
            <a:off x="1118645" y="2709526"/>
            <a:ext cx="1398491" cy="1398490"/>
            <a:chOff x="1118645" y="2709526"/>
            <a:chExt cx="1398491" cy="1398490"/>
          </a:xfrm>
          <a:solidFill>
            <a:schemeClr val="bg1">
              <a:lumMod val="85000"/>
            </a:schemeClr>
          </a:solidFill>
        </p:grpSpPr>
        <p:sp>
          <p:nvSpPr>
            <p:cNvPr id="31" name="ïšḻîḓè">
              <a:extLst>
                <a:ext uri="{FF2B5EF4-FFF2-40B4-BE49-F238E27FC236}">
                  <a16:creationId xmlns:a16="http://schemas.microsoft.com/office/drawing/2014/main" id="{A9F6E3B5-05B7-4F1A-A2C5-497147DCAF5C}"/>
                </a:ext>
              </a:extLst>
            </p:cNvPr>
            <p:cNvSpPr/>
            <p:nvPr/>
          </p:nvSpPr>
          <p:spPr>
            <a:xfrm>
              <a:off x="1118645" y="2709526"/>
              <a:ext cx="1398491" cy="1398490"/>
            </a:xfrm>
            <a:prstGeom prst="ellipse">
              <a:avLst/>
            </a:prstGeom>
            <a:grpFill/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FB59D9CC-C63C-465A-8FE3-5F0B379A5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40000" contrast="-20000"/>
            </a:blip>
            <a:stretch>
              <a:fillRect/>
            </a:stretch>
          </p:blipFill>
          <p:spPr>
            <a:xfrm>
              <a:off x="1539989" y="3080071"/>
              <a:ext cx="555803" cy="657401"/>
            </a:xfrm>
            <a:prstGeom prst="rect">
              <a:avLst/>
            </a:prstGeom>
            <a:grpFill/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B55CEA0-24B0-4233-94D1-B37258C0ACC6}"/>
              </a:ext>
            </a:extLst>
          </p:cNvPr>
          <p:cNvGrpSpPr/>
          <p:nvPr/>
        </p:nvGrpSpPr>
        <p:grpSpPr>
          <a:xfrm>
            <a:off x="3818390" y="2709526"/>
            <a:ext cx="1398491" cy="1398490"/>
            <a:chOff x="3818390" y="2709526"/>
            <a:chExt cx="1398491" cy="1398490"/>
          </a:xfrm>
          <a:solidFill>
            <a:schemeClr val="bg1">
              <a:lumMod val="85000"/>
            </a:schemeClr>
          </a:solidFill>
        </p:grpSpPr>
        <p:sp>
          <p:nvSpPr>
            <p:cNvPr id="34" name="íṧ1îḑe">
              <a:extLst>
                <a:ext uri="{FF2B5EF4-FFF2-40B4-BE49-F238E27FC236}">
                  <a16:creationId xmlns:a16="http://schemas.microsoft.com/office/drawing/2014/main" id="{712FD58A-DDB6-47EA-9676-8F13EACA2C82}"/>
                </a:ext>
              </a:extLst>
            </p:cNvPr>
            <p:cNvSpPr/>
            <p:nvPr/>
          </p:nvSpPr>
          <p:spPr>
            <a:xfrm>
              <a:off x="3818390" y="2709526"/>
              <a:ext cx="1398491" cy="1398490"/>
            </a:xfrm>
            <a:prstGeom prst="ellipse">
              <a:avLst/>
            </a:prstGeom>
            <a:grpFill/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FF8A12A-4DE4-4FA5-B05A-7CCC6B1F7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40000" contrast="-20000"/>
            </a:blip>
            <a:stretch>
              <a:fillRect/>
            </a:stretch>
          </p:blipFill>
          <p:spPr>
            <a:xfrm>
              <a:off x="4290445" y="3115537"/>
              <a:ext cx="454380" cy="586468"/>
            </a:xfrm>
            <a:prstGeom prst="rect">
              <a:avLst/>
            </a:prstGeom>
            <a:grpFill/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0190069-6728-48E7-BF04-6A5243E48A78}"/>
              </a:ext>
            </a:extLst>
          </p:cNvPr>
          <p:cNvGrpSpPr/>
          <p:nvPr/>
        </p:nvGrpSpPr>
        <p:grpSpPr>
          <a:xfrm>
            <a:off x="6518135" y="2709526"/>
            <a:ext cx="1398491" cy="1398490"/>
            <a:chOff x="6518135" y="2709526"/>
            <a:chExt cx="1398491" cy="1398490"/>
          </a:xfrm>
          <a:solidFill>
            <a:schemeClr val="bg1">
              <a:lumMod val="85000"/>
            </a:schemeClr>
          </a:solidFill>
        </p:grpSpPr>
        <p:sp>
          <p:nvSpPr>
            <p:cNvPr id="37" name="ï$lïḋé">
              <a:extLst>
                <a:ext uri="{FF2B5EF4-FFF2-40B4-BE49-F238E27FC236}">
                  <a16:creationId xmlns:a16="http://schemas.microsoft.com/office/drawing/2014/main" id="{E3E031A6-BD07-44A2-A333-E126B500B314}"/>
                </a:ext>
              </a:extLst>
            </p:cNvPr>
            <p:cNvSpPr/>
            <p:nvPr/>
          </p:nvSpPr>
          <p:spPr>
            <a:xfrm>
              <a:off x="6518135" y="2709526"/>
              <a:ext cx="1398491" cy="1398490"/>
            </a:xfrm>
            <a:prstGeom prst="ellipse">
              <a:avLst/>
            </a:prstGeom>
            <a:grpFill/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D47A6F0-1B9C-4660-A110-13032E40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40000" contrast="-20000"/>
            </a:blip>
            <a:stretch>
              <a:fillRect/>
            </a:stretch>
          </p:blipFill>
          <p:spPr>
            <a:xfrm>
              <a:off x="6967313" y="3134144"/>
              <a:ext cx="500135" cy="549255"/>
            </a:xfrm>
            <a:prstGeom prst="rect">
              <a:avLst/>
            </a:prstGeom>
            <a:grpFill/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EDF831B-4B54-425F-B8AE-18D2364F556B}"/>
              </a:ext>
            </a:extLst>
          </p:cNvPr>
          <p:cNvGrpSpPr/>
          <p:nvPr/>
        </p:nvGrpSpPr>
        <p:grpSpPr>
          <a:xfrm>
            <a:off x="9217879" y="2709526"/>
            <a:ext cx="1398491" cy="1398490"/>
            <a:chOff x="9217879" y="2709526"/>
            <a:chExt cx="1398491" cy="1398490"/>
          </a:xfrm>
          <a:solidFill>
            <a:schemeClr val="bg1">
              <a:lumMod val="85000"/>
            </a:schemeClr>
          </a:solidFill>
        </p:grpSpPr>
        <p:sp>
          <p:nvSpPr>
            <p:cNvPr id="40" name="i$ḷíďê">
              <a:extLst>
                <a:ext uri="{FF2B5EF4-FFF2-40B4-BE49-F238E27FC236}">
                  <a16:creationId xmlns:a16="http://schemas.microsoft.com/office/drawing/2014/main" id="{53EBBF24-35E2-4E4A-A119-69F8086B32EC}"/>
                </a:ext>
              </a:extLst>
            </p:cNvPr>
            <p:cNvSpPr/>
            <p:nvPr/>
          </p:nvSpPr>
          <p:spPr>
            <a:xfrm>
              <a:off x="9217879" y="2709526"/>
              <a:ext cx="1398491" cy="1398490"/>
            </a:xfrm>
            <a:prstGeom prst="ellipse">
              <a:avLst/>
            </a:prstGeom>
            <a:grpFill/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FAADE21-72EE-4196-B14A-DE94E89BD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40000" contrast="-20000"/>
            </a:blip>
            <a:stretch>
              <a:fillRect/>
            </a:stretch>
          </p:blipFill>
          <p:spPr>
            <a:xfrm>
              <a:off x="9606680" y="3101149"/>
              <a:ext cx="620889" cy="615245"/>
            </a:xfrm>
            <a:prstGeom prst="rect">
              <a:avLst/>
            </a:prstGeom>
            <a:grpFill/>
          </p:spPr>
        </p:pic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6769127B-A81A-424D-AC26-2E20F6DB9E57}"/>
              </a:ext>
            </a:extLst>
          </p:cNvPr>
          <p:cNvSpPr txBox="1"/>
          <p:nvPr/>
        </p:nvSpPr>
        <p:spPr>
          <a:xfrm>
            <a:off x="3528246" y="4395853"/>
            <a:ext cx="207070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3AB1D93-5CF4-4335-A579-FDE497DE66CB}"/>
              </a:ext>
            </a:extLst>
          </p:cNvPr>
          <p:cNvSpPr txBox="1"/>
          <p:nvPr/>
        </p:nvSpPr>
        <p:spPr>
          <a:xfrm>
            <a:off x="6205008" y="4395853"/>
            <a:ext cx="207070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4F9A20A-E3EF-4D9D-8120-3B194C2645BD}"/>
              </a:ext>
            </a:extLst>
          </p:cNvPr>
          <p:cNvSpPr txBox="1"/>
          <p:nvPr/>
        </p:nvSpPr>
        <p:spPr>
          <a:xfrm>
            <a:off x="8881769" y="4395853"/>
            <a:ext cx="207070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71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166EC72-229E-4F21-B755-475B56424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3140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91713711-364E-4ED3-ABC4-317505D6244B}"/>
              </a:ext>
            </a:extLst>
          </p:cNvPr>
          <p:cNvGrpSpPr/>
          <p:nvPr/>
        </p:nvGrpSpPr>
        <p:grpSpPr>
          <a:xfrm>
            <a:off x="1192964" y="1548646"/>
            <a:ext cx="3552460" cy="4188071"/>
            <a:chOff x="1192964" y="1548646"/>
            <a:chExt cx="3552460" cy="418807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075A395E-C476-41BA-9059-12C5338FBEF6}"/>
                </a:ext>
              </a:extLst>
            </p:cNvPr>
            <p:cNvGrpSpPr/>
            <p:nvPr/>
          </p:nvGrpSpPr>
          <p:grpSpPr>
            <a:xfrm>
              <a:off x="1192964" y="1548646"/>
              <a:ext cx="3552460" cy="534810"/>
              <a:chOff x="1338551" y="1737967"/>
              <a:chExt cx="3552460" cy="534810"/>
            </a:xfrm>
          </p:grpSpPr>
          <p:sp>
            <p:nvSpPr>
              <p:cNvPr id="23" name="圆角矩形 3">
                <a:extLst>
                  <a:ext uri="{FF2B5EF4-FFF2-40B4-BE49-F238E27FC236}">
                    <a16:creationId xmlns:a16="http://schemas.microsoft.com/office/drawing/2014/main" id="{AC6E27B2-C5CE-4D88-BFA6-5C3EC8DA7707}"/>
                  </a:ext>
                </a:extLst>
              </p:cNvPr>
              <p:cNvSpPr/>
              <p:nvPr/>
            </p:nvSpPr>
            <p:spPr>
              <a:xfrm>
                <a:off x="1763692" y="1737967"/>
                <a:ext cx="3127319" cy="53481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87000"/>
                    </a:schemeClr>
                  </a:gs>
                  <a:gs pos="49000">
                    <a:srgbClr val="FFFFFF">
                      <a:alpha val="32000"/>
                    </a:srgbClr>
                  </a:gs>
                  <a:gs pos="78000">
                    <a:schemeClr val="bg1">
                      <a:alpha val="2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A554E17-39CC-41E2-996A-DBF30FF7C12F}"/>
                  </a:ext>
                </a:extLst>
              </p:cNvPr>
              <p:cNvSpPr/>
              <p:nvPr/>
            </p:nvSpPr>
            <p:spPr>
              <a:xfrm>
                <a:off x="1338551" y="1846199"/>
                <a:ext cx="318347" cy="3183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5400000" algn="ctr" rotWithShape="0">
                  <a:srgbClr val="5877B6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xtBox 51">
                <a:extLst>
                  <a:ext uri="{FF2B5EF4-FFF2-40B4-BE49-F238E27FC236}">
                    <a16:creationId xmlns:a16="http://schemas.microsoft.com/office/drawing/2014/main" id="{E8811963-992A-4C8A-9EEF-94737037D8BB}"/>
                  </a:ext>
                </a:extLst>
              </p:cNvPr>
              <p:cNvSpPr txBox="1"/>
              <p:nvPr/>
            </p:nvSpPr>
            <p:spPr>
              <a:xfrm>
                <a:off x="2269017" y="1774540"/>
                <a:ext cx="2116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95DB1C6-EA9E-4EDA-A968-D93C3BD8D372}"/>
                </a:ext>
              </a:extLst>
            </p:cNvPr>
            <p:cNvGrpSpPr/>
            <p:nvPr/>
          </p:nvGrpSpPr>
          <p:grpSpPr>
            <a:xfrm>
              <a:off x="1192964" y="2766400"/>
              <a:ext cx="3552460" cy="534810"/>
              <a:chOff x="1338551" y="2955721"/>
              <a:chExt cx="3552460" cy="534810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7DF3DAA-82B7-472B-B9DA-C7F92135F22F}"/>
                  </a:ext>
                </a:extLst>
              </p:cNvPr>
              <p:cNvSpPr/>
              <p:nvPr/>
            </p:nvSpPr>
            <p:spPr>
              <a:xfrm>
                <a:off x="1338551" y="3063786"/>
                <a:ext cx="318347" cy="3183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5400000" algn="ctr" rotWithShape="0">
                  <a:srgbClr val="5877B6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圆角矩形 22">
                <a:extLst>
                  <a:ext uri="{FF2B5EF4-FFF2-40B4-BE49-F238E27FC236}">
                    <a16:creationId xmlns:a16="http://schemas.microsoft.com/office/drawing/2014/main" id="{396FBB2A-9DF7-4A0C-A96E-7B3C92B3E2D5}"/>
                  </a:ext>
                </a:extLst>
              </p:cNvPr>
              <p:cNvSpPr/>
              <p:nvPr/>
            </p:nvSpPr>
            <p:spPr>
              <a:xfrm>
                <a:off x="1763692" y="2955721"/>
                <a:ext cx="3127319" cy="53481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87000"/>
                    </a:schemeClr>
                  </a:gs>
                  <a:gs pos="49000">
                    <a:srgbClr val="FFFFFF">
                      <a:alpha val="32000"/>
                    </a:srgbClr>
                  </a:gs>
                  <a:gs pos="78000">
                    <a:schemeClr val="bg1">
                      <a:alpha val="2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TextBox 51">
                <a:extLst>
                  <a:ext uri="{FF2B5EF4-FFF2-40B4-BE49-F238E27FC236}">
                    <a16:creationId xmlns:a16="http://schemas.microsoft.com/office/drawing/2014/main" id="{05DF087B-935D-4205-B846-33403F42F07F}"/>
                  </a:ext>
                </a:extLst>
              </p:cNvPr>
              <p:cNvSpPr txBox="1"/>
              <p:nvPr/>
            </p:nvSpPr>
            <p:spPr>
              <a:xfrm>
                <a:off x="2269017" y="2992294"/>
                <a:ext cx="2116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B94B286-FBE6-4A03-A404-5C7E05C4DF5A}"/>
                </a:ext>
              </a:extLst>
            </p:cNvPr>
            <p:cNvGrpSpPr/>
            <p:nvPr/>
          </p:nvGrpSpPr>
          <p:grpSpPr>
            <a:xfrm>
              <a:off x="1192964" y="3984154"/>
              <a:ext cx="3552460" cy="534810"/>
              <a:chOff x="1338551" y="4173475"/>
              <a:chExt cx="3552460" cy="534810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F1EBD456-E682-4191-9159-0B27AA2A67ED}"/>
                  </a:ext>
                </a:extLst>
              </p:cNvPr>
              <p:cNvSpPr/>
              <p:nvPr/>
            </p:nvSpPr>
            <p:spPr>
              <a:xfrm>
                <a:off x="1338551" y="4281373"/>
                <a:ext cx="318347" cy="3183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5400000" algn="ctr" rotWithShape="0">
                  <a:srgbClr val="5877B6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圆角矩形 23">
                <a:extLst>
                  <a:ext uri="{FF2B5EF4-FFF2-40B4-BE49-F238E27FC236}">
                    <a16:creationId xmlns:a16="http://schemas.microsoft.com/office/drawing/2014/main" id="{1A75F755-4BB4-4C3B-9084-E7D668A7736D}"/>
                  </a:ext>
                </a:extLst>
              </p:cNvPr>
              <p:cNvSpPr/>
              <p:nvPr/>
            </p:nvSpPr>
            <p:spPr>
              <a:xfrm>
                <a:off x="1763692" y="4173475"/>
                <a:ext cx="3127319" cy="53481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87000"/>
                    </a:schemeClr>
                  </a:gs>
                  <a:gs pos="49000">
                    <a:srgbClr val="FFFFFF">
                      <a:alpha val="32000"/>
                    </a:srgbClr>
                  </a:gs>
                  <a:gs pos="78000">
                    <a:schemeClr val="bg1">
                      <a:alpha val="2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51">
                <a:extLst>
                  <a:ext uri="{FF2B5EF4-FFF2-40B4-BE49-F238E27FC236}">
                    <a16:creationId xmlns:a16="http://schemas.microsoft.com/office/drawing/2014/main" id="{145C78B9-9F90-4254-B749-C8F77A6B8BCA}"/>
                  </a:ext>
                </a:extLst>
              </p:cNvPr>
              <p:cNvSpPr txBox="1"/>
              <p:nvPr/>
            </p:nvSpPr>
            <p:spPr>
              <a:xfrm>
                <a:off x="2269017" y="4209713"/>
                <a:ext cx="2116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DBE4DF1B-AD13-4550-BFDF-1542B9A48DB4}"/>
                </a:ext>
              </a:extLst>
            </p:cNvPr>
            <p:cNvGrpSpPr/>
            <p:nvPr/>
          </p:nvGrpSpPr>
          <p:grpSpPr>
            <a:xfrm>
              <a:off x="1192964" y="5201907"/>
              <a:ext cx="3552460" cy="534810"/>
              <a:chOff x="1338551" y="5391228"/>
              <a:chExt cx="3552460" cy="53481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51514611-4FCD-4657-BF94-4674A69D5347}"/>
                  </a:ext>
                </a:extLst>
              </p:cNvPr>
              <p:cNvSpPr/>
              <p:nvPr/>
            </p:nvSpPr>
            <p:spPr>
              <a:xfrm>
                <a:off x="1338551" y="5498959"/>
                <a:ext cx="318347" cy="3183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5400000" algn="ctr" rotWithShape="0">
                  <a:srgbClr val="5877B6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圆角矩形 24">
                <a:extLst>
                  <a:ext uri="{FF2B5EF4-FFF2-40B4-BE49-F238E27FC236}">
                    <a16:creationId xmlns:a16="http://schemas.microsoft.com/office/drawing/2014/main" id="{5757FB7B-8402-4358-A6C3-A6A1517A93D1}"/>
                  </a:ext>
                </a:extLst>
              </p:cNvPr>
              <p:cNvSpPr/>
              <p:nvPr/>
            </p:nvSpPr>
            <p:spPr>
              <a:xfrm>
                <a:off x="1763692" y="5391228"/>
                <a:ext cx="3127319" cy="53481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87000"/>
                    </a:schemeClr>
                  </a:gs>
                  <a:gs pos="49000">
                    <a:srgbClr val="FFFFFF">
                      <a:alpha val="32000"/>
                    </a:srgbClr>
                  </a:gs>
                  <a:gs pos="78000">
                    <a:schemeClr val="bg1">
                      <a:alpha val="2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51">
                <a:extLst>
                  <a:ext uri="{FF2B5EF4-FFF2-40B4-BE49-F238E27FC236}">
                    <a16:creationId xmlns:a16="http://schemas.microsoft.com/office/drawing/2014/main" id="{BE8F47E4-73F9-40F5-AF2D-EE159D8DDBE7}"/>
                  </a:ext>
                </a:extLst>
              </p:cNvPr>
              <p:cNvSpPr txBox="1"/>
              <p:nvPr/>
            </p:nvSpPr>
            <p:spPr>
              <a:xfrm>
                <a:off x="2269017" y="5427801"/>
                <a:ext cx="2116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2BEB1838-FC70-4B89-809D-511EDDA72471}"/>
              </a:ext>
            </a:extLst>
          </p:cNvPr>
          <p:cNvSpPr txBox="1"/>
          <p:nvPr/>
        </p:nvSpPr>
        <p:spPr>
          <a:xfrm rot="16200000">
            <a:off x="1844936" y="-914266"/>
            <a:ext cx="738664" cy="3037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CONTENTES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9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CA8F99A-76EA-499C-A3B9-3CC882433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3140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AA1FE12-A11F-49E0-8F7C-891AA24D5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04664"/>
            <a:ext cx="682716" cy="418312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5314055B-E935-45C4-B269-73B365522C2F}"/>
              </a:ext>
            </a:extLst>
          </p:cNvPr>
          <p:cNvSpPr txBox="1"/>
          <p:nvPr/>
        </p:nvSpPr>
        <p:spPr>
          <a:xfrm>
            <a:off x="493307" y="2421379"/>
            <a:ext cx="6452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  you</a:t>
            </a:r>
            <a:endParaRPr lang="zh-CN" altLang="en-US" sz="88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AA91C57-857C-42E1-91CA-3DC076A4F742}"/>
              </a:ext>
            </a:extLst>
          </p:cNvPr>
          <p:cNvGrpSpPr/>
          <p:nvPr/>
        </p:nvGrpSpPr>
        <p:grpSpPr>
          <a:xfrm>
            <a:off x="623392" y="4776664"/>
            <a:ext cx="3096344" cy="449326"/>
            <a:chOff x="983432" y="4710862"/>
            <a:chExt cx="3096344" cy="449326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03739215-89CF-4376-941E-2E423F68E5AB}"/>
                </a:ext>
              </a:extLst>
            </p:cNvPr>
            <p:cNvSpPr/>
            <p:nvPr/>
          </p:nvSpPr>
          <p:spPr>
            <a:xfrm>
              <a:off x="983432" y="4710862"/>
              <a:ext cx="3096344" cy="4493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7DD6270-A9B6-49C3-B016-A7DDD2AC1E04}"/>
                </a:ext>
              </a:extLst>
            </p:cNvPr>
            <p:cNvSpPr txBox="1"/>
            <p:nvPr/>
          </p:nvSpPr>
          <p:spPr>
            <a:xfrm>
              <a:off x="1127448" y="4750859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freeppt7.com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8" name="TextBox 3">
            <a:hlinkClick r:id="rId4"/>
            <a:extLst>
              <a:ext uri="{FF2B5EF4-FFF2-40B4-BE49-F238E27FC236}">
                <a16:creationId xmlns:a16="http://schemas.microsoft.com/office/drawing/2014/main" id="{3DE0DB00-788C-466D-A55D-3C3DDD1D7489}"/>
              </a:ext>
            </a:extLst>
          </p:cNvPr>
          <p:cNvSpPr txBox="1"/>
          <p:nvPr/>
        </p:nvSpPr>
        <p:spPr>
          <a:xfrm>
            <a:off x="3935760" y="49397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5471" y="335257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9388" y="277252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1" y="320707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A7A39C4-D11A-485D-822F-8BD9D9810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3140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BBC2304-E155-4ABB-83E5-C3DC261FDB22}"/>
              </a:ext>
            </a:extLst>
          </p:cNvPr>
          <p:cNvSpPr txBox="1"/>
          <p:nvPr/>
        </p:nvSpPr>
        <p:spPr>
          <a:xfrm>
            <a:off x="4151784" y="338999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7A7AA50-0173-416B-969A-4B929641E979}"/>
              </a:ext>
            </a:extLst>
          </p:cNvPr>
          <p:cNvGrpSpPr/>
          <p:nvPr/>
        </p:nvGrpSpPr>
        <p:grpSpPr>
          <a:xfrm>
            <a:off x="273319" y="2096830"/>
            <a:ext cx="7575590" cy="2274825"/>
            <a:chOff x="205510" y="1864643"/>
            <a:chExt cx="7575590" cy="227482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274AF2E-62F9-40EC-9A58-D4052911723D}"/>
                </a:ext>
              </a:extLst>
            </p:cNvPr>
            <p:cNvSpPr txBox="1"/>
            <p:nvPr/>
          </p:nvSpPr>
          <p:spPr>
            <a:xfrm>
              <a:off x="205510" y="1864643"/>
              <a:ext cx="44644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cs typeface="+mn-ea"/>
                  <a:sym typeface="+mn-lt"/>
                </a:rPr>
                <a:t>PART 01</a:t>
              </a:r>
              <a:endParaRPr lang="zh-CN" altLang="en-US" sz="8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7089536-A98B-4CC4-AC21-8325D82C1E7F}"/>
                </a:ext>
              </a:extLst>
            </p:cNvPr>
            <p:cNvSpPr txBox="1"/>
            <p:nvPr/>
          </p:nvSpPr>
          <p:spPr>
            <a:xfrm>
              <a:off x="239408" y="3123629"/>
              <a:ext cx="6288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6421FA8-55A3-4165-91C7-B0F9575A2C07}"/>
                </a:ext>
              </a:extLst>
            </p:cNvPr>
            <p:cNvSpPr txBox="1"/>
            <p:nvPr/>
          </p:nvSpPr>
          <p:spPr>
            <a:xfrm>
              <a:off x="292268" y="3877858"/>
              <a:ext cx="748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48404DDC-BEDA-4506-81A0-40CCAB279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6" y="260648"/>
            <a:ext cx="682716" cy="418312"/>
          </a:xfrm>
          <a:prstGeom prst="rect">
            <a:avLst/>
          </a:prstGeom>
        </p:spPr>
      </p:pic>
      <p:sp>
        <p:nvSpPr>
          <p:cNvPr id="25" name="TextBox 3">
            <a:hlinkClick r:id="rId4"/>
            <a:extLst>
              <a:ext uri="{FF2B5EF4-FFF2-40B4-BE49-F238E27FC236}">
                <a16:creationId xmlns:a16="http://schemas.microsoft.com/office/drawing/2014/main" id="{DA912ADE-E0C5-418C-BC25-D0905D0E30E7}"/>
              </a:ext>
            </a:extLst>
          </p:cNvPr>
          <p:cNvSpPr txBox="1"/>
          <p:nvPr/>
        </p:nvSpPr>
        <p:spPr>
          <a:xfrm>
            <a:off x="360077" y="650118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hape 1624">
            <a:extLst>
              <a:ext uri="{FF2B5EF4-FFF2-40B4-BE49-F238E27FC236}">
                <a16:creationId xmlns:a16="http://schemas.microsoft.com/office/drawing/2014/main" id="{6E717F27-8854-4F6E-9BD3-E50CCEC61358}"/>
              </a:ext>
            </a:extLst>
          </p:cNvPr>
          <p:cNvSpPr/>
          <p:nvPr/>
        </p:nvSpPr>
        <p:spPr>
          <a:xfrm>
            <a:off x="2613113" y="2085962"/>
            <a:ext cx="6928275" cy="3879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defTabSz="1217476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9DFC17-CB14-4B90-85D3-2619CDE9D0EA}"/>
              </a:ext>
            </a:extLst>
          </p:cNvPr>
          <p:cNvSpPr txBox="1"/>
          <p:nvPr/>
        </p:nvSpPr>
        <p:spPr>
          <a:xfrm>
            <a:off x="243144" y="3793986"/>
            <a:ext cx="2455158" cy="408745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170"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2B30A2A-9B59-4AA0-8578-6DA2E1A81BA0}"/>
              </a:ext>
            </a:extLst>
          </p:cNvPr>
          <p:cNvSpPr txBox="1"/>
          <p:nvPr/>
        </p:nvSpPr>
        <p:spPr>
          <a:xfrm>
            <a:off x="719403" y="4232526"/>
            <a:ext cx="2000756" cy="621095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9170">
              <a:lnSpc>
                <a:spcPct val="120000"/>
              </a:lnSpc>
              <a:buNone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7" name="Shape 1626">
            <a:extLst>
              <a:ext uri="{FF2B5EF4-FFF2-40B4-BE49-F238E27FC236}">
                <a16:creationId xmlns:a16="http://schemas.microsoft.com/office/drawing/2014/main" id="{A957463E-35CE-45D6-8E1A-B4C95C80913B}"/>
              </a:ext>
            </a:extLst>
          </p:cNvPr>
          <p:cNvSpPr/>
          <p:nvPr/>
        </p:nvSpPr>
        <p:spPr>
          <a:xfrm flipV="1">
            <a:off x="3129164" y="4038086"/>
            <a:ext cx="1" cy="138695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7476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Shape 1627">
            <a:extLst>
              <a:ext uri="{FF2B5EF4-FFF2-40B4-BE49-F238E27FC236}">
                <a16:creationId xmlns:a16="http://schemas.microsoft.com/office/drawing/2014/main" id="{B112234D-2CFC-45A6-BBCA-7499328A869D}"/>
              </a:ext>
            </a:extLst>
          </p:cNvPr>
          <p:cNvSpPr/>
          <p:nvPr/>
        </p:nvSpPr>
        <p:spPr>
          <a:xfrm flipV="1">
            <a:off x="4457420" y="2523440"/>
            <a:ext cx="1" cy="19697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7476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Shape 1628">
            <a:extLst>
              <a:ext uri="{FF2B5EF4-FFF2-40B4-BE49-F238E27FC236}">
                <a16:creationId xmlns:a16="http://schemas.microsoft.com/office/drawing/2014/main" id="{0F9D9862-4348-4D65-AC6E-21F39ABA6B17}"/>
              </a:ext>
            </a:extLst>
          </p:cNvPr>
          <p:cNvSpPr/>
          <p:nvPr/>
        </p:nvSpPr>
        <p:spPr>
          <a:xfrm flipV="1">
            <a:off x="5738021" y="1852297"/>
            <a:ext cx="1" cy="204954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7476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Shape 1629">
            <a:extLst>
              <a:ext uri="{FF2B5EF4-FFF2-40B4-BE49-F238E27FC236}">
                <a16:creationId xmlns:a16="http://schemas.microsoft.com/office/drawing/2014/main" id="{1EAC1891-F847-46F7-8334-DEBAE6B3EE66}"/>
              </a:ext>
            </a:extLst>
          </p:cNvPr>
          <p:cNvSpPr/>
          <p:nvPr/>
        </p:nvSpPr>
        <p:spPr>
          <a:xfrm flipV="1">
            <a:off x="7532277" y="3345414"/>
            <a:ext cx="1" cy="136095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7476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Shape 1630">
            <a:extLst>
              <a:ext uri="{FF2B5EF4-FFF2-40B4-BE49-F238E27FC236}">
                <a16:creationId xmlns:a16="http://schemas.microsoft.com/office/drawing/2014/main" id="{A6F01DBE-1446-435C-88F4-663442F32AD8}"/>
              </a:ext>
            </a:extLst>
          </p:cNvPr>
          <p:cNvSpPr/>
          <p:nvPr/>
        </p:nvSpPr>
        <p:spPr>
          <a:xfrm>
            <a:off x="2904152" y="3786298"/>
            <a:ext cx="478565" cy="47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1" tIns="19051" rIns="19051" bIns="19051" numCol="1" anchor="ctr">
            <a:noAutofit/>
          </a:bodyPr>
          <a:lstStyle/>
          <a:p>
            <a:pPr defTabSz="1217476"/>
            <a:endParaRPr sz="1600">
              <a:cs typeface="+mn-ea"/>
              <a:sym typeface="+mn-lt"/>
            </a:endParaRPr>
          </a:p>
        </p:txBody>
      </p:sp>
      <p:sp>
        <p:nvSpPr>
          <p:cNvPr id="22" name="Shape 1636">
            <a:extLst>
              <a:ext uri="{FF2B5EF4-FFF2-40B4-BE49-F238E27FC236}">
                <a16:creationId xmlns:a16="http://schemas.microsoft.com/office/drawing/2014/main" id="{4B143D75-2720-4CC0-92AA-1F6A27C5003E}"/>
              </a:ext>
            </a:extLst>
          </p:cNvPr>
          <p:cNvSpPr/>
          <p:nvPr/>
        </p:nvSpPr>
        <p:spPr>
          <a:xfrm>
            <a:off x="4229063" y="2250461"/>
            <a:ext cx="478567" cy="478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1" tIns="19051" rIns="19051" bIns="19051" numCol="1" anchor="ctr">
            <a:noAutofit/>
          </a:bodyPr>
          <a:lstStyle/>
          <a:p>
            <a:pPr defTabSz="1217476"/>
            <a:endParaRPr sz="1600">
              <a:cs typeface="+mn-ea"/>
              <a:sym typeface="+mn-lt"/>
            </a:endParaRPr>
          </a:p>
        </p:txBody>
      </p:sp>
      <p:sp>
        <p:nvSpPr>
          <p:cNvPr id="23" name="Shape 1642">
            <a:extLst>
              <a:ext uri="{FF2B5EF4-FFF2-40B4-BE49-F238E27FC236}">
                <a16:creationId xmlns:a16="http://schemas.microsoft.com/office/drawing/2014/main" id="{39508ACA-08EE-431D-A3EC-FA30D2CF87CB}"/>
              </a:ext>
            </a:extLst>
          </p:cNvPr>
          <p:cNvSpPr/>
          <p:nvPr/>
        </p:nvSpPr>
        <p:spPr>
          <a:xfrm>
            <a:off x="5515834" y="1412776"/>
            <a:ext cx="478567" cy="47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1" tIns="19051" rIns="19051" bIns="19051" numCol="1" anchor="ctr">
            <a:noAutofit/>
          </a:bodyPr>
          <a:lstStyle/>
          <a:p>
            <a:pPr defTabSz="1217476"/>
            <a:endParaRPr sz="1600">
              <a:cs typeface="+mn-ea"/>
              <a:sym typeface="+mn-lt"/>
            </a:endParaRPr>
          </a:p>
        </p:txBody>
      </p:sp>
      <p:sp>
        <p:nvSpPr>
          <p:cNvPr id="24" name="Shape 1648">
            <a:extLst>
              <a:ext uri="{FF2B5EF4-FFF2-40B4-BE49-F238E27FC236}">
                <a16:creationId xmlns:a16="http://schemas.microsoft.com/office/drawing/2014/main" id="{A458AD9B-0816-4867-9468-86D8257213A4}"/>
              </a:ext>
            </a:extLst>
          </p:cNvPr>
          <p:cNvSpPr/>
          <p:nvPr/>
        </p:nvSpPr>
        <p:spPr>
          <a:xfrm>
            <a:off x="7305486" y="4493140"/>
            <a:ext cx="478567" cy="47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1" tIns="19051" rIns="19051" bIns="19051" numCol="1" anchor="ctr">
            <a:noAutofit/>
          </a:bodyPr>
          <a:lstStyle/>
          <a:p>
            <a:pPr defTabSz="1217476"/>
            <a:endParaRPr sz="1600">
              <a:cs typeface="+mn-ea"/>
              <a:sym typeface="+mn-lt"/>
            </a:endParaRPr>
          </a:p>
        </p:txBody>
      </p:sp>
      <p:sp>
        <p:nvSpPr>
          <p:cNvPr id="25" name="Shape 1653">
            <a:extLst>
              <a:ext uri="{FF2B5EF4-FFF2-40B4-BE49-F238E27FC236}">
                <a16:creationId xmlns:a16="http://schemas.microsoft.com/office/drawing/2014/main" id="{6C7486E2-7903-4AD0-8BEA-99086EFE0084}"/>
              </a:ext>
            </a:extLst>
          </p:cNvPr>
          <p:cNvSpPr/>
          <p:nvPr/>
        </p:nvSpPr>
        <p:spPr>
          <a:xfrm>
            <a:off x="3071389" y="5375490"/>
            <a:ext cx="115547" cy="115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defTabSz="1217476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Shape 1654">
            <a:extLst>
              <a:ext uri="{FF2B5EF4-FFF2-40B4-BE49-F238E27FC236}">
                <a16:creationId xmlns:a16="http://schemas.microsoft.com/office/drawing/2014/main" id="{6F65BF6B-938C-4A43-981E-61D39F9C253B}"/>
              </a:ext>
            </a:extLst>
          </p:cNvPr>
          <p:cNvSpPr/>
          <p:nvPr/>
        </p:nvSpPr>
        <p:spPr>
          <a:xfrm>
            <a:off x="4367535" y="4405712"/>
            <a:ext cx="179764" cy="179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defTabSz="1217476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hape 1655">
            <a:extLst>
              <a:ext uri="{FF2B5EF4-FFF2-40B4-BE49-F238E27FC236}">
                <a16:creationId xmlns:a16="http://schemas.microsoft.com/office/drawing/2014/main" id="{A6F341B6-4BA0-4983-83A0-F2817A8A783C}"/>
              </a:ext>
            </a:extLst>
          </p:cNvPr>
          <p:cNvSpPr/>
          <p:nvPr/>
        </p:nvSpPr>
        <p:spPr>
          <a:xfrm>
            <a:off x="5622485" y="3789932"/>
            <a:ext cx="231073" cy="23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defTabSz="1217476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Shape 1656">
            <a:extLst>
              <a:ext uri="{FF2B5EF4-FFF2-40B4-BE49-F238E27FC236}">
                <a16:creationId xmlns:a16="http://schemas.microsoft.com/office/drawing/2014/main" id="{2700934D-12DD-4A46-849C-2BB8097E9EDF}"/>
              </a:ext>
            </a:extLst>
          </p:cNvPr>
          <p:cNvSpPr/>
          <p:nvPr/>
        </p:nvSpPr>
        <p:spPr>
          <a:xfrm>
            <a:off x="7386286" y="3205368"/>
            <a:ext cx="285751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defTabSz="1217476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720310F-23FB-4F3B-800E-D0ACAC3EE5C3}"/>
              </a:ext>
            </a:extLst>
          </p:cNvPr>
          <p:cNvSpPr txBox="1"/>
          <p:nvPr/>
        </p:nvSpPr>
        <p:spPr>
          <a:xfrm>
            <a:off x="1365927" y="2253381"/>
            <a:ext cx="2648958" cy="4087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1219170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ED43D12-E667-43E4-8574-7BC267702A5B}"/>
              </a:ext>
            </a:extLst>
          </p:cNvPr>
          <p:cNvSpPr txBox="1"/>
          <p:nvPr/>
        </p:nvSpPr>
        <p:spPr>
          <a:xfrm>
            <a:off x="1730781" y="2708075"/>
            <a:ext cx="2252984" cy="62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70">
              <a:lnSpc>
                <a:spcPct val="120000"/>
              </a:lnSpc>
              <a:spcBef>
                <a:spcPts val="1333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4C8B96E-E03E-41C0-B349-12876FF7CC21}"/>
              </a:ext>
            </a:extLst>
          </p:cNvPr>
          <p:cNvSpPr txBox="1"/>
          <p:nvPr/>
        </p:nvSpPr>
        <p:spPr>
          <a:xfrm>
            <a:off x="6160762" y="1414527"/>
            <a:ext cx="2183970" cy="4087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A535D00-CFF5-4E4A-8BA5-12E2E0BC4CA7}"/>
              </a:ext>
            </a:extLst>
          </p:cNvPr>
          <p:cNvSpPr txBox="1"/>
          <p:nvPr/>
        </p:nvSpPr>
        <p:spPr>
          <a:xfrm>
            <a:off x="6147274" y="1886278"/>
            <a:ext cx="1868940" cy="62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70">
              <a:lnSpc>
                <a:spcPct val="120000"/>
              </a:lnSpc>
              <a:spcBef>
                <a:spcPts val="1333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4A47CC6-FB91-412A-80C2-B2FC6A909CC6}"/>
              </a:ext>
            </a:extLst>
          </p:cNvPr>
          <p:cNvSpPr txBox="1"/>
          <p:nvPr/>
        </p:nvSpPr>
        <p:spPr>
          <a:xfrm>
            <a:off x="7952632" y="4493140"/>
            <a:ext cx="2182601" cy="4087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A517C0D-E54A-42F3-8DDE-C6797E0092C3}"/>
              </a:ext>
            </a:extLst>
          </p:cNvPr>
          <p:cNvSpPr txBox="1"/>
          <p:nvPr/>
        </p:nvSpPr>
        <p:spPr>
          <a:xfrm>
            <a:off x="7920203" y="4957748"/>
            <a:ext cx="2252984" cy="62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70">
              <a:lnSpc>
                <a:spcPct val="120000"/>
              </a:lnSpc>
              <a:spcBef>
                <a:spcPts val="1333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B0356F8-823E-4F5B-BC79-5ADC0F2A30A4}"/>
              </a:ext>
            </a:extLst>
          </p:cNvPr>
          <p:cNvSpPr txBox="1"/>
          <p:nvPr/>
        </p:nvSpPr>
        <p:spPr>
          <a:xfrm>
            <a:off x="3011194" y="3878196"/>
            <a:ext cx="257140" cy="3090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lnSpc>
                <a:spcPts val="1867"/>
              </a:lnSpc>
              <a:spcBef>
                <a:spcPts val="1333"/>
              </a:spcBef>
            </a:pPr>
            <a:r>
              <a:rPr lang="id-ID" sz="1400" b="1" dirty="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776B710D-D6E0-441B-AE8F-E9BEA5D14146}"/>
              </a:ext>
            </a:extLst>
          </p:cNvPr>
          <p:cNvSpPr txBox="1"/>
          <p:nvPr/>
        </p:nvSpPr>
        <p:spPr>
          <a:xfrm>
            <a:off x="4336107" y="2328284"/>
            <a:ext cx="257140" cy="3090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lnSpc>
                <a:spcPts val="1867"/>
              </a:lnSpc>
              <a:spcBef>
                <a:spcPts val="1333"/>
              </a:spcBef>
            </a:pPr>
            <a:r>
              <a:rPr lang="id-ID" sz="1400" b="1" dirty="0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60E2605-F28D-46ED-A776-A1DC27E7E401}"/>
              </a:ext>
            </a:extLst>
          </p:cNvPr>
          <p:cNvSpPr txBox="1"/>
          <p:nvPr/>
        </p:nvSpPr>
        <p:spPr>
          <a:xfrm>
            <a:off x="5626662" y="1490603"/>
            <a:ext cx="257140" cy="3090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lnSpc>
                <a:spcPts val="1867"/>
              </a:lnSpc>
              <a:spcBef>
                <a:spcPts val="1333"/>
              </a:spcBef>
            </a:pPr>
            <a:r>
              <a:rPr lang="id-ID" sz="1400" b="1" dirty="0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A084BD9-AE8B-4839-BD61-2B760B90E338}"/>
              </a:ext>
            </a:extLst>
          </p:cNvPr>
          <p:cNvSpPr txBox="1"/>
          <p:nvPr/>
        </p:nvSpPr>
        <p:spPr>
          <a:xfrm>
            <a:off x="7412531" y="4591607"/>
            <a:ext cx="257140" cy="3090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lnSpc>
                <a:spcPts val="1867"/>
              </a:lnSpc>
              <a:spcBef>
                <a:spcPts val="1333"/>
              </a:spcBef>
            </a:pPr>
            <a:r>
              <a:rPr lang="id-ID" sz="1400" b="1" dirty="0"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39" name="Shape 1625">
            <a:extLst>
              <a:ext uri="{FF2B5EF4-FFF2-40B4-BE49-F238E27FC236}">
                <a16:creationId xmlns:a16="http://schemas.microsoft.com/office/drawing/2014/main" id="{11574C7C-6144-40B8-8348-F6D82AB9EDDB}"/>
              </a:ext>
            </a:extLst>
          </p:cNvPr>
          <p:cNvSpPr/>
          <p:nvPr/>
        </p:nvSpPr>
        <p:spPr>
          <a:xfrm>
            <a:off x="9648396" y="2026918"/>
            <a:ext cx="1386955" cy="1386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50800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defTabSz="1217476"/>
            <a:endParaRPr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Shape 1657">
            <a:extLst>
              <a:ext uri="{FF2B5EF4-FFF2-40B4-BE49-F238E27FC236}">
                <a16:creationId xmlns:a16="http://schemas.microsoft.com/office/drawing/2014/main" id="{4BFDB392-D3F0-4DB7-8F5A-3D6D887E2619}"/>
              </a:ext>
            </a:extLst>
          </p:cNvPr>
          <p:cNvSpPr/>
          <p:nvPr/>
        </p:nvSpPr>
        <p:spPr>
          <a:xfrm>
            <a:off x="10135233" y="2253202"/>
            <a:ext cx="413531" cy="422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7476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C46A6B8-A455-449D-94CE-C03C689A66D0}"/>
              </a:ext>
            </a:extLst>
          </p:cNvPr>
          <p:cNvSpPr txBox="1"/>
          <p:nvPr/>
        </p:nvSpPr>
        <p:spPr>
          <a:xfrm>
            <a:off x="9823312" y="2733255"/>
            <a:ext cx="1020016" cy="4087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333"/>
              </a:spcBef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id-ID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1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  <p:bldP spid="16" grpId="0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39" grpId="1" animBg="1"/>
      <p:bldP spid="40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i$lîḍê">
            <a:extLst>
              <a:ext uri="{FF2B5EF4-FFF2-40B4-BE49-F238E27FC236}">
                <a16:creationId xmlns:a16="http://schemas.microsoft.com/office/drawing/2014/main" id="{A2FCFE09-F1B7-4BFD-B94C-E08138A6FBFC}"/>
              </a:ext>
            </a:extLst>
          </p:cNvPr>
          <p:cNvSpPr/>
          <p:nvPr/>
        </p:nvSpPr>
        <p:spPr>
          <a:xfrm>
            <a:off x="1494202" y="1629856"/>
            <a:ext cx="1587137" cy="4554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4980D8D-AAD0-493F-8D1F-EFEB645FF705}"/>
              </a:ext>
            </a:extLst>
          </p:cNvPr>
          <p:cNvGrpSpPr/>
          <p:nvPr/>
        </p:nvGrpSpPr>
        <p:grpSpPr>
          <a:xfrm>
            <a:off x="3869039" y="1905285"/>
            <a:ext cx="6823120" cy="1141280"/>
            <a:chOff x="3978396" y="1904204"/>
            <a:chExt cx="6823120" cy="1141280"/>
          </a:xfrm>
          <a:solidFill>
            <a:schemeClr val="bg1">
              <a:lumMod val="95000"/>
            </a:schemeClr>
          </a:solidFill>
        </p:grpSpPr>
        <p:sp>
          <p:nvSpPr>
            <p:cNvPr id="16" name="ïṩḻîdê">
              <a:extLst>
                <a:ext uri="{FF2B5EF4-FFF2-40B4-BE49-F238E27FC236}">
                  <a16:creationId xmlns:a16="http://schemas.microsoft.com/office/drawing/2014/main" id="{72F95D16-05B7-4B37-B615-03FF5BD2CB6D}"/>
                </a:ext>
              </a:extLst>
            </p:cNvPr>
            <p:cNvSpPr/>
            <p:nvPr/>
          </p:nvSpPr>
          <p:spPr>
            <a:xfrm>
              <a:off x="3978396" y="1904204"/>
              <a:ext cx="6823120" cy="1141280"/>
            </a:xfrm>
            <a:prstGeom prst="rightArrow">
              <a:avLst>
                <a:gd name="adj1" fmla="val 75738"/>
                <a:gd name="adj2" fmla="val 53677"/>
              </a:avLst>
            </a:prstGeom>
            <a:grpFill/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A3896F2-24D2-45AD-8B9F-C64B16E102BB}"/>
                </a:ext>
              </a:extLst>
            </p:cNvPr>
            <p:cNvSpPr txBox="1"/>
            <p:nvPr/>
          </p:nvSpPr>
          <p:spPr>
            <a:xfrm>
              <a:off x="5089856" y="2113462"/>
              <a:ext cx="4338190" cy="7875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92EE9E0-958A-4982-BE82-C6E38B8D28AE}"/>
              </a:ext>
            </a:extLst>
          </p:cNvPr>
          <p:cNvGrpSpPr/>
          <p:nvPr/>
        </p:nvGrpSpPr>
        <p:grpSpPr>
          <a:xfrm>
            <a:off x="3869039" y="3336657"/>
            <a:ext cx="6823120" cy="1141280"/>
            <a:chOff x="3978396" y="3335576"/>
            <a:chExt cx="6823120" cy="1141280"/>
          </a:xfrm>
          <a:solidFill>
            <a:schemeClr val="bg1">
              <a:lumMod val="95000"/>
            </a:schemeClr>
          </a:solidFill>
        </p:grpSpPr>
        <p:sp>
          <p:nvSpPr>
            <p:cNvPr id="19" name="ïṣḻïde">
              <a:extLst>
                <a:ext uri="{FF2B5EF4-FFF2-40B4-BE49-F238E27FC236}">
                  <a16:creationId xmlns:a16="http://schemas.microsoft.com/office/drawing/2014/main" id="{790804B9-A807-4193-8685-A4648B901669}"/>
                </a:ext>
              </a:extLst>
            </p:cNvPr>
            <p:cNvSpPr/>
            <p:nvPr/>
          </p:nvSpPr>
          <p:spPr>
            <a:xfrm>
              <a:off x="3978396" y="3335576"/>
              <a:ext cx="6823120" cy="1141280"/>
            </a:xfrm>
            <a:prstGeom prst="rightArrow">
              <a:avLst>
                <a:gd name="adj1" fmla="val 75738"/>
                <a:gd name="adj2" fmla="val 53677"/>
              </a:avLst>
            </a:prstGeom>
            <a:grpFill/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7900A59-9030-4F29-A94B-B9D673DB2687}"/>
                </a:ext>
              </a:extLst>
            </p:cNvPr>
            <p:cNvSpPr txBox="1"/>
            <p:nvPr/>
          </p:nvSpPr>
          <p:spPr>
            <a:xfrm>
              <a:off x="5089856" y="3539491"/>
              <a:ext cx="4338190" cy="7875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0F554DC-92AD-4F1B-9291-B65E9F818A23}"/>
              </a:ext>
            </a:extLst>
          </p:cNvPr>
          <p:cNvGrpSpPr/>
          <p:nvPr/>
        </p:nvGrpSpPr>
        <p:grpSpPr>
          <a:xfrm>
            <a:off x="3869039" y="4733705"/>
            <a:ext cx="6823120" cy="1141280"/>
            <a:chOff x="3978396" y="4732624"/>
            <a:chExt cx="6823120" cy="1141280"/>
          </a:xfrm>
          <a:solidFill>
            <a:schemeClr val="bg1">
              <a:lumMod val="95000"/>
            </a:schemeClr>
          </a:solidFill>
        </p:grpSpPr>
        <p:sp>
          <p:nvSpPr>
            <p:cNvPr id="22" name="iṣḻiḋê">
              <a:extLst>
                <a:ext uri="{FF2B5EF4-FFF2-40B4-BE49-F238E27FC236}">
                  <a16:creationId xmlns:a16="http://schemas.microsoft.com/office/drawing/2014/main" id="{F5A19092-E1EF-42B0-B140-CEBDE7E7912B}"/>
                </a:ext>
              </a:extLst>
            </p:cNvPr>
            <p:cNvSpPr/>
            <p:nvPr/>
          </p:nvSpPr>
          <p:spPr>
            <a:xfrm>
              <a:off x="3978396" y="4732624"/>
              <a:ext cx="6823120" cy="1141280"/>
            </a:xfrm>
            <a:prstGeom prst="rightArrow">
              <a:avLst>
                <a:gd name="adj1" fmla="val 75738"/>
                <a:gd name="adj2" fmla="val 53677"/>
              </a:avLst>
            </a:prstGeom>
            <a:grpFill/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16B1669-6449-418A-AB06-EF76F26D741B}"/>
                </a:ext>
              </a:extLst>
            </p:cNvPr>
            <p:cNvSpPr txBox="1"/>
            <p:nvPr/>
          </p:nvSpPr>
          <p:spPr>
            <a:xfrm>
              <a:off x="5089856" y="4949962"/>
              <a:ext cx="4338190" cy="7875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2A394D6-4455-4FAD-B9A3-14B0F8BC296B}"/>
              </a:ext>
            </a:extLst>
          </p:cNvPr>
          <p:cNvGrpSpPr/>
          <p:nvPr/>
        </p:nvGrpSpPr>
        <p:grpSpPr>
          <a:xfrm>
            <a:off x="1991544" y="1844824"/>
            <a:ext cx="2050877" cy="1330851"/>
            <a:chOff x="2100901" y="1843743"/>
            <a:chExt cx="2050877" cy="1330851"/>
          </a:xfrm>
        </p:grpSpPr>
        <p:sp>
          <p:nvSpPr>
            <p:cNvPr id="25" name="ïŝ1íḍe">
              <a:extLst>
                <a:ext uri="{FF2B5EF4-FFF2-40B4-BE49-F238E27FC236}">
                  <a16:creationId xmlns:a16="http://schemas.microsoft.com/office/drawing/2014/main" id="{03912319-98FE-4D75-B8C6-72412F2F0271}"/>
                </a:ext>
              </a:extLst>
            </p:cNvPr>
            <p:cNvSpPr/>
            <p:nvPr/>
          </p:nvSpPr>
          <p:spPr>
            <a:xfrm>
              <a:off x="2100901" y="1843743"/>
              <a:ext cx="2050877" cy="13308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ísḻîḍè">
              <a:extLst>
                <a:ext uri="{FF2B5EF4-FFF2-40B4-BE49-F238E27FC236}">
                  <a16:creationId xmlns:a16="http://schemas.microsoft.com/office/drawing/2014/main" id="{6FE95EF9-95D3-49D8-ADD7-797590EA3F4D}"/>
                </a:ext>
              </a:extLst>
            </p:cNvPr>
            <p:cNvSpPr/>
            <p:nvPr/>
          </p:nvSpPr>
          <p:spPr>
            <a:xfrm>
              <a:off x="2160968" y="1907880"/>
              <a:ext cx="1930743" cy="1202577"/>
            </a:xfrm>
            <a:prstGeom prst="roundRect">
              <a:avLst>
                <a:gd name="adj" fmla="val 0"/>
              </a:avLst>
            </a:prstGeom>
            <a:blipFill>
              <a:blip r:embed="rId2"/>
              <a:stretch>
                <a:fillRect t="-3540" b="-3466"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BC32842-3B61-476A-A730-715CBEB69E48}"/>
              </a:ext>
            </a:extLst>
          </p:cNvPr>
          <p:cNvGrpSpPr/>
          <p:nvPr/>
        </p:nvGrpSpPr>
        <p:grpSpPr>
          <a:xfrm>
            <a:off x="1991544" y="3241872"/>
            <a:ext cx="2050877" cy="1330851"/>
            <a:chOff x="2100901" y="3240791"/>
            <a:chExt cx="2050877" cy="1330851"/>
          </a:xfrm>
        </p:grpSpPr>
        <p:sp>
          <p:nvSpPr>
            <p:cNvPr id="28" name="î$ľiḍè">
              <a:extLst>
                <a:ext uri="{FF2B5EF4-FFF2-40B4-BE49-F238E27FC236}">
                  <a16:creationId xmlns:a16="http://schemas.microsoft.com/office/drawing/2014/main" id="{8680E3AD-A3AF-4065-B254-E97370FDED20}"/>
                </a:ext>
              </a:extLst>
            </p:cNvPr>
            <p:cNvSpPr/>
            <p:nvPr/>
          </p:nvSpPr>
          <p:spPr>
            <a:xfrm>
              <a:off x="2100901" y="3240791"/>
              <a:ext cx="2050877" cy="13308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íś1îḓê">
              <a:extLst>
                <a:ext uri="{FF2B5EF4-FFF2-40B4-BE49-F238E27FC236}">
                  <a16:creationId xmlns:a16="http://schemas.microsoft.com/office/drawing/2014/main" id="{AD92A3CC-F99C-4535-B9D5-A3743B3F5122}"/>
                </a:ext>
              </a:extLst>
            </p:cNvPr>
            <p:cNvSpPr/>
            <p:nvPr/>
          </p:nvSpPr>
          <p:spPr>
            <a:xfrm>
              <a:off x="2160968" y="3304928"/>
              <a:ext cx="1930743" cy="1202577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 t="-3554" b="-3480"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10990E6-0A17-4F79-A50B-3C1B3026A3B1}"/>
              </a:ext>
            </a:extLst>
          </p:cNvPr>
          <p:cNvGrpSpPr/>
          <p:nvPr/>
        </p:nvGrpSpPr>
        <p:grpSpPr>
          <a:xfrm>
            <a:off x="1991544" y="4638920"/>
            <a:ext cx="2050877" cy="1330851"/>
            <a:chOff x="2100901" y="4637839"/>
            <a:chExt cx="2050877" cy="1330851"/>
          </a:xfrm>
        </p:grpSpPr>
        <p:sp>
          <p:nvSpPr>
            <p:cNvPr id="31" name="ïṥľïde">
              <a:extLst>
                <a:ext uri="{FF2B5EF4-FFF2-40B4-BE49-F238E27FC236}">
                  <a16:creationId xmlns:a16="http://schemas.microsoft.com/office/drawing/2014/main" id="{1FF0E0AB-3C16-48DA-9A0D-7F0DDFE589D4}"/>
                </a:ext>
              </a:extLst>
            </p:cNvPr>
            <p:cNvSpPr/>
            <p:nvPr/>
          </p:nvSpPr>
          <p:spPr>
            <a:xfrm>
              <a:off x="2100901" y="4637839"/>
              <a:ext cx="2050877" cy="13308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îṣ1iḋè">
              <a:extLst>
                <a:ext uri="{FF2B5EF4-FFF2-40B4-BE49-F238E27FC236}">
                  <a16:creationId xmlns:a16="http://schemas.microsoft.com/office/drawing/2014/main" id="{EC02D621-17D1-4FC4-8673-380B7B2BDA86}"/>
                </a:ext>
              </a:extLst>
            </p:cNvPr>
            <p:cNvSpPr/>
            <p:nvPr/>
          </p:nvSpPr>
          <p:spPr>
            <a:xfrm>
              <a:off x="2160968" y="4701976"/>
              <a:ext cx="1930743" cy="1202577"/>
            </a:xfrm>
            <a:prstGeom prst="roundRect">
              <a:avLst>
                <a:gd name="adj" fmla="val 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6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Freeform 55">
            <a:extLst>
              <a:ext uri="{FF2B5EF4-FFF2-40B4-BE49-F238E27FC236}">
                <a16:creationId xmlns:a16="http://schemas.microsoft.com/office/drawing/2014/main" id="{B7F761E5-268F-4879-9A65-B42652FDDC97}"/>
              </a:ext>
            </a:extLst>
          </p:cNvPr>
          <p:cNvSpPr/>
          <p:nvPr/>
        </p:nvSpPr>
        <p:spPr>
          <a:xfrm rot="16200000">
            <a:off x="9193775" y="2236788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5" name="Freeform 52">
            <a:extLst>
              <a:ext uri="{FF2B5EF4-FFF2-40B4-BE49-F238E27FC236}">
                <a16:creationId xmlns:a16="http://schemas.microsoft.com/office/drawing/2014/main" id="{0930F1DC-45FE-4D8F-B898-F7908DF37948}"/>
              </a:ext>
            </a:extLst>
          </p:cNvPr>
          <p:cNvSpPr/>
          <p:nvPr/>
        </p:nvSpPr>
        <p:spPr>
          <a:xfrm rot="16200000">
            <a:off x="6639193" y="2224089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6" name="Freeform 51">
            <a:extLst>
              <a:ext uri="{FF2B5EF4-FFF2-40B4-BE49-F238E27FC236}">
                <a16:creationId xmlns:a16="http://schemas.microsoft.com/office/drawing/2014/main" id="{E49EB3F8-321C-4627-A25D-E6A40B8A3AC4}"/>
              </a:ext>
            </a:extLst>
          </p:cNvPr>
          <p:cNvSpPr/>
          <p:nvPr/>
        </p:nvSpPr>
        <p:spPr>
          <a:xfrm rot="16200000">
            <a:off x="4078883" y="2224091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D859ED20-0A63-468B-823C-157EEF253EF8}"/>
              </a:ext>
            </a:extLst>
          </p:cNvPr>
          <p:cNvSpPr/>
          <p:nvPr/>
        </p:nvSpPr>
        <p:spPr>
          <a:xfrm rot="16200000">
            <a:off x="1519139" y="2220709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cxnSp>
        <p:nvCxnSpPr>
          <p:cNvPr id="18" name="Straight Connector 29">
            <a:extLst>
              <a:ext uri="{FF2B5EF4-FFF2-40B4-BE49-F238E27FC236}">
                <a16:creationId xmlns:a16="http://schemas.microsoft.com/office/drawing/2014/main" id="{4775AD3A-7E54-4F51-8925-86E99E6B02FC}"/>
              </a:ext>
            </a:extLst>
          </p:cNvPr>
          <p:cNvCxnSpPr/>
          <p:nvPr/>
        </p:nvCxnSpPr>
        <p:spPr>
          <a:xfrm flipH="1">
            <a:off x="1277330" y="2803619"/>
            <a:ext cx="963734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30">
            <a:extLst>
              <a:ext uri="{FF2B5EF4-FFF2-40B4-BE49-F238E27FC236}">
                <a16:creationId xmlns:a16="http://schemas.microsoft.com/office/drawing/2014/main" id="{F578C5C9-CB74-409B-810D-6437B02B60B1}"/>
              </a:ext>
            </a:extLst>
          </p:cNvPr>
          <p:cNvSpPr/>
          <p:nvPr/>
        </p:nvSpPr>
        <p:spPr>
          <a:xfrm rot="19051047">
            <a:off x="2724056" y="1526428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20" name="Arc 31">
            <a:extLst>
              <a:ext uri="{FF2B5EF4-FFF2-40B4-BE49-F238E27FC236}">
                <a16:creationId xmlns:a16="http://schemas.microsoft.com/office/drawing/2014/main" id="{C733D675-B88E-46D2-BC36-60E4B0ECB975}"/>
              </a:ext>
            </a:extLst>
          </p:cNvPr>
          <p:cNvSpPr/>
          <p:nvPr/>
        </p:nvSpPr>
        <p:spPr>
          <a:xfrm rot="19051047">
            <a:off x="5188672" y="1526430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21" name="Arc 32">
            <a:extLst>
              <a:ext uri="{FF2B5EF4-FFF2-40B4-BE49-F238E27FC236}">
                <a16:creationId xmlns:a16="http://schemas.microsoft.com/office/drawing/2014/main" id="{4BE40DB8-4689-478A-977D-80CECC6AD8A1}"/>
              </a:ext>
            </a:extLst>
          </p:cNvPr>
          <p:cNvSpPr/>
          <p:nvPr/>
        </p:nvSpPr>
        <p:spPr>
          <a:xfrm rot="19051047">
            <a:off x="7653288" y="1526430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FCF4376-468C-4BFB-8038-BADEDC4AAC0E}"/>
              </a:ext>
            </a:extLst>
          </p:cNvPr>
          <p:cNvGrpSpPr/>
          <p:nvPr/>
        </p:nvGrpSpPr>
        <p:grpSpPr>
          <a:xfrm>
            <a:off x="1272694" y="4023814"/>
            <a:ext cx="9719850" cy="1393074"/>
            <a:chOff x="1322792" y="3779727"/>
            <a:chExt cx="9719850" cy="1393074"/>
          </a:xfrm>
        </p:grpSpPr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EA4EF71-37CD-468A-968B-F2DC9C92739C}"/>
                </a:ext>
              </a:extLst>
            </p:cNvPr>
            <p:cNvSpPr txBox="1">
              <a:spLocks/>
            </p:cNvSpPr>
            <p:nvPr/>
          </p:nvSpPr>
          <p:spPr>
            <a:xfrm>
              <a:off x="1322792" y="3779727"/>
              <a:ext cx="2039383" cy="139307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5E00A6A1-8583-4C6F-A91E-55BF912995B6}"/>
                </a:ext>
              </a:extLst>
            </p:cNvPr>
            <p:cNvSpPr txBox="1">
              <a:spLocks/>
            </p:cNvSpPr>
            <p:nvPr/>
          </p:nvSpPr>
          <p:spPr>
            <a:xfrm>
              <a:off x="3835894" y="3779727"/>
              <a:ext cx="2094600" cy="139307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8427CAD3-5D0C-45DC-A938-3D324D8F0A5E}"/>
                </a:ext>
              </a:extLst>
            </p:cNvPr>
            <p:cNvSpPr txBox="1">
              <a:spLocks/>
            </p:cNvSpPr>
            <p:nvPr/>
          </p:nvSpPr>
          <p:spPr>
            <a:xfrm>
              <a:off x="6404213" y="3779727"/>
              <a:ext cx="2053883" cy="139307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84B17B14-82B1-4C94-9EA4-8A20A0E9803F}"/>
                </a:ext>
              </a:extLst>
            </p:cNvPr>
            <p:cNvSpPr txBox="1">
              <a:spLocks/>
            </p:cNvSpPr>
            <p:nvPr/>
          </p:nvSpPr>
          <p:spPr>
            <a:xfrm>
              <a:off x="8931815" y="3779727"/>
              <a:ext cx="2110827" cy="139307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CF12E81-72F9-4BD0-9FEE-63F97007811C}"/>
              </a:ext>
            </a:extLst>
          </p:cNvPr>
          <p:cNvGrpSpPr/>
          <p:nvPr/>
        </p:nvGrpSpPr>
        <p:grpSpPr>
          <a:xfrm>
            <a:off x="4155692" y="2058382"/>
            <a:ext cx="1459377" cy="1612995"/>
            <a:chOff x="4155692" y="1928492"/>
            <a:chExt cx="1459377" cy="1612995"/>
          </a:xfrm>
        </p:grpSpPr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291AEA3B-7327-4F9A-B820-035E8E790307}"/>
                </a:ext>
              </a:extLst>
            </p:cNvPr>
            <p:cNvSpPr/>
            <p:nvPr/>
          </p:nvSpPr>
          <p:spPr>
            <a:xfrm rot="16200000">
              <a:off x="4078883" y="2005301"/>
              <a:ext cx="1612995" cy="145937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353F680-E400-4C73-A331-9991FC58C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40000" contrast="-40000"/>
            </a:blip>
            <a:stretch>
              <a:fillRect/>
            </a:stretch>
          </p:blipFill>
          <p:spPr>
            <a:xfrm>
              <a:off x="4619660" y="2220871"/>
              <a:ext cx="531440" cy="571700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11FE07E-DADB-4A82-B03A-F6B7568B0805}"/>
              </a:ext>
            </a:extLst>
          </p:cNvPr>
          <p:cNvGrpSpPr/>
          <p:nvPr/>
        </p:nvGrpSpPr>
        <p:grpSpPr>
          <a:xfrm>
            <a:off x="1595381" y="2058382"/>
            <a:ext cx="1459377" cy="1612995"/>
            <a:chOff x="1595381" y="1928492"/>
            <a:chExt cx="1459377" cy="1612995"/>
          </a:xfrm>
        </p:grpSpPr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BCFA355F-A967-424B-80CF-0ADD31AA9AE4}"/>
                </a:ext>
              </a:extLst>
            </p:cNvPr>
            <p:cNvSpPr/>
            <p:nvPr/>
          </p:nvSpPr>
          <p:spPr>
            <a:xfrm rot="16200000">
              <a:off x="1518572" y="2005301"/>
              <a:ext cx="1612995" cy="145937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FB5E76E-B9D7-4866-A717-CE97EF06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40000" contrast="-40000"/>
            </a:blip>
            <a:stretch>
              <a:fillRect/>
            </a:stretch>
          </p:blipFill>
          <p:spPr>
            <a:xfrm>
              <a:off x="2103718" y="2205140"/>
              <a:ext cx="442702" cy="587431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5ABC8B8-2546-43EF-A52D-DD9970377A9E}"/>
              </a:ext>
            </a:extLst>
          </p:cNvPr>
          <p:cNvGrpSpPr/>
          <p:nvPr/>
        </p:nvGrpSpPr>
        <p:grpSpPr>
          <a:xfrm>
            <a:off x="6716002" y="2058380"/>
            <a:ext cx="1459377" cy="1612995"/>
            <a:chOff x="6716002" y="1928490"/>
            <a:chExt cx="1459377" cy="1612995"/>
          </a:xfrm>
        </p:grpSpPr>
        <p:sp>
          <p:nvSpPr>
            <p:cNvPr id="34" name="Freeform 68">
              <a:extLst>
                <a:ext uri="{FF2B5EF4-FFF2-40B4-BE49-F238E27FC236}">
                  <a16:creationId xmlns:a16="http://schemas.microsoft.com/office/drawing/2014/main" id="{A55C18FC-16FD-4B84-ADE1-F8571C086338}"/>
                </a:ext>
              </a:extLst>
            </p:cNvPr>
            <p:cNvSpPr/>
            <p:nvPr/>
          </p:nvSpPr>
          <p:spPr>
            <a:xfrm rot="16200000">
              <a:off x="6639193" y="2005299"/>
              <a:ext cx="1612995" cy="145937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E6ABE32-30EC-4981-AAD3-6494601EB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40000" contrast="-40000"/>
            </a:blip>
            <a:stretch>
              <a:fillRect/>
            </a:stretch>
          </p:blipFill>
          <p:spPr>
            <a:xfrm>
              <a:off x="7167848" y="2220871"/>
              <a:ext cx="555685" cy="512385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4A2109A-98AE-4B0C-9AE5-E4E53552491B}"/>
              </a:ext>
            </a:extLst>
          </p:cNvPr>
          <p:cNvGrpSpPr/>
          <p:nvPr/>
        </p:nvGrpSpPr>
        <p:grpSpPr>
          <a:xfrm>
            <a:off x="9276314" y="2058379"/>
            <a:ext cx="1459377" cy="1612995"/>
            <a:chOff x="9276314" y="1928489"/>
            <a:chExt cx="1459377" cy="1612995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640CDE6F-CEE1-463E-A090-FE5AC0471277}"/>
                </a:ext>
              </a:extLst>
            </p:cNvPr>
            <p:cNvSpPr/>
            <p:nvPr/>
          </p:nvSpPr>
          <p:spPr>
            <a:xfrm rot="16200000">
              <a:off x="9199505" y="2005298"/>
              <a:ext cx="1612995" cy="145937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57E207FB-C603-491B-A6A8-C74875883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40000" contrast="-40000"/>
            </a:blip>
            <a:stretch>
              <a:fillRect/>
            </a:stretch>
          </p:blipFill>
          <p:spPr>
            <a:xfrm>
              <a:off x="9676677" y="2133035"/>
              <a:ext cx="617145" cy="591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0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A7A39C4-D11A-485D-822F-8BD9D9810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3140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BBC2304-E155-4ABB-83E5-C3DC261FDB22}"/>
              </a:ext>
            </a:extLst>
          </p:cNvPr>
          <p:cNvSpPr txBox="1"/>
          <p:nvPr/>
        </p:nvSpPr>
        <p:spPr>
          <a:xfrm>
            <a:off x="4151784" y="338999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7A7AA50-0173-416B-969A-4B929641E979}"/>
              </a:ext>
            </a:extLst>
          </p:cNvPr>
          <p:cNvGrpSpPr/>
          <p:nvPr/>
        </p:nvGrpSpPr>
        <p:grpSpPr>
          <a:xfrm>
            <a:off x="273319" y="2096830"/>
            <a:ext cx="7575590" cy="2274825"/>
            <a:chOff x="205510" y="1864643"/>
            <a:chExt cx="7575590" cy="227482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274AF2E-62F9-40EC-9A58-D4052911723D}"/>
                </a:ext>
              </a:extLst>
            </p:cNvPr>
            <p:cNvSpPr txBox="1"/>
            <p:nvPr/>
          </p:nvSpPr>
          <p:spPr>
            <a:xfrm>
              <a:off x="205510" y="1864643"/>
              <a:ext cx="44644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cs typeface="+mn-ea"/>
                  <a:sym typeface="+mn-lt"/>
                </a:rPr>
                <a:t>PART 02</a:t>
              </a:r>
              <a:endParaRPr lang="zh-CN" altLang="en-US" sz="8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7089536-A98B-4CC4-AC21-8325D82C1E7F}"/>
                </a:ext>
              </a:extLst>
            </p:cNvPr>
            <p:cNvSpPr txBox="1"/>
            <p:nvPr/>
          </p:nvSpPr>
          <p:spPr>
            <a:xfrm>
              <a:off x="239408" y="3123629"/>
              <a:ext cx="6288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6421FA8-55A3-4165-91C7-B0F9575A2C07}"/>
                </a:ext>
              </a:extLst>
            </p:cNvPr>
            <p:cNvSpPr txBox="1"/>
            <p:nvPr/>
          </p:nvSpPr>
          <p:spPr>
            <a:xfrm>
              <a:off x="292268" y="3877858"/>
              <a:ext cx="748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48404DDC-BEDA-4506-81A0-40CCAB279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6" y="260648"/>
            <a:ext cx="682716" cy="418312"/>
          </a:xfrm>
          <a:prstGeom prst="rect">
            <a:avLst/>
          </a:prstGeom>
        </p:spPr>
      </p:pic>
      <p:sp>
        <p:nvSpPr>
          <p:cNvPr id="25" name="TextBox 3">
            <a:hlinkClick r:id="rId4"/>
            <a:extLst>
              <a:ext uri="{FF2B5EF4-FFF2-40B4-BE49-F238E27FC236}">
                <a16:creationId xmlns:a16="http://schemas.microsoft.com/office/drawing/2014/main" id="{DA912ADE-E0C5-418C-BC25-D0905D0E30E7}"/>
              </a:ext>
            </a:extLst>
          </p:cNvPr>
          <p:cNvSpPr txBox="1"/>
          <p:nvPr/>
        </p:nvSpPr>
        <p:spPr>
          <a:xfrm>
            <a:off x="360077" y="650118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BC11295-740E-445D-897D-4C7886DED170}"/>
              </a:ext>
            </a:extLst>
          </p:cNvPr>
          <p:cNvGrpSpPr/>
          <p:nvPr/>
        </p:nvGrpSpPr>
        <p:grpSpPr>
          <a:xfrm>
            <a:off x="4714875" y="2136508"/>
            <a:ext cx="2762250" cy="2733220"/>
            <a:chOff x="3638550" y="965200"/>
            <a:chExt cx="4984750" cy="4932363"/>
          </a:xfrm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1C414D40-AF2A-471A-BD00-EBFB5C106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2436813"/>
              <a:ext cx="2370138" cy="3460750"/>
            </a:xfrm>
            <a:custGeom>
              <a:avLst/>
              <a:gdLst>
                <a:gd name="T0" fmla="*/ 0 w 524"/>
                <a:gd name="T1" fmla="*/ 2147483646 h 764"/>
                <a:gd name="T2" fmla="*/ 2147483646 w 524"/>
                <a:gd name="T3" fmla="*/ 2147483646 h 764"/>
                <a:gd name="T4" fmla="*/ 2147483646 w 524"/>
                <a:gd name="T5" fmla="*/ 2147483646 h 764"/>
                <a:gd name="T6" fmla="*/ 2147483646 w 524"/>
                <a:gd name="T7" fmla="*/ 2147483646 h 764"/>
                <a:gd name="T8" fmla="*/ 2147483646 w 524"/>
                <a:gd name="T9" fmla="*/ 2147483646 h 764"/>
                <a:gd name="T10" fmla="*/ 2147483646 w 524"/>
                <a:gd name="T11" fmla="*/ 2147483646 h 764"/>
                <a:gd name="T12" fmla="*/ 2147483646 w 524"/>
                <a:gd name="T13" fmla="*/ 0 h 764"/>
                <a:gd name="T14" fmla="*/ 2147483646 w 524"/>
                <a:gd name="T15" fmla="*/ 2147483646 h 764"/>
                <a:gd name="T16" fmla="*/ 0 w 524"/>
                <a:gd name="T17" fmla="*/ 2147483646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4" h="764">
                  <a:moveTo>
                    <a:pt x="0" y="634"/>
                  </a:moveTo>
                  <a:cubicBezTo>
                    <a:pt x="21" y="653"/>
                    <a:pt x="76" y="700"/>
                    <a:pt x="164" y="736"/>
                  </a:cubicBezTo>
                  <a:cubicBezTo>
                    <a:pt x="232" y="764"/>
                    <a:pt x="285" y="760"/>
                    <a:pt x="302" y="757"/>
                  </a:cubicBezTo>
                  <a:cubicBezTo>
                    <a:pt x="306" y="757"/>
                    <a:pt x="306" y="757"/>
                    <a:pt x="306" y="757"/>
                  </a:cubicBezTo>
                  <a:cubicBezTo>
                    <a:pt x="307" y="757"/>
                    <a:pt x="308" y="757"/>
                    <a:pt x="310" y="756"/>
                  </a:cubicBezTo>
                  <a:cubicBezTo>
                    <a:pt x="434" y="731"/>
                    <a:pt x="524" y="620"/>
                    <a:pt x="524" y="494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493" y="69"/>
                    <a:pt x="430" y="145"/>
                    <a:pt x="427" y="149"/>
                  </a:cubicBezTo>
                  <a:lnTo>
                    <a:pt x="0" y="6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F2954BF1-CBCE-4E09-97DF-C8870636D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965200"/>
              <a:ext cx="2986087" cy="2006600"/>
            </a:xfrm>
            <a:custGeom>
              <a:avLst/>
              <a:gdLst>
                <a:gd name="T0" fmla="*/ 2147483646 w 660"/>
                <a:gd name="T1" fmla="*/ 2147483646 h 443"/>
                <a:gd name="T2" fmla="*/ 2147483646 w 660"/>
                <a:gd name="T3" fmla="*/ 0 h 443"/>
                <a:gd name="T4" fmla="*/ 2147483646 w 660"/>
                <a:gd name="T5" fmla="*/ 0 h 443"/>
                <a:gd name="T6" fmla="*/ 0 w 660"/>
                <a:gd name="T7" fmla="*/ 0 h 443"/>
                <a:gd name="T8" fmla="*/ 2147483646 w 660"/>
                <a:gd name="T9" fmla="*/ 2147483646 h 443"/>
                <a:gd name="T10" fmla="*/ 2147483646 w 660"/>
                <a:gd name="T11" fmla="*/ 2147483646 h 443"/>
                <a:gd name="T12" fmla="*/ 2147483646 w 660"/>
                <a:gd name="T13" fmla="*/ 2147483646 h 443"/>
                <a:gd name="T14" fmla="*/ 2147483646 w 660"/>
                <a:gd name="T15" fmla="*/ 2147483646 h 443"/>
                <a:gd name="T16" fmla="*/ 2147483646 w 660"/>
                <a:gd name="T17" fmla="*/ 2147483646 h 4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0" h="443">
                  <a:moveTo>
                    <a:pt x="633" y="188"/>
                  </a:moveTo>
                  <a:cubicBezTo>
                    <a:pt x="597" y="75"/>
                    <a:pt x="489" y="0"/>
                    <a:pt x="372" y="0"/>
                  </a:cubicBezTo>
                  <a:cubicBezTo>
                    <a:pt x="297" y="0"/>
                    <a:pt x="223" y="0"/>
                    <a:pt x="149" y="0"/>
                  </a:cubicBezTo>
                  <a:cubicBezTo>
                    <a:pt x="100" y="0"/>
                    <a:pt x="50" y="0"/>
                    <a:pt x="0" y="0"/>
                  </a:cubicBezTo>
                  <a:cubicBezTo>
                    <a:pt x="70" y="21"/>
                    <a:pt x="136" y="55"/>
                    <a:pt x="193" y="101"/>
                  </a:cubicBezTo>
                  <a:cubicBezTo>
                    <a:pt x="243" y="141"/>
                    <a:pt x="286" y="191"/>
                    <a:pt x="331" y="237"/>
                  </a:cubicBezTo>
                  <a:cubicBezTo>
                    <a:pt x="367" y="272"/>
                    <a:pt x="402" y="308"/>
                    <a:pt x="438" y="344"/>
                  </a:cubicBezTo>
                  <a:cubicBezTo>
                    <a:pt x="470" y="377"/>
                    <a:pt x="503" y="410"/>
                    <a:pt x="536" y="443"/>
                  </a:cubicBezTo>
                  <a:cubicBezTo>
                    <a:pt x="590" y="375"/>
                    <a:pt x="660" y="281"/>
                    <a:pt x="633" y="1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76F5C2ED-E322-42F8-8ED2-7299ED13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3179763"/>
              <a:ext cx="3238500" cy="2717800"/>
            </a:xfrm>
            <a:custGeom>
              <a:avLst/>
              <a:gdLst>
                <a:gd name="T0" fmla="*/ 2147483646 w 716"/>
                <a:gd name="T1" fmla="*/ 2147483646 h 600"/>
                <a:gd name="T2" fmla="*/ 2147483646 w 716"/>
                <a:gd name="T3" fmla="*/ 0 h 600"/>
                <a:gd name="T4" fmla="*/ 2147483646 w 716"/>
                <a:gd name="T5" fmla="*/ 2147483646 h 600"/>
                <a:gd name="T6" fmla="*/ 0 w 716"/>
                <a:gd name="T7" fmla="*/ 2147483646 h 600"/>
                <a:gd name="T8" fmla="*/ 0 w 716"/>
                <a:gd name="T9" fmla="*/ 2147483646 h 600"/>
                <a:gd name="T10" fmla="*/ 0 w 716"/>
                <a:gd name="T11" fmla="*/ 2147483646 h 600"/>
                <a:gd name="T12" fmla="*/ 0 w 716"/>
                <a:gd name="T13" fmla="*/ 2147483646 h 600"/>
                <a:gd name="T14" fmla="*/ 2147483646 w 716"/>
                <a:gd name="T15" fmla="*/ 2147483646 h 600"/>
                <a:gd name="T16" fmla="*/ 2147483646 w 716"/>
                <a:gd name="T17" fmla="*/ 2147483646 h 600"/>
                <a:gd name="T18" fmla="*/ 2147483646 w 716"/>
                <a:gd name="T19" fmla="*/ 2147483646 h 600"/>
                <a:gd name="T20" fmla="*/ 2147483646 w 716"/>
                <a:gd name="T21" fmla="*/ 2147483646 h 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6" h="600">
                  <a:moveTo>
                    <a:pt x="533" y="483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88" y="24"/>
                    <a:pt x="43" y="85"/>
                    <a:pt x="19" y="172"/>
                  </a:cubicBezTo>
                  <a:cubicBezTo>
                    <a:pt x="8" y="211"/>
                    <a:pt x="2" y="252"/>
                    <a:pt x="0" y="29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3"/>
                    <a:pt x="0" y="335"/>
                    <a:pt x="0" y="336"/>
                  </a:cubicBezTo>
                  <a:cubicBezTo>
                    <a:pt x="0" y="337"/>
                    <a:pt x="0" y="338"/>
                    <a:pt x="0" y="340"/>
                  </a:cubicBezTo>
                  <a:cubicBezTo>
                    <a:pt x="2" y="365"/>
                    <a:pt x="5" y="383"/>
                    <a:pt x="6" y="389"/>
                  </a:cubicBezTo>
                  <a:cubicBezTo>
                    <a:pt x="33" y="511"/>
                    <a:pt x="143" y="600"/>
                    <a:pt x="268" y="600"/>
                  </a:cubicBezTo>
                  <a:cubicBezTo>
                    <a:pt x="716" y="600"/>
                    <a:pt x="716" y="600"/>
                    <a:pt x="716" y="600"/>
                  </a:cubicBezTo>
                  <a:cubicBezTo>
                    <a:pt x="598" y="552"/>
                    <a:pt x="536" y="486"/>
                    <a:pt x="533" y="4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12D3F8CB-E291-4B01-BB46-07528A858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965200"/>
              <a:ext cx="3397250" cy="2820988"/>
            </a:xfrm>
            <a:custGeom>
              <a:avLst/>
              <a:gdLst>
                <a:gd name="T0" fmla="*/ 0 w 751"/>
                <a:gd name="T1" fmla="*/ 2147483646 h 623"/>
                <a:gd name="T2" fmla="*/ 2147483646 w 751"/>
                <a:gd name="T3" fmla="*/ 2147483646 h 623"/>
                <a:gd name="T4" fmla="*/ 2147483646 w 751"/>
                <a:gd name="T5" fmla="*/ 2147483646 h 623"/>
                <a:gd name="T6" fmla="*/ 2147483646 w 751"/>
                <a:gd name="T7" fmla="*/ 2147483646 h 623"/>
                <a:gd name="T8" fmla="*/ 2147483646 w 751"/>
                <a:gd name="T9" fmla="*/ 2147483646 h 623"/>
                <a:gd name="T10" fmla="*/ 2147483646 w 751"/>
                <a:gd name="T11" fmla="*/ 2147483646 h 623"/>
                <a:gd name="T12" fmla="*/ 2147483646 w 751"/>
                <a:gd name="T13" fmla="*/ 0 h 623"/>
                <a:gd name="T14" fmla="*/ 2147483646 w 751"/>
                <a:gd name="T15" fmla="*/ 0 h 623"/>
                <a:gd name="T16" fmla="*/ 0 w 751"/>
                <a:gd name="T17" fmla="*/ 2147483646 h 623"/>
                <a:gd name="T18" fmla="*/ 0 w 751"/>
                <a:gd name="T19" fmla="*/ 2147483646 h 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1" h="623">
                  <a:moveTo>
                    <a:pt x="0" y="623"/>
                  </a:moveTo>
                  <a:cubicBezTo>
                    <a:pt x="36" y="518"/>
                    <a:pt x="95" y="457"/>
                    <a:pt x="98" y="455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95" y="255"/>
                    <a:pt x="298" y="254"/>
                    <a:pt x="302" y="254"/>
                  </a:cubicBezTo>
                  <a:cubicBezTo>
                    <a:pt x="751" y="254"/>
                    <a:pt x="751" y="254"/>
                    <a:pt x="751" y="254"/>
                  </a:cubicBezTo>
                  <a:cubicBezTo>
                    <a:pt x="731" y="234"/>
                    <a:pt x="701" y="203"/>
                    <a:pt x="659" y="161"/>
                  </a:cubicBezTo>
                  <a:cubicBezTo>
                    <a:pt x="511" y="10"/>
                    <a:pt x="313" y="0"/>
                    <a:pt x="275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20" y="0"/>
                    <a:pt x="0" y="120"/>
                    <a:pt x="0" y="268"/>
                  </a:cubicBezTo>
                  <a:lnTo>
                    <a:pt x="0" y="6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D55D48E-78D4-46EE-8834-08F8146E9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9475" y="4660900"/>
              <a:ext cx="914400" cy="611188"/>
            </a:xfrm>
            <a:custGeom>
              <a:avLst/>
              <a:gdLst>
                <a:gd name="T0" fmla="*/ 2147483646 w 202"/>
                <a:gd name="T1" fmla="*/ 2147483646 h 135"/>
                <a:gd name="T2" fmla="*/ 2147483646 w 202"/>
                <a:gd name="T3" fmla="*/ 2147483646 h 135"/>
                <a:gd name="T4" fmla="*/ 2147483646 w 202"/>
                <a:gd name="T5" fmla="*/ 2147483646 h 135"/>
                <a:gd name="T6" fmla="*/ 2147483646 w 202"/>
                <a:gd name="T7" fmla="*/ 2147483646 h 135"/>
                <a:gd name="T8" fmla="*/ 2147483646 w 202"/>
                <a:gd name="T9" fmla="*/ 2147483646 h 135"/>
                <a:gd name="T10" fmla="*/ 2147483646 w 202"/>
                <a:gd name="T11" fmla="*/ 2147483646 h 135"/>
                <a:gd name="T12" fmla="*/ 2147483646 w 202"/>
                <a:gd name="T13" fmla="*/ 2147483646 h 135"/>
                <a:gd name="T14" fmla="*/ 2147483646 w 202"/>
                <a:gd name="T15" fmla="*/ 0 h 135"/>
                <a:gd name="T16" fmla="*/ 2147483646 w 202"/>
                <a:gd name="T17" fmla="*/ 2147483646 h 135"/>
                <a:gd name="T18" fmla="*/ 2147483646 w 202"/>
                <a:gd name="T19" fmla="*/ 2147483646 h 135"/>
                <a:gd name="T20" fmla="*/ 2147483646 w 202"/>
                <a:gd name="T21" fmla="*/ 2147483646 h 135"/>
                <a:gd name="T22" fmla="*/ 0 w 202"/>
                <a:gd name="T23" fmla="*/ 2147483646 h 135"/>
                <a:gd name="T24" fmla="*/ 2147483646 w 202"/>
                <a:gd name="T25" fmla="*/ 2147483646 h 135"/>
                <a:gd name="T26" fmla="*/ 2147483646 w 202"/>
                <a:gd name="T27" fmla="*/ 2147483646 h 135"/>
                <a:gd name="T28" fmla="*/ 2147483646 w 202"/>
                <a:gd name="T29" fmla="*/ 2147483646 h 135"/>
                <a:gd name="T30" fmla="*/ 2147483646 w 202"/>
                <a:gd name="T31" fmla="*/ 2147483646 h 135"/>
                <a:gd name="T32" fmla="*/ 2147483646 w 202"/>
                <a:gd name="T33" fmla="*/ 2147483646 h 135"/>
                <a:gd name="T34" fmla="*/ 2147483646 w 202"/>
                <a:gd name="T35" fmla="*/ 2147483646 h 135"/>
                <a:gd name="T36" fmla="*/ 2147483646 w 202"/>
                <a:gd name="T37" fmla="*/ 2147483646 h 135"/>
                <a:gd name="T38" fmla="*/ 2147483646 w 202"/>
                <a:gd name="T39" fmla="*/ 2147483646 h 135"/>
                <a:gd name="T40" fmla="*/ 2147483646 w 202"/>
                <a:gd name="T41" fmla="*/ 2147483646 h 135"/>
                <a:gd name="T42" fmla="*/ 2147483646 w 202"/>
                <a:gd name="T43" fmla="*/ 2147483646 h 135"/>
                <a:gd name="T44" fmla="*/ 2147483646 w 202"/>
                <a:gd name="T45" fmla="*/ 2147483646 h 135"/>
                <a:gd name="T46" fmla="*/ 2147483646 w 202"/>
                <a:gd name="T47" fmla="*/ 2147483646 h 135"/>
                <a:gd name="T48" fmla="*/ 2147483646 w 202"/>
                <a:gd name="T49" fmla="*/ 2147483646 h 135"/>
                <a:gd name="T50" fmla="*/ 2147483646 w 202"/>
                <a:gd name="T51" fmla="*/ 2147483646 h 135"/>
                <a:gd name="T52" fmla="*/ 2147483646 w 202"/>
                <a:gd name="T53" fmla="*/ 2147483646 h 135"/>
                <a:gd name="T54" fmla="*/ 2147483646 w 202"/>
                <a:gd name="T55" fmla="*/ 2147483646 h 135"/>
                <a:gd name="T56" fmla="*/ 2147483646 w 202"/>
                <a:gd name="T57" fmla="*/ 2147483646 h 135"/>
                <a:gd name="T58" fmla="*/ 2147483646 w 202"/>
                <a:gd name="T59" fmla="*/ 2147483646 h 135"/>
                <a:gd name="T60" fmla="*/ 2147483646 w 202"/>
                <a:gd name="T61" fmla="*/ 2147483646 h 135"/>
                <a:gd name="T62" fmla="*/ 2147483646 w 202"/>
                <a:gd name="T63" fmla="*/ 2147483646 h 135"/>
                <a:gd name="T64" fmla="*/ 2147483646 w 202"/>
                <a:gd name="T65" fmla="*/ 2147483646 h 135"/>
                <a:gd name="T66" fmla="*/ 2147483646 w 202"/>
                <a:gd name="T67" fmla="*/ 2147483646 h 135"/>
                <a:gd name="T68" fmla="*/ 2147483646 w 202"/>
                <a:gd name="T69" fmla="*/ 2147483646 h 135"/>
                <a:gd name="T70" fmla="*/ 2147483646 w 202"/>
                <a:gd name="T71" fmla="*/ 2147483646 h 135"/>
                <a:gd name="T72" fmla="*/ 2147483646 w 202"/>
                <a:gd name="T73" fmla="*/ 2147483646 h 135"/>
                <a:gd name="T74" fmla="*/ 2147483646 w 202"/>
                <a:gd name="T75" fmla="*/ 2147483646 h 135"/>
                <a:gd name="T76" fmla="*/ 2147483646 w 202"/>
                <a:gd name="T77" fmla="*/ 2147483646 h 135"/>
                <a:gd name="T78" fmla="*/ 2147483646 w 202"/>
                <a:gd name="T79" fmla="*/ 2147483646 h 135"/>
                <a:gd name="T80" fmla="*/ 2147483646 w 202"/>
                <a:gd name="T81" fmla="*/ 2147483646 h 135"/>
                <a:gd name="T82" fmla="*/ 2147483646 w 202"/>
                <a:gd name="T83" fmla="*/ 2147483646 h 135"/>
                <a:gd name="T84" fmla="*/ 2147483646 w 202"/>
                <a:gd name="T85" fmla="*/ 2147483646 h 135"/>
                <a:gd name="T86" fmla="*/ 2147483646 w 202"/>
                <a:gd name="T87" fmla="*/ 2147483646 h 135"/>
                <a:gd name="T88" fmla="*/ 2147483646 w 202"/>
                <a:gd name="T89" fmla="*/ 2147483646 h 135"/>
                <a:gd name="T90" fmla="*/ 2147483646 w 202"/>
                <a:gd name="T91" fmla="*/ 2147483646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2" h="135">
                  <a:moveTo>
                    <a:pt x="161" y="13"/>
                  </a:moveTo>
                  <a:cubicBezTo>
                    <a:pt x="180" y="59"/>
                    <a:pt x="180" y="59"/>
                    <a:pt x="180" y="59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44" y="59"/>
                    <a:pt x="106" y="26"/>
                    <a:pt x="103" y="26"/>
                  </a:cubicBezTo>
                  <a:cubicBezTo>
                    <a:pt x="100" y="26"/>
                    <a:pt x="88" y="30"/>
                    <a:pt x="87" y="30"/>
                  </a:cubicBezTo>
                  <a:cubicBezTo>
                    <a:pt x="87" y="30"/>
                    <a:pt x="80" y="33"/>
                    <a:pt x="74" y="33"/>
                  </a:cubicBezTo>
                  <a:cubicBezTo>
                    <a:pt x="71" y="33"/>
                    <a:pt x="68" y="32"/>
                    <a:pt x="67" y="31"/>
                  </a:cubicBezTo>
                  <a:cubicBezTo>
                    <a:pt x="65" y="30"/>
                    <a:pt x="65" y="29"/>
                    <a:pt x="65" y="28"/>
                  </a:cubicBezTo>
                  <a:cubicBezTo>
                    <a:pt x="65" y="25"/>
                    <a:pt x="68" y="23"/>
                    <a:pt x="69" y="22"/>
                  </a:cubicBezTo>
                  <a:cubicBezTo>
                    <a:pt x="79" y="17"/>
                    <a:pt x="106" y="7"/>
                    <a:pt x="108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5" y="6"/>
                    <a:pt x="156" y="12"/>
                    <a:pt x="161" y="13"/>
                  </a:cubicBezTo>
                  <a:close/>
                  <a:moveTo>
                    <a:pt x="178" y="0"/>
                  </a:moveTo>
                  <a:cubicBezTo>
                    <a:pt x="177" y="0"/>
                    <a:pt x="176" y="0"/>
                    <a:pt x="176" y="0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7" y="4"/>
                    <a:pt x="166" y="4"/>
                    <a:pt x="165" y="6"/>
                  </a:cubicBezTo>
                  <a:cubicBezTo>
                    <a:pt x="165" y="7"/>
                    <a:pt x="165" y="8"/>
                    <a:pt x="165" y="10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6" y="62"/>
                    <a:pt x="189" y="63"/>
                    <a:pt x="191" y="62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200" y="58"/>
                    <a:pt x="201" y="57"/>
                    <a:pt x="202" y="56"/>
                  </a:cubicBezTo>
                  <a:cubicBezTo>
                    <a:pt x="202" y="55"/>
                    <a:pt x="202" y="53"/>
                    <a:pt x="202" y="52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1"/>
                    <a:pt x="180" y="0"/>
                    <a:pt x="178" y="0"/>
                  </a:cubicBezTo>
                  <a:close/>
                  <a:moveTo>
                    <a:pt x="0" y="67"/>
                  </a:moveTo>
                  <a:cubicBezTo>
                    <a:pt x="0" y="68"/>
                    <a:pt x="1" y="70"/>
                    <a:pt x="2" y="71"/>
                  </a:cubicBezTo>
                  <a:cubicBezTo>
                    <a:pt x="3" y="72"/>
                    <a:pt x="4" y="72"/>
                    <a:pt x="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3"/>
                    <a:pt x="19" y="71"/>
                    <a:pt x="19" y="68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0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5" y="9"/>
                    <a:pt x="5" y="12"/>
                  </a:cubicBezTo>
                  <a:lnTo>
                    <a:pt x="0" y="67"/>
                  </a:lnTo>
                  <a:close/>
                  <a:moveTo>
                    <a:pt x="83" y="116"/>
                  </a:moveTo>
                  <a:cubicBezTo>
                    <a:pt x="83" y="114"/>
                    <a:pt x="82" y="113"/>
                    <a:pt x="80" y="111"/>
                  </a:cubicBezTo>
                  <a:cubicBezTo>
                    <a:pt x="77" y="108"/>
                    <a:pt x="73" y="109"/>
                    <a:pt x="70" y="113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58" y="127"/>
                    <a:pt x="62" y="132"/>
                    <a:pt x="64" y="133"/>
                  </a:cubicBezTo>
                  <a:cubicBezTo>
                    <a:pt x="65" y="134"/>
                    <a:pt x="67" y="135"/>
                    <a:pt x="68" y="135"/>
                  </a:cubicBezTo>
                  <a:cubicBezTo>
                    <a:pt x="70" y="135"/>
                    <a:pt x="72" y="133"/>
                    <a:pt x="74" y="13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3" y="120"/>
                    <a:pt x="84" y="118"/>
                    <a:pt x="83" y="116"/>
                  </a:cubicBezTo>
                  <a:close/>
                  <a:moveTo>
                    <a:pt x="44" y="113"/>
                  </a:moveTo>
                  <a:cubicBezTo>
                    <a:pt x="41" y="116"/>
                    <a:pt x="42" y="119"/>
                    <a:pt x="46" y="123"/>
                  </a:cubicBezTo>
                  <a:cubicBezTo>
                    <a:pt x="50" y="126"/>
                    <a:pt x="53" y="125"/>
                    <a:pt x="57" y="121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71" y="104"/>
                    <a:pt x="66" y="100"/>
                    <a:pt x="65" y="99"/>
                  </a:cubicBezTo>
                  <a:cubicBezTo>
                    <a:pt x="61" y="96"/>
                    <a:pt x="58" y="97"/>
                    <a:pt x="55" y="10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lnTo>
                    <a:pt x="44" y="113"/>
                  </a:lnTo>
                  <a:close/>
                  <a:moveTo>
                    <a:pt x="30" y="99"/>
                  </a:moveTo>
                  <a:cubicBezTo>
                    <a:pt x="29" y="101"/>
                    <a:pt x="28" y="103"/>
                    <a:pt x="28" y="105"/>
                  </a:cubicBezTo>
                  <a:cubicBezTo>
                    <a:pt x="29" y="107"/>
                    <a:pt x="30" y="108"/>
                    <a:pt x="31" y="110"/>
                  </a:cubicBezTo>
                  <a:cubicBezTo>
                    <a:pt x="35" y="113"/>
                    <a:pt x="39" y="112"/>
                    <a:pt x="42" y="108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4"/>
                    <a:pt x="54" y="92"/>
                    <a:pt x="54" y="90"/>
                  </a:cubicBezTo>
                  <a:cubicBezTo>
                    <a:pt x="54" y="88"/>
                    <a:pt x="53" y="87"/>
                    <a:pt x="51" y="85"/>
                  </a:cubicBezTo>
                  <a:cubicBezTo>
                    <a:pt x="47" y="82"/>
                    <a:pt x="44" y="83"/>
                    <a:pt x="41" y="87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4"/>
                    <a:pt x="35" y="94"/>
                    <a:pt x="35" y="94"/>
                  </a:cubicBezTo>
                  <a:lnTo>
                    <a:pt x="30" y="99"/>
                  </a:lnTo>
                  <a:close/>
                  <a:moveTo>
                    <a:pt x="28" y="94"/>
                  </a:moveTo>
                  <a:cubicBezTo>
                    <a:pt x="38" y="82"/>
                    <a:pt x="38" y="82"/>
                    <a:pt x="38" y="82"/>
                  </a:cubicBezTo>
                  <a:cubicBezTo>
                    <a:pt x="43" y="77"/>
                    <a:pt x="38" y="72"/>
                    <a:pt x="37" y="71"/>
                  </a:cubicBezTo>
                  <a:cubicBezTo>
                    <a:pt x="34" y="68"/>
                    <a:pt x="30" y="69"/>
                    <a:pt x="27" y="7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6" y="85"/>
                    <a:pt x="15" y="87"/>
                    <a:pt x="16" y="89"/>
                  </a:cubicBezTo>
                  <a:cubicBezTo>
                    <a:pt x="16" y="91"/>
                    <a:pt x="17" y="93"/>
                    <a:pt x="18" y="93"/>
                  </a:cubicBezTo>
                  <a:cubicBezTo>
                    <a:pt x="20" y="95"/>
                    <a:pt x="22" y="96"/>
                    <a:pt x="24" y="96"/>
                  </a:cubicBezTo>
                  <a:cubicBezTo>
                    <a:pt x="25" y="96"/>
                    <a:pt x="27" y="96"/>
                    <a:pt x="28" y="94"/>
                  </a:cubicBezTo>
                  <a:close/>
                  <a:moveTo>
                    <a:pt x="153" y="84"/>
                  </a:moveTo>
                  <a:cubicBezTo>
                    <a:pt x="156" y="81"/>
                    <a:pt x="157" y="77"/>
                    <a:pt x="152" y="73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30" y="53"/>
                    <a:pt x="107" y="34"/>
                    <a:pt x="102" y="31"/>
                  </a:cubicBezTo>
                  <a:cubicBezTo>
                    <a:pt x="100" y="31"/>
                    <a:pt x="94" y="33"/>
                    <a:pt x="89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1" y="37"/>
                    <a:pt x="74" y="37"/>
                  </a:cubicBezTo>
                  <a:cubicBezTo>
                    <a:pt x="70" y="37"/>
                    <a:pt x="67" y="37"/>
                    <a:pt x="64" y="35"/>
                  </a:cubicBezTo>
                  <a:cubicBezTo>
                    <a:pt x="60" y="33"/>
                    <a:pt x="60" y="29"/>
                    <a:pt x="60" y="28"/>
                  </a:cubicBezTo>
                  <a:cubicBezTo>
                    <a:pt x="60" y="23"/>
                    <a:pt x="64" y="20"/>
                    <a:pt x="66" y="1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7" y="65"/>
                    <a:pt x="30" y="65"/>
                    <a:pt x="32" y="65"/>
                  </a:cubicBezTo>
                  <a:cubicBezTo>
                    <a:pt x="35" y="65"/>
                    <a:pt x="38" y="66"/>
                    <a:pt x="40" y="68"/>
                  </a:cubicBezTo>
                  <a:cubicBezTo>
                    <a:pt x="44" y="71"/>
                    <a:pt x="45" y="75"/>
                    <a:pt x="45" y="79"/>
                  </a:cubicBezTo>
                  <a:cubicBezTo>
                    <a:pt x="48" y="78"/>
                    <a:pt x="51" y="79"/>
                    <a:pt x="54" y="82"/>
                  </a:cubicBezTo>
                  <a:cubicBezTo>
                    <a:pt x="58" y="85"/>
                    <a:pt x="59" y="89"/>
                    <a:pt x="59" y="93"/>
                  </a:cubicBezTo>
                  <a:cubicBezTo>
                    <a:pt x="62" y="92"/>
                    <a:pt x="65" y="93"/>
                    <a:pt x="68" y="95"/>
                  </a:cubicBezTo>
                  <a:cubicBezTo>
                    <a:pt x="71" y="98"/>
                    <a:pt x="73" y="101"/>
                    <a:pt x="73" y="105"/>
                  </a:cubicBezTo>
                  <a:cubicBezTo>
                    <a:pt x="76" y="104"/>
                    <a:pt x="80" y="105"/>
                    <a:pt x="83" y="108"/>
                  </a:cubicBezTo>
                  <a:cubicBezTo>
                    <a:pt x="88" y="111"/>
                    <a:pt x="89" y="116"/>
                    <a:pt x="87" y="121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1" y="124"/>
                    <a:pt x="91" y="124"/>
                    <a:pt x="92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3" y="125"/>
                    <a:pt x="94" y="126"/>
                    <a:pt x="96" y="126"/>
                  </a:cubicBezTo>
                  <a:cubicBezTo>
                    <a:pt x="98" y="126"/>
                    <a:pt x="100" y="124"/>
                    <a:pt x="101" y="123"/>
                  </a:cubicBezTo>
                  <a:cubicBezTo>
                    <a:pt x="103" y="120"/>
                    <a:pt x="105" y="118"/>
                    <a:pt x="102" y="115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00"/>
                    <a:pt x="84" y="99"/>
                    <a:pt x="83" y="98"/>
                  </a:cubicBezTo>
                  <a:cubicBezTo>
                    <a:pt x="83" y="98"/>
                    <a:pt x="84" y="97"/>
                    <a:pt x="84" y="96"/>
                  </a:cubicBezTo>
                  <a:cubicBezTo>
                    <a:pt x="85" y="95"/>
                    <a:pt x="87" y="95"/>
                    <a:pt x="88" y="9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1" y="116"/>
                    <a:pt x="113" y="116"/>
                    <a:pt x="114" y="116"/>
                  </a:cubicBezTo>
                  <a:cubicBezTo>
                    <a:pt x="116" y="116"/>
                    <a:pt x="119" y="115"/>
                    <a:pt x="120" y="113"/>
                  </a:cubicBezTo>
                  <a:cubicBezTo>
                    <a:pt x="122" y="111"/>
                    <a:pt x="122" y="109"/>
                    <a:pt x="122" y="107"/>
                  </a:cubicBezTo>
                  <a:cubicBezTo>
                    <a:pt x="122" y="105"/>
                    <a:pt x="121" y="104"/>
                    <a:pt x="119" y="102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3" y="89"/>
                    <a:pt x="103" y="89"/>
                    <a:pt x="103" y="88"/>
                  </a:cubicBezTo>
                  <a:cubicBezTo>
                    <a:pt x="103" y="87"/>
                    <a:pt x="103" y="86"/>
                    <a:pt x="103" y="86"/>
                  </a:cubicBezTo>
                  <a:cubicBezTo>
                    <a:pt x="104" y="85"/>
                    <a:pt x="106" y="84"/>
                    <a:pt x="107" y="85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9" y="103"/>
                    <a:pt x="131" y="104"/>
                    <a:pt x="132" y="104"/>
                  </a:cubicBezTo>
                  <a:cubicBezTo>
                    <a:pt x="135" y="104"/>
                    <a:pt x="137" y="102"/>
                    <a:pt x="139" y="100"/>
                  </a:cubicBezTo>
                  <a:cubicBezTo>
                    <a:pt x="141" y="98"/>
                    <a:pt x="141" y="96"/>
                    <a:pt x="141" y="95"/>
                  </a:cubicBezTo>
                  <a:cubicBezTo>
                    <a:pt x="141" y="93"/>
                    <a:pt x="140" y="91"/>
                    <a:pt x="138" y="89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0" y="75"/>
                    <a:pt x="120" y="73"/>
                    <a:pt x="121" y="72"/>
                  </a:cubicBezTo>
                  <a:cubicBezTo>
                    <a:pt x="122" y="71"/>
                    <a:pt x="124" y="71"/>
                    <a:pt x="125" y="72"/>
                  </a:cubicBezTo>
                  <a:cubicBezTo>
                    <a:pt x="142" y="86"/>
                    <a:pt x="142" y="86"/>
                    <a:pt x="142" y="86"/>
                  </a:cubicBezTo>
                  <a:cubicBezTo>
                    <a:pt x="146" y="89"/>
                    <a:pt x="150" y="88"/>
                    <a:pt x="153" y="84"/>
                  </a:cubicBezTo>
                  <a:close/>
                </a:path>
              </a:pathLst>
            </a:custGeom>
            <a:solidFill>
              <a:srgbClr val="090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0B3A824E-E0FE-459A-AD08-994781E1D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2750" y="4575175"/>
              <a:ext cx="790575" cy="660400"/>
            </a:xfrm>
            <a:custGeom>
              <a:avLst/>
              <a:gdLst>
                <a:gd name="T0" fmla="*/ 2147483646 w 175"/>
                <a:gd name="T1" fmla="*/ 2147483646 h 146"/>
                <a:gd name="T2" fmla="*/ 2147483646 w 175"/>
                <a:gd name="T3" fmla="*/ 2147483646 h 146"/>
                <a:gd name="T4" fmla="*/ 2147483646 w 175"/>
                <a:gd name="T5" fmla="*/ 2147483646 h 146"/>
                <a:gd name="T6" fmla="*/ 2147483646 w 175"/>
                <a:gd name="T7" fmla="*/ 2147483646 h 146"/>
                <a:gd name="T8" fmla="*/ 2147483646 w 175"/>
                <a:gd name="T9" fmla="*/ 2147483646 h 146"/>
                <a:gd name="T10" fmla="*/ 2147483646 w 175"/>
                <a:gd name="T11" fmla="*/ 2147483646 h 146"/>
                <a:gd name="T12" fmla="*/ 2147483646 w 175"/>
                <a:gd name="T13" fmla="*/ 2147483646 h 146"/>
                <a:gd name="T14" fmla="*/ 2147483646 w 175"/>
                <a:gd name="T15" fmla="*/ 2147483646 h 146"/>
                <a:gd name="T16" fmla="*/ 2147483646 w 175"/>
                <a:gd name="T17" fmla="*/ 2147483646 h 146"/>
                <a:gd name="T18" fmla="*/ 2147483646 w 175"/>
                <a:gd name="T19" fmla="*/ 2147483646 h 146"/>
                <a:gd name="T20" fmla="*/ 2147483646 w 175"/>
                <a:gd name="T21" fmla="*/ 2147483646 h 146"/>
                <a:gd name="T22" fmla="*/ 2147483646 w 175"/>
                <a:gd name="T23" fmla="*/ 2147483646 h 146"/>
                <a:gd name="T24" fmla="*/ 2147483646 w 175"/>
                <a:gd name="T25" fmla="*/ 2147483646 h 146"/>
                <a:gd name="T26" fmla="*/ 2147483646 w 175"/>
                <a:gd name="T27" fmla="*/ 2147483646 h 146"/>
                <a:gd name="T28" fmla="*/ 2147483646 w 175"/>
                <a:gd name="T29" fmla="*/ 2147483646 h 146"/>
                <a:gd name="T30" fmla="*/ 2147483646 w 175"/>
                <a:gd name="T31" fmla="*/ 2147483646 h 146"/>
                <a:gd name="T32" fmla="*/ 2147483646 w 175"/>
                <a:gd name="T33" fmla="*/ 2147483646 h 146"/>
                <a:gd name="T34" fmla="*/ 2147483646 w 175"/>
                <a:gd name="T35" fmla="*/ 2147483646 h 146"/>
                <a:gd name="T36" fmla="*/ 2147483646 w 175"/>
                <a:gd name="T37" fmla="*/ 2147483646 h 146"/>
                <a:gd name="T38" fmla="*/ 2147483646 w 175"/>
                <a:gd name="T39" fmla="*/ 2147483646 h 146"/>
                <a:gd name="T40" fmla="*/ 2147483646 w 175"/>
                <a:gd name="T41" fmla="*/ 2147483646 h 146"/>
                <a:gd name="T42" fmla="*/ 2147483646 w 175"/>
                <a:gd name="T43" fmla="*/ 2147483646 h 146"/>
                <a:gd name="T44" fmla="*/ 2147483646 w 175"/>
                <a:gd name="T45" fmla="*/ 2147483646 h 146"/>
                <a:gd name="T46" fmla="*/ 2147483646 w 175"/>
                <a:gd name="T47" fmla="*/ 2147483646 h 146"/>
                <a:gd name="T48" fmla="*/ 2147483646 w 175"/>
                <a:gd name="T49" fmla="*/ 2147483646 h 146"/>
                <a:gd name="T50" fmla="*/ 2147483646 w 175"/>
                <a:gd name="T51" fmla="*/ 2147483646 h 146"/>
                <a:gd name="T52" fmla="*/ 2147483646 w 175"/>
                <a:gd name="T53" fmla="*/ 2147483646 h 146"/>
                <a:gd name="T54" fmla="*/ 2147483646 w 175"/>
                <a:gd name="T55" fmla="*/ 2147483646 h 146"/>
                <a:gd name="T56" fmla="*/ 2147483646 w 175"/>
                <a:gd name="T57" fmla="*/ 2147483646 h 146"/>
                <a:gd name="T58" fmla="*/ 2147483646 w 175"/>
                <a:gd name="T59" fmla="*/ 2147483646 h 146"/>
                <a:gd name="T60" fmla="*/ 2147483646 w 175"/>
                <a:gd name="T61" fmla="*/ 2147483646 h 146"/>
                <a:gd name="T62" fmla="*/ 2147483646 w 175"/>
                <a:gd name="T63" fmla="*/ 2147483646 h 146"/>
                <a:gd name="T64" fmla="*/ 2147483646 w 175"/>
                <a:gd name="T65" fmla="*/ 2147483646 h 146"/>
                <a:gd name="T66" fmla="*/ 2147483646 w 175"/>
                <a:gd name="T67" fmla="*/ 2147483646 h 146"/>
                <a:gd name="T68" fmla="*/ 2147483646 w 175"/>
                <a:gd name="T69" fmla="*/ 2147483646 h 146"/>
                <a:gd name="T70" fmla="*/ 2147483646 w 175"/>
                <a:gd name="T71" fmla="*/ 2147483646 h 146"/>
                <a:gd name="T72" fmla="*/ 2147483646 w 175"/>
                <a:gd name="T73" fmla="*/ 2147483646 h 146"/>
                <a:gd name="T74" fmla="*/ 2147483646 w 175"/>
                <a:gd name="T75" fmla="*/ 2147483646 h 146"/>
                <a:gd name="T76" fmla="*/ 2147483646 w 175"/>
                <a:gd name="T77" fmla="*/ 2147483646 h 146"/>
                <a:gd name="T78" fmla="*/ 2147483646 w 175"/>
                <a:gd name="T79" fmla="*/ 2147483646 h 146"/>
                <a:gd name="T80" fmla="*/ 2147483646 w 175"/>
                <a:gd name="T81" fmla="*/ 2147483646 h 146"/>
                <a:gd name="T82" fmla="*/ 2147483646 w 175"/>
                <a:gd name="T83" fmla="*/ 2147483646 h 146"/>
                <a:gd name="T84" fmla="*/ 2147483646 w 175"/>
                <a:gd name="T85" fmla="*/ 2147483646 h 146"/>
                <a:gd name="T86" fmla="*/ 2147483646 w 175"/>
                <a:gd name="T87" fmla="*/ 2147483646 h 146"/>
                <a:gd name="T88" fmla="*/ 2147483646 w 175"/>
                <a:gd name="T89" fmla="*/ 2147483646 h 146"/>
                <a:gd name="T90" fmla="*/ 2147483646 w 175"/>
                <a:gd name="T91" fmla="*/ 2147483646 h 146"/>
                <a:gd name="T92" fmla="*/ 2147483646 w 175"/>
                <a:gd name="T93" fmla="*/ 2147483646 h 146"/>
                <a:gd name="T94" fmla="*/ 2147483646 w 175"/>
                <a:gd name="T95" fmla="*/ 2147483646 h 146"/>
                <a:gd name="T96" fmla="*/ 2147483646 w 175"/>
                <a:gd name="T97" fmla="*/ 2147483646 h 146"/>
                <a:gd name="T98" fmla="*/ 2147483646 w 175"/>
                <a:gd name="T99" fmla="*/ 2147483646 h 146"/>
                <a:gd name="T100" fmla="*/ 2147483646 w 175"/>
                <a:gd name="T101" fmla="*/ 0 h 146"/>
                <a:gd name="T102" fmla="*/ 0 w 175"/>
                <a:gd name="T103" fmla="*/ 2147483646 h 146"/>
                <a:gd name="T104" fmla="*/ 2147483646 w 175"/>
                <a:gd name="T105" fmla="*/ 2147483646 h 146"/>
                <a:gd name="T106" fmla="*/ 2147483646 w 175"/>
                <a:gd name="T107" fmla="*/ 2147483646 h 146"/>
                <a:gd name="T108" fmla="*/ 2147483646 w 175"/>
                <a:gd name="T109" fmla="*/ 2147483646 h 146"/>
                <a:gd name="T110" fmla="*/ 2147483646 w 175"/>
                <a:gd name="T111" fmla="*/ 2147483646 h 146"/>
                <a:gd name="T112" fmla="*/ 2147483646 w 175"/>
                <a:gd name="T113" fmla="*/ 2147483646 h 146"/>
                <a:gd name="T114" fmla="*/ 2147483646 w 175"/>
                <a:gd name="T115" fmla="*/ 2147483646 h 146"/>
                <a:gd name="T116" fmla="*/ 2147483646 w 175"/>
                <a:gd name="T117" fmla="*/ 2147483646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5" h="146">
                  <a:moveTo>
                    <a:pt x="23" y="119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6" y="74"/>
                    <a:pt x="2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2" y="74"/>
                    <a:pt x="45" y="77"/>
                    <a:pt x="45" y="80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45" y="123"/>
                    <a:pt x="42" y="125"/>
                    <a:pt x="3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6" y="125"/>
                    <a:pt x="23" y="123"/>
                    <a:pt x="23" y="119"/>
                  </a:cubicBezTo>
                  <a:close/>
                  <a:moveTo>
                    <a:pt x="64" y="60"/>
                  </a:moveTo>
                  <a:cubicBezTo>
                    <a:pt x="61" y="60"/>
                    <a:pt x="58" y="63"/>
                    <a:pt x="58" y="66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23"/>
                    <a:pt x="61" y="125"/>
                    <a:pt x="64" y="125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7" y="125"/>
                    <a:pt x="79" y="123"/>
                    <a:pt x="79" y="119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3"/>
                    <a:pt x="77" y="60"/>
                    <a:pt x="74" y="60"/>
                  </a:cubicBezTo>
                  <a:lnTo>
                    <a:pt x="64" y="60"/>
                  </a:lnTo>
                  <a:close/>
                  <a:moveTo>
                    <a:pt x="99" y="48"/>
                  </a:moveTo>
                  <a:cubicBezTo>
                    <a:pt x="96" y="48"/>
                    <a:pt x="93" y="51"/>
                    <a:pt x="93" y="54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23"/>
                    <a:pt x="96" y="125"/>
                    <a:pt x="9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12" y="125"/>
                    <a:pt x="114" y="123"/>
                    <a:pt x="114" y="119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1"/>
                    <a:pt x="112" y="48"/>
                    <a:pt x="109" y="48"/>
                  </a:cubicBezTo>
                  <a:lnTo>
                    <a:pt x="99" y="48"/>
                  </a:lnTo>
                  <a:close/>
                  <a:moveTo>
                    <a:pt x="134" y="36"/>
                  </a:moveTo>
                  <a:cubicBezTo>
                    <a:pt x="131" y="36"/>
                    <a:pt x="128" y="38"/>
                    <a:pt x="128" y="42"/>
                  </a:cubicBezTo>
                  <a:cubicBezTo>
                    <a:pt x="128" y="119"/>
                    <a:pt x="128" y="119"/>
                    <a:pt x="128" y="119"/>
                  </a:cubicBezTo>
                  <a:cubicBezTo>
                    <a:pt x="128" y="123"/>
                    <a:pt x="131" y="125"/>
                    <a:pt x="134" y="125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7" y="125"/>
                    <a:pt x="149" y="123"/>
                    <a:pt x="149" y="119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38"/>
                    <a:pt x="147" y="36"/>
                    <a:pt x="144" y="36"/>
                  </a:cubicBezTo>
                  <a:lnTo>
                    <a:pt x="134" y="36"/>
                  </a:lnTo>
                  <a:close/>
                  <a:moveTo>
                    <a:pt x="26" y="59"/>
                  </a:moveTo>
                  <a:cubicBezTo>
                    <a:pt x="63" y="52"/>
                    <a:pt x="98" y="39"/>
                    <a:pt x="130" y="20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95" y="31"/>
                    <a:pt x="61" y="45"/>
                    <a:pt x="25" y="51"/>
                  </a:cubicBezTo>
                  <a:lnTo>
                    <a:pt x="26" y="59"/>
                  </a:lnTo>
                  <a:close/>
                  <a:moveTo>
                    <a:pt x="175" y="136"/>
                  </a:moveTo>
                  <a:cubicBezTo>
                    <a:pt x="157" y="126"/>
                    <a:pt x="157" y="126"/>
                    <a:pt x="157" y="126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157" y="140"/>
                    <a:pt x="157" y="140"/>
                    <a:pt x="157" y="140"/>
                  </a:cubicBezTo>
                  <a:cubicBezTo>
                    <a:pt x="157" y="146"/>
                    <a:pt x="157" y="146"/>
                    <a:pt x="157" y="146"/>
                  </a:cubicBezTo>
                  <a:lnTo>
                    <a:pt x="175" y="136"/>
                  </a:lnTo>
                  <a:close/>
                </a:path>
              </a:pathLst>
            </a:custGeom>
            <a:solidFill>
              <a:srgbClr val="090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39D5F96D-7E41-483D-BFA3-EAC43A9A5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6900" y="1233488"/>
              <a:ext cx="1127125" cy="588962"/>
            </a:xfrm>
            <a:custGeom>
              <a:avLst/>
              <a:gdLst>
                <a:gd name="T0" fmla="*/ 2147483646 w 249"/>
                <a:gd name="T1" fmla="*/ 2147483646 h 130"/>
                <a:gd name="T2" fmla="*/ 2147483646 w 249"/>
                <a:gd name="T3" fmla="*/ 2147483646 h 130"/>
                <a:gd name="T4" fmla="*/ 2147483646 w 249"/>
                <a:gd name="T5" fmla="*/ 2147483646 h 130"/>
                <a:gd name="T6" fmla="*/ 2147483646 w 249"/>
                <a:gd name="T7" fmla="*/ 2147483646 h 130"/>
                <a:gd name="T8" fmla="*/ 2147483646 w 249"/>
                <a:gd name="T9" fmla="*/ 2147483646 h 130"/>
                <a:gd name="T10" fmla="*/ 2147483646 w 249"/>
                <a:gd name="T11" fmla="*/ 2147483646 h 130"/>
                <a:gd name="T12" fmla="*/ 2147483646 w 249"/>
                <a:gd name="T13" fmla="*/ 2147483646 h 130"/>
                <a:gd name="T14" fmla="*/ 2147483646 w 249"/>
                <a:gd name="T15" fmla="*/ 2147483646 h 130"/>
                <a:gd name="T16" fmla="*/ 2147483646 w 249"/>
                <a:gd name="T17" fmla="*/ 2147483646 h 130"/>
                <a:gd name="T18" fmla="*/ 2147483646 w 249"/>
                <a:gd name="T19" fmla="*/ 2147483646 h 130"/>
                <a:gd name="T20" fmla="*/ 2147483646 w 249"/>
                <a:gd name="T21" fmla="*/ 2147483646 h 130"/>
                <a:gd name="T22" fmla="*/ 2147483646 w 249"/>
                <a:gd name="T23" fmla="*/ 0 h 130"/>
                <a:gd name="T24" fmla="*/ 2147483646 w 249"/>
                <a:gd name="T25" fmla="*/ 2147483646 h 130"/>
                <a:gd name="T26" fmla="*/ 2147483646 w 249"/>
                <a:gd name="T27" fmla="*/ 2147483646 h 130"/>
                <a:gd name="T28" fmla="*/ 2147483646 w 249"/>
                <a:gd name="T29" fmla="*/ 2147483646 h 130"/>
                <a:gd name="T30" fmla="*/ 2147483646 w 249"/>
                <a:gd name="T31" fmla="*/ 2147483646 h 130"/>
                <a:gd name="T32" fmla="*/ 2147483646 w 249"/>
                <a:gd name="T33" fmla="*/ 2147483646 h 130"/>
                <a:gd name="T34" fmla="*/ 2147483646 w 249"/>
                <a:gd name="T35" fmla="*/ 2147483646 h 130"/>
                <a:gd name="T36" fmla="*/ 2147483646 w 249"/>
                <a:gd name="T37" fmla="*/ 2147483646 h 130"/>
                <a:gd name="T38" fmla="*/ 2147483646 w 249"/>
                <a:gd name="T39" fmla="*/ 2147483646 h 130"/>
                <a:gd name="T40" fmla="*/ 2147483646 w 249"/>
                <a:gd name="T41" fmla="*/ 2147483646 h 130"/>
                <a:gd name="T42" fmla="*/ 2147483646 w 249"/>
                <a:gd name="T43" fmla="*/ 2147483646 h 130"/>
                <a:gd name="T44" fmla="*/ 2147483646 w 249"/>
                <a:gd name="T45" fmla="*/ 2147483646 h 130"/>
                <a:gd name="T46" fmla="*/ 2147483646 w 249"/>
                <a:gd name="T47" fmla="*/ 2147483646 h 130"/>
                <a:gd name="T48" fmla="*/ 2147483646 w 249"/>
                <a:gd name="T49" fmla="*/ 2147483646 h 130"/>
                <a:gd name="T50" fmla="*/ 2147483646 w 249"/>
                <a:gd name="T51" fmla="*/ 2147483646 h 130"/>
                <a:gd name="T52" fmla="*/ 2147483646 w 249"/>
                <a:gd name="T53" fmla="*/ 2147483646 h 130"/>
                <a:gd name="T54" fmla="*/ 2147483646 w 249"/>
                <a:gd name="T55" fmla="*/ 2147483646 h 130"/>
                <a:gd name="T56" fmla="*/ 2147483646 w 249"/>
                <a:gd name="T57" fmla="*/ 2147483646 h 130"/>
                <a:gd name="T58" fmla="*/ 2147483646 w 249"/>
                <a:gd name="T59" fmla="*/ 2147483646 h 130"/>
                <a:gd name="T60" fmla="*/ 2147483646 w 249"/>
                <a:gd name="T61" fmla="*/ 2147483646 h 130"/>
                <a:gd name="T62" fmla="*/ 2147483646 w 249"/>
                <a:gd name="T63" fmla="*/ 2147483646 h 130"/>
                <a:gd name="T64" fmla="*/ 2147483646 w 249"/>
                <a:gd name="T65" fmla="*/ 2147483646 h 130"/>
                <a:gd name="T66" fmla="*/ 2147483646 w 249"/>
                <a:gd name="T67" fmla="*/ 2147483646 h 130"/>
                <a:gd name="T68" fmla="*/ 2147483646 w 249"/>
                <a:gd name="T69" fmla="*/ 2147483646 h 130"/>
                <a:gd name="T70" fmla="*/ 2147483646 w 249"/>
                <a:gd name="T71" fmla="*/ 2147483646 h 130"/>
                <a:gd name="T72" fmla="*/ 2147483646 w 249"/>
                <a:gd name="T73" fmla="*/ 2147483646 h 130"/>
                <a:gd name="T74" fmla="*/ 2147483646 w 249"/>
                <a:gd name="T75" fmla="*/ 2147483646 h 130"/>
                <a:gd name="T76" fmla="*/ 2147483646 w 249"/>
                <a:gd name="T77" fmla="*/ 2147483646 h 130"/>
                <a:gd name="T78" fmla="*/ 2147483646 w 249"/>
                <a:gd name="T79" fmla="*/ 2147483646 h 130"/>
                <a:gd name="T80" fmla="*/ 2147483646 w 249"/>
                <a:gd name="T81" fmla="*/ 2147483646 h 130"/>
                <a:gd name="T82" fmla="*/ 2147483646 w 249"/>
                <a:gd name="T83" fmla="*/ 2147483646 h 130"/>
                <a:gd name="T84" fmla="*/ 2147483646 w 249"/>
                <a:gd name="T85" fmla="*/ 2147483646 h 130"/>
                <a:gd name="T86" fmla="*/ 2147483646 w 249"/>
                <a:gd name="T87" fmla="*/ 2147483646 h 130"/>
                <a:gd name="T88" fmla="*/ 2147483646 w 249"/>
                <a:gd name="T89" fmla="*/ 2147483646 h 130"/>
                <a:gd name="T90" fmla="*/ 2147483646 w 249"/>
                <a:gd name="T91" fmla="*/ 2147483646 h 130"/>
                <a:gd name="T92" fmla="*/ 2147483646 w 249"/>
                <a:gd name="T93" fmla="*/ 2147483646 h 130"/>
                <a:gd name="T94" fmla="*/ 2147483646 w 249"/>
                <a:gd name="T95" fmla="*/ 2147483646 h 130"/>
                <a:gd name="T96" fmla="*/ 2147483646 w 249"/>
                <a:gd name="T97" fmla="*/ 2147483646 h 130"/>
                <a:gd name="T98" fmla="*/ 2147483646 w 249"/>
                <a:gd name="T99" fmla="*/ 2147483646 h 130"/>
                <a:gd name="T100" fmla="*/ 2147483646 w 249"/>
                <a:gd name="T101" fmla="*/ 2147483646 h 130"/>
                <a:gd name="T102" fmla="*/ 2147483646 w 249"/>
                <a:gd name="T103" fmla="*/ 2147483646 h 130"/>
                <a:gd name="T104" fmla="*/ 2147483646 w 249"/>
                <a:gd name="T105" fmla="*/ 2147483646 h 130"/>
                <a:gd name="T106" fmla="*/ 2147483646 w 249"/>
                <a:gd name="T107" fmla="*/ 2147483646 h 130"/>
                <a:gd name="T108" fmla="*/ 2147483646 w 249"/>
                <a:gd name="T109" fmla="*/ 2147483646 h 130"/>
                <a:gd name="T110" fmla="*/ 2147483646 w 249"/>
                <a:gd name="T111" fmla="*/ 2147483646 h 130"/>
                <a:gd name="T112" fmla="*/ 2147483646 w 249"/>
                <a:gd name="T113" fmla="*/ 2147483646 h 130"/>
                <a:gd name="T114" fmla="*/ 2147483646 w 249"/>
                <a:gd name="T115" fmla="*/ 2147483646 h 130"/>
                <a:gd name="T116" fmla="*/ 2147483646 w 249"/>
                <a:gd name="T117" fmla="*/ 2147483646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9" h="130">
                  <a:moveTo>
                    <a:pt x="180" y="122"/>
                  </a:moveTo>
                  <a:cubicBezTo>
                    <a:pt x="176" y="124"/>
                    <a:pt x="172" y="125"/>
                    <a:pt x="169" y="126"/>
                  </a:cubicBezTo>
                  <a:cubicBezTo>
                    <a:pt x="156" y="129"/>
                    <a:pt x="144" y="129"/>
                    <a:pt x="128" y="130"/>
                  </a:cubicBezTo>
                  <a:cubicBezTo>
                    <a:pt x="112" y="129"/>
                    <a:pt x="99" y="129"/>
                    <a:pt x="87" y="126"/>
                  </a:cubicBezTo>
                  <a:cubicBezTo>
                    <a:pt x="83" y="125"/>
                    <a:pt x="79" y="124"/>
                    <a:pt x="76" y="122"/>
                  </a:cubicBezTo>
                  <a:cubicBezTo>
                    <a:pt x="65" y="117"/>
                    <a:pt x="65" y="108"/>
                    <a:pt x="71" y="102"/>
                  </a:cubicBezTo>
                  <a:cubicBezTo>
                    <a:pt x="78" y="96"/>
                    <a:pt x="86" y="91"/>
                    <a:pt x="94" y="87"/>
                  </a:cubicBezTo>
                  <a:cubicBezTo>
                    <a:pt x="98" y="85"/>
                    <a:pt x="102" y="84"/>
                    <a:pt x="106" y="83"/>
                  </a:cubicBezTo>
                  <a:cubicBezTo>
                    <a:pt x="113" y="80"/>
                    <a:pt x="115" y="72"/>
                    <a:pt x="109" y="67"/>
                  </a:cubicBezTo>
                  <a:cubicBezTo>
                    <a:pt x="99" y="56"/>
                    <a:pt x="95" y="43"/>
                    <a:pt x="95" y="28"/>
                  </a:cubicBezTo>
                  <a:cubicBezTo>
                    <a:pt x="96" y="13"/>
                    <a:pt x="105" y="5"/>
                    <a:pt x="119" y="1"/>
                  </a:cubicBezTo>
                  <a:cubicBezTo>
                    <a:pt x="122" y="1"/>
                    <a:pt x="125" y="0"/>
                    <a:pt x="128" y="0"/>
                  </a:cubicBezTo>
                  <a:cubicBezTo>
                    <a:pt x="131" y="0"/>
                    <a:pt x="134" y="1"/>
                    <a:pt x="137" y="1"/>
                  </a:cubicBezTo>
                  <a:cubicBezTo>
                    <a:pt x="151" y="5"/>
                    <a:pt x="160" y="13"/>
                    <a:pt x="161" y="28"/>
                  </a:cubicBezTo>
                  <a:cubicBezTo>
                    <a:pt x="161" y="43"/>
                    <a:pt x="157" y="56"/>
                    <a:pt x="146" y="67"/>
                  </a:cubicBezTo>
                  <a:cubicBezTo>
                    <a:pt x="141" y="72"/>
                    <a:pt x="143" y="80"/>
                    <a:pt x="150" y="83"/>
                  </a:cubicBezTo>
                  <a:cubicBezTo>
                    <a:pt x="154" y="84"/>
                    <a:pt x="158" y="85"/>
                    <a:pt x="162" y="87"/>
                  </a:cubicBezTo>
                  <a:cubicBezTo>
                    <a:pt x="170" y="91"/>
                    <a:pt x="178" y="96"/>
                    <a:pt x="185" y="102"/>
                  </a:cubicBezTo>
                  <a:cubicBezTo>
                    <a:pt x="189" y="106"/>
                    <a:pt x="190" y="117"/>
                    <a:pt x="180" y="122"/>
                  </a:cubicBezTo>
                  <a:close/>
                  <a:moveTo>
                    <a:pt x="245" y="111"/>
                  </a:moveTo>
                  <a:cubicBezTo>
                    <a:pt x="240" y="106"/>
                    <a:pt x="235" y="103"/>
                    <a:pt x="229" y="100"/>
                  </a:cubicBezTo>
                  <a:cubicBezTo>
                    <a:pt x="226" y="99"/>
                    <a:pt x="224" y="98"/>
                    <a:pt x="221" y="97"/>
                  </a:cubicBezTo>
                  <a:cubicBezTo>
                    <a:pt x="216" y="95"/>
                    <a:pt x="214" y="90"/>
                    <a:pt x="218" y="86"/>
                  </a:cubicBezTo>
                  <a:cubicBezTo>
                    <a:pt x="226" y="79"/>
                    <a:pt x="229" y="69"/>
                    <a:pt x="228" y="59"/>
                  </a:cubicBezTo>
                  <a:cubicBezTo>
                    <a:pt x="228" y="49"/>
                    <a:pt x="221" y="43"/>
                    <a:pt x="212" y="40"/>
                  </a:cubicBezTo>
                  <a:cubicBezTo>
                    <a:pt x="210" y="40"/>
                    <a:pt x="207" y="40"/>
                    <a:pt x="205" y="40"/>
                  </a:cubicBezTo>
                  <a:cubicBezTo>
                    <a:pt x="203" y="40"/>
                    <a:pt x="201" y="40"/>
                    <a:pt x="199" y="40"/>
                  </a:cubicBezTo>
                  <a:cubicBezTo>
                    <a:pt x="189" y="43"/>
                    <a:pt x="183" y="49"/>
                    <a:pt x="183" y="59"/>
                  </a:cubicBezTo>
                  <a:cubicBezTo>
                    <a:pt x="182" y="69"/>
                    <a:pt x="185" y="79"/>
                    <a:pt x="193" y="86"/>
                  </a:cubicBezTo>
                  <a:cubicBezTo>
                    <a:pt x="196" y="90"/>
                    <a:pt x="195" y="95"/>
                    <a:pt x="190" y="97"/>
                  </a:cubicBezTo>
                  <a:cubicBezTo>
                    <a:pt x="190" y="97"/>
                    <a:pt x="190" y="97"/>
                    <a:pt x="189" y="97"/>
                  </a:cubicBezTo>
                  <a:cubicBezTo>
                    <a:pt x="190" y="98"/>
                    <a:pt x="191" y="98"/>
                    <a:pt x="192" y="99"/>
                  </a:cubicBezTo>
                  <a:cubicBezTo>
                    <a:pt x="195" y="103"/>
                    <a:pt x="197" y="108"/>
                    <a:pt x="196" y="113"/>
                  </a:cubicBezTo>
                  <a:cubicBezTo>
                    <a:pt x="195" y="119"/>
                    <a:pt x="191" y="123"/>
                    <a:pt x="186" y="126"/>
                  </a:cubicBezTo>
                  <a:cubicBezTo>
                    <a:pt x="184" y="127"/>
                    <a:pt x="183" y="127"/>
                    <a:pt x="181" y="128"/>
                  </a:cubicBezTo>
                  <a:cubicBezTo>
                    <a:pt x="188" y="129"/>
                    <a:pt x="196" y="129"/>
                    <a:pt x="205" y="130"/>
                  </a:cubicBezTo>
                  <a:cubicBezTo>
                    <a:pt x="216" y="129"/>
                    <a:pt x="225" y="129"/>
                    <a:pt x="234" y="127"/>
                  </a:cubicBezTo>
                  <a:cubicBezTo>
                    <a:pt x="236" y="126"/>
                    <a:pt x="239" y="126"/>
                    <a:pt x="242" y="124"/>
                  </a:cubicBezTo>
                  <a:cubicBezTo>
                    <a:pt x="249" y="121"/>
                    <a:pt x="248" y="113"/>
                    <a:pt x="245" y="111"/>
                  </a:cubicBezTo>
                  <a:close/>
                  <a:moveTo>
                    <a:pt x="59" y="113"/>
                  </a:moveTo>
                  <a:cubicBezTo>
                    <a:pt x="58" y="108"/>
                    <a:pt x="60" y="103"/>
                    <a:pt x="64" y="99"/>
                  </a:cubicBezTo>
                  <a:cubicBezTo>
                    <a:pt x="66" y="98"/>
                    <a:pt x="67" y="96"/>
                    <a:pt x="69" y="95"/>
                  </a:cubicBezTo>
                  <a:cubicBezTo>
                    <a:pt x="68" y="94"/>
                    <a:pt x="67" y="94"/>
                    <a:pt x="66" y="93"/>
                  </a:cubicBezTo>
                  <a:cubicBezTo>
                    <a:pt x="60" y="91"/>
                    <a:pt x="59" y="86"/>
                    <a:pt x="63" y="81"/>
                  </a:cubicBezTo>
                  <a:cubicBezTo>
                    <a:pt x="71" y="73"/>
                    <a:pt x="74" y="63"/>
                    <a:pt x="74" y="52"/>
                  </a:cubicBezTo>
                  <a:cubicBezTo>
                    <a:pt x="74" y="40"/>
                    <a:pt x="67" y="34"/>
                    <a:pt x="56" y="31"/>
                  </a:cubicBezTo>
                  <a:cubicBezTo>
                    <a:pt x="53" y="30"/>
                    <a:pt x="51" y="30"/>
                    <a:pt x="49" y="30"/>
                  </a:cubicBezTo>
                  <a:cubicBezTo>
                    <a:pt x="47" y="30"/>
                    <a:pt x="44" y="30"/>
                    <a:pt x="42" y="31"/>
                  </a:cubicBezTo>
                  <a:cubicBezTo>
                    <a:pt x="31" y="34"/>
                    <a:pt x="24" y="40"/>
                    <a:pt x="24" y="52"/>
                  </a:cubicBezTo>
                  <a:cubicBezTo>
                    <a:pt x="23" y="63"/>
                    <a:pt x="26" y="73"/>
                    <a:pt x="35" y="81"/>
                  </a:cubicBezTo>
                  <a:cubicBezTo>
                    <a:pt x="39" y="86"/>
                    <a:pt x="37" y="91"/>
                    <a:pt x="32" y="93"/>
                  </a:cubicBezTo>
                  <a:cubicBezTo>
                    <a:pt x="29" y="94"/>
                    <a:pt x="26" y="96"/>
                    <a:pt x="23" y="97"/>
                  </a:cubicBezTo>
                  <a:cubicBezTo>
                    <a:pt x="16" y="100"/>
                    <a:pt x="10" y="103"/>
                    <a:pt x="5" y="109"/>
                  </a:cubicBezTo>
                  <a:cubicBezTo>
                    <a:pt x="0" y="113"/>
                    <a:pt x="1" y="120"/>
                    <a:pt x="9" y="124"/>
                  </a:cubicBezTo>
                  <a:cubicBezTo>
                    <a:pt x="11" y="125"/>
                    <a:pt x="14" y="126"/>
                    <a:pt x="17" y="127"/>
                  </a:cubicBezTo>
                  <a:cubicBezTo>
                    <a:pt x="27" y="129"/>
                    <a:pt x="37" y="129"/>
                    <a:pt x="49" y="130"/>
                  </a:cubicBezTo>
                  <a:cubicBezTo>
                    <a:pt x="59" y="129"/>
                    <a:pt x="67" y="129"/>
                    <a:pt x="74" y="128"/>
                  </a:cubicBezTo>
                  <a:cubicBezTo>
                    <a:pt x="73" y="127"/>
                    <a:pt x="71" y="127"/>
                    <a:pt x="70" y="126"/>
                  </a:cubicBezTo>
                  <a:cubicBezTo>
                    <a:pt x="64" y="123"/>
                    <a:pt x="60" y="119"/>
                    <a:pt x="59" y="113"/>
                  </a:cubicBezTo>
                  <a:close/>
                </a:path>
              </a:pathLst>
            </a:custGeom>
            <a:solidFill>
              <a:srgbClr val="090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79A4C9-3D12-4BFA-B2D4-E90B74080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688" y="1355725"/>
              <a:ext cx="679450" cy="606425"/>
            </a:xfrm>
            <a:custGeom>
              <a:avLst/>
              <a:gdLst>
                <a:gd name="T0" fmla="*/ 2147483646 w 150"/>
                <a:gd name="T1" fmla="*/ 2147483646 h 134"/>
                <a:gd name="T2" fmla="*/ 2147483646 w 150"/>
                <a:gd name="T3" fmla="*/ 2147483646 h 134"/>
                <a:gd name="T4" fmla="*/ 2147483646 w 150"/>
                <a:gd name="T5" fmla="*/ 2147483646 h 134"/>
                <a:gd name="T6" fmla="*/ 2147483646 w 150"/>
                <a:gd name="T7" fmla="*/ 0 h 134"/>
                <a:gd name="T8" fmla="*/ 2147483646 w 150"/>
                <a:gd name="T9" fmla="*/ 2147483646 h 134"/>
                <a:gd name="T10" fmla="*/ 2147483646 w 150"/>
                <a:gd name="T11" fmla="*/ 2147483646 h 134"/>
                <a:gd name="T12" fmla="*/ 2147483646 w 150"/>
                <a:gd name="T13" fmla="*/ 2147483646 h 134"/>
                <a:gd name="T14" fmla="*/ 2147483646 w 150"/>
                <a:gd name="T15" fmla="*/ 2147483646 h 134"/>
                <a:gd name="T16" fmla="*/ 2147483646 w 150"/>
                <a:gd name="T17" fmla="*/ 2147483646 h 134"/>
                <a:gd name="T18" fmla="*/ 2147483646 w 150"/>
                <a:gd name="T19" fmla="*/ 2147483646 h 134"/>
                <a:gd name="T20" fmla="*/ 2147483646 w 150"/>
                <a:gd name="T21" fmla="*/ 2147483646 h 134"/>
                <a:gd name="T22" fmla="*/ 2147483646 w 150"/>
                <a:gd name="T23" fmla="*/ 2147483646 h 134"/>
                <a:gd name="T24" fmla="*/ 2147483646 w 150"/>
                <a:gd name="T25" fmla="*/ 2147483646 h 134"/>
                <a:gd name="T26" fmla="*/ 2147483646 w 150"/>
                <a:gd name="T27" fmla="*/ 2147483646 h 134"/>
                <a:gd name="T28" fmla="*/ 2147483646 w 150"/>
                <a:gd name="T29" fmla="*/ 2147483646 h 134"/>
                <a:gd name="T30" fmla="*/ 2147483646 w 150"/>
                <a:gd name="T31" fmla="*/ 2147483646 h 134"/>
                <a:gd name="T32" fmla="*/ 0 w 150"/>
                <a:gd name="T33" fmla="*/ 2147483646 h 134"/>
                <a:gd name="T34" fmla="*/ 2147483646 w 150"/>
                <a:gd name="T35" fmla="*/ 2147483646 h 134"/>
                <a:gd name="T36" fmla="*/ 2147483646 w 150"/>
                <a:gd name="T37" fmla="*/ 2147483646 h 134"/>
                <a:gd name="T38" fmla="*/ 2147483646 w 150"/>
                <a:gd name="T39" fmla="*/ 2147483646 h 134"/>
                <a:gd name="T40" fmla="*/ 2147483646 w 150"/>
                <a:gd name="T41" fmla="*/ 2147483646 h 134"/>
                <a:gd name="T42" fmla="*/ 0 w 150"/>
                <a:gd name="T43" fmla="*/ 2147483646 h 134"/>
                <a:gd name="T44" fmla="*/ 2147483646 w 150"/>
                <a:gd name="T45" fmla="*/ 2147483646 h 134"/>
                <a:gd name="T46" fmla="*/ 2147483646 w 150"/>
                <a:gd name="T47" fmla="*/ 2147483646 h 134"/>
                <a:gd name="T48" fmla="*/ 2147483646 w 150"/>
                <a:gd name="T49" fmla="*/ 2147483646 h 134"/>
                <a:gd name="T50" fmla="*/ 2147483646 w 150"/>
                <a:gd name="T51" fmla="*/ 2147483646 h 134"/>
                <a:gd name="T52" fmla="*/ 2147483646 w 150"/>
                <a:gd name="T53" fmla="*/ 2147483646 h 134"/>
                <a:gd name="T54" fmla="*/ 2147483646 w 150"/>
                <a:gd name="T55" fmla="*/ 2147483646 h 134"/>
                <a:gd name="T56" fmla="*/ 2147483646 w 150"/>
                <a:gd name="T57" fmla="*/ 2147483646 h 134"/>
                <a:gd name="T58" fmla="*/ 2147483646 w 150"/>
                <a:gd name="T59" fmla="*/ 2147483646 h 134"/>
                <a:gd name="T60" fmla="*/ 2147483646 w 150"/>
                <a:gd name="T61" fmla="*/ 2147483646 h 134"/>
                <a:gd name="T62" fmla="*/ 2147483646 w 150"/>
                <a:gd name="T63" fmla="*/ 2147483646 h 134"/>
                <a:gd name="T64" fmla="*/ 2147483646 w 150"/>
                <a:gd name="T65" fmla="*/ 2147483646 h 134"/>
                <a:gd name="T66" fmla="*/ 2147483646 w 150"/>
                <a:gd name="T67" fmla="*/ 2147483646 h 134"/>
                <a:gd name="T68" fmla="*/ 2147483646 w 150"/>
                <a:gd name="T69" fmla="*/ 2147483646 h 134"/>
                <a:gd name="T70" fmla="*/ 2147483646 w 150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0" h="134">
                  <a:moveTo>
                    <a:pt x="102" y="18"/>
                  </a:moveTo>
                  <a:cubicBezTo>
                    <a:pt x="93" y="18"/>
                    <a:pt x="93" y="18"/>
                    <a:pt x="93" y="18"/>
                  </a:cubicBezTo>
                  <a:cubicBezTo>
                    <a:pt x="92" y="12"/>
                    <a:pt x="88" y="8"/>
                    <a:pt x="83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8" y="12"/>
                    <a:pt x="57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8"/>
                    <a:pt x="56" y="0"/>
                    <a:pt x="6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4" y="0"/>
                    <a:pt x="102" y="8"/>
                    <a:pt x="102" y="18"/>
                  </a:cubicBezTo>
                  <a:close/>
                  <a:moveTo>
                    <a:pt x="23" y="75"/>
                  </a:moveTo>
                  <a:cubicBezTo>
                    <a:pt x="61" y="75"/>
                    <a:pt x="61" y="75"/>
                    <a:pt x="61" y="75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5"/>
                    <a:pt x="64" y="62"/>
                    <a:pt x="68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6" y="62"/>
                    <a:pt x="89" y="65"/>
                    <a:pt x="89" y="69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38" y="75"/>
                    <a:pt x="148" y="65"/>
                    <a:pt x="150" y="53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0" y="31"/>
                    <a:pt x="142" y="22"/>
                    <a:pt x="132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2"/>
                    <a:pt x="0" y="31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5"/>
                    <a:pt x="11" y="75"/>
                    <a:pt x="23" y="75"/>
                  </a:cubicBezTo>
                  <a:close/>
                  <a:moveTo>
                    <a:pt x="127" y="81"/>
                  </a:moveTo>
                  <a:cubicBezTo>
                    <a:pt x="89" y="81"/>
                    <a:pt x="89" y="81"/>
                    <a:pt x="89" y="81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90"/>
                    <a:pt x="86" y="93"/>
                    <a:pt x="82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4" y="93"/>
                    <a:pt x="61" y="90"/>
                    <a:pt x="61" y="86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13" y="81"/>
                    <a:pt x="5" y="76"/>
                    <a:pt x="0" y="6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5"/>
                    <a:pt x="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42" y="134"/>
                    <a:pt x="150" y="125"/>
                    <a:pt x="150" y="114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45" y="76"/>
                    <a:pt x="136" y="81"/>
                    <a:pt x="127" y="81"/>
                  </a:cubicBezTo>
                  <a:close/>
                  <a:moveTo>
                    <a:pt x="82" y="67"/>
                  </a:moveTo>
                  <a:cubicBezTo>
                    <a:pt x="68" y="67"/>
                    <a:pt x="68" y="67"/>
                    <a:pt x="68" y="67"/>
                  </a:cubicBezTo>
                  <a:cubicBezTo>
                    <a:pt x="67" y="67"/>
                    <a:pt x="66" y="69"/>
                    <a:pt x="66" y="70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7"/>
                    <a:pt x="67" y="88"/>
                    <a:pt x="68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3" y="88"/>
                    <a:pt x="84" y="87"/>
                    <a:pt x="84" y="85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69"/>
                    <a:pt x="83" y="67"/>
                    <a:pt x="82" y="67"/>
                  </a:cubicBezTo>
                  <a:close/>
                </a:path>
              </a:pathLst>
            </a:custGeom>
            <a:solidFill>
              <a:srgbClr val="090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43" name="TextBox 7">
            <a:extLst>
              <a:ext uri="{FF2B5EF4-FFF2-40B4-BE49-F238E27FC236}">
                <a16:creationId xmlns:a16="http://schemas.microsoft.com/office/drawing/2014/main" id="{2B3411D5-29DC-4B4E-A76E-1494E4BC48E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60035" y="1849827"/>
            <a:ext cx="3021311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C6C604A0-3D90-43A9-A5C0-5EDB853E488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64748" y="3812402"/>
            <a:ext cx="3021311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92C00F7C-C846-47FE-8960-C79E8D3C28E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5032" y="1849827"/>
            <a:ext cx="2894082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6" name="TextBox 7">
            <a:extLst>
              <a:ext uri="{FF2B5EF4-FFF2-40B4-BE49-F238E27FC236}">
                <a16:creationId xmlns:a16="http://schemas.microsoft.com/office/drawing/2014/main" id="{4558EC5B-285E-43A6-9008-DD7BF31AF58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9745" y="3812402"/>
            <a:ext cx="2894082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r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4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DF5B5B-E027-4768-A0FA-5896E686802B}"/>
              </a:ext>
            </a:extLst>
          </p:cNvPr>
          <p:cNvGrpSpPr/>
          <p:nvPr/>
        </p:nvGrpSpPr>
        <p:grpSpPr>
          <a:xfrm>
            <a:off x="598943" y="502735"/>
            <a:ext cx="390758" cy="331052"/>
            <a:chOff x="456565" y="196382"/>
            <a:chExt cx="390758" cy="33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5E45419-263A-441B-8CC4-D871524C3D35}"/>
                </a:ext>
              </a:extLst>
            </p:cNvPr>
            <p:cNvCxnSpPr/>
            <p:nvPr/>
          </p:nvCxnSpPr>
          <p:spPr>
            <a:xfrm>
              <a:off x="565484" y="216568"/>
              <a:ext cx="264695" cy="1925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7BFC7F-2B6D-4E43-9C7E-73FCE450DCAE}"/>
                </a:ext>
              </a:extLst>
            </p:cNvPr>
            <p:cNvCxnSpPr/>
            <p:nvPr/>
          </p:nvCxnSpPr>
          <p:spPr>
            <a:xfrm flipH="1">
              <a:off x="479425" y="409575"/>
              <a:ext cx="358775" cy="952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FA61F94-0266-4B23-A322-ABAA130FE078}"/>
                </a:ext>
              </a:extLst>
            </p:cNvPr>
            <p:cNvSpPr/>
            <p:nvPr/>
          </p:nvSpPr>
          <p:spPr>
            <a:xfrm>
              <a:off x="801604" y="38646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3177E2-5BC1-483B-A631-7B5EED135B6E}"/>
                </a:ext>
              </a:extLst>
            </p:cNvPr>
            <p:cNvSpPr/>
            <p:nvPr/>
          </p:nvSpPr>
          <p:spPr>
            <a:xfrm>
              <a:off x="456565" y="481715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46627B-792B-444B-8889-1F24F05D3C5F}"/>
                </a:ext>
              </a:extLst>
            </p:cNvPr>
            <p:cNvSpPr/>
            <p:nvPr/>
          </p:nvSpPr>
          <p:spPr>
            <a:xfrm>
              <a:off x="545164" y="196382"/>
              <a:ext cx="45719" cy="45719"/>
            </a:xfrm>
            <a:prstGeom prst="ellipse">
              <a:avLst/>
            </a:prstGeom>
            <a:solidFill>
              <a:srgbClr val="1C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3B0E2A-3F10-4013-A675-569049508A1D}"/>
              </a:ext>
            </a:extLst>
          </p:cNvPr>
          <p:cNvGrpSpPr/>
          <p:nvPr/>
        </p:nvGrpSpPr>
        <p:grpSpPr>
          <a:xfrm>
            <a:off x="1055440" y="332656"/>
            <a:ext cx="4012900" cy="811761"/>
            <a:chOff x="5779468" y="2598003"/>
            <a:chExt cx="4012900" cy="81176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850D7-A963-413C-B616-3440DCFFC07A}"/>
                </a:ext>
              </a:extLst>
            </p:cNvPr>
            <p:cNvSpPr txBox="1"/>
            <p:nvPr/>
          </p:nvSpPr>
          <p:spPr>
            <a:xfrm>
              <a:off x="5779468" y="2598003"/>
              <a:ext cx="379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FA21FB-1342-4176-B89E-47E737A3BE56}"/>
                </a:ext>
              </a:extLst>
            </p:cNvPr>
            <p:cNvSpPr txBox="1"/>
            <p:nvPr/>
          </p:nvSpPr>
          <p:spPr>
            <a:xfrm>
              <a:off x="5839627" y="3148154"/>
              <a:ext cx="3952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PROJECT BACKGROUND ANALYSIS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DA46CBE-AEB5-4D05-B80A-48C033E0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224" y="1861110"/>
            <a:ext cx="3025972" cy="41391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FEEE943E-E794-431C-BF2B-B9B4042B0896}"/>
              </a:ext>
            </a:extLst>
          </p:cNvPr>
          <p:cNvGrpSpPr/>
          <p:nvPr/>
        </p:nvGrpSpPr>
        <p:grpSpPr>
          <a:xfrm>
            <a:off x="5083531" y="1836237"/>
            <a:ext cx="1215611" cy="1254918"/>
            <a:chOff x="5284249" y="1981200"/>
            <a:chExt cx="1215611" cy="1254918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0178128D-F5A9-40C8-8A4D-C72AE6D2222C}"/>
                </a:ext>
              </a:extLst>
            </p:cNvPr>
            <p:cNvSpPr/>
            <p:nvPr/>
          </p:nvSpPr>
          <p:spPr>
            <a:xfrm>
              <a:off x="5386387" y="2042159"/>
              <a:ext cx="1113473" cy="119395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DD67EF5-010B-4390-9BD7-197351E135FF}"/>
                </a:ext>
              </a:extLst>
            </p:cNvPr>
            <p:cNvGrpSpPr/>
            <p:nvPr/>
          </p:nvGrpSpPr>
          <p:grpSpPr>
            <a:xfrm>
              <a:off x="5284249" y="1981200"/>
              <a:ext cx="704850" cy="704850"/>
              <a:chOff x="5284249" y="1981200"/>
              <a:chExt cx="704850" cy="704850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7685D6A-06AB-4550-A4D5-2A9106B9973E}"/>
                  </a:ext>
                </a:extLst>
              </p:cNvPr>
              <p:cNvSpPr/>
              <p:nvPr/>
            </p:nvSpPr>
            <p:spPr>
              <a:xfrm>
                <a:off x="5284249" y="1981200"/>
                <a:ext cx="704850" cy="7048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174F6198-2DE0-4571-B40F-B7B697147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-4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39447" y="2184899"/>
                <a:ext cx="394454" cy="297452"/>
              </a:xfrm>
              <a:prstGeom prst="rect">
                <a:avLst/>
              </a:prstGeom>
            </p:spPr>
          </p:pic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F88DB7E-A870-4265-A953-764D1BF49DFB}"/>
              </a:ext>
            </a:extLst>
          </p:cNvPr>
          <p:cNvGrpSpPr/>
          <p:nvPr/>
        </p:nvGrpSpPr>
        <p:grpSpPr>
          <a:xfrm>
            <a:off x="8760296" y="1836237"/>
            <a:ext cx="1253885" cy="1268783"/>
            <a:chOff x="8992649" y="1981200"/>
            <a:chExt cx="1253885" cy="1268783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9EC4DA8E-F61B-448C-9A8E-C83587C642D9}"/>
                </a:ext>
              </a:extLst>
            </p:cNvPr>
            <p:cNvSpPr/>
            <p:nvPr/>
          </p:nvSpPr>
          <p:spPr>
            <a:xfrm>
              <a:off x="9133061" y="2056024"/>
              <a:ext cx="1113473" cy="119395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CFEAB3-AF35-40FE-BCCF-D1C401C0AB9B}"/>
                </a:ext>
              </a:extLst>
            </p:cNvPr>
            <p:cNvGrpSpPr/>
            <p:nvPr/>
          </p:nvGrpSpPr>
          <p:grpSpPr>
            <a:xfrm>
              <a:off x="8992649" y="1981200"/>
              <a:ext cx="704850" cy="704850"/>
              <a:chOff x="8992649" y="1981200"/>
              <a:chExt cx="704850" cy="704850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0D339C25-DDA6-4D21-9117-2CD161D31F6B}"/>
                  </a:ext>
                </a:extLst>
              </p:cNvPr>
              <p:cNvSpPr/>
              <p:nvPr/>
            </p:nvSpPr>
            <p:spPr>
              <a:xfrm>
                <a:off x="8992649" y="1981200"/>
                <a:ext cx="704850" cy="7048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D552E7D2-B7EF-47CB-B75E-2FC133D4C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-4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6180" y="2153173"/>
                <a:ext cx="377788" cy="360904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0AE0C03-3436-4A9D-A8DA-A01BC09B03C4}"/>
              </a:ext>
            </a:extLst>
          </p:cNvPr>
          <p:cNvGrpSpPr/>
          <p:nvPr/>
        </p:nvGrpSpPr>
        <p:grpSpPr>
          <a:xfrm>
            <a:off x="5083531" y="4171951"/>
            <a:ext cx="1224275" cy="1245451"/>
            <a:chOff x="5284249" y="4171951"/>
            <a:chExt cx="1224275" cy="1245451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7DCD341-8FE9-49E9-8B85-4517E209FC4C}"/>
                </a:ext>
              </a:extLst>
            </p:cNvPr>
            <p:cNvSpPr/>
            <p:nvPr/>
          </p:nvSpPr>
          <p:spPr>
            <a:xfrm>
              <a:off x="5395051" y="4223443"/>
              <a:ext cx="1113473" cy="119395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7A54C10-E9BB-426A-A903-99696EFE487E}"/>
                </a:ext>
              </a:extLst>
            </p:cNvPr>
            <p:cNvGrpSpPr/>
            <p:nvPr/>
          </p:nvGrpSpPr>
          <p:grpSpPr>
            <a:xfrm>
              <a:off x="5284249" y="4171951"/>
              <a:ext cx="704850" cy="704850"/>
              <a:chOff x="5284249" y="4171951"/>
              <a:chExt cx="704850" cy="704850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A511831-9A53-41F6-8E1C-1900B9286C35}"/>
                  </a:ext>
                </a:extLst>
              </p:cNvPr>
              <p:cNvSpPr/>
              <p:nvPr/>
            </p:nvSpPr>
            <p:spPr>
              <a:xfrm>
                <a:off x="5284249" y="4171951"/>
                <a:ext cx="704850" cy="7048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DE1B75DD-0204-43F3-9ADE-638C7495A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-4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16801" y="4378907"/>
                <a:ext cx="439746" cy="290937"/>
              </a:xfrm>
              <a:prstGeom prst="rect">
                <a:avLst/>
              </a:prstGeom>
            </p:spPr>
          </p:pic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D823B82-8F7A-4E9D-B7C6-8EA1324AE2E8}"/>
              </a:ext>
            </a:extLst>
          </p:cNvPr>
          <p:cNvGrpSpPr/>
          <p:nvPr/>
        </p:nvGrpSpPr>
        <p:grpSpPr>
          <a:xfrm>
            <a:off x="8760296" y="4171951"/>
            <a:ext cx="1237844" cy="1248853"/>
            <a:chOff x="8992649" y="4171951"/>
            <a:chExt cx="1237844" cy="124885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69C165B-66E8-4DD1-BDE1-B8AD46342219}"/>
                </a:ext>
              </a:extLst>
            </p:cNvPr>
            <p:cNvSpPr/>
            <p:nvPr/>
          </p:nvSpPr>
          <p:spPr>
            <a:xfrm>
              <a:off x="9117020" y="4226845"/>
              <a:ext cx="1113473" cy="119395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FD112CBE-7481-47E7-A71E-DD539ABB02CE}"/>
                </a:ext>
              </a:extLst>
            </p:cNvPr>
            <p:cNvGrpSpPr/>
            <p:nvPr/>
          </p:nvGrpSpPr>
          <p:grpSpPr>
            <a:xfrm>
              <a:off x="8992649" y="4171951"/>
              <a:ext cx="704850" cy="704850"/>
              <a:chOff x="8992649" y="4171951"/>
              <a:chExt cx="704850" cy="704850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4B3EF15C-F61F-41D7-B59C-D9BF7937E3F2}"/>
                  </a:ext>
                </a:extLst>
              </p:cNvPr>
              <p:cNvSpPr/>
              <p:nvPr/>
            </p:nvSpPr>
            <p:spPr>
              <a:xfrm>
                <a:off x="8992649" y="4171951"/>
                <a:ext cx="704850" cy="7048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D32896F2-17CE-4BC9-8DF9-5AE43CA8BF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-4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6180" y="4338855"/>
                <a:ext cx="339078" cy="371040"/>
              </a:xfrm>
              <a:prstGeom prst="rect">
                <a:avLst/>
              </a:prstGeom>
            </p:spPr>
          </p:pic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9BE1A20C-7627-467F-9919-CA68CC529529}"/>
              </a:ext>
            </a:extLst>
          </p:cNvPr>
          <p:cNvSpPr txBox="1"/>
          <p:nvPr/>
        </p:nvSpPr>
        <p:spPr>
          <a:xfrm>
            <a:off x="5084071" y="2686891"/>
            <a:ext cx="201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C3ABE63-29DD-4449-9F37-2D3560D2A485}"/>
              </a:ext>
            </a:extLst>
          </p:cNvPr>
          <p:cNvSpPr txBox="1"/>
          <p:nvPr/>
        </p:nvSpPr>
        <p:spPr>
          <a:xfrm>
            <a:off x="5084071" y="3051104"/>
            <a:ext cx="274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E4EE7E0-CEFD-40B5-B653-01F630C651EF}"/>
              </a:ext>
            </a:extLst>
          </p:cNvPr>
          <p:cNvSpPr txBox="1"/>
          <p:nvPr/>
        </p:nvSpPr>
        <p:spPr>
          <a:xfrm>
            <a:off x="8766420" y="2686891"/>
            <a:ext cx="201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D590946-00A2-487A-9085-D3A5E46768FC}"/>
              </a:ext>
            </a:extLst>
          </p:cNvPr>
          <p:cNvSpPr txBox="1"/>
          <p:nvPr/>
        </p:nvSpPr>
        <p:spPr>
          <a:xfrm>
            <a:off x="8766420" y="3051104"/>
            <a:ext cx="274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7B8CD9A-2432-4F88-A3BD-038FCA23676F}"/>
              </a:ext>
            </a:extLst>
          </p:cNvPr>
          <p:cNvSpPr txBox="1"/>
          <p:nvPr/>
        </p:nvSpPr>
        <p:spPr>
          <a:xfrm>
            <a:off x="5084071" y="5093550"/>
            <a:ext cx="201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577EFAA-A777-4980-9BE9-6BBD5054FC92}"/>
              </a:ext>
            </a:extLst>
          </p:cNvPr>
          <p:cNvSpPr txBox="1"/>
          <p:nvPr/>
        </p:nvSpPr>
        <p:spPr>
          <a:xfrm>
            <a:off x="5084071" y="5457763"/>
            <a:ext cx="274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AE2F499-89E2-4A22-8909-43242078A698}"/>
              </a:ext>
            </a:extLst>
          </p:cNvPr>
          <p:cNvSpPr txBox="1"/>
          <p:nvPr/>
        </p:nvSpPr>
        <p:spPr>
          <a:xfrm>
            <a:off x="8766420" y="5093550"/>
            <a:ext cx="201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51248DB-595D-4A05-97C2-6FDCDF0527B4}"/>
              </a:ext>
            </a:extLst>
          </p:cNvPr>
          <p:cNvSpPr txBox="1"/>
          <p:nvPr/>
        </p:nvSpPr>
        <p:spPr>
          <a:xfrm>
            <a:off x="8766420" y="5457763"/>
            <a:ext cx="274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94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sujf4sy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1019</Words>
  <Application>Microsoft Office PowerPoint</Application>
  <PresentationFormat>宽屏</PresentationFormat>
  <Paragraphs>179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19</cp:revision>
  <dcterms:created xsi:type="dcterms:W3CDTF">2022-03-03T02:53:40Z</dcterms:created>
  <dcterms:modified xsi:type="dcterms:W3CDTF">2022-04-21T10:52:13Z</dcterms:modified>
</cp:coreProperties>
</file>