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9"/>
  </p:notesMasterIdLst>
  <p:sldIdLst>
    <p:sldId id="256" r:id="rId3"/>
    <p:sldId id="258" r:id="rId4"/>
    <p:sldId id="283" r:id="rId5"/>
    <p:sldId id="259" r:id="rId6"/>
    <p:sldId id="260" r:id="rId7"/>
    <p:sldId id="261" r:id="rId8"/>
    <p:sldId id="262" r:id="rId9"/>
    <p:sldId id="282" r:id="rId10"/>
    <p:sldId id="263" r:id="rId11"/>
    <p:sldId id="264" r:id="rId12"/>
    <p:sldId id="265" r:id="rId13"/>
    <p:sldId id="266" r:id="rId14"/>
    <p:sldId id="267" r:id="rId15"/>
    <p:sldId id="281" r:id="rId16"/>
    <p:sldId id="268" r:id="rId17"/>
    <p:sldId id="269" r:id="rId18"/>
    <p:sldId id="270" r:id="rId19"/>
    <p:sldId id="271" r:id="rId20"/>
    <p:sldId id="272" r:id="rId21"/>
    <p:sldId id="273" r:id="rId22"/>
    <p:sldId id="280" r:id="rId23"/>
    <p:sldId id="274" r:id="rId24"/>
    <p:sldId id="275" r:id="rId25"/>
    <p:sldId id="276" r:id="rId26"/>
    <p:sldId id="277" r:id="rId27"/>
    <p:sldId id="284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75-4001-BA90-D77D8F5A8DE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75-4001-BA90-D77D8F5A8DE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375-4001-BA90-D77D8F5A8DE2}"/>
              </c:ext>
            </c:extLst>
          </c:dPt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75-4001-BA90-D77D8F5A8D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75-4001-BA90-D77D8F5A8D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75-4001-BA90-D77D8F5A8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559360"/>
        <c:axId val="340560896"/>
        <c:axId val="0"/>
      </c:bar3DChart>
      <c:catAx>
        <c:axId val="34055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0560896"/>
        <c:crosses val="autoZero"/>
        <c:auto val="1"/>
        <c:lblAlgn val="ctr"/>
        <c:lblOffset val="100"/>
        <c:noMultiLvlLbl val="0"/>
      </c:catAx>
      <c:valAx>
        <c:axId val="340560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55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12FB5-D41F-449B-98D0-6A57090651A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A2CDF-429D-4768-9E21-2314AA589C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48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97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774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32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9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19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2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625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71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27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888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2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75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845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307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672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68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894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308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73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2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22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9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99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87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91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A2CDF-429D-4768-9E21-2314AA589CC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9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B4F27D-11A4-4926-A4ED-D9CFD5829E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58"/>
          <a:stretch/>
        </p:blipFill>
        <p:spPr>
          <a:xfrm>
            <a:off x="4724906" y="0"/>
            <a:ext cx="7467094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A9A8FE-605B-46F0-9533-047856B25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40000" contrast="20000"/>
          </a:blip>
          <a:stretch>
            <a:fillRect/>
          </a:stretch>
        </p:blipFill>
        <p:spPr>
          <a:xfrm>
            <a:off x="284988" y="765360"/>
            <a:ext cx="8307976" cy="32474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A2B3483-67AD-4E40-9F3A-C8ECBE5022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40000" contrast="20000"/>
          </a:blip>
          <a:stretch>
            <a:fillRect/>
          </a:stretch>
        </p:blipFill>
        <p:spPr>
          <a:xfrm>
            <a:off x="803148" y="3154458"/>
            <a:ext cx="8307976" cy="3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4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9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2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2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9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8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>
          <a:gsLst>
            <a:gs pos="0">
              <a:schemeClr val="tx1"/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r="33558"/>
          <a:stretch/>
        </p:blipFill>
        <p:spPr>
          <a:xfrm>
            <a:off x="4724906" y="0"/>
            <a:ext cx="7467094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765E2E-5DBD-4CD8-98A3-6D9BA6668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40000" contrast="20000"/>
          </a:blip>
          <a:stretch>
            <a:fillRect/>
          </a:stretch>
        </p:blipFill>
        <p:spPr>
          <a:xfrm>
            <a:off x="269748" y="460560"/>
            <a:ext cx="8307976" cy="3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>
          <a:gsLst>
            <a:gs pos="0">
              <a:schemeClr val="tx1"/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lum bright="-40000" contrast="20000"/>
          </a:blip>
          <a:stretch>
            <a:fillRect/>
          </a:stretch>
        </p:blipFill>
        <p:spPr>
          <a:xfrm>
            <a:off x="5925819" y="4615181"/>
            <a:ext cx="7249719" cy="28338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lum bright="-40000" contrast="20000"/>
          </a:blip>
          <a:stretch>
            <a:fillRect/>
          </a:stretch>
        </p:blipFill>
        <p:spPr>
          <a:xfrm>
            <a:off x="-3433572" y="-773880"/>
            <a:ext cx="8307976" cy="3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4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3405" y="67552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79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0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8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FA371-049C-4F44-9221-FFAFDCA7387D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57DE-CBE6-4EDC-95F1-D50336D55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9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523"/>
            <a:ext cx="12192000" cy="47656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25740" y="1192696"/>
            <a:ext cx="3448255" cy="3407898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8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047285" y="2854020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1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08281" y="1306282"/>
            <a:ext cx="501312" cy="50131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4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33039" y="3832456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7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98395" y="956532"/>
            <a:ext cx="501312" cy="50131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20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423632" y="1852358"/>
            <a:ext cx="3115918" cy="1308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 TEMPLATES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6A4A615D-E885-4D4C-9B3C-AC237A66D60D}"/>
              </a:ext>
            </a:extLst>
          </p:cNvPr>
          <p:cNvSpPr/>
          <p:nvPr/>
        </p:nvSpPr>
        <p:spPr>
          <a:xfrm>
            <a:off x="8904297" y="35422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81B29C2C-A543-4FC5-A587-0E66DA9449F6}"/>
              </a:ext>
            </a:extLst>
          </p:cNvPr>
          <p:cNvSpPr txBox="1"/>
          <p:nvPr/>
        </p:nvSpPr>
        <p:spPr>
          <a:xfrm>
            <a:off x="2948961" y="3209891"/>
            <a:ext cx="600181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3">
            <a:hlinkClick r:id="rId4"/>
            <a:extLst>
              <a:ext uri="{FF2B5EF4-FFF2-40B4-BE49-F238E27FC236}">
                <a16:creationId xmlns:a16="http://schemas.microsoft.com/office/drawing/2014/main" id="{A217501F-15E1-4B09-AF29-D74137968218}"/>
              </a:ext>
            </a:extLst>
          </p:cNvPr>
          <p:cNvSpPr txBox="1"/>
          <p:nvPr/>
        </p:nvSpPr>
        <p:spPr>
          <a:xfrm>
            <a:off x="3365059" y="405159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0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1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auto">
          <a:xfrm>
            <a:off x="4521075" y="1586985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20916" y="1348751"/>
            <a:ext cx="1149740" cy="1149740"/>
            <a:chOff x="2342140" y="893355"/>
            <a:chExt cx="1149740" cy="1149740"/>
          </a:xfrm>
        </p:grpSpPr>
        <p:grpSp>
          <p:nvGrpSpPr>
            <p:cNvPr id="4" name="组合 3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KSO_Shape"/>
            <p:cNvSpPr>
              <a:spLocks/>
            </p:cNvSpPr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14472" y="2667104"/>
            <a:ext cx="1149740" cy="1149740"/>
            <a:chOff x="1835696" y="2211710"/>
            <a:chExt cx="1149740" cy="1149740"/>
          </a:xfrm>
        </p:grpSpPr>
        <p:grpSp>
          <p:nvGrpSpPr>
            <p:cNvPr id="9" name="组合 8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KSO_Shape"/>
            <p:cNvSpPr>
              <a:spLocks/>
            </p:cNvSpPr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62544" y="3891242"/>
            <a:ext cx="1149740" cy="1149740"/>
            <a:chOff x="2483768" y="3435846"/>
            <a:chExt cx="1149740" cy="1149740"/>
          </a:xfrm>
        </p:grpSpPr>
        <p:grpSp>
          <p:nvGrpSpPr>
            <p:cNvPr id="14" name="组合 13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KSO_Shape"/>
            <p:cNvSpPr>
              <a:spLocks/>
            </p:cNvSpPr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840219" y="1708789"/>
            <a:ext cx="12747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123959" y="2021560"/>
            <a:ext cx="191957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467230" y="3039381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872778" y="3361826"/>
            <a:ext cx="186085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983176" y="4445093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67230" y="4761817"/>
            <a:ext cx="186085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5975840" y="2201702"/>
            <a:ext cx="915275" cy="450074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502493" y="3194883"/>
            <a:ext cx="1241799" cy="1261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V="1">
            <a:off x="5932570" y="3740378"/>
            <a:ext cx="954357" cy="383256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059290" y="2039514"/>
            <a:ext cx="2281386" cy="2281386"/>
            <a:chOff x="1403648" y="1115468"/>
            <a:chExt cx="1294414" cy="1294414"/>
          </a:xfrm>
        </p:grpSpPr>
        <p:sp>
          <p:nvSpPr>
            <p:cNvPr id="28" name="椭圆 27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1" name="同心圆 31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同心圆 32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687876" y="1485936"/>
              <a:ext cx="725958" cy="54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en-US" altLang="zh-CN" sz="28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</a:t>
              </a:r>
            </a:p>
            <a:p>
              <a:r>
                <a:rPr lang="en-US" altLang="zh-CN" sz="28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text</a:t>
              </a:r>
              <a:endParaRPr lang="zh-CN" altLang="en-US" sz="2800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0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 descr="C:\Users\Administrator\Desktop\7876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264444"/>
            <a:ext cx="2907506" cy="40930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759244" y="4483894"/>
            <a:ext cx="764793" cy="764793"/>
            <a:chOff x="3832873" y="2297208"/>
            <a:chExt cx="1516550" cy="1516550"/>
          </a:xfrm>
        </p:grpSpPr>
        <p:grpSp>
          <p:nvGrpSpPr>
            <p:cNvPr id="3" name="组合 2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01801" y="3668058"/>
            <a:ext cx="764793" cy="764793"/>
            <a:chOff x="3832873" y="2297208"/>
            <a:chExt cx="1516550" cy="1516550"/>
          </a:xfrm>
        </p:grpSpPr>
        <p:grpSp>
          <p:nvGrpSpPr>
            <p:cNvPr id="8" name="组合 7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28594" y="3169444"/>
            <a:ext cx="764793" cy="764793"/>
            <a:chOff x="3832873" y="2297208"/>
            <a:chExt cx="1516550" cy="1516550"/>
          </a:xfrm>
        </p:grpSpPr>
        <p:grpSp>
          <p:nvGrpSpPr>
            <p:cNvPr id="13" name="组合 12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01801" y="2696508"/>
            <a:ext cx="764793" cy="764793"/>
            <a:chOff x="3832873" y="2297208"/>
            <a:chExt cx="1516550" cy="1516550"/>
          </a:xfrm>
        </p:grpSpPr>
        <p:grpSp>
          <p:nvGrpSpPr>
            <p:cNvPr id="18" name="组合 17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4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28594" y="2186464"/>
            <a:ext cx="764793" cy="764793"/>
            <a:chOff x="3832873" y="2297208"/>
            <a:chExt cx="1516550" cy="1516550"/>
          </a:xfrm>
        </p:grpSpPr>
        <p:grpSp>
          <p:nvGrpSpPr>
            <p:cNvPr id="23" name="组合 22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59244" y="1340644"/>
            <a:ext cx="764793" cy="764793"/>
            <a:chOff x="3832873" y="2297208"/>
            <a:chExt cx="1516550" cy="1516550"/>
          </a:xfrm>
        </p:grpSpPr>
        <p:grpSp>
          <p:nvGrpSpPr>
            <p:cNvPr id="28" name="组合 27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椭圆 28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34"/>
          <p:cNvGrpSpPr/>
          <p:nvPr/>
        </p:nvGrpSpPr>
        <p:grpSpPr>
          <a:xfrm>
            <a:off x="6000500" y="1553395"/>
            <a:ext cx="299494" cy="24370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6" name="Freeform 20"/>
          <p:cNvSpPr>
            <a:spLocks noEditPoints="1"/>
          </p:cNvSpPr>
          <p:nvPr/>
        </p:nvSpPr>
        <p:spPr bwMode="auto">
          <a:xfrm>
            <a:off x="6754170" y="2458459"/>
            <a:ext cx="298394" cy="20277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7" name="Group 20"/>
          <p:cNvGrpSpPr/>
          <p:nvPr/>
        </p:nvGrpSpPr>
        <p:grpSpPr>
          <a:xfrm>
            <a:off x="5221867" y="2955591"/>
            <a:ext cx="309413" cy="214312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38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55651" y="3368065"/>
            <a:ext cx="316718" cy="302754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41" name="Freeform 458"/>
            <p:cNvSpPr>
              <a:spLocks/>
            </p:cNvSpPr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59"/>
            <p:cNvSpPr>
              <a:spLocks/>
            </p:cNvSpPr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61"/>
            <p:cNvSpPr>
              <a:spLocks/>
            </p:cNvSpPr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62"/>
            <p:cNvSpPr>
              <a:spLocks/>
            </p:cNvSpPr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63"/>
            <p:cNvSpPr>
              <a:spLocks/>
            </p:cNvSpPr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64"/>
            <p:cNvSpPr>
              <a:spLocks/>
            </p:cNvSpPr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465"/>
            <p:cNvSpPr>
              <a:spLocks/>
            </p:cNvSpPr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66"/>
            <p:cNvSpPr>
              <a:spLocks/>
            </p:cNvSpPr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467"/>
            <p:cNvSpPr>
              <a:spLocks/>
            </p:cNvSpPr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468"/>
            <p:cNvSpPr>
              <a:spLocks/>
            </p:cNvSpPr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23"/>
          <p:cNvGrpSpPr/>
          <p:nvPr/>
        </p:nvGrpSpPr>
        <p:grpSpPr>
          <a:xfrm>
            <a:off x="5281049" y="3931444"/>
            <a:ext cx="256945" cy="224003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53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4" name="Group 9"/>
          <p:cNvGrpSpPr/>
          <p:nvPr/>
        </p:nvGrpSpPr>
        <p:grpSpPr>
          <a:xfrm>
            <a:off x="5997337" y="4776721"/>
            <a:ext cx="288608" cy="214010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8" name="TextBox 26"/>
          <p:cNvSpPr txBox="1"/>
          <p:nvPr/>
        </p:nvSpPr>
        <p:spPr>
          <a:xfrm>
            <a:off x="5118252" y="789710"/>
            <a:ext cx="1915874" cy="468929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Box 26"/>
          <p:cNvSpPr txBox="1"/>
          <p:nvPr/>
        </p:nvSpPr>
        <p:spPr>
          <a:xfrm>
            <a:off x="7516262" y="2255578"/>
            <a:ext cx="1915874" cy="468929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TextBox 26"/>
          <p:cNvSpPr txBox="1"/>
          <p:nvPr/>
        </p:nvSpPr>
        <p:spPr>
          <a:xfrm>
            <a:off x="7545294" y="3212346"/>
            <a:ext cx="1915874" cy="468929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26"/>
          <p:cNvSpPr txBox="1"/>
          <p:nvPr/>
        </p:nvSpPr>
        <p:spPr>
          <a:xfrm>
            <a:off x="2997591" y="2760079"/>
            <a:ext cx="1915874" cy="468929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TextBox 26"/>
          <p:cNvSpPr txBox="1"/>
          <p:nvPr/>
        </p:nvSpPr>
        <p:spPr>
          <a:xfrm>
            <a:off x="5373285" y="5434673"/>
            <a:ext cx="1915874" cy="468929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TextBox 26"/>
          <p:cNvSpPr txBox="1"/>
          <p:nvPr/>
        </p:nvSpPr>
        <p:spPr>
          <a:xfrm>
            <a:off x="2989199" y="3917545"/>
            <a:ext cx="1915874" cy="468929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98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accel="61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4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4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7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8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68" grpId="0"/>
          <p:bldP spid="69" grpId="0"/>
          <p:bldP spid="70" grpId="0"/>
          <p:bldP spid="71" grpId="0"/>
          <p:bldP spid="72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4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4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4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6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7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8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68" grpId="0"/>
          <p:bldP spid="69" grpId="0"/>
          <p:bldP spid="70" grpId="0"/>
          <p:bldP spid="71" grpId="0"/>
          <p:bldP spid="72" grpId="0"/>
          <p:bldP spid="7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41136" y="2910225"/>
            <a:ext cx="963909" cy="923289"/>
            <a:chOff x="1664154" y="1934950"/>
            <a:chExt cx="963741" cy="897257"/>
          </a:xfrm>
        </p:grpSpPr>
        <p:grpSp>
          <p:nvGrpSpPr>
            <p:cNvPr id="3" name="组合 2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TextBox 44"/>
            <p:cNvSpPr txBox="1"/>
            <p:nvPr/>
          </p:nvSpPr>
          <p:spPr>
            <a:xfrm>
              <a:off x="1807549" y="2188595"/>
              <a:ext cx="82034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/>
                  </a:solidFill>
                  <a:cs typeface="+mn-ea"/>
                  <a:sym typeface="+mn-lt"/>
                </a:rPr>
                <a:t>45%</a:t>
              </a:r>
              <a:endParaRPr lang="zh-CN" altLang="en-US" sz="21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94708" y="2920308"/>
            <a:ext cx="897415" cy="923289"/>
            <a:chOff x="3293884" y="1912625"/>
            <a:chExt cx="897259" cy="897258"/>
          </a:xfrm>
        </p:grpSpPr>
        <p:grpSp>
          <p:nvGrpSpPr>
            <p:cNvPr id="8" name="组合 7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49"/>
            <p:cNvSpPr txBox="1"/>
            <p:nvPr/>
          </p:nvSpPr>
          <p:spPr>
            <a:xfrm>
              <a:off x="3404406" y="2201081"/>
              <a:ext cx="753231" cy="38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00"/>
                  </a:solidFill>
                  <a:cs typeface="+mn-ea"/>
                  <a:sym typeface="+mn-lt"/>
                </a:rPr>
                <a:t>68%</a:t>
              </a:r>
              <a:endParaRPr lang="zh-CN" altLang="en-US" sz="20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00490" y="2914794"/>
            <a:ext cx="942085" cy="923289"/>
            <a:chOff x="4849324" y="1995712"/>
            <a:chExt cx="941921" cy="897257"/>
          </a:xfrm>
        </p:grpSpPr>
        <p:grpSp>
          <p:nvGrpSpPr>
            <p:cNvPr id="13" name="组合 12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54"/>
            <p:cNvSpPr txBox="1"/>
            <p:nvPr/>
          </p:nvSpPr>
          <p:spPr>
            <a:xfrm>
              <a:off x="4963049" y="2222298"/>
              <a:ext cx="82819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/>
                  </a:solidFill>
                  <a:cs typeface="+mn-ea"/>
                  <a:sym typeface="+mn-lt"/>
                </a:rPr>
                <a:t>79%</a:t>
              </a:r>
              <a:endParaRPr lang="zh-CN" altLang="en-US" sz="21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49786" y="2908775"/>
            <a:ext cx="951205" cy="923289"/>
            <a:chOff x="6380261" y="2029113"/>
            <a:chExt cx="951040" cy="897257"/>
          </a:xfrm>
        </p:grpSpPr>
        <p:grpSp>
          <p:nvGrpSpPr>
            <p:cNvPr id="18" name="组合 17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Box 59"/>
            <p:cNvSpPr txBox="1"/>
            <p:nvPr/>
          </p:nvSpPr>
          <p:spPr>
            <a:xfrm>
              <a:off x="6501314" y="2303662"/>
              <a:ext cx="829987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/>
                  </a:solidFill>
                  <a:cs typeface="+mn-ea"/>
                  <a:sym typeface="+mn-lt"/>
                </a:rPr>
                <a:t>92%</a:t>
              </a:r>
              <a:endParaRPr lang="zh-CN" altLang="en-US" sz="21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Freeform 8"/>
          <p:cNvSpPr>
            <a:spLocks/>
          </p:cNvSpPr>
          <p:nvPr/>
        </p:nvSpPr>
        <p:spPr bwMode="auto">
          <a:xfrm rot="18900000">
            <a:off x="2884891" y="3252579"/>
            <a:ext cx="1215555" cy="660729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 rot="19087048">
            <a:off x="4793273" y="3149570"/>
            <a:ext cx="1187878" cy="80277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 rot="19290703">
            <a:off x="6533664" y="3008243"/>
            <a:ext cx="1214489" cy="94574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19810786">
            <a:off x="8332897" y="2812095"/>
            <a:ext cx="1169909" cy="1141444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07672" y="2164730"/>
            <a:ext cx="1038939" cy="338554"/>
            <a:chOff x="3330885" y="8005745"/>
            <a:chExt cx="2740449" cy="875121"/>
          </a:xfrm>
          <a:solidFill>
            <a:srgbClr val="000000"/>
          </a:solidFill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7" name="流程图: 可选过程 26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8" name="TextBox 72"/>
            <p:cNvSpPr txBox="1"/>
            <p:nvPr/>
          </p:nvSpPr>
          <p:spPr>
            <a:xfrm>
              <a:off x="3330885" y="8005745"/>
              <a:ext cx="2740449" cy="8751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23455" y="2164730"/>
            <a:ext cx="1038939" cy="338554"/>
            <a:chOff x="3330885" y="8005745"/>
            <a:chExt cx="2740449" cy="875121"/>
          </a:xfrm>
          <a:solidFill>
            <a:srgbClr val="000000"/>
          </a:solidFill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0" name="流程图: 可选过程 29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1" name="TextBox 75"/>
            <p:cNvSpPr txBox="1"/>
            <p:nvPr/>
          </p:nvSpPr>
          <p:spPr>
            <a:xfrm>
              <a:off x="3330885" y="8005745"/>
              <a:ext cx="2740449" cy="8751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13887" y="2164730"/>
            <a:ext cx="1038939" cy="338554"/>
            <a:chOff x="3330885" y="8005745"/>
            <a:chExt cx="2740449" cy="875121"/>
          </a:xfrm>
          <a:solidFill>
            <a:srgbClr val="000000"/>
          </a:solidFill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3" name="流程图: 可选过程 32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4" name="TextBox 78"/>
            <p:cNvSpPr txBox="1"/>
            <p:nvPr/>
          </p:nvSpPr>
          <p:spPr>
            <a:xfrm>
              <a:off x="3330885" y="8005745"/>
              <a:ext cx="2740449" cy="8751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09455" y="2164730"/>
            <a:ext cx="1038939" cy="338554"/>
            <a:chOff x="3330885" y="8005745"/>
            <a:chExt cx="2740449" cy="875121"/>
          </a:xfrm>
          <a:solidFill>
            <a:srgbClr val="000000"/>
          </a:solidFill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6" name="流程图: 可选过程 35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7" name="TextBox 81"/>
            <p:cNvSpPr txBox="1"/>
            <p:nvPr/>
          </p:nvSpPr>
          <p:spPr>
            <a:xfrm>
              <a:off x="3330885" y="8005745"/>
              <a:ext cx="2740449" cy="8751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extBox 83"/>
          <p:cNvSpPr txBox="1"/>
          <p:nvPr/>
        </p:nvSpPr>
        <p:spPr>
          <a:xfrm>
            <a:off x="2660824" y="4207931"/>
            <a:ext cx="1647706" cy="88218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84"/>
          <p:cNvSpPr txBox="1"/>
          <p:nvPr/>
        </p:nvSpPr>
        <p:spPr>
          <a:xfrm>
            <a:off x="4500475" y="4207931"/>
            <a:ext cx="1647706" cy="88218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85"/>
          <p:cNvSpPr txBox="1"/>
          <p:nvPr/>
        </p:nvSpPr>
        <p:spPr>
          <a:xfrm>
            <a:off x="6269702" y="4207931"/>
            <a:ext cx="1647706" cy="88218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Box 86"/>
          <p:cNvSpPr txBox="1"/>
          <p:nvPr/>
        </p:nvSpPr>
        <p:spPr>
          <a:xfrm>
            <a:off x="8213918" y="4207931"/>
            <a:ext cx="1647706" cy="88218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9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/>
          <p:cNvSpPr txBox="1"/>
          <p:nvPr/>
        </p:nvSpPr>
        <p:spPr>
          <a:xfrm>
            <a:off x="2454133" y="4007346"/>
            <a:ext cx="1409353" cy="125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" name="TextBox 27"/>
          <p:cNvSpPr txBox="1"/>
          <p:nvPr/>
        </p:nvSpPr>
        <p:spPr>
          <a:xfrm>
            <a:off x="4461909" y="4007346"/>
            <a:ext cx="1409353" cy="125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" name="TextBox 28"/>
          <p:cNvSpPr txBox="1"/>
          <p:nvPr/>
        </p:nvSpPr>
        <p:spPr>
          <a:xfrm>
            <a:off x="6456511" y="4015311"/>
            <a:ext cx="1409353" cy="125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" name="TextBox 29"/>
          <p:cNvSpPr txBox="1"/>
          <p:nvPr/>
        </p:nvSpPr>
        <p:spPr>
          <a:xfrm>
            <a:off x="8419779" y="4015311"/>
            <a:ext cx="1409353" cy="125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" name="燕尾形箭头 30"/>
          <p:cNvSpPr/>
          <p:nvPr/>
        </p:nvSpPr>
        <p:spPr>
          <a:xfrm>
            <a:off x="2016944" y="2855218"/>
            <a:ext cx="8208912" cy="228600"/>
          </a:xfrm>
          <a:prstGeom prst="notch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32476" y="2063130"/>
            <a:ext cx="1697385" cy="1697385"/>
            <a:chOff x="1278794" y="3334906"/>
            <a:chExt cx="914014" cy="914014"/>
          </a:xfrm>
        </p:grpSpPr>
        <p:grpSp>
          <p:nvGrpSpPr>
            <p:cNvPr id="8" name="组合 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33"/>
            <p:cNvSpPr txBox="1"/>
            <p:nvPr/>
          </p:nvSpPr>
          <p:spPr>
            <a:xfrm>
              <a:off x="1338328" y="3742514"/>
              <a:ext cx="792996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15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95534" y="2066840"/>
            <a:ext cx="1697385" cy="1697385"/>
            <a:chOff x="1278794" y="3334906"/>
            <a:chExt cx="914014" cy="914014"/>
          </a:xfrm>
        </p:grpSpPr>
        <p:grpSp>
          <p:nvGrpSpPr>
            <p:cNvPr id="13" name="组合 1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9954C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9954C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38"/>
            <p:cNvSpPr txBox="1"/>
            <p:nvPr/>
          </p:nvSpPr>
          <p:spPr>
            <a:xfrm>
              <a:off x="1338327" y="3740516"/>
              <a:ext cx="792996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15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37916" y="2063130"/>
            <a:ext cx="1697385" cy="1697385"/>
            <a:chOff x="1278794" y="3334906"/>
            <a:chExt cx="914014" cy="914014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Box 43"/>
            <p:cNvSpPr txBox="1"/>
            <p:nvPr/>
          </p:nvSpPr>
          <p:spPr>
            <a:xfrm>
              <a:off x="1338327" y="3742514"/>
              <a:ext cx="792996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15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68431" y="2070005"/>
            <a:ext cx="1697385" cy="1697385"/>
            <a:chOff x="1278794" y="3334906"/>
            <a:chExt cx="914014" cy="9140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9954C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9954CC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48"/>
            <p:cNvSpPr txBox="1"/>
            <p:nvPr/>
          </p:nvSpPr>
          <p:spPr>
            <a:xfrm>
              <a:off x="1338327" y="3738812"/>
              <a:ext cx="792996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15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2373677" y="1919114"/>
            <a:ext cx="645364" cy="645364"/>
          </a:xfrm>
          <a:prstGeom prst="ellipse">
            <a:avLst/>
          </a:prstGeom>
          <a:solidFill>
            <a:srgbClr val="5F5F5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332580" y="1919114"/>
            <a:ext cx="645364" cy="645364"/>
          </a:xfrm>
          <a:prstGeom prst="ellipse">
            <a:avLst/>
          </a:prstGeom>
          <a:solidFill>
            <a:srgbClr val="5F5F5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309924" y="1925659"/>
            <a:ext cx="645364" cy="645364"/>
          </a:xfrm>
          <a:prstGeom prst="ellipse">
            <a:avLst/>
          </a:prstGeom>
          <a:solidFill>
            <a:srgbClr val="5F5F5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256478" y="1925659"/>
            <a:ext cx="645364" cy="645364"/>
          </a:xfrm>
          <a:prstGeom prst="ellipse">
            <a:avLst/>
          </a:prstGeom>
          <a:solidFill>
            <a:srgbClr val="5F5F5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31" name="Freeform 34"/>
          <p:cNvSpPr>
            <a:spLocks noEditPoints="1"/>
          </p:cNvSpPr>
          <p:nvPr/>
        </p:nvSpPr>
        <p:spPr bwMode="auto">
          <a:xfrm>
            <a:off x="2550230" y="2070005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cs typeface="+mn-ea"/>
              <a:sym typeface="+mn-lt"/>
            </a:endParaRPr>
          </a:p>
        </p:txBody>
      </p:sp>
      <p:sp>
        <p:nvSpPr>
          <p:cNvPr id="32" name="Freeform 26"/>
          <p:cNvSpPr>
            <a:spLocks noEditPoints="1"/>
          </p:cNvSpPr>
          <p:nvPr/>
        </p:nvSpPr>
        <p:spPr bwMode="auto">
          <a:xfrm>
            <a:off x="4502368" y="2090755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cs typeface="+mn-ea"/>
              <a:sym typeface="+mn-lt"/>
            </a:endParaRPr>
          </a:p>
        </p:txBody>
      </p:sp>
      <p:sp>
        <p:nvSpPr>
          <p:cNvPr id="33" name="Freeform 35"/>
          <p:cNvSpPr>
            <a:spLocks noEditPoints="1"/>
          </p:cNvSpPr>
          <p:nvPr/>
        </p:nvSpPr>
        <p:spPr bwMode="auto">
          <a:xfrm>
            <a:off x="8445184" y="2107051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cs typeface="+mn-ea"/>
              <a:sym typeface="+mn-lt"/>
            </a:endParaRPr>
          </a:p>
        </p:txBody>
      </p:sp>
      <p:sp>
        <p:nvSpPr>
          <p:cNvPr id="34" name="Freeform 20"/>
          <p:cNvSpPr>
            <a:spLocks noEditPoints="1"/>
          </p:cNvSpPr>
          <p:nvPr/>
        </p:nvSpPr>
        <p:spPr bwMode="auto">
          <a:xfrm>
            <a:off x="6499398" y="2063130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4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5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4" accel="46154" fill="hold" grpId="0" nodeType="afterEffect" p14:presetBounceEnd="5230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24" dur="1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25" dur="1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54" fill="hold" grpId="0" nodeType="withEffect" p14:presetBounceEnd="52308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28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29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54" fill="hold" grpId="0" nodeType="withEffect" p14:presetBounceEnd="52308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32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33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54" fill="hold" grpId="0" nodeType="withEffect" p14:presetBounceEnd="52308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36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37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4" accel="4615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5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5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5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06809" y="546249"/>
            <a:ext cx="818094" cy="81809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75875" y="1833523"/>
            <a:ext cx="812156" cy="81215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6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4982" y="2283713"/>
            <a:ext cx="1011418" cy="1011418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9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17574" y="634208"/>
            <a:ext cx="2398630" cy="239863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1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63919" y="317784"/>
            <a:ext cx="501312" cy="50131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5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465543" y="3662954"/>
            <a:ext cx="3880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19513" y="1278842"/>
            <a:ext cx="1899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E6C6D"/>
                </a:solidFill>
                <a:cs typeface="+mn-ea"/>
                <a:sym typeface="+mn-lt"/>
              </a:rPr>
              <a:t>PART 03</a:t>
            </a:r>
            <a:endParaRPr lang="zh-CN" altLang="en-US" sz="3200" b="1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95378" y="1849348"/>
            <a:ext cx="13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6E6C6D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8945" y="3904480"/>
            <a:ext cx="3846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your title text</a:t>
            </a:r>
          </a:p>
          <a:p>
            <a:endParaRPr lang="zh-CN" altLang="en-US" sz="1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4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30091" y="2175991"/>
            <a:ext cx="6961374" cy="1799366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3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  <p:sp>
          <p:nvSpPr>
            <p:cNvPr id="4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  <p:sp>
          <p:nvSpPr>
            <p:cNvPr id="5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  <p:sp>
          <p:nvSpPr>
            <p:cNvPr id="6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8237" y="1494467"/>
            <a:ext cx="2140452" cy="1117687"/>
            <a:chOff x="6084168" y="1195358"/>
            <a:chExt cx="1669538" cy="1086175"/>
          </a:xfrm>
        </p:grpSpPr>
        <p:sp>
          <p:nvSpPr>
            <p:cNvPr id="8" name="TextBox 8"/>
            <p:cNvSpPr txBox="1"/>
            <p:nvPr/>
          </p:nvSpPr>
          <p:spPr>
            <a:xfrm>
              <a:off x="6084168" y="1514664"/>
              <a:ext cx="1669538" cy="76686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279175" y="1195358"/>
              <a:ext cx="1008112" cy="316671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26620" y="3851111"/>
            <a:ext cx="2111620" cy="1146430"/>
            <a:chOff x="6084168" y="1167425"/>
            <a:chExt cx="1669538" cy="1114108"/>
          </a:xfrm>
        </p:grpSpPr>
        <p:sp>
          <p:nvSpPr>
            <p:cNvPr id="11" name="TextBox 11"/>
            <p:cNvSpPr txBox="1"/>
            <p:nvPr/>
          </p:nvSpPr>
          <p:spPr>
            <a:xfrm>
              <a:off x="6084168" y="1514664"/>
              <a:ext cx="1669538" cy="76686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316876" y="1167425"/>
              <a:ext cx="1008112" cy="316671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10775" y="1511692"/>
            <a:ext cx="2153837" cy="860395"/>
            <a:chOff x="6084167" y="1212098"/>
            <a:chExt cx="2153463" cy="836137"/>
          </a:xfrm>
        </p:grpSpPr>
        <p:sp>
          <p:nvSpPr>
            <p:cNvPr id="14" name="TextBox 14"/>
            <p:cNvSpPr txBox="1"/>
            <p:nvPr/>
          </p:nvSpPr>
          <p:spPr>
            <a:xfrm>
              <a:off x="6084167" y="1514664"/>
              <a:ext cx="2153463" cy="53357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236456" y="1212098"/>
              <a:ext cx="1291867" cy="316671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24484" y="3891859"/>
            <a:ext cx="2111620" cy="1105681"/>
            <a:chOff x="6084168" y="1207025"/>
            <a:chExt cx="1669538" cy="1074508"/>
          </a:xfrm>
        </p:grpSpPr>
        <p:sp>
          <p:nvSpPr>
            <p:cNvPr id="17" name="TextBox 17"/>
            <p:cNvSpPr txBox="1"/>
            <p:nvPr/>
          </p:nvSpPr>
          <p:spPr>
            <a:xfrm>
              <a:off x="6084168" y="1514664"/>
              <a:ext cx="1669538" cy="76686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349638" y="1207025"/>
              <a:ext cx="1008112" cy="316671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27972" y="2476788"/>
            <a:ext cx="1206806" cy="1206613"/>
            <a:chOff x="2201071" y="3406041"/>
            <a:chExt cx="1805286" cy="1805938"/>
          </a:xfrm>
        </p:grpSpPr>
        <p:grpSp>
          <p:nvGrpSpPr>
            <p:cNvPr id="20" name="组合 19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694008" y="3876616"/>
              <a:ext cx="1023614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91517" y="2476788"/>
            <a:ext cx="1206806" cy="1206613"/>
            <a:chOff x="7382260" y="3406041"/>
            <a:chExt cx="1805286" cy="1805938"/>
          </a:xfrm>
        </p:grpSpPr>
        <p:grpSp>
          <p:nvGrpSpPr>
            <p:cNvPr id="27" name="组合 26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7875197" y="3876616"/>
              <a:ext cx="1023614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72729" y="2476788"/>
            <a:ext cx="1206806" cy="1206613"/>
            <a:chOff x="4811090" y="3406041"/>
            <a:chExt cx="1805286" cy="1805938"/>
          </a:xfrm>
        </p:grpSpPr>
        <p:grpSp>
          <p:nvGrpSpPr>
            <p:cNvPr id="34" name="组合 33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5304027" y="3876616"/>
              <a:ext cx="1023614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17890" y="2476788"/>
            <a:ext cx="1206806" cy="1206613"/>
            <a:chOff x="9964778" y="3406041"/>
            <a:chExt cx="1805286" cy="1805938"/>
          </a:xfrm>
        </p:grpSpPr>
        <p:grpSp>
          <p:nvGrpSpPr>
            <p:cNvPr id="41" name="组合 40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5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10457715" y="3876616"/>
              <a:ext cx="1023614" cy="9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6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48993" y="1956543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圆角矩形 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00060" y="2175495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3013248" y="2175494"/>
            <a:ext cx="1458171" cy="799752"/>
            <a:chOff x="0" y="0"/>
            <a:chExt cx="2419" cy="1343"/>
          </a:xfrm>
        </p:grpSpPr>
        <p:sp>
          <p:nvSpPr>
            <p:cNvPr id="1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0" dirty="0">
                  <a:solidFill>
                    <a:srgbClr val="000000"/>
                  </a:solidFill>
                  <a:cs typeface="+mn-ea"/>
                  <a:sym typeface="+mn-lt"/>
                </a:rPr>
                <a:t>Add title text</a:t>
              </a:r>
              <a:endParaRPr lang="en-US" sz="1200" b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sz="900" b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2443555" y="2366238"/>
            <a:ext cx="281960" cy="224466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981093" y="1956543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圆角矩形 16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32160" y="2175495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5845348" y="2175494"/>
            <a:ext cx="1458171" cy="799752"/>
            <a:chOff x="0" y="0"/>
            <a:chExt cx="2419" cy="1343"/>
          </a:xfrm>
        </p:grpSpPr>
        <p:sp>
          <p:nvSpPr>
            <p:cNvPr id="2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0" dirty="0">
                  <a:solidFill>
                    <a:srgbClr val="000000"/>
                  </a:solidFill>
                  <a:cs typeface="+mn-ea"/>
                  <a:sym typeface="+mn-lt"/>
                </a:rPr>
                <a:t>Add title text</a:t>
              </a:r>
              <a:endParaRPr lang="en-US" sz="1200" b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sz="900" b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5320450" y="2406500"/>
            <a:ext cx="244466" cy="242244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48993" y="3417043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圆角矩形 26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00060" y="3635995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3013248" y="3635994"/>
            <a:ext cx="1458171" cy="799752"/>
            <a:chOff x="0" y="0"/>
            <a:chExt cx="2419" cy="1343"/>
          </a:xfrm>
        </p:grpSpPr>
        <p:sp>
          <p:nvSpPr>
            <p:cNvPr id="3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0" dirty="0">
                  <a:solidFill>
                    <a:srgbClr val="000000"/>
                  </a:solidFill>
                  <a:cs typeface="+mn-ea"/>
                  <a:sym typeface="+mn-lt"/>
                </a:rPr>
                <a:t>Add title text</a:t>
              </a:r>
              <a:endParaRPr lang="en-US" sz="1200" b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sz="900" b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Freeform 7"/>
          <p:cNvSpPr>
            <a:spLocks/>
          </p:cNvSpPr>
          <p:nvPr/>
        </p:nvSpPr>
        <p:spPr bwMode="auto">
          <a:xfrm>
            <a:off x="2435554" y="3797614"/>
            <a:ext cx="296209" cy="297806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982345" y="3417043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圆角矩形 36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133412" y="3635995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5846600" y="3635994"/>
            <a:ext cx="1458171" cy="799752"/>
            <a:chOff x="0" y="0"/>
            <a:chExt cx="2419" cy="1343"/>
          </a:xfrm>
        </p:grpSpPr>
        <p:sp>
          <p:nvSpPr>
            <p:cNvPr id="4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0" dirty="0">
                  <a:solidFill>
                    <a:srgbClr val="000000"/>
                  </a:solidFill>
                  <a:cs typeface="+mn-ea"/>
                  <a:sym typeface="+mn-lt"/>
                </a:rPr>
                <a:t>Add title text</a:t>
              </a:r>
              <a:endParaRPr lang="en-US" sz="1200" b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sz="900" b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5323764" y="3819098"/>
            <a:ext cx="272212" cy="276322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9BA1E46-AFDD-4F14-B5B2-CA9E1D907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67" y="1951280"/>
            <a:ext cx="2057232" cy="1104479"/>
          </a:xfrm>
          <a:prstGeom prst="round2Diag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7F67C5BD-9BBC-422D-8A8F-4046918FD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67" y="3411780"/>
            <a:ext cx="2057232" cy="1104479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3" grpId="0" animBg="1"/>
          <p:bldP spid="33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3" grpId="0" animBg="1"/>
          <p:bldP spid="23" grpId="0" animBg="1"/>
          <p:bldP spid="33" grpId="0" animBg="1"/>
          <p:bldP spid="43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71091" y="2457087"/>
            <a:ext cx="1423450" cy="1423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04296" y="1787976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31531" y="181697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000000"/>
                  </a:solidFill>
                  <a:cs typeface="+mn-ea"/>
                  <a:sym typeface="+mn-lt"/>
                </a:rPr>
                <a:t>1</a:t>
              </a:r>
              <a:endParaRPr lang="zh-CN" altLang="en-US" sz="25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76579" y="285686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000000"/>
                  </a:solidFill>
                  <a:cs typeface="+mn-ea"/>
                  <a:sym typeface="+mn-lt"/>
                </a:rPr>
                <a:t>2</a:t>
              </a:r>
              <a:endParaRPr lang="zh-CN" altLang="en-US" sz="25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31531" y="394830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000000"/>
                  </a:solidFill>
                  <a:cs typeface="+mn-ea"/>
                  <a:sym typeface="+mn-lt"/>
                </a:rPr>
                <a:t>3</a:t>
              </a:r>
              <a:endParaRPr lang="zh-CN" altLang="en-US" sz="25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770909" y="2870477"/>
            <a:ext cx="12564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00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70422" y="1842535"/>
            <a:ext cx="220058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202470" y="2882603"/>
            <a:ext cx="220058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717066" y="3996917"/>
            <a:ext cx="220058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118660" y="2804697"/>
            <a:ext cx="1752111" cy="812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000000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Half Frame 12"/>
          <p:cNvSpPr/>
          <p:nvPr/>
        </p:nvSpPr>
        <p:spPr>
          <a:xfrm rot="8097294">
            <a:off x="4128200" y="2975927"/>
            <a:ext cx="360168" cy="395798"/>
          </a:xfrm>
          <a:prstGeom prst="halfFrame">
            <a:avLst/>
          </a:prstGeom>
          <a:solidFill>
            <a:schemeClr val="bg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13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1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1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5" grpId="0"/>
          <p:bldP spid="16" grpId="0"/>
          <p:bldP spid="17" grpId="0"/>
          <p:bldP spid="18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5" grpId="0"/>
          <p:bldP spid="16" grpId="0"/>
          <p:bldP spid="17" grpId="0"/>
          <p:bldP spid="18" grpId="0"/>
          <p:bldP spid="1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54"/>
          <p:cNvSpPr/>
          <p:nvPr/>
        </p:nvSpPr>
        <p:spPr>
          <a:xfrm>
            <a:off x="4166083" y="2174951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" fmla="*/ 0 w 3487467"/>
              <a:gd name="connsiteY0" fmla="*/ 0 h 1719830"/>
              <a:gd name="connsiteX1" fmla="*/ 3439660 w 3487467"/>
              <a:gd name="connsiteY1" fmla="*/ 0 h 1719830"/>
              <a:gd name="connsiteX2" fmla="*/ 1719830 w 3487467"/>
              <a:gd name="connsiteY2" fmla="*/ 1719830 h 1719830"/>
              <a:gd name="connsiteX3" fmla="*/ 0 w 3487467"/>
              <a:gd name="connsiteY3" fmla="*/ 0 h 1719830"/>
              <a:gd name="connsiteX0" fmla="*/ 6132 w 3493599"/>
              <a:gd name="connsiteY0" fmla="*/ 130018 h 1849848"/>
              <a:gd name="connsiteX1" fmla="*/ 3445792 w 3493599"/>
              <a:gd name="connsiteY1" fmla="*/ 130018 h 1849848"/>
              <a:gd name="connsiteX2" fmla="*/ 1725962 w 3493599"/>
              <a:gd name="connsiteY2" fmla="*/ 1849848 h 1849848"/>
              <a:gd name="connsiteX3" fmla="*/ 6132 w 3493599"/>
              <a:gd name="connsiteY3" fmla="*/ 130018 h 1849848"/>
              <a:gd name="connsiteX0" fmla="*/ 6132 w 3493599"/>
              <a:gd name="connsiteY0" fmla="*/ 35412 h 1755242"/>
              <a:gd name="connsiteX1" fmla="*/ 3445792 w 3493599"/>
              <a:gd name="connsiteY1" fmla="*/ 35412 h 1755242"/>
              <a:gd name="connsiteX2" fmla="*/ 1725962 w 3493599"/>
              <a:gd name="connsiteY2" fmla="*/ 1755242 h 1755242"/>
              <a:gd name="connsiteX3" fmla="*/ 6132 w 3493599"/>
              <a:gd name="connsiteY3" fmla="*/ 35412 h 1755242"/>
              <a:gd name="connsiteX0" fmla="*/ 4377 w 3488420"/>
              <a:gd name="connsiteY0" fmla="*/ 11795 h 1772900"/>
              <a:gd name="connsiteX1" fmla="*/ 3450912 w 3488420"/>
              <a:gd name="connsiteY1" fmla="*/ 53046 h 1772900"/>
              <a:gd name="connsiteX2" fmla="*/ 1731082 w 3488420"/>
              <a:gd name="connsiteY2" fmla="*/ 1772876 h 1772900"/>
              <a:gd name="connsiteX3" fmla="*/ 4377 w 3488420"/>
              <a:gd name="connsiteY3" fmla="*/ 11795 h 1772900"/>
              <a:gd name="connsiteX0" fmla="*/ 39013 w 3522446"/>
              <a:gd name="connsiteY0" fmla="*/ 134148 h 1909003"/>
              <a:gd name="connsiteX1" fmla="*/ 3485548 w 3522446"/>
              <a:gd name="connsiteY1" fmla="*/ 175399 h 1909003"/>
              <a:gd name="connsiteX2" fmla="*/ 1738217 w 3522446"/>
              <a:gd name="connsiteY2" fmla="*/ 1908979 h 1909003"/>
              <a:gd name="connsiteX3" fmla="*/ 39013 w 3522446"/>
              <a:gd name="connsiteY3" fmla="*/ 134148 h 1909003"/>
              <a:gd name="connsiteX0" fmla="*/ 55067 w 3553265"/>
              <a:gd name="connsiteY0" fmla="*/ 134148 h 1909002"/>
              <a:gd name="connsiteX1" fmla="*/ 3501602 w 3553265"/>
              <a:gd name="connsiteY1" fmla="*/ 175399 h 1909002"/>
              <a:gd name="connsiteX2" fmla="*/ 1754271 w 3553265"/>
              <a:gd name="connsiteY2" fmla="*/ 1908979 h 1909002"/>
              <a:gd name="connsiteX3" fmla="*/ 55067 w 3553265"/>
              <a:gd name="connsiteY3" fmla="*/ 134148 h 1909002"/>
              <a:gd name="connsiteX0" fmla="*/ 39426 w 3502160"/>
              <a:gd name="connsiteY0" fmla="*/ 134148 h 1909003"/>
              <a:gd name="connsiteX1" fmla="*/ 3465335 w 3502160"/>
              <a:gd name="connsiteY1" fmla="*/ 175399 h 1909003"/>
              <a:gd name="connsiteX2" fmla="*/ 1718004 w 3502160"/>
              <a:gd name="connsiteY2" fmla="*/ 1908979 h 1909003"/>
              <a:gd name="connsiteX3" fmla="*/ 39426 w 3502160"/>
              <a:gd name="connsiteY3" fmla="*/ 134148 h 1909003"/>
              <a:gd name="connsiteX0" fmla="*/ 8999 w 3471733"/>
              <a:gd name="connsiteY0" fmla="*/ 21578 h 1796433"/>
              <a:gd name="connsiteX1" fmla="*/ 3434908 w 3471733"/>
              <a:gd name="connsiteY1" fmla="*/ 62829 h 1796433"/>
              <a:gd name="connsiteX2" fmla="*/ 1687577 w 3471733"/>
              <a:gd name="connsiteY2" fmla="*/ 1796409 h 1796433"/>
              <a:gd name="connsiteX3" fmla="*/ 8999 w 3471733"/>
              <a:gd name="connsiteY3" fmla="*/ 21578 h 1796433"/>
              <a:gd name="connsiteX0" fmla="*/ 39425 w 3502159"/>
              <a:gd name="connsiteY0" fmla="*/ 135675 h 1931154"/>
              <a:gd name="connsiteX1" fmla="*/ 3465334 w 3502159"/>
              <a:gd name="connsiteY1" fmla="*/ 176926 h 1931154"/>
              <a:gd name="connsiteX2" fmla="*/ 1718003 w 3502159"/>
              <a:gd name="connsiteY2" fmla="*/ 1931131 h 1931154"/>
              <a:gd name="connsiteX3" fmla="*/ 39425 w 3502159"/>
              <a:gd name="connsiteY3" fmla="*/ 135675 h 1931154"/>
              <a:gd name="connsiteX0" fmla="*/ 7276 w 3470010"/>
              <a:gd name="connsiteY0" fmla="*/ 26065 h 1821544"/>
              <a:gd name="connsiteX1" fmla="*/ 3433185 w 3470010"/>
              <a:gd name="connsiteY1" fmla="*/ 67316 h 1821544"/>
              <a:gd name="connsiteX2" fmla="*/ 1685854 w 3470010"/>
              <a:gd name="connsiteY2" fmla="*/ 1821521 h 1821544"/>
              <a:gd name="connsiteX3" fmla="*/ 7276 w 3470010"/>
              <a:gd name="connsiteY3" fmla="*/ 26065 h 1821544"/>
              <a:gd name="connsiteX0" fmla="*/ 12669 w 3492943"/>
              <a:gd name="connsiteY0" fmla="*/ 26065 h 1822469"/>
              <a:gd name="connsiteX1" fmla="*/ 3438578 w 3492943"/>
              <a:gd name="connsiteY1" fmla="*/ 67316 h 1822469"/>
              <a:gd name="connsiteX2" fmla="*/ 1691247 w 3492943"/>
              <a:gd name="connsiteY2" fmla="*/ 1821521 h 1822469"/>
              <a:gd name="connsiteX3" fmla="*/ 12669 w 3492943"/>
              <a:gd name="connsiteY3" fmla="*/ 26065 h 1822469"/>
              <a:gd name="connsiteX0" fmla="*/ 48756 w 3529030"/>
              <a:gd name="connsiteY0" fmla="*/ 3139 h 1799516"/>
              <a:gd name="connsiteX1" fmla="*/ 3474665 w 3529030"/>
              <a:gd name="connsiteY1" fmla="*/ 44390 h 1799516"/>
              <a:gd name="connsiteX2" fmla="*/ 1727334 w 3529030"/>
              <a:gd name="connsiteY2" fmla="*/ 1798595 h 1799516"/>
              <a:gd name="connsiteX3" fmla="*/ 48756 w 3529030"/>
              <a:gd name="connsiteY3" fmla="*/ 3139 h 1799516"/>
              <a:gd name="connsiteX0" fmla="*/ 48756 w 3529030"/>
              <a:gd name="connsiteY0" fmla="*/ 5796 h 1802173"/>
              <a:gd name="connsiteX1" fmla="*/ 3474665 w 3529030"/>
              <a:gd name="connsiteY1" fmla="*/ 47047 h 1802173"/>
              <a:gd name="connsiteX2" fmla="*/ 1727334 w 3529030"/>
              <a:gd name="connsiteY2" fmla="*/ 1801252 h 1802173"/>
              <a:gd name="connsiteX3" fmla="*/ 48756 w 3529030"/>
              <a:gd name="connsiteY3" fmla="*/ 5796 h 1802173"/>
              <a:gd name="connsiteX0" fmla="*/ 48756 w 3477652"/>
              <a:gd name="connsiteY0" fmla="*/ 5796 h 1802173"/>
              <a:gd name="connsiteX1" fmla="*/ 3474665 w 3477652"/>
              <a:gd name="connsiteY1" fmla="*/ 47047 h 1802173"/>
              <a:gd name="connsiteX2" fmla="*/ 1727334 w 3477652"/>
              <a:gd name="connsiteY2" fmla="*/ 1801252 h 1802173"/>
              <a:gd name="connsiteX3" fmla="*/ 48756 w 3477652"/>
              <a:gd name="connsiteY3" fmla="*/ 5796 h 180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969059" y="2170970"/>
            <a:ext cx="1913927" cy="212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383838" y="2170970"/>
            <a:ext cx="1499148" cy="10543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256674" y="2170971"/>
            <a:ext cx="626312" cy="17794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5882987" y="2170971"/>
            <a:ext cx="670571" cy="171715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5882986" y="2170970"/>
            <a:ext cx="1465240" cy="97584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882986" y="2170969"/>
            <a:ext cx="1861284" cy="138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184443" y="2827496"/>
            <a:ext cx="660132" cy="6601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65932" y="3558056"/>
            <a:ext cx="660132" cy="660132"/>
          </a:xfrm>
          <a:prstGeom prst="ellipse">
            <a:avLst/>
          </a:prstGeom>
          <a:solidFill>
            <a:srgbClr val="5F5F5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18272" y="3524317"/>
            <a:ext cx="660132" cy="6601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971714" y="2730637"/>
            <a:ext cx="660132" cy="660132"/>
          </a:xfrm>
          <a:prstGeom prst="ellipse">
            <a:avLst/>
          </a:prstGeom>
          <a:solidFill>
            <a:srgbClr val="5F5F5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70188" y="1862922"/>
            <a:ext cx="660132" cy="6601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03726" y="1851519"/>
            <a:ext cx="660132" cy="660132"/>
          </a:xfrm>
          <a:prstGeom prst="ellipse">
            <a:avLst/>
          </a:prstGeom>
          <a:solidFill>
            <a:srgbClr val="5F5F5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65532" y="2273972"/>
            <a:ext cx="255628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69588" y="3426100"/>
            <a:ext cx="255628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782344" y="4362204"/>
            <a:ext cx="255628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514104" y="4382483"/>
            <a:ext cx="255628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342196" y="3447516"/>
            <a:ext cx="255628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810248" y="2424266"/>
            <a:ext cx="255628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181807" y="1469790"/>
            <a:ext cx="1402358" cy="1402358"/>
            <a:chOff x="3851771" y="1163107"/>
            <a:chExt cx="1402358" cy="1402358"/>
          </a:xfrm>
        </p:grpSpPr>
        <p:grpSp>
          <p:nvGrpSpPr>
            <p:cNvPr id="28" name="组合 27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299742" y="1616482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rgbClr val="000000"/>
                  </a:solidFill>
                  <a:cs typeface="+mn-ea"/>
                  <a:sym typeface="+mn-lt"/>
                </a:rPr>
                <a:t>Add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rgbClr val="000000"/>
                  </a:solidFill>
                  <a:cs typeface="+mn-ea"/>
                  <a:sym typeface="+mn-lt"/>
                </a:rPr>
                <a:t>text</a:t>
              </a:r>
              <a:endParaRPr lang="zh-CN" altLang="en-US" sz="1400" b="1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4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8" grpId="0"/>
          <p:bldP spid="20" grpId="0"/>
          <p:bldP spid="22" grpId="0"/>
          <p:bldP spid="24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accel="5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8" grpId="0"/>
          <p:bldP spid="20" grpId="0"/>
          <p:bldP spid="22" grpId="0"/>
          <p:bldP spid="24" grpId="0"/>
          <p:bldP spid="2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853082" y="1760486"/>
            <a:ext cx="3143817" cy="2620202"/>
            <a:chOff x="3853082" y="1760486"/>
            <a:chExt cx="3143817" cy="2620202"/>
          </a:xfrm>
        </p:grpSpPr>
        <p:pic>
          <p:nvPicPr>
            <p:cNvPr id="12" name="Picture 2" descr="Monito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3082" y="1760486"/>
              <a:ext cx="3143817" cy="2620202"/>
            </a:xfrm>
            <a:prstGeom prst="rect">
              <a:avLst/>
            </a:prstGeom>
          </p:spPr>
        </p:pic>
        <p:pic>
          <p:nvPicPr>
            <p:cNvPr id="14" name="Picture 4" descr="Monitor-Ligh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3832" y="1831949"/>
              <a:ext cx="1201618" cy="1470168"/>
            </a:xfrm>
            <a:prstGeom prst="rect">
              <a:avLst/>
            </a:prstGeom>
          </p:spPr>
        </p:pic>
      </p:grpSp>
      <p:sp>
        <p:nvSpPr>
          <p:cNvPr id="20" name="TextBox 16"/>
          <p:cNvSpPr txBox="1"/>
          <p:nvPr/>
        </p:nvSpPr>
        <p:spPr>
          <a:xfrm>
            <a:off x="1302839" y="2837225"/>
            <a:ext cx="220058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8418845" y="3125765"/>
            <a:ext cx="220058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6EED1F-BC65-4AF8-87BA-EF97DF98C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07" y="1911161"/>
            <a:ext cx="2895343" cy="161722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634887" y="2265934"/>
            <a:ext cx="2980912" cy="2858402"/>
            <a:chOff x="5634887" y="2265934"/>
            <a:chExt cx="2980912" cy="2858402"/>
          </a:xfrm>
        </p:grpSpPr>
        <p:pic>
          <p:nvPicPr>
            <p:cNvPr id="15" name="Picture 5" descr="ipa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4887" y="2265934"/>
              <a:ext cx="2980912" cy="2858402"/>
            </a:xfrm>
            <a:prstGeom prst="rect">
              <a:avLst/>
            </a:prstGeom>
          </p:spPr>
        </p:pic>
        <p:pic>
          <p:nvPicPr>
            <p:cNvPr id="17" name="Picture 7" descr="ipad-ligh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023952" y="2328947"/>
              <a:ext cx="915621" cy="2072317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78E3AC5-CE0C-4F25-8790-16B73C7BE4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6254419" y="2492199"/>
            <a:ext cx="1639433" cy="18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6" y="1608449"/>
            <a:ext cx="12192000" cy="47656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837321" y="0"/>
            <a:ext cx="2554514" cy="255451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3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873981" y="1058725"/>
            <a:ext cx="2481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6E6C6D"/>
                </a:solidFill>
                <a:cs typeface="+mn-ea"/>
                <a:sym typeface="+mn-lt"/>
              </a:rPr>
              <a:t>CONTENTS</a:t>
            </a:r>
            <a:endParaRPr lang="zh-CN" altLang="en-US" sz="3200" b="1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81953" y="2177827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8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60679" y="3966123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1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50768" y="3966123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4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40138" y="2135838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7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805148" y="2400526"/>
            <a:ext cx="70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6E6C6D"/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39628" y="4188822"/>
            <a:ext cx="70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6E6C6D"/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12025" y="4188822"/>
            <a:ext cx="70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6E6C6D"/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47387" y="2400526"/>
            <a:ext cx="70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6E6C6D"/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rgbClr val="6E6C6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1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0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1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/>
          <p:bldP spid="21" grpId="0"/>
          <p:bldP spid="22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箭头 11"/>
          <p:cNvSpPr/>
          <p:nvPr/>
        </p:nvSpPr>
        <p:spPr>
          <a:xfrm rot="4368884">
            <a:off x="5053167" y="1464371"/>
            <a:ext cx="1131380" cy="2142374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5875">
            <a:noFill/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下箭头 11"/>
          <p:cNvSpPr/>
          <p:nvPr/>
        </p:nvSpPr>
        <p:spPr>
          <a:xfrm rot="20821995">
            <a:off x="4686489" y="2630178"/>
            <a:ext cx="1131380" cy="2142374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accent3"/>
          </a:solidFill>
          <a:ln w="15875">
            <a:noFill/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下箭头 11"/>
          <p:cNvSpPr/>
          <p:nvPr/>
        </p:nvSpPr>
        <p:spPr>
          <a:xfrm rot="15242877">
            <a:off x="5916140" y="3007704"/>
            <a:ext cx="1131380" cy="2142374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5875">
            <a:noFill/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下箭头 11"/>
          <p:cNvSpPr/>
          <p:nvPr/>
        </p:nvSpPr>
        <p:spPr>
          <a:xfrm rot="9466551">
            <a:off x="6193618" y="1767911"/>
            <a:ext cx="1131380" cy="2142374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5875">
            <a:noFill/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35722" y="2298191"/>
            <a:ext cx="2253796" cy="1946232"/>
            <a:chOff x="4935722" y="2298191"/>
            <a:chExt cx="2253796" cy="1946232"/>
          </a:xfrm>
        </p:grpSpPr>
        <p:grpSp>
          <p:nvGrpSpPr>
            <p:cNvPr id="7" name="组合 6"/>
            <p:cNvGrpSpPr/>
            <p:nvPr/>
          </p:nvGrpSpPr>
          <p:grpSpPr>
            <a:xfrm>
              <a:off x="5070687" y="2298191"/>
              <a:ext cx="1946233" cy="1946232"/>
              <a:chOff x="8343900" y="254000"/>
              <a:chExt cx="3416300" cy="34163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8343900" y="254000"/>
                <a:ext cx="3416300" cy="34163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6000">
                    <a:schemeClr val="bg1"/>
                  </a:gs>
                  <a:gs pos="100000">
                    <a:schemeClr val="bg2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143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8477523" y="387624"/>
                <a:ext cx="3149051" cy="31490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35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4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任意多边形 21"/>
            <p:cNvSpPr/>
            <p:nvPr/>
          </p:nvSpPr>
          <p:spPr>
            <a:xfrm>
              <a:off x="5830486" y="2624661"/>
              <a:ext cx="464268" cy="488670"/>
            </a:xfrm>
            <a:custGeom>
              <a:avLst/>
              <a:gdLst/>
              <a:ahLst/>
              <a:cxnLst/>
              <a:rect l="l" t="t" r="r" b="b"/>
              <a:pathLst>
                <a:path w="682582" h="718458">
                  <a:moveTo>
                    <a:pt x="221549" y="0"/>
                  </a:moveTo>
                  <a:lnTo>
                    <a:pt x="461034" y="0"/>
                  </a:lnTo>
                  <a:cubicBezTo>
                    <a:pt x="469142" y="0"/>
                    <a:pt x="476158" y="2963"/>
                    <a:pt x="482083" y="8888"/>
                  </a:cubicBezTo>
                  <a:cubicBezTo>
                    <a:pt x="488008" y="14812"/>
                    <a:pt x="490970" y="21828"/>
                    <a:pt x="490970" y="29936"/>
                  </a:cubicBezTo>
                  <a:cubicBezTo>
                    <a:pt x="490970" y="38044"/>
                    <a:pt x="488008" y="45060"/>
                    <a:pt x="482083" y="50985"/>
                  </a:cubicBezTo>
                  <a:cubicBezTo>
                    <a:pt x="476158" y="56909"/>
                    <a:pt x="469142" y="59872"/>
                    <a:pt x="461034" y="59872"/>
                  </a:cubicBezTo>
                  <a:lnTo>
                    <a:pt x="431099" y="59872"/>
                  </a:lnTo>
                  <a:lnTo>
                    <a:pt x="431099" y="246502"/>
                  </a:lnTo>
                  <a:lnTo>
                    <a:pt x="666375" y="617425"/>
                  </a:lnTo>
                  <a:cubicBezTo>
                    <a:pt x="683837" y="645178"/>
                    <a:pt x="687189" y="668955"/>
                    <a:pt x="676432" y="688756"/>
                  </a:cubicBezTo>
                  <a:cubicBezTo>
                    <a:pt x="665673" y="708557"/>
                    <a:pt x="643767" y="718458"/>
                    <a:pt x="610713" y="718458"/>
                  </a:cubicBezTo>
                  <a:lnTo>
                    <a:pt x="71870" y="718458"/>
                  </a:lnTo>
                  <a:cubicBezTo>
                    <a:pt x="38817" y="718458"/>
                    <a:pt x="16910" y="708557"/>
                    <a:pt x="6152" y="688756"/>
                  </a:cubicBezTo>
                  <a:cubicBezTo>
                    <a:pt x="-4606" y="668955"/>
                    <a:pt x="-1254" y="645178"/>
                    <a:pt x="16209" y="617425"/>
                  </a:cubicBezTo>
                  <a:lnTo>
                    <a:pt x="251484" y="246502"/>
                  </a:lnTo>
                  <a:lnTo>
                    <a:pt x="251484" y="59872"/>
                  </a:lnTo>
                  <a:lnTo>
                    <a:pt x="221549" y="59872"/>
                  </a:lnTo>
                  <a:cubicBezTo>
                    <a:pt x="213441" y="59872"/>
                    <a:pt x="206425" y="56909"/>
                    <a:pt x="200500" y="50985"/>
                  </a:cubicBezTo>
                  <a:cubicBezTo>
                    <a:pt x="194575" y="45060"/>
                    <a:pt x="191614" y="38044"/>
                    <a:pt x="191614" y="29936"/>
                  </a:cubicBezTo>
                  <a:cubicBezTo>
                    <a:pt x="191614" y="21828"/>
                    <a:pt x="194575" y="14812"/>
                    <a:pt x="200500" y="8888"/>
                  </a:cubicBezTo>
                  <a:cubicBezTo>
                    <a:pt x="206425" y="2963"/>
                    <a:pt x="213441" y="0"/>
                    <a:pt x="221549" y="0"/>
                  </a:cubicBezTo>
                  <a:close/>
                  <a:moveTo>
                    <a:pt x="311356" y="59872"/>
                  </a:moveTo>
                  <a:lnTo>
                    <a:pt x="311356" y="246502"/>
                  </a:lnTo>
                  <a:lnTo>
                    <a:pt x="311356" y="263809"/>
                  </a:lnTo>
                  <a:lnTo>
                    <a:pt x="302001" y="278309"/>
                  </a:lnTo>
                  <a:lnTo>
                    <a:pt x="174775" y="478972"/>
                  </a:lnTo>
                  <a:lnTo>
                    <a:pt x="507809" y="478972"/>
                  </a:lnTo>
                  <a:lnTo>
                    <a:pt x="380582" y="278309"/>
                  </a:lnTo>
                  <a:lnTo>
                    <a:pt x="371227" y="263809"/>
                  </a:lnTo>
                  <a:lnTo>
                    <a:pt x="371227" y="246502"/>
                  </a:lnTo>
                  <a:lnTo>
                    <a:pt x="371227" y="59872"/>
                  </a:lnTo>
                  <a:lnTo>
                    <a:pt x="311356" y="5987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5722" y="3240587"/>
              <a:ext cx="22537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697019" y="1910547"/>
            <a:ext cx="1723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74455" y="1050878"/>
            <a:ext cx="18301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39270" y="4942886"/>
            <a:ext cx="1723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00594" y="3629171"/>
            <a:ext cx="1723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0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06809" y="546249"/>
            <a:ext cx="818094" cy="81809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75875" y="1833523"/>
            <a:ext cx="812156" cy="81215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6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4982" y="2283713"/>
            <a:ext cx="1011418" cy="1011418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9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17574" y="634208"/>
            <a:ext cx="2398630" cy="239863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1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63919" y="317784"/>
            <a:ext cx="501312" cy="50131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5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465543" y="3662954"/>
            <a:ext cx="3880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19513" y="1278842"/>
            <a:ext cx="1899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E6C6D"/>
                </a:solidFill>
                <a:cs typeface="+mn-ea"/>
                <a:sym typeface="+mn-lt"/>
              </a:rPr>
              <a:t>PART 04</a:t>
            </a:r>
            <a:endParaRPr lang="zh-CN" altLang="en-US" sz="3200" b="1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95378" y="1849348"/>
            <a:ext cx="13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6E6C6D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8945" y="3904480"/>
            <a:ext cx="38462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your title text</a:t>
            </a: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6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09244" y="1718420"/>
            <a:ext cx="4394611" cy="1001298"/>
            <a:chOff x="4509244" y="1718420"/>
            <a:chExt cx="4394611" cy="1001298"/>
          </a:xfrm>
        </p:grpSpPr>
        <p:grpSp>
          <p:nvGrpSpPr>
            <p:cNvPr id="3" name="组合 2"/>
            <p:cNvGrpSpPr/>
            <p:nvPr/>
          </p:nvGrpSpPr>
          <p:grpSpPr>
            <a:xfrm>
              <a:off x="4509244" y="1718420"/>
              <a:ext cx="4394611" cy="100129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圆角矩形 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6" name="圆角矩形 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</p:grpSp>
        <p:sp>
          <p:nvSpPr>
            <p:cNvPr id="4" name="TextBox 23"/>
            <p:cNvSpPr>
              <a:spLocks noChangeArrowheads="1"/>
            </p:cNvSpPr>
            <p:nvPr/>
          </p:nvSpPr>
          <p:spPr bwMode="auto">
            <a:xfrm>
              <a:off x="4763886" y="1938363"/>
              <a:ext cx="388532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27383" y="1649094"/>
            <a:ext cx="1217630" cy="937191"/>
            <a:chOff x="3027383" y="1649094"/>
            <a:chExt cx="1217630" cy="937191"/>
          </a:xfrm>
        </p:grpSpPr>
        <p:grpSp>
          <p:nvGrpSpPr>
            <p:cNvPr id="8" name="组合 7"/>
            <p:cNvGrpSpPr/>
            <p:nvPr/>
          </p:nvGrpSpPr>
          <p:grpSpPr>
            <a:xfrm rot="5400000">
              <a:off x="3167602" y="1508875"/>
              <a:ext cx="937191" cy="1217630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等腰三角形 42"/>
              <p:cNvSpPr/>
              <p:nvPr/>
            </p:nvSpPr>
            <p:spPr>
              <a:xfrm>
                <a:off x="4044928" y="2251925"/>
                <a:ext cx="1054142" cy="1350592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24"/>
            <p:cNvSpPr>
              <a:spLocks noChangeArrowheads="1"/>
            </p:cNvSpPr>
            <p:nvPr/>
          </p:nvSpPr>
          <p:spPr bwMode="auto">
            <a:xfrm>
              <a:off x="3121460" y="1840691"/>
              <a:ext cx="71503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6E6C6D"/>
                  </a:solidFill>
                  <a:cs typeface="+mn-ea"/>
                  <a:sym typeface="+mn-lt"/>
                </a:rPr>
                <a:t>Title</a:t>
              </a:r>
            </a:p>
            <a:p>
              <a:pPr algn="ctr"/>
              <a:r>
                <a:rPr lang="en-US" altLang="zh-CN" dirty="0">
                  <a:solidFill>
                    <a:srgbClr val="6E6C6D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rgbClr val="6E6C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04012" y="3232535"/>
            <a:ext cx="4394611" cy="1002226"/>
            <a:chOff x="2904012" y="3232535"/>
            <a:chExt cx="4394611" cy="1002226"/>
          </a:xfrm>
        </p:grpSpPr>
        <p:grpSp>
          <p:nvGrpSpPr>
            <p:cNvPr id="16" name="组合 15"/>
            <p:cNvGrpSpPr/>
            <p:nvPr/>
          </p:nvGrpSpPr>
          <p:grpSpPr>
            <a:xfrm>
              <a:off x="2904012" y="3232535"/>
              <a:ext cx="4394611" cy="1002226"/>
              <a:chOff x="4304043" y="1286668"/>
              <a:chExt cx="3837944" cy="2760349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圆角矩形 1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19" name="圆角矩形 12"/>
              <p:cNvSpPr/>
              <p:nvPr/>
            </p:nvSpPr>
            <p:spPr>
              <a:xfrm>
                <a:off x="4351929" y="1375894"/>
                <a:ext cx="3742172" cy="2671123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25"/>
            <p:cNvSpPr>
              <a:spLocks noChangeArrowheads="1"/>
            </p:cNvSpPr>
            <p:nvPr/>
          </p:nvSpPr>
          <p:spPr bwMode="auto">
            <a:xfrm>
              <a:off x="3121460" y="3490780"/>
              <a:ext cx="406051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1037454">
            <a:off x="7686225" y="3264588"/>
            <a:ext cx="1217630" cy="937191"/>
            <a:chOff x="3027383" y="1649094"/>
            <a:chExt cx="1217630" cy="937191"/>
          </a:xfrm>
        </p:grpSpPr>
        <p:grpSp>
          <p:nvGrpSpPr>
            <p:cNvPr id="21" name="组合 20"/>
            <p:cNvGrpSpPr/>
            <p:nvPr/>
          </p:nvGrpSpPr>
          <p:grpSpPr>
            <a:xfrm rot="5400000">
              <a:off x="3167602" y="1508875"/>
              <a:ext cx="937191" cy="1217630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等腰三角形 42"/>
              <p:cNvSpPr/>
              <p:nvPr/>
            </p:nvSpPr>
            <p:spPr>
              <a:xfrm>
                <a:off x="4044928" y="2251925"/>
                <a:ext cx="1054142" cy="1350592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24"/>
            <p:cNvSpPr>
              <a:spLocks noChangeArrowheads="1"/>
            </p:cNvSpPr>
            <p:nvPr/>
          </p:nvSpPr>
          <p:spPr bwMode="auto">
            <a:xfrm rot="10401923">
              <a:off x="3121460" y="1840691"/>
              <a:ext cx="71503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6E6C6D"/>
                  </a:solidFill>
                  <a:cs typeface="+mn-ea"/>
                  <a:sym typeface="+mn-lt"/>
                </a:rPr>
                <a:t>Title</a:t>
              </a:r>
            </a:p>
            <a:p>
              <a:pPr algn="ctr"/>
              <a:r>
                <a:rPr lang="en-US" altLang="zh-CN" dirty="0">
                  <a:solidFill>
                    <a:srgbClr val="6E6C6D"/>
                  </a:solidFill>
                  <a:cs typeface="+mn-ea"/>
                  <a:sym typeface="+mn-lt"/>
                </a:rPr>
                <a:t>text</a:t>
              </a:r>
              <a:endParaRPr lang="zh-CN" altLang="en-US" dirty="0">
                <a:solidFill>
                  <a:srgbClr val="6E6C6D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6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9470" y="4025850"/>
            <a:ext cx="2073258" cy="333553"/>
            <a:chOff x="879470" y="4025850"/>
            <a:chExt cx="2073258" cy="333553"/>
          </a:xfrm>
        </p:grpSpPr>
        <p:sp>
          <p:nvSpPr>
            <p:cNvPr id="3" name="圆角矩形 37"/>
            <p:cNvSpPr/>
            <p:nvPr/>
          </p:nvSpPr>
          <p:spPr>
            <a:xfrm rot="10800000" flipH="1" flipV="1">
              <a:off x="879470" y="404683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151701" y="4025850"/>
              <a:ext cx="1555234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50417" y="4046836"/>
            <a:ext cx="2073258" cy="333553"/>
            <a:chOff x="3550417" y="4046836"/>
            <a:chExt cx="2073258" cy="333553"/>
          </a:xfrm>
        </p:grpSpPr>
        <p:sp>
          <p:nvSpPr>
            <p:cNvPr id="6" name="圆角矩形 37"/>
            <p:cNvSpPr/>
            <p:nvPr/>
          </p:nvSpPr>
          <p:spPr>
            <a:xfrm rot="10800000" flipH="1" flipV="1">
              <a:off x="3550417" y="406782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822648" y="4046836"/>
              <a:ext cx="1555234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44698" y="4019251"/>
            <a:ext cx="2073258" cy="333553"/>
            <a:chOff x="6344698" y="4019251"/>
            <a:chExt cx="2073258" cy="333553"/>
          </a:xfrm>
        </p:grpSpPr>
        <p:sp>
          <p:nvSpPr>
            <p:cNvPr id="9" name="圆角矩形 37"/>
            <p:cNvSpPr/>
            <p:nvPr/>
          </p:nvSpPr>
          <p:spPr>
            <a:xfrm rot="10800000" flipH="1" flipV="1">
              <a:off x="6344698" y="404023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616929" y="4019251"/>
              <a:ext cx="1555234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42666" y="4017835"/>
            <a:ext cx="2073258" cy="333553"/>
            <a:chOff x="9142666" y="4017835"/>
            <a:chExt cx="2073258" cy="333553"/>
          </a:xfrm>
        </p:grpSpPr>
        <p:sp>
          <p:nvSpPr>
            <p:cNvPr id="12" name="圆角矩形 37"/>
            <p:cNvSpPr/>
            <p:nvPr/>
          </p:nvSpPr>
          <p:spPr>
            <a:xfrm rot="10800000" flipH="1" flipV="1">
              <a:off x="9142666" y="403882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414897" y="4017835"/>
              <a:ext cx="1555234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99363" y="4662785"/>
            <a:ext cx="208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50416" y="4692469"/>
            <a:ext cx="208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96480" y="4687496"/>
            <a:ext cx="208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54435" y="4661106"/>
            <a:ext cx="208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9" name="圆角矩形标注 9"/>
          <p:cNvSpPr/>
          <p:nvPr/>
        </p:nvSpPr>
        <p:spPr>
          <a:xfrm>
            <a:off x="847725" y="1552575"/>
            <a:ext cx="2057737" cy="1800521"/>
          </a:xfrm>
          <a:prstGeom prst="wedgeRoundRectCallou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cs typeface="+mn-ea"/>
              <a:sym typeface="+mn-lt"/>
            </a:endParaRPr>
          </a:p>
        </p:txBody>
      </p:sp>
      <p:sp>
        <p:nvSpPr>
          <p:cNvPr id="22" name="圆角矩形标注 9"/>
          <p:cNvSpPr/>
          <p:nvPr/>
        </p:nvSpPr>
        <p:spPr>
          <a:xfrm>
            <a:off x="3565938" y="1546150"/>
            <a:ext cx="2057737" cy="1800521"/>
          </a:xfrm>
          <a:prstGeom prst="wedgeRoundRectCallou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cs typeface="+mn-ea"/>
              <a:sym typeface="+mn-lt"/>
            </a:endParaRPr>
          </a:p>
        </p:txBody>
      </p:sp>
      <p:sp>
        <p:nvSpPr>
          <p:cNvPr id="25" name="圆角矩形标注 9"/>
          <p:cNvSpPr/>
          <p:nvPr/>
        </p:nvSpPr>
        <p:spPr>
          <a:xfrm>
            <a:off x="6360219" y="1533561"/>
            <a:ext cx="2057737" cy="1800521"/>
          </a:xfrm>
          <a:prstGeom prst="wedgeRoundRectCallou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cs typeface="+mn-ea"/>
              <a:sym typeface="+mn-lt"/>
            </a:endParaRPr>
          </a:p>
        </p:txBody>
      </p:sp>
      <p:sp>
        <p:nvSpPr>
          <p:cNvPr id="28" name="圆角矩形标注 9"/>
          <p:cNvSpPr/>
          <p:nvPr/>
        </p:nvSpPr>
        <p:spPr>
          <a:xfrm>
            <a:off x="9181631" y="1546149"/>
            <a:ext cx="2057737" cy="1800521"/>
          </a:xfrm>
          <a:prstGeom prst="wedgeRoundRectCallou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48DE5FE-EA4E-403D-8F9F-5800959ABA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055030" y="1666487"/>
            <a:ext cx="1643126" cy="1559844"/>
          </a:xfrm>
          <a:prstGeom prst="round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7256F6A-D9E3-4D00-9B32-ED229316A6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767618" y="1653899"/>
            <a:ext cx="1643126" cy="1559844"/>
          </a:xfrm>
          <a:prstGeom prst="round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693560B-392E-4288-84F6-B7B3CCD58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559764" y="1653899"/>
            <a:ext cx="1643126" cy="1559844"/>
          </a:xfrm>
          <a:prstGeom prst="round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44FC747-AE90-484C-B85F-254FDA311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9370951" y="1653899"/>
            <a:ext cx="1643126" cy="155984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09170" y="1571625"/>
            <a:ext cx="1874163" cy="3045442"/>
            <a:chOff x="1332945" y="1482479"/>
            <a:chExt cx="2526914" cy="4106138"/>
          </a:xfrm>
        </p:grpSpPr>
        <p:grpSp>
          <p:nvGrpSpPr>
            <p:cNvPr id="3" name="组合 2"/>
            <p:cNvGrpSpPr/>
            <p:nvPr/>
          </p:nvGrpSpPr>
          <p:grpSpPr>
            <a:xfrm>
              <a:off x="1332945" y="1482479"/>
              <a:ext cx="2511212" cy="4106138"/>
              <a:chOff x="1342470" y="1482479"/>
              <a:chExt cx="2511212" cy="4106138"/>
            </a:xfrm>
          </p:grpSpPr>
          <p:sp>
            <p:nvSpPr>
              <p:cNvPr id="7" name="Freeform 14"/>
              <p:cNvSpPr>
                <a:spLocks/>
              </p:cNvSpPr>
              <p:nvPr/>
            </p:nvSpPr>
            <p:spPr bwMode="auto">
              <a:xfrm>
                <a:off x="3061790" y="1482479"/>
                <a:ext cx="92167" cy="273620"/>
              </a:xfrm>
              <a:custGeom>
                <a:avLst/>
                <a:gdLst>
                  <a:gd name="T0" fmla="*/ 9 w 18"/>
                  <a:gd name="T1" fmla="*/ 0 h 53"/>
                  <a:gd name="T2" fmla="*/ 0 w 18"/>
                  <a:gd name="T3" fmla="*/ 9 h 53"/>
                  <a:gd name="T4" fmla="*/ 0 w 18"/>
                  <a:gd name="T5" fmla="*/ 9 h 53"/>
                  <a:gd name="T6" fmla="*/ 0 w 18"/>
                  <a:gd name="T7" fmla="*/ 53 h 53"/>
                  <a:gd name="T8" fmla="*/ 18 w 18"/>
                  <a:gd name="T9" fmla="*/ 53 h 53"/>
                  <a:gd name="T10" fmla="*/ 18 w 18"/>
                  <a:gd name="T11" fmla="*/ 9 h 53"/>
                  <a:gd name="T12" fmla="*/ 9 w 18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3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圆角矩形 73"/>
              <p:cNvSpPr/>
              <p:nvPr/>
            </p:nvSpPr>
            <p:spPr>
              <a:xfrm>
                <a:off x="1342470" y="1756099"/>
                <a:ext cx="2511212" cy="3832518"/>
              </a:xfrm>
              <a:prstGeom prst="roundRect">
                <a:avLst>
                  <a:gd name="adj" fmla="val 5382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cs typeface="+mn-ea"/>
                  <a:sym typeface="+mn-lt"/>
                </a:endParaRPr>
              </a:p>
            </p:txBody>
          </p:sp>
          <p:sp>
            <p:nvSpPr>
              <p:cNvPr id="9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1889546" y="1488239"/>
                <a:ext cx="1417061" cy="118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1889546" y="1482479"/>
                <a:ext cx="1422821" cy="1201046"/>
              </a:xfrm>
              <a:custGeom>
                <a:avLst/>
                <a:gdLst>
                  <a:gd name="T0" fmla="*/ 229 w 277"/>
                  <a:gd name="T1" fmla="*/ 135 h 233"/>
                  <a:gd name="T2" fmla="*/ 229 w 277"/>
                  <a:gd name="T3" fmla="*/ 53 h 233"/>
                  <a:gd name="T4" fmla="*/ 229 w 277"/>
                  <a:gd name="T5" fmla="*/ 9 h 233"/>
                  <a:gd name="T6" fmla="*/ 229 w 277"/>
                  <a:gd name="T7" fmla="*/ 9 h 233"/>
                  <a:gd name="T8" fmla="*/ 237 w 277"/>
                  <a:gd name="T9" fmla="*/ 0 h 233"/>
                  <a:gd name="T10" fmla="*/ 48 w 277"/>
                  <a:gd name="T11" fmla="*/ 0 h 233"/>
                  <a:gd name="T12" fmla="*/ 39 w 277"/>
                  <a:gd name="T13" fmla="*/ 9 h 233"/>
                  <a:gd name="T14" fmla="*/ 39 w 277"/>
                  <a:gd name="T15" fmla="*/ 135 h 233"/>
                  <a:gd name="T16" fmla="*/ 0 w 277"/>
                  <a:gd name="T17" fmla="*/ 135 h 233"/>
                  <a:gd name="T18" fmla="*/ 39 w 277"/>
                  <a:gd name="T19" fmla="*/ 163 h 233"/>
                  <a:gd name="T20" fmla="*/ 125 w 277"/>
                  <a:gd name="T21" fmla="*/ 224 h 233"/>
                  <a:gd name="T22" fmla="*/ 138 w 277"/>
                  <a:gd name="T23" fmla="*/ 233 h 233"/>
                  <a:gd name="T24" fmla="*/ 152 w 277"/>
                  <a:gd name="T25" fmla="*/ 224 h 233"/>
                  <a:gd name="T26" fmla="*/ 228 w 277"/>
                  <a:gd name="T27" fmla="*/ 170 h 233"/>
                  <a:gd name="T28" fmla="*/ 277 w 277"/>
                  <a:gd name="T29" fmla="*/ 135 h 233"/>
                  <a:gd name="T30" fmla="*/ 229 w 277"/>
                  <a:gd name="T31" fmla="*/ 13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7" h="233">
                    <a:moveTo>
                      <a:pt x="229" y="135"/>
                    </a:moveTo>
                    <a:cubicBezTo>
                      <a:pt x="229" y="53"/>
                      <a:pt x="229" y="53"/>
                      <a:pt x="229" y="53"/>
                    </a:cubicBezTo>
                    <a:cubicBezTo>
                      <a:pt x="229" y="9"/>
                      <a:pt x="229" y="9"/>
                      <a:pt x="229" y="9"/>
                    </a:cubicBezTo>
                    <a:cubicBezTo>
                      <a:pt x="229" y="9"/>
                      <a:pt x="229" y="9"/>
                      <a:pt x="229" y="9"/>
                    </a:cubicBezTo>
                    <a:cubicBezTo>
                      <a:pt x="229" y="4"/>
                      <a:pt x="233" y="0"/>
                      <a:pt x="23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3" y="0"/>
                      <a:pt x="39" y="4"/>
                      <a:pt x="39" y="9"/>
                    </a:cubicBezTo>
                    <a:cubicBezTo>
                      <a:pt x="39" y="135"/>
                      <a:pt x="39" y="135"/>
                      <a:pt x="39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38" y="233"/>
                      <a:pt x="138" y="233"/>
                      <a:pt x="138" y="233"/>
                    </a:cubicBezTo>
                    <a:cubicBezTo>
                      <a:pt x="152" y="224"/>
                      <a:pt x="152" y="224"/>
                      <a:pt x="152" y="224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77" y="135"/>
                      <a:pt x="277" y="135"/>
                      <a:pt x="277" y="135"/>
                    </a:cubicBezTo>
                    <a:lnTo>
                      <a:pt x="229" y="1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214498" y="1731571"/>
              <a:ext cx="703742" cy="53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36016" y="2843200"/>
              <a:ext cx="2323843" cy="373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Fill in the description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28700" y="1571625"/>
            <a:ext cx="1900989" cy="3045442"/>
            <a:chOff x="4652126" y="1482479"/>
            <a:chExt cx="2563083" cy="4106138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382314" y="1482479"/>
              <a:ext cx="92167" cy="273620"/>
            </a:xfrm>
            <a:custGeom>
              <a:avLst/>
              <a:gdLst>
                <a:gd name="T0" fmla="*/ 9 w 18"/>
                <a:gd name="T1" fmla="*/ 0 h 53"/>
                <a:gd name="T2" fmla="*/ 0 w 18"/>
                <a:gd name="T3" fmla="*/ 9 h 53"/>
                <a:gd name="T4" fmla="*/ 0 w 18"/>
                <a:gd name="T5" fmla="*/ 9 h 53"/>
                <a:gd name="T6" fmla="*/ 0 w 18"/>
                <a:gd name="T7" fmla="*/ 53 h 53"/>
                <a:gd name="T8" fmla="*/ 18 w 18"/>
                <a:gd name="T9" fmla="*/ 53 h 53"/>
                <a:gd name="T10" fmla="*/ 18 w 18"/>
                <a:gd name="T11" fmla="*/ 9 h 53"/>
                <a:gd name="T12" fmla="*/ 9 w 1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3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圆角矩形 73"/>
            <p:cNvSpPr/>
            <p:nvPr/>
          </p:nvSpPr>
          <p:spPr>
            <a:xfrm>
              <a:off x="4652126" y="1756100"/>
              <a:ext cx="2511212" cy="3832517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cs typeface="+mn-ea"/>
                <a:sym typeface="+mn-lt"/>
              </a:endParaRPr>
            </a:p>
          </p:txBody>
        </p:sp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210070" y="1488239"/>
              <a:ext cx="1417061" cy="118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210070" y="1482479"/>
              <a:ext cx="1422821" cy="1201046"/>
            </a:xfrm>
            <a:custGeom>
              <a:avLst/>
              <a:gdLst>
                <a:gd name="T0" fmla="*/ 229 w 277"/>
                <a:gd name="T1" fmla="*/ 135 h 233"/>
                <a:gd name="T2" fmla="*/ 229 w 277"/>
                <a:gd name="T3" fmla="*/ 53 h 233"/>
                <a:gd name="T4" fmla="*/ 229 w 277"/>
                <a:gd name="T5" fmla="*/ 9 h 233"/>
                <a:gd name="T6" fmla="*/ 229 w 277"/>
                <a:gd name="T7" fmla="*/ 9 h 233"/>
                <a:gd name="T8" fmla="*/ 237 w 277"/>
                <a:gd name="T9" fmla="*/ 0 h 233"/>
                <a:gd name="T10" fmla="*/ 48 w 277"/>
                <a:gd name="T11" fmla="*/ 0 h 233"/>
                <a:gd name="T12" fmla="*/ 39 w 277"/>
                <a:gd name="T13" fmla="*/ 9 h 233"/>
                <a:gd name="T14" fmla="*/ 39 w 277"/>
                <a:gd name="T15" fmla="*/ 135 h 233"/>
                <a:gd name="T16" fmla="*/ 0 w 277"/>
                <a:gd name="T17" fmla="*/ 135 h 233"/>
                <a:gd name="T18" fmla="*/ 39 w 277"/>
                <a:gd name="T19" fmla="*/ 163 h 233"/>
                <a:gd name="T20" fmla="*/ 125 w 277"/>
                <a:gd name="T21" fmla="*/ 224 h 233"/>
                <a:gd name="T22" fmla="*/ 138 w 277"/>
                <a:gd name="T23" fmla="*/ 233 h 233"/>
                <a:gd name="T24" fmla="*/ 152 w 277"/>
                <a:gd name="T25" fmla="*/ 224 h 233"/>
                <a:gd name="T26" fmla="*/ 228 w 277"/>
                <a:gd name="T27" fmla="*/ 170 h 233"/>
                <a:gd name="T28" fmla="*/ 277 w 277"/>
                <a:gd name="T29" fmla="*/ 135 h 233"/>
                <a:gd name="T30" fmla="*/ 229 w 277"/>
                <a:gd name="T31" fmla="*/ 13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33">
                  <a:moveTo>
                    <a:pt x="229" y="135"/>
                  </a:moveTo>
                  <a:cubicBezTo>
                    <a:pt x="229" y="53"/>
                    <a:pt x="229" y="53"/>
                    <a:pt x="229" y="53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9" y="4"/>
                    <a:pt x="233" y="0"/>
                    <a:pt x="23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39" y="4"/>
                    <a:pt x="39" y="9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38" y="233"/>
                    <a:pt x="138" y="233"/>
                    <a:pt x="138" y="233"/>
                  </a:cubicBezTo>
                  <a:cubicBezTo>
                    <a:pt x="152" y="224"/>
                    <a:pt x="152" y="224"/>
                    <a:pt x="152" y="224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77" y="135"/>
                    <a:pt x="277" y="135"/>
                    <a:pt x="277" y="135"/>
                  </a:cubicBezTo>
                  <a:lnTo>
                    <a:pt x="229" y="13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538988" y="1696360"/>
              <a:ext cx="703742" cy="53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891366" y="2843200"/>
              <a:ext cx="2323843" cy="373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Fill in the description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50216" y="1571625"/>
            <a:ext cx="1900958" cy="3045442"/>
            <a:chOff x="7973993" y="1482479"/>
            <a:chExt cx="2563042" cy="4106138"/>
          </a:xfrm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9702838" y="1482479"/>
              <a:ext cx="92167" cy="273620"/>
            </a:xfrm>
            <a:custGeom>
              <a:avLst/>
              <a:gdLst>
                <a:gd name="T0" fmla="*/ 9 w 18"/>
                <a:gd name="T1" fmla="*/ 0 h 53"/>
                <a:gd name="T2" fmla="*/ 0 w 18"/>
                <a:gd name="T3" fmla="*/ 9 h 53"/>
                <a:gd name="T4" fmla="*/ 0 w 18"/>
                <a:gd name="T5" fmla="*/ 9 h 53"/>
                <a:gd name="T6" fmla="*/ 0 w 18"/>
                <a:gd name="T7" fmla="*/ 53 h 53"/>
                <a:gd name="T8" fmla="*/ 18 w 18"/>
                <a:gd name="T9" fmla="*/ 53 h 53"/>
                <a:gd name="T10" fmla="*/ 18 w 18"/>
                <a:gd name="T11" fmla="*/ 9 h 53"/>
                <a:gd name="T12" fmla="*/ 9 w 1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3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圆角矩形 73"/>
            <p:cNvSpPr/>
            <p:nvPr/>
          </p:nvSpPr>
          <p:spPr>
            <a:xfrm>
              <a:off x="7973993" y="1756099"/>
              <a:ext cx="2511212" cy="3832518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cs typeface="+mn-ea"/>
                <a:sym typeface="+mn-lt"/>
              </a:endParaRPr>
            </a:p>
          </p:txBody>
        </p:sp>
        <p:sp>
          <p:nvSpPr>
            <p:cNvPr id="2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8530594" y="1488239"/>
              <a:ext cx="1417061" cy="118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530594" y="1482479"/>
              <a:ext cx="1422821" cy="1201046"/>
            </a:xfrm>
            <a:custGeom>
              <a:avLst/>
              <a:gdLst>
                <a:gd name="T0" fmla="*/ 229 w 277"/>
                <a:gd name="T1" fmla="*/ 135 h 233"/>
                <a:gd name="T2" fmla="*/ 229 w 277"/>
                <a:gd name="T3" fmla="*/ 53 h 233"/>
                <a:gd name="T4" fmla="*/ 229 w 277"/>
                <a:gd name="T5" fmla="*/ 9 h 233"/>
                <a:gd name="T6" fmla="*/ 229 w 277"/>
                <a:gd name="T7" fmla="*/ 9 h 233"/>
                <a:gd name="T8" fmla="*/ 237 w 277"/>
                <a:gd name="T9" fmla="*/ 0 h 233"/>
                <a:gd name="T10" fmla="*/ 48 w 277"/>
                <a:gd name="T11" fmla="*/ 0 h 233"/>
                <a:gd name="T12" fmla="*/ 39 w 277"/>
                <a:gd name="T13" fmla="*/ 9 h 233"/>
                <a:gd name="T14" fmla="*/ 39 w 277"/>
                <a:gd name="T15" fmla="*/ 135 h 233"/>
                <a:gd name="T16" fmla="*/ 0 w 277"/>
                <a:gd name="T17" fmla="*/ 135 h 233"/>
                <a:gd name="T18" fmla="*/ 39 w 277"/>
                <a:gd name="T19" fmla="*/ 163 h 233"/>
                <a:gd name="T20" fmla="*/ 125 w 277"/>
                <a:gd name="T21" fmla="*/ 224 h 233"/>
                <a:gd name="T22" fmla="*/ 138 w 277"/>
                <a:gd name="T23" fmla="*/ 233 h 233"/>
                <a:gd name="T24" fmla="*/ 152 w 277"/>
                <a:gd name="T25" fmla="*/ 224 h 233"/>
                <a:gd name="T26" fmla="*/ 228 w 277"/>
                <a:gd name="T27" fmla="*/ 170 h 233"/>
                <a:gd name="T28" fmla="*/ 277 w 277"/>
                <a:gd name="T29" fmla="*/ 135 h 233"/>
                <a:gd name="T30" fmla="*/ 229 w 277"/>
                <a:gd name="T31" fmla="*/ 13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33">
                  <a:moveTo>
                    <a:pt x="229" y="135"/>
                  </a:moveTo>
                  <a:cubicBezTo>
                    <a:pt x="229" y="53"/>
                    <a:pt x="229" y="53"/>
                    <a:pt x="229" y="53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9" y="4"/>
                    <a:pt x="233" y="0"/>
                    <a:pt x="23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39" y="4"/>
                    <a:pt x="39" y="9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38" y="233"/>
                    <a:pt x="138" y="233"/>
                    <a:pt x="138" y="233"/>
                  </a:cubicBezTo>
                  <a:cubicBezTo>
                    <a:pt x="152" y="224"/>
                    <a:pt x="152" y="224"/>
                    <a:pt x="152" y="224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77" y="135"/>
                    <a:pt x="277" y="135"/>
                    <a:pt x="277" y="135"/>
                  </a:cubicBezTo>
                  <a:lnTo>
                    <a:pt x="229" y="13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48620" y="1696360"/>
              <a:ext cx="703742" cy="53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213192" y="2859180"/>
              <a:ext cx="2323843" cy="373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Fill in the description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D73CF3-AFF4-4959-8BBA-896A85EF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702414" y="3003700"/>
            <a:ext cx="1643126" cy="1559844"/>
          </a:xfrm>
          <a:prstGeom prst="round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185B5F9-2D07-4C88-8E01-ACDBCD21D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046455" y="2950177"/>
            <a:ext cx="1643126" cy="1559844"/>
          </a:xfrm>
          <a:prstGeom prst="round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EBAAD8A-135F-4354-B9C5-E73454ADEC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359912" y="2985905"/>
            <a:ext cx="1643126" cy="155984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31972" y="1735023"/>
            <a:ext cx="1902058" cy="1282133"/>
            <a:chOff x="3237545" y="4561747"/>
            <a:chExt cx="1146960" cy="1146960"/>
          </a:xfrm>
        </p:grpSpPr>
        <p:sp>
          <p:nvSpPr>
            <p:cNvPr id="3" name="圆角矩形 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6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圆角矩形 5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94172" y="1735023"/>
            <a:ext cx="1902058" cy="1282133"/>
            <a:chOff x="3237545" y="4561747"/>
            <a:chExt cx="1146960" cy="1146960"/>
          </a:xfrm>
        </p:grpSpPr>
        <p:sp>
          <p:nvSpPr>
            <p:cNvPr id="6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tx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8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56373" y="1735023"/>
            <a:ext cx="1902058" cy="1282133"/>
            <a:chOff x="3237545" y="4561747"/>
            <a:chExt cx="1146960" cy="1146960"/>
          </a:xfrm>
        </p:grpSpPr>
        <p:sp>
          <p:nvSpPr>
            <p:cNvPr id="9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11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31972" y="3287598"/>
            <a:ext cx="1902058" cy="1282133"/>
            <a:chOff x="3237545" y="4561747"/>
            <a:chExt cx="1146960" cy="1146960"/>
          </a:xfrm>
        </p:grpSpPr>
        <p:sp>
          <p:nvSpPr>
            <p:cNvPr id="12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6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14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94172" y="3287598"/>
            <a:ext cx="1902058" cy="1282133"/>
            <a:chOff x="3237545" y="4561747"/>
            <a:chExt cx="1146960" cy="1146960"/>
          </a:xfrm>
        </p:grpSpPr>
        <p:sp>
          <p:nvSpPr>
            <p:cNvPr id="15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tx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1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56373" y="3287598"/>
            <a:ext cx="1902058" cy="1282133"/>
            <a:chOff x="3237545" y="4561747"/>
            <a:chExt cx="1146960" cy="1146960"/>
          </a:xfrm>
        </p:grpSpPr>
        <p:sp>
          <p:nvSpPr>
            <p:cNvPr id="18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bg1">
                <a:lumMod val="6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圆角矩形 2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43788" y="2060068"/>
            <a:ext cx="271519" cy="241276"/>
            <a:chOff x="3843406" y="5497220"/>
            <a:chExt cx="438051" cy="389258"/>
          </a:xfrm>
          <a:solidFill>
            <a:schemeClr val="bg1">
              <a:lumMod val="65000"/>
            </a:schemeClr>
          </a:solidFill>
        </p:grpSpPr>
        <p:sp>
          <p:nvSpPr>
            <p:cNvPr id="21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5"/>
            <p:cNvSpPr/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66"/>
            <p:cNvSpPr/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70"/>
            <p:cNvSpPr/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71"/>
            <p:cNvSpPr/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73"/>
            <p:cNvSpPr/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4"/>
            <p:cNvSpPr/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76"/>
            <p:cNvSpPr/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7"/>
            <p:cNvSpPr/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8"/>
            <p:cNvSpPr/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79"/>
            <p:cNvSpPr/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80"/>
            <p:cNvSpPr/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81"/>
            <p:cNvSpPr/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82"/>
            <p:cNvSpPr/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83"/>
            <p:cNvSpPr/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84"/>
            <p:cNvSpPr/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86"/>
            <p:cNvSpPr/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7"/>
            <p:cNvSpPr/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88"/>
            <p:cNvSpPr/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89"/>
            <p:cNvSpPr/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90"/>
            <p:cNvSpPr/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91"/>
            <p:cNvSpPr/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92"/>
            <p:cNvSpPr/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93"/>
            <p:cNvSpPr/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94"/>
            <p:cNvSpPr/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95"/>
            <p:cNvSpPr/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96"/>
            <p:cNvSpPr/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97"/>
            <p:cNvSpPr/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98"/>
            <p:cNvSpPr/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00"/>
            <p:cNvSpPr/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01"/>
            <p:cNvSpPr/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02"/>
            <p:cNvSpPr/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03"/>
            <p:cNvSpPr/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04"/>
            <p:cNvSpPr/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05"/>
            <p:cNvSpPr/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06"/>
            <p:cNvSpPr/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07"/>
            <p:cNvSpPr/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08"/>
            <p:cNvSpPr/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09"/>
            <p:cNvSpPr/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10"/>
            <p:cNvSpPr/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11"/>
            <p:cNvSpPr/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12"/>
            <p:cNvSpPr/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13"/>
            <p:cNvSpPr/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14"/>
            <p:cNvSpPr/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15"/>
            <p:cNvSpPr/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16"/>
            <p:cNvSpPr/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17"/>
            <p:cNvSpPr/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18"/>
            <p:cNvSpPr/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19"/>
            <p:cNvSpPr/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20"/>
            <p:cNvSpPr/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21"/>
            <p:cNvSpPr/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22"/>
            <p:cNvSpPr/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876752" y="2039234"/>
            <a:ext cx="329990" cy="282944"/>
            <a:chOff x="5964264" y="5437584"/>
            <a:chExt cx="532384" cy="456484"/>
          </a:xfrm>
          <a:solidFill>
            <a:schemeClr val="tx1"/>
          </a:solidFill>
        </p:grpSpPr>
        <p:sp>
          <p:nvSpPr>
            <p:cNvPr id="82" name="Freeform 212"/>
            <p:cNvSpPr>
              <a:spLocks noEditPoints="1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13"/>
            <p:cNvSpPr/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14"/>
            <p:cNvSpPr/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15"/>
            <p:cNvSpPr/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16"/>
            <p:cNvSpPr/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270540" y="2048307"/>
            <a:ext cx="266815" cy="264799"/>
            <a:chOff x="7078908" y="5461438"/>
            <a:chExt cx="430461" cy="427208"/>
          </a:xfrm>
          <a:solidFill>
            <a:schemeClr val="accent3"/>
          </a:solidFill>
        </p:grpSpPr>
        <p:sp>
          <p:nvSpPr>
            <p:cNvPr id="8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" name="Freeform 247"/>
          <p:cNvSpPr>
            <a:spLocks noEditPoints="1"/>
          </p:cNvSpPr>
          <p:nvPr/>
        </p:nvSpPr>
        <p:spPr bwMode="auto">
          <a:xfrm>
            <a:off x="3555549" y="3619700"/>
            <a:ext cx="247997" cy="22716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887841" y="3568621"/>
            <a:ext cx="307812" cy="329318"/>
            <a:chOff x="4895160" y="5416983"/>
            <a:chExt cx="496602" cy="531299"/>
          </a:xfrm>
          <a:solidFill>
            <a:schemeClr val="tx1"/>
          </a:solidFill>
        </p:grpSpPr>
        <p:sp>
          <p:nvSpPr>
            <p:cNvPr id="92" name="Freeform 836"/>
            <p:cNvSpPr/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837"/>
            <p:cNvSpPr/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838"/>
            <p:cNvSpPr/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839"/>
            <p:cNvSpPr/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840"/>
            <p:cNvSpPr/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841"/>
            <p:cNvSpPr/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842"/>
            <p:cNvSpPr/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843"/>
            <p:cNvSpPr/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844"/>
            <p:cNvSpPr/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846"/>
            <p:cNvSpPr/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250713" y="3587104"/>
            <a:ext cx="306468" cy="292354"/>
            <a:chOff x="8145843" y="5425657"/>
            <a:chExt cx="494435" cy="471664"/>
          </a:xfrm>
          <a:solidFill>
            <a:schemeClr val="bg1">
              <a:lumMod val="65000"/>
            </a:schemeClr>
          </a:solidFill>
        </p:grpSpPr>
        <p:sp>
          <p:nvSpPr>
            <p:cNvPr id="104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013033" y="2389602"/>
            <a:ext cx="1339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3013033" y="3942177"/>
            <a:ext cx="1339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375233" y="2389602"/>
            <a:ext cx="1339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375233" y="3942177"/>
            <a:ext cx="1339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737433" y="2389602"/>
            <a:ext cx="1339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7737433" y="3942177"/>
            <a:ext cx="1339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3373908" y="27101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3373908" y="42627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5736108" y="27101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5736108" y="42627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8098308" y="2710145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8098308" y="4262720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2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7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88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01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 animBg="1"/>
          <p:bldP spid="110" grpId="0"/>
          <p:bldP spid="111" grpId="0"/>
          <p:bldP spid="112" grpId="0"/>
          <p:bldP spid="113" grpId="0"/>
          <p:bldP spid="114" grpId="0"/>
          <p:bldP spid="1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4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2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7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88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01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" grpId="0" animBg="1"/>
          <p:bldP spid="110" grpId="0"/>
          <p:bldP spid="111" grpId="0"/>
          <p:bldP spid="112" grpId="0"/>
          <p:bldP spid="113" grpId="0"/>
          <p:bldP spid="114" grpId="0"/>
          <p:bldP spid="11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523"/>
            <a:ext cx="12192000" cy="47656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63149" y="1589748"/>
            <a:ext cx="3010846" cy="30108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8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047285" y="2854020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1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08281" y="1306282"/>
            <a:ext cx="501312" cy="50131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4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33039" y="3832456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7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28862" y="1415176"/>
            <a:ext cx="501312" cy="50131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20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821888" y="2727983"/>
            <a:ext cx="2693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6E6C6D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D1447912-E262-4908-9212-041FE5795DE8}"/>
              </a:ext>
            </a:extLst>
          </p:cNvPr>
          <p:cNvSpPr/>
          <p:nvPr/>
        </p:nvSpPr>
        <p:spPr>
          <a:xfrm>
            <a:off x="8904297" y="35422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5" name="TextBox 3">
            <a:hlinkClick r:id="rId4"/>
            <a:extLst>
              <a:ext uri="{FF2B5EF4-FFF2-40B4-BE49-F238E27FC236}">
                <a16:creationId xmlns:a16="http://schemas.microsoft.com/office/drawing/2014/main" id="{22012FD8-2C17-48C1-B30D-9BD30928F65E}"/>
              </a:ext>
            </a:extLst>
          </p:cNvPr>
          <p:cNvSpPr txBox="1"/>
          <p:nvPr/>
        </p:nvSpPr>
        <p:spPr>
          <a:xfrm>
            <a:off x="3511193" y="4211203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0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1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7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06809" y="546249"/>
            <a:ext cx="818094" cy="81809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75875" y="1833523"/>
            <a:ext cx="812156" cy="81215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6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4982" y="2283713"/>
            <a:ext cx="1011418" cy="1011418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9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17574" y="634208"/>
            <a:ext cx="2398630" cy="239863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1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63919" y="317784"/>
            <a:ext cx="501312" cy="50131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5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465543" y="3662954"/>
            <a:ext cx="3880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19513" y="1278842"/>
            <a:ext cx="1899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E6C6D"/>
                </a:solidFill>
                <a:cs typeface="+mn-ea"/>
                <a:sym typeface="+mn-lt"/>
              </a:rPr>
              <a:t>PART 01</a:t>
            </a:r>
            <a:endParaRPr lang="zh-CN" altLang="en-US" sz="3200" b="1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95378" y="1849348"/>
            <a:ext cx="13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6E6C6D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8945" y="3904480"/>
            <a:ext cx="38462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your title text</a:t>
            </a: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82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35169" y="2300486"/>
            <a:ext cx="1602228" cy="1359398"/>
            <a:chOff x="9224782" y="2628163"/>
            <a:chExt cx="2397222" cy="2093640"/>
          </a:xfrm>
        </p:grpSpPr>
        <p:grpSp>
          <p:nvGrpSpPr>
            <p:cNvPr id="3" name="组合 2"/>
            <p:cNvGrpSpPr/>
            <p:nvPr/>
          </p:nvGrpSpPr>
          <p:grpSpPr>
            <a:xfrm>
              <a:off x="9224782" y="2628163"/>
              <a:ext cx="2397222" cy="2093640"/>
              <a:chOff x="9224782" y="2628163"/>
              <a:chExt cx="2397222" cy="209364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9224782" y="262816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7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9536465" y="287211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>
                <a:innerShdw blurRad="152400">
                  <a:schemeClr val="tx1">
                    <a:lumMod val="65000"/>
                    <a:lumOff val="35000"/>
                    <a:alpha val="41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4" name="TextBox 78"/>
            <p:cNvSpPr txBox="1"/>
            <p:nvPr/>
          </p:nvSpPr>
          <p:spPr>
            <a:xfrm>
              <a:off x="9918251" y="3180762"/>
              <a:ext cx="1010287" cy="90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81240" y="2307349"/>
            <a:ext cx="1602228" cy="1359398"/>
            <a:chOff x="5553262" y="2638733"/>
            <a:chExt cx="2397222" cy="2093640"/>
          </a:xfrm>
        </p:grpSpPr>
        <p:grpSp>
          <p:nvGrpSpPr>
            <p:cNvPr id="10" name="组合 9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4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85"/>
            <p:cNvSpPr txBox="1"/>
            <p:nvPr/>
          </p:nvSpPr>
          <p:spPr>
            <a:xfrm>
              <a:off x="6259489" y="3110169"/>
              <a:ext cx="1010287" cy="90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27379" y="2318593"/>
            <a:ext cx="1602228" cy="1359398"/>
            <a:chOff x="1881842" y="2656049"/>
            <a:chExt cx="2397222" cy="2093640"/>
          </a:xfrm>
        </p:grpSpPr>
        <p:grpSp>
          <p:nvGrpSpPr>
            <p:cNvPr id="17" name="组合 16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000000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TextBox 93"/>
            <p:cNvSpPr txBox="1"/>
            <p:nvPr/>
          </p:nvSpPr>
          <p:spPr>
            <a:xfrm>
              <a:off x="2575311" y="3250047"/>
              <a:ext cx="1010287" cy="90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57245" y="2998291"/>
            <a:ext cx="1602228" cy="1359398"/>
            <a:chOff x="3721944" y="3702869"/>
            <a:chExt cx="2397222" cy="2093640"/>
          </a:xfrm>
        </p:grpSpPr>
        <p:grpSp>
          <p:nvGrpSpPr>
            <p:cNvPr id="23" name="组合 22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27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98"/>
            <p:cNvSpPr txBox="1"/>
            <p:nvPr/>
          </p:nvSpPr>
          <p:spPr>
            <a:xfrm>
              <a:off x="4382517" y="4183862"/>
              <a:ext cx="1010287" cy="90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07742" y="2991484"/>
            <a:ext cx="1602228" cy="1359398"/>
            <a:chOff x="7388330" y="3692384"/>
            <a:chExt cx="2397222" cy="2093640"/>
          </a:xfrm>
        </p:grpSpPr>
        <p:grpSp>
          <p:nvGrpSpPr>
            <p:cNvPr id="30" name="组合 29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34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7700013" y="3936334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31" name="TextBox 105"/>
            <p:cNvSpPr txBox="1"/>
            <p:nvPr/>
          </p:nvSpPr>
          <p:spPr>
            <a:xfrm>
              <a:off x="8048903" y="4173377"/>
              <a:ext cx="1010287" cy="90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662990" y="1354706"/>
            <a:ext cx="213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your title text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51349" y="4509276"/>
            <a:ext cx="213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your title text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16851" y="1376161"/>
            <a:ext cx="213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your title text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07742" y="4495661"/>
            <a:ext cx="213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your title text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42586" y="1361584"/>
            <a:ext cx="213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your title text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9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38" grpId="0"/>
          <p:bldP spid="39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38" grpId="0"/>
          <p:bldP spid="39" grpId="0"/>
          <p:bldP spid="4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012711" y="1417849"/>
            <a:ext cx="1510314" cy="1962250"/>
            <a:chOff x="3012711" y="1417849"/>
            <a:chExt cx="1510314" cy="1962250"/>
          </a:xfrm>
        </p:grpSpPr>
        <p:grpSp>
          <p:nvGrpSpPr>
            <p:cNvPr id="3" name="组合 2"/>
            <p:cNvGrpSpPr/>
            <p:nvPr/>
          </p:nvGrpSpPr>
          <p:grpSpPr>
            <a:xfrm rot="10800000">
              <a:off x="3012711" y="1417849"/>
              <a:ext cx="1510314" cy="1962250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93"/>
            <p:cNvSpPr txBox="1"/>
            <p:nvPr/>
          </p:nvSpPr>
          <p:spPr>
            <a:xfrm>
              <a:off x="3463214" y="1891475"/>
              <a:ext cx="675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6E6C6D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rgbClr val="6E6C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54998" y="1400649"/>
            <a:ext cx="1510314" cy="1962250"/>
            <a:chOff x="4654998" y="1400649"/>
            <a:chExt cx="1510314" cy="1962250"/>
          </a:xfrm>
        </p:grpSpPr>
        <p:grpSp>
          <p:nvGrpSpPr>
            <p:cNvPr id="8" name="组合 7"/>
            <p:cNvGrpSpPr/>
            <p:nvPr/>
          </p:nvGrpSpPr>
          <p:grpSpPr>
            <a:xfrm rot="10800000">
              <a:off x="4654998" y="1400649"/>
              <a:ext cx="1510314" cy="1962250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TextBox 93"/>
            <p:cNvSpPr txBox="1"/>
            <p:nvPr/>
          </p:nvSpPr>
          <p:spPr>
            <a:xfrm>
              <a:off x="5135965" y="1891474"/>
              <a:ext cx="675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6E6C6D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rgbClr val="6E6C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97285" y="1430745"/>
            <a:ext cx="1510314" cy="1962250"/>
            <a:chOff x="6297285" y="1430745"/>
            <a:chExt cx="1510314" cy="1962250"/>
          </a:xfrm>
        </p:grpSpPr>
        <p:grpSp>
          <p:nvGrpSpPr>
            <p:cNvPr id="13" name="组合 12"/>
            <p:cNvGrpSpPr/>
            <p:nvPr/>
          </p:nvGrpSpPr>
          <p:grpSpPr>
            <a:xfrm rot="10800000">
              <a:off x="6297285" y="1430745"/>
              <a:ext cx="1510314" cy="1962250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93"/>
            <p:cNvSpPr txBox="1"/>
            <p:nvPr/>
          </p:nvSpPr>
          <p:spPr>
            <a:xfrm>
              <a:off x="6778252" y="1891473"/>
              <a:ext cx="675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6E6C6D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rgbClr val="6E6C6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39573" y="1442308"/>
            <a:ext cx="1510314" cy="1962250"/>
            <a:chOff x="7939573" y="1442308"/>
            <a:chExt cx="1510314" cy="1962250"/>
          </a:xfrm>
        </p:grpSpPr>
        <p:grpSp>
          <p:nvGrpSpPr>
            <p:cNvPr id="18" name="组合 17"/>
            <p:cNvGrpSpPr/>
            <p:nvPr/>
          </p:nvGrpSpPr>
          <p:grpSpPr>
            <a:xfrm rot="10800000">
              <a:off x="7939573" y="1442308"/>
              <a:ext cx="1510314" cy="1962250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TextBox 93"/>
            <p:cNvSpPr txBox="1"/>
            <p:nvPr/>
          </p:nvSpPr>
          <p:spPr>
            <a:xfrm>
              <a:off x="8435403" y="1891472"/>
              <a:ext cx="675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6E6C6D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rgbClr val="6E6C6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73699" y="3820762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19579" y="3820762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98434" y="3820762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19017" y="3820762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69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5944" y="3224278"/>
            <a:ext cx="9145588" cy="65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3" tIns="46172" rIns="92343" bIns="4617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6394" y="2801123"/>
            <a:ext cx="869960" cy="869821"/>
            <a:chOff x="1466675" y="3784103"/>
            <a:chExt cx="1301392" cy="1301862"/>
          </a:xfrm>
        </p:grpSpPr>
        <p:grpSp>
          <p:nvGrpSpPr>
            <p:cNvPr id="4" name="组合 3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" name="同心圆 10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椭圆 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5" name="TextBox 97"/>
            <p:cNvSpPr txBox="1"/>
            <p:nvPr/>
          </p:nvSpPr>
          <p:spPr>
            <a:xfrm>
              <a:off x="1692270" y="4180596"/>
              <a:ext cx="850204" cy="531307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6M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49626" y="2918106"/>
            <a:ext cx="658425" cy="658319"/>
            <a:chOff x="3117025" y="3959191"/>
            <a:chExt cx="984950" cy="985306"/>
          </a:xfrm>
        </p:grpSpPr>
        <p:grpSp>
          <p:nvGrpSpPr>
            <p:cNvPr id="11" name="组合 10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5" name="同心圆 10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04"/>
            <p:cNvSpPr txBox="1"/>
            <p:nvPr/>
          </p:nvSpPr>
          <p:spPr>
            <a:xfrm>
              <a:off x="3188495" y="4196695"/>
              <a:ext cx="850204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7M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41324" y="2806366"/>
            <a:ext cx="881936" cy="881795"/>
            <a:chOff x="4450933" y="3791953"/>
            <a:chExt cx="1319306" cy="1319782"/>
          </a:xfrm>
        </p:grpSpPr>
        <p:grpSp>
          <p:nvGrpSpPr>
            <p:cNvPr id="18" name="组合 17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2" name="同心圆 11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椭圆 2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Box 111"/>
            <p:cNvSpPr txBox="1"/>
            <p:nvPr/>
          </p:nvSpPr>
          <p:spPr>
            <a:xfrm>
              <a:off x="4685484" y="4180595"/>
              <a:ext cx="850203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8M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56532" y="2906872"/>
            <a:ext cx="680890" cy="680781"/>
            <a:chOff x="6119197" y="3942381"/>
            <a:chExt cx="1018558" cy="1018926"/>
          </a:xfrm>
        </p:grpSpPr>
        <p:grpSp>
          <p:nvGrpSpPr>
            <p:cNvPr id="25" name="组合 24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9" name="同心圆 12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118"/>
            <p:cNvSpPr txBox="1"/>
            <p:nvPr/>
          </p:nvSpPr>
          <p:spPr>
            <a:xfrm>
              <a:off x="6209133" y="4196696"/>
              <a:ext cx="850205" cy="531307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9M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70697" y="2906873"/>
            <a:ext cx="708615" cy="680781"/>
            <a:chOff x="7486713" y="3942381"/>
            <a:chExt cx="1060031" cy="1018926"/>
          </a:xfrm>
        </p:grpSpPr>
        <p:grpSp>
          <p:nvGrpSpPr>
            <p:cNvPr id="32" name="组合 31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6" name="同心圆 12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33" name="TextBox 125"/>
            <p:cNvSpPr txBox="1"/>
            <p:nvPr/>
          </p:nvSpPr>
          <p:spPr>
            <a:xfrm>
              <a:off x="7555666" y="4199439"/>
              <a:ext cx="991078" cy="485241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10M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384859" y="2793960"/>
            <a:ext cx="906755" cy="906611"/>
            <a:chOff x="8854229" y="3773382"/>
            <a:chExt cx="1356434" cy="1356924"/>
          </a:xfrm>
        </p:grpSpPr>
        <p:grpSp>
          <p:nvGrpSpPr>
            <p:cNvPr id="39" name="组合 38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3" name="同心圆 135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椭圆 4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132"/>
            <p:cNvSpPr txBox="1"/>
            <p:nvPr/>
          </p:nvSpPr>
          <p:spPr>
            <a:xfrm>
              <a:off x="9068720" y="4180595"/>
              <a:ext cx="1015119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11M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524888" y="2630745"/>
            <a:ext cx="1233232" cy="1233035"/>
            <a:chOff x="10559621" y="3529102"/>
            <a:chExt cx="1844818" cy="1845484"/>
          </a:xfrm>
        </p:grpSpPr>
        <p:grpSp>
          <p:nvGrpSpPr>
            <p:cNvPr id="46" name="组合 45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0" name="同心圆 14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椭圆 4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139"/>
            <p:cNvSpPr txBox="1"/>
            <p:nvPr/>
          </p:nvSpPr>
          <p:spPr>
            <a:xfrm>
              <a:off x="10948736" y="4180595"/>
              <a:ext cx="1097152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12M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2327365" y="1431673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173699" y="3820762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294525" y="1445990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402541" y="3802159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287807" y="1457245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313530" y="3820762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597711" y="1291346"/>
            <a:ext cx="110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2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4"/>
          <p:cNvGraphicFramePr/>
          <p:nvPr>
            <p:extLst>
              <p:ext uri="{D42A27DB-BD31-4B8C-83A1-F6EECF244321}">
                <p14:modId xmlns:p14="http://schemas.microsoft.com/office/powerpoint/2010/main" val="4235298305"/>
              </p:ext>
            </p:extLst>
          </p:nvPr>
        </p:nvGraphicFramePr>
        <p:xfrm>
          <a:off x="2223525" y="1750438"/>
          <a:ext cx="4425067" cy="330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5"/>
          <p:cNvSpPr txBox="1"/>
          <p:nvPr/>
        </p:nvSpPr>
        <p:spPr>
          <a:xfrm>
            <a:off x="7659923" y="2071542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" name="TextBox 26"/>
          <p:cNvSpPr txBox="1"/>
          <p:nvPr/>
        </p:nvSpPr>
        <p:spPr>
          <a:xfrm>
            <a:off x="7661825" y="3165327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" name="TextBox 27"/>
          <p:cNvSpPr txBox="1"/>
          <p:nvPr/>
        </p:nvSpPr>
        <p:spPr>
          <a:xfrm>
            <a:off x="7661825" y="4223926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978436" y="2924377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6977825" y="4079063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8" name="组合 7"/>
          <p:cNvGrpSpPr/>
          <p:nvPr/>
        </p:nvGrpSpPr>
        <p:grpSpPr>
          <a:xfrm>
            <a:off x="6936624" y="2109484"/>
            <a:ext cx="599448" cy="599448"/>
            <a:chOff x="4499992" y="267494"/>
            <a:chExt cx="599448" cy="599448"/>
          </a:xfrm>
        </p:grpSpPr>
        <p:grpSp>
          <p:nvGrpSpPr>
            <p:cNvPr id="9" name="组合 8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52054" y="3165327"/>
            <a:ext cx="599448" cy="599448"/>
            <a:chOff x="5418452" y="307702"/>
            <a:chExt cx="599448" cy="599448"/>
          </a:xfrm>
        </p:grpSpPr>
        <p:grpSp>
          <p:nvGrpSpPr>
            <p:cNvPr id="14" name="组合 13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69809" y="4202982"/>
            <a:ext cx="599448" cy="599448"/>
            <a:chOff x="6516216" y="334289"/>
            <a:chExt cx="599448" cy="599448"/>
          </a:xfrm>
        </p:grpSpPr>
        <p:grpSp>
          <p:nvGrpSpPr>
            <p:cNvPr id="19" name="组合 18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06809" y="546249"/>
            <a:ext cx="818094" cy="81809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75875" y="1833523"/>
            <a:ext cx="812156" cy="81215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6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4982" y="2283713"/>
            <a:ext cx="1011418" cy="1011418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9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17574" y="634208"/>
            <a:ext cx="2398630" cy="239863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1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63919" y="317784"/>
            <a:ext cx="501312" cy="50131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5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465543" y="3662954"/>
            <a:ext cx="3880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19513" y="1278842"/>
            <a:ext cx="1899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E6C6D"/>
                </a:solidFill>
                <a:cs typeface="+mn-ea"/>
                <a:sym typeface="+mn-lt"/>
              </a:rPr>
              <a:t>PART 02</a:t>
            </a:r>
            <a:endParaRPr lang="zh-CN" altLang="en-US" sz="3200" b="1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95378" y="1849348"/>
            <a:ext cx="13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6E6C6D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rgbClr val="6E6C6D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8945" y="3904480"/>
            <a:ext cx="3846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Add your title text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6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1473200" y="230753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27636" y="2726919"/>
            <a:ext cx="849821" cy="635481"/>
            <a:chOff x="6054436" y="2405136"/>
            <a:chExt cx="849821" cy="635481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49658" y="1936194"/>
            <a:ext cx="958136" cy="9581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90100" y="3024704"/>
            <a:ext cx="1915874" cy="88218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581368" y="3379373"/>
            <a:ext cx="1915874" cy="88218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484984" y="3936222"/>
            <a:ext cx="1915874" cy="88218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149280" y="3360623"/>
            <a:ext cx="1915874" cy="882183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151058" y="2852872"/>
            <a:ext cx="809336" cy="809336"/>
            <a:chOff x="4677858" y="2649672"/>
            <a:chExt cx="809336" cy="809336"/>
          </a:xfrm>
          <a:solidFill>
            <a:schemeClr val="bg1"/>
          </a:solidFill>
        </p:grpSpPr>
        <p:sp>
          <p:nvSpPr>
            <p:cNvPr id="31" name="椭圆 30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2458" y="1966408"/>
            <a:ext cx="809336" cy="809336"/>
            <a:chOff x="4677858" y="2649672"/>
            <a:chExt cx="809336" cy="809336"/>
          </a:xfrm>
          <a:solidFill>
            <a:srgbClr val="5F5F5F"/>
          </a:solidFill>
        </p:grpSpPr>
        <p:sp>
          <p:nvSpPr>
            <p:cNvPr id="34" name="椭圆 33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6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94" y="1404144"/>
            <a:ext cx="1789484" cy="17894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271" y="1161236"/>
            <a:ext cx="2028983" cy="202898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30"/>
          <p:cNvGrpSpPr/>
          <p:nvPr/>
        </p:nvGrpSpPr>
        <p:grpSpPr>
          <a:xfrm>
            <a:off x="6376993" y="3132886"/>
            <a:ext cx="317357" cy="278329"/>
            <a:chOff x="3175" y="-1587"/>
            <a:chExt cx="490538" cy="430212"/>
          </a:xfrm>
          <a:solidFill>
            <a:schemeClr val="bg1">
              <a:lumMod val="50000"/>
            </a:schemeClr>
          </a:solidFill>
        </p:grpSpPr>
        <p:sp>
          <p:nvSpPr>
            <p:cNvPr id="18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0" name="Freeform 50"/>
          <p:cNvSpPr>
            <a:spLocks noEditPoints="1"/>
          </p:cNvSpPr>
          <p:nvPr/>
        </p:nvSpPr>
        <p:spPr bwMode="auto">
          <a:xfrm>
            <a:off x="2386214" y="2187564"/>
            <a:ext cx="261823" cy="329775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21" name="Freeform 48"/>
          <p:cNvSpPr>
            <a:spLocks noEditPoints="1"/>
          </p:cNvSpPr>
          <p:nvPr/>
        </p:nvSpPr>
        <p:spPr bwMode="auto">
          <a:xfrm>
            <a:off x="4607663" y="2202356"/>
            <a:ext cx="242125" cy="354280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grpSp>
        <p:nvGrpSpPr>
          <p:cNvPr id="22" name="Group 18"/>
          <p:cNvGrpSpPr/>
          <p:nvPr/>
        </p:nvGrpSpPr>
        <p:grpSpPr>
          <a:xfrm>
            <a:off x="8839914" y="1748375"/>
            <a:ext cx="687715" cy="687715"/>
            <a:chOff x="6350" y="4763"/>
            <a:chExt cx="492125" cy="492125"/>
          </a:xfrm>
          <a:solidFill>
            <a:schemeClr val="bg1">
              <a:lumMod val="50000"/>
            </a:schemeClr>
          </a:solidFill>
        </p:grpSpPr>
        <p:sp>
          <p:nvSpPr>
            <p:cNvPr id="23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cs typeface="+mn-ea"/>
                <a:sym typeface="+mn-lt"/>
              </a:endParaRPr>
            </a:p>
          </p:txBody>
        </p:sp>
        <p:sp>
          <p:nvSpPr>
            <p:cNvPr id="24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7505" y="65520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01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2" presetClass="entr" presetSubtype="12" accel="5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1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1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accel="52000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accel="52000" fill="hold" nodeType="withEffect" p14:presetBounceEnd="5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6" grpId="0"/>
          <p:bldP spid="27" grpId="0"/>
          <p:bldP spid="28" grpId="0"/>
          <p:bldP spid="29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accel="5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accel="52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6" grpId="0"/>
          <p:bldP spid="27" grpId="0"/>
          <p:bldP spid="28" grpId="0"/>
          <p:bldP spid="29" grpId="0"/>
          <p:bldP spid="20" grpId="0" animBg="1"/>
          <p:bldP spid="2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4nbnov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1042</Words>
  <Application>Microsoft Office PowerPoint</Application>
  <PresentationFormat>宽屏</PresentationFormat>
  <Paragraphs>213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32</cp:revision>
  <dcterms:created xsi:type="dcterms:W3CDTF">2017-04-27T09:22:09Z</dcterms:created>
  <dcterms:modified xsi:type="dcterms:W3CDTF">2022-04-25T04:59:37Z</dcterms:modified>
</cp:coreProperties>
</file>