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4.xml" ContentType="application/vnd.openxmlformats-officedocument.presentationml.tags+xml"/>
  <Override PartName="/ppt/notesSlides/notesSlide8.xml" ContentType="application/vnd.openxmlformats-officedocument.presentationml.notesSlide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ppt/tags/tag6.xml" ContentType="application/vnd.openxmlformats-officedocument.presentationml.tags+xml"/>
  <Override PartName="/ppt/notesSlides/notesSlide10.xml" ContentType="application/vnd.openxmlformats-officedocument.presentationml.notesSlide+xml"/>
  <Override PartName="/ppt/tags/tag7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8.xml" ContentType="application/vnd.openxmlformats-officedocument.presentationml.tags+xml"/>
  <Override PartName="/ppt/notesSlides/notesSlide14.xml" ContentType="application/vnd.openxmlformats-officedocument.presentationml.notesSlide+xml"/>
  <Override PartName="/ppt/tags/tag9.xml" ContentType="application/vnd.openxmlformats-officedocument.presentationml.tags+xml"/>
  <Override PartName="/ppt/notesSlides/notesSlide15.xml" ContentType="application/vnd.openxmlformats-officedocument.presentationml.notesSlide+xml"/>
  <Override PartName="/ppt/tags/tag10.xml" ContentType="application/vnd.openxmlformats-officedocument.presentationml.tags+xml"/>
  <Override PartName="/ppt/notesSlides/notesSlide16.xml" ContentType="application/vnd.openxmlformats-officedocument.presentationml.notesSlide+xml"/>
  <Override PartName="/ppt/tags/tag11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12.xml" ContentType="application/vnd.openxmlformats-officedocument.presentationml.tags+xml"/>
  <Override PartName="/ppt/notesSlides/notesSlide19.xml" ContentType="application/vnd.openxmlformats-officedocument.presentationml.notesSlide+xml"/>
  <Override PartName="/ppt/tags/tag13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tags/tag14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2"/>
  </p:sldMasterIdLst>
  <p:notesMasterIdLst>
    <p:notesMasterId r:id="rId31"/>
  </p:notesMasterIdLst>
  <p:sldIdLst>
    <p:sldId id="259" r:id="rId3"/>
    <p:sldId id="260" r:id="rId4"/>
    <p:sldId id="261" r:id="rId5"/>
    <p:sldId id="268" r:id="rId6"/>
    <p:sldId id="269" r:id="rId7"/>
    <p:sldId id="267" r:id="rId8"/>
    <p:sldId id="262" r:id="rId9"/>
    <p:sldId id="272" r:id="rId10"/>
    <p:sldId id="273" r:id="rId11"/>
    <p:sldId id="274" r:id="rId12"/>
    <p:sldId id="271" r:id="rId13"/>
    <p:sldId id="276" r:id="rId14"/>
    <p:sldId id="263" r:id="rId15"/>
    <p:sldId id="277" r:id="rId16"/>
    <p:sldId id="278" r:id="rId17"/>
    <p:sldId id="280" r:id="rId18"/>
    <p:sldId id="279" r:id="rId19"/>
    <p:sldId id="264" r:id="rId20"/>
    <p:sldId id="281" r:id="rId21"/>
    <p:sldId id="282" r:id="rId22"/>
    <p:sldId id="284" r:id="rId23"/>
    <p:sldId id="283" r:id="rId24"/>
    <p:sldId id="275" r:id="rId25"/>
    <p:sldId id="1774" r:id="rId26"/>
    <p:sldId id="265" r:id="rId27"/>
    <p:sldId id="304" r:id="rId28"/>
    <p:sldId id="305" r:id="rId29"/>
    <p:sldId id="306" r:id="rId30"/>
  </p:sldIdLst>
  <p:sldSz cx="12192000" cy="6858000"/>
  <p:notesSz cx="6858000" cy="9144000"/>
  <p:custDataLst>
    <p:tags r:id="rId3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30B7"/>
    <a:srgbClr val="FC6841"/>
    <a:srgbClr val="3F2BB5"/>
    <a:srgbClr val="D72171"/>
    <a:srgbClr val="E64866"/>
    <a:srgbClr val="EE5058"/>
    <a:srgbClr val="F35C49"/>
    <a:srgbClr val="FD6743"/>
    <a:srgbClr val="F87038"/>
    <a:srgbClr val="A561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24" autoAdjust="0"/>
    <p:restoredTop sz="94660"/>
  </p:normalViewPr>
  <p:slideViewPr>
    <p:cSldViewPr snapToGrid="0">
      <p:cViewPr varScale="1">
        <p:scale>
          <a:sx n="72" d="100"/>
          <a:sy n="72" d="100"/>
        </p:scale>
        <p:origin x="3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2602E-B1F5-4782-9019-85300BA7684E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C2FBC-1680-420E-A61D-B5AD75D3B1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1856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8372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1871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60610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10450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38663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234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6545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94850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28842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10532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4886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16637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39220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34645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55721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10742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498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9471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2757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3574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4956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5925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6015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2FBC-1680-420E-A61D-B5AD75D3B15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809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65158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07302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218605" y="6399669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84059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366139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8517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/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www.freeppt7.com</a:t>
            </a:r>
            <a:endParaRPr lang="ko-KR" alt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19234986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 defTabSz="914400"/>
              <a:t>2022/4/26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110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 defTabSz="914400"/>
              <a:t>2022/4/26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134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969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61185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90868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69685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93615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1957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272374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340575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215632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6" r:id="rId14"/>
    <p:sldLayoutId id="2147483667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298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reeppt7.com/" TargetMode="External"/><Relationship Id="rId3" Type="http://schemas.openxmlformats.org/officeDocument/2006/relationships/hyperlink" Target="https://www.instagram.com/slidesfree/" TargetMode="External"/><Relationship Id="rId7" Type="http://schemas.openxmlformats.org/officeDocument/2006/relationships/hyperlink" Target="https://www.jpppt.com/" TargetMode="External"/><Relationship Id="rId2" Type="http://schemas.openxmlformats.org/officeDocument/2006/relationships/hyperlink" Target="https://www.youtube.com/c/Slidesfree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twitter.com/freeppt7_com" TargetMode="External"/><Relationship Id="rId5" Type="http://schemas.openxmlformats.org/officeDocument/2006/relationships/hyperlink" Target="https://www.facebook.com/groups/best.PowerPoint.templates" TargetMode="External"/><Relationship Id="rId4" Type="http://schemas.openxmlformats.org/officeDocument/2006/relationships/hyperlink" Target="https://www.facebook.com/freeppt7/" TargetMode="External"/><Relationship Id="rId9" Type="http://schemas.openxmlformats.org/officeDocument/2006/relationships/hyperlink" Target="http://www.pixabay.com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1" y="-17065"/>
            <a:ext cx="12447639" cy="6875066"/>
            <a:chOff x="1576982" y="-17065"/>
            <a:chExt cx="10812696" cy="691782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576982" y="-1"/>
              <a:ext cx="10615019" cy="6900757"/>
            </a:xfrm>
            <a:custGeom>
              <a:avLst/>
              <a:gdLst>
                <a:gd name="T0" fmla="*/ 0 w 5588"/>
                <a:gd name="T1" fmla="*/ 4 h 3604"/>
                <a:gd name="T2" fmla="*/ 336 w 5588"/>
                <a:gd name="T3" fmla="*/ 472 h 3604"/>
                <a:gd name="T4" fmla="*/ 560 w 5588"/>
                <a:gd name="T5" fmla="*/ 656 h 3604"/>
                <a:gd name="T6" fmla="*/ 1312 w 5588"/>
                <a:gd name="T7" fmla="*/ 984 h 3604"/>
                <a:gd name="T8" fmla="*/ 2008 w 5588"/>
                <a:gd name="T9" fmla="*/ 1080 h 3604"/>
                <a:gd name="T10" fmla="*/ 2488 w 5588"/>
                <a:gd name="T11" fmla="*/ 1144 h 3604"/>
                <a:gd name="T12" fmla="*/ 2904 w 5588"/>
                <a:gd name="T13" fmla="*/ 1272 h 3604"/>
                <a:gd name="T14" fmla="*/ 3168 w 5588"/>
                <a:gd name="T15" fmla="*/ 1456 h 3604"/>
                <a:gd name="T16" fmla="*/ 3400 w 5588"/>
                <a:gd name="T17" fmla="*/ 1864 h 3604"/>
                <a:gd name="T18" fmla="*/ 3624 w 5588"/>
                <a:gd name="T19" fmla="*/ 2240 h 3604"/>
                <a:gd name="T20" fmla="*/ 4072 w 5588"/>
                <a:gd name="T21" fmla="*/ 2808 h 3604"/>
                <a:gd name="T22" fmla="*/ 4912 w 5588"/>
                <a:gd name="T23" fmla="*/ 3400 h 3604"/>
                <a:gd name="T24" fmla="*/ 5588 w 5588"/>
                <a:gd name="T25" fmla="*/ 3604 h 3604"/>
                <a:gd name="T26" fmla="*/ 5588 w 5588"/>
                <a:gd name="T27" fmla="*/ 0 h 3604"/>
                <a:gd name="T28" fmla="*/ 0 w 5588"/>
                <a:gd name="T29" fmla="*/ 4 h 3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88" h="3604">
                  <a:moveTo>
                    <a:pt x="0" y="4"/>
                  </a:moveTo>
                  <a:cubicBezTo>
                    <a:pt x="59" y="126"/>
                    <a:pt x="162" y="302"/>
                    <a:pt x="336" y="472"/>
                  </a:cubicBezTo>
                  <a:cubicBezTo>
                    <a:pt x="358" y="493"/>
                    <a:pt x="437" y="570"/>
                    <a:pt x="560" y="656"/>
                  </a:cubicBezTo>
                  <a:cubicBezTo>
                    <a:pt x="620" y="698"/>
                    <a:pt x="883" y="877"/>
                    <a:pt x="1312" y="984"/>
                  </a:cubicBezTo>
                  <a:cubicBezTo>
                    <a:pt x="1484" y="1026"/>
                    <a:pt x="1658" y="1044"/>
                    <a:pt x="2008" y="1080"/>
                  </a:cubicBezTo>
                  <a:cubicBezTo>
                    <a:pt x="2153" y="1094"/>
                    <a:pt x="2288" y="1105"/>
                    <a:pt x="2488" y="1144"/>
                  </a:cubicBezTo>
                  <a:cubicBezTo>
                    <a:pt x="2712" y="1187"/>
                    <a:pt x="2817" y="1228"/>
                    <a:pt x="2904" y="1272"/>
                  </a:cubicBezTo>
                  <a:cubicBezTo>
                    <a:pt x="2976" y="1308"/>
                    <a:pt x="3074" y="1358"/>
                    <a:pt x="3168" y="1456"/>
                  </a:cubicBezTo>
                  <a:cubicBezTo>
                    <a:pt x="3278" y="1569"/>
                    <a:pt x="3294" y="1657"/>
                    <a:pt x="3400" y="1864"/>
                  </a:cubicBezTo>
                  <a:cubicBezTo>
                    <a:pt x="3467" y="1995"/>
                    <a:pt x="3521" y="2080"/>
                    <a:pt x="3624" y="2240"/>
                  </a:cubicBezTo>
                  <a:cubicBezTo>
                    <a:pt x="3688" y="2339"/>
                    <a:pt x="3840" y="2573"/>
                    <a:pt x="4072" y="2808"/>
                  </a:cubicBezTo>
                  <a:cubicBezTo>
                    <a:pt x="4442" y="3181"/>
                    <a:pt x="4820" y="3358"/>
                    <a:pt x="4912" y="3400"/>
                  </a:cubicBezTo>
                  <a:cubicBezTo>
                    <a:pt x="5172" y="3517"/>
                    <a:pt x="5409" y="3574"/>
                    <a:pt x="5588" y="3604"/>
                  </a:cubicBezTo>
                  <a:cubicBezTo>
                    <a:pt x="5588" y="2402"/>
                    <a:pt x="5588" y="1201"/>
                    <a:pt x="5588" y="0"/>
                  </a:cubicBezTo>
                  <a:cubicBezTo>
                    <a:pt x="3725" y="1"/>
                    <a:pt x="1863" y="2"/>
                    <a:pt x="0" y="4"/>
                  </a:cubicBezTo>
                  <a:close/>
                </a:path>
              </a:pathLst>
            </a:custGeom>
            <a:solidFill>
              <a:srgbClr val="F5F3FB"/>
            </a:solidFill>
            <a:ln w="11113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3420396" y="-17065"/>
              <a:ext cx="8771605" cy="6917822"/>
            </a:xfrm>
            <a:custGeom>
              <a:avLst/>
              <a:gdLst>
                <a:gd name="T0" fmla="*/ 0 w 4556"/>
                <a:gd name="T1" fmla="*/ 0 h 3600"/>
                <a:gd name="T2" fmla="*/ 210 w 4556"/>
                <a:gd name="T3" fmla="*/ 373 h 3600"/>
                <a:gd name="T4" fmla="*/ 456 w 4556"/>
                <a:gd name="T5" fmla="*/ 541 h 3600"/>
                <a:gd name="T6" fmla="*/ 834 w 4556"/>
                <a:gd name="T7" fmla="*/ 655 h 3600"/>
                <a:gd name="T8" fmla="*/ 1302 w 4556"/>
                <a:gd name="T9" fmla="*/ 721 h 3600"/>
                <a:gd name="T10" fmla="*/ 1704 w 4556"/>
                <a:gd name="T11" fmla="*/ 781 h 3600"/>
                <a:gd name="T12" fmla="*/ 2160 w 4556"/>
                <a:gd name="T13" fmla="*/ 1009 h 3600"/>
                <a:gd name="T14" fmla="*/ 2496 w 4556"/>
                <a:gd name="T15" fmla="*/ 1411 h 3600"/>
                <a:gd name="T16" fmla="*/ 2646 w 4556"/>
                <a:gd name="T17" fmla="*/ 1765 h 3600"/>
                <a:gd name="T18" fmla="*/ 2910 w 4556"/>
                <a:gd name="T19" fmla="*/ 2371 h 3600"/>
                <a:gd name="T20" fmla="*/ 3174 w 4556"/>
                <a:gd name="T21" fmla="*/ 2809 h 3600"/>
                <a:gd name="T22" fmla="*/ 3588 w 4556"/>
                <a:gd name="T23" fmla="*/ 3199 h 3600"/>
                <a:gd name="T24" fmla="*/ 4206 w 4556"/>
                <a:gd name="T25" fmla="*/ 3505 h 3600"/>
                <a:gd name="T26" fmla="*/ 4556 w 4556"/>
                <a:gd name="T27" fmla="*/ 3600 h 3600"/>
                <a:gd name="T28" fmla="*/ 4556 w 4556"/>
                <a:gd name="T29" fmla="*/ 0 h 3600"/>
                <a:gd name="T30" fmla="*/ 0 w 4556"/>
                <a:gd name="T31" fmla="*/ 0 h 3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56" h="3600">
                  <a:moveTo>
                    <a:pt x="0" y="0"/>
                  </a:moveTo>
                  <a:cubicBezTo>
                    <a:pt x="25" y="96"/>
                    <a:pt x="81" y="244"/>
                    <a:pt x="210" y="373"/>
                  </a:cubicBezTo>
                  <a:cubicBezTo>
                    <a:pt x="300" y="462"/>
                    <a:pt x="390" y="508"/>
                    <a:pt x="456" y="541"/>
                  </a:cubicBezTo>
                  <a:cubicBezTo>
                    <a:pt x="493" y="559"/>
                    <a:pt x="592" y="606"/>
                    <a:pt x="834" y="655"/>
                  </a:cubicBezTo>
                  <a:cubicBezTo>
                    <a:pt x="955" y="679"/>
                    <a:pt x="998" y="681"/>
                    <a:pt x="1302" y="721"/>
                  </a:cubicBezTo>
                  <a:cubicBezTo>
                    <a:pt x="1537" y="751"/>
                    <a:pt x="1655" y="767"/>
                    <a:pt x="1704" y="781"/>
                  </a:cubicBezTo>
                  <a:cubicBezTo>
                    <a:pt x="1956" y="852"/>
                    <a:pt x="2122" y="979"/>
                    <a:pt x="2160" y="1009"/>
                  </a:cubicBezTo>
                  <a:cubicBezTo>
                    <a:pt x="2348" y="1157"/>
                    <a:pt x="2444" y="1321"/>
                    <a:pt x="2496" y="1411"/>
                  </a:cubicBezTo>
                  <a:cubicBezTo>
                    <a:pt x="2542" y="1491"/>
                    <a:pt x="2542" y="1507"/>
                    <a:pt x="2646" y="1765"/>
                  </a:cubicBezTo>
                  <a:cubicBezTo>
                    <a:pt x="2763" y="2054"/>
                    <a:pt x="2822" y="2199"/>
                    <a:pt x="2910" y="2371"/>
                  </a:cubicBezTo>
                  <a:cubicBezTo>
                    <a:pt x="3001" y="2549"/>
                    <a:pt x="3061" y="2666"/>
                    <a:pt x="3174" y="2809"/>
                  </a:cubicBezTo>
                  <a:cubicBezTo>
                    <a:pt x="3217" y="2863"/>
                    <a:pt x="3357" y="3034"/>
                    <a:pt x="3588" y="3199"/>
                  </a:cubicBezTo>
                  <a:cubicBezTo>
                    <a:pt x="3834" y="3374"/>
                    <a:pt x="4057" y="3453"/>
                    <a:pt x="4206" y="3505"/>
                  </a:cubicBezTo>
                  <a:cubicBezTo>
                    <a:pt x="4346" y="3553"/>
                    <a:pt x="4468" y="3582"/>
                    <a:pt x="4556" y="3600"/>
                  </a:cubicBezTo>
                  <a:cubicBezTo>
                    <a:pt x="4556" y="2400"/>
                    <a:pt x="4556" y="1200"/>
                    <a:pt x="4556" y="0"/>
                  </a:cubicBezTo>
                  <a:cubicBezTo>
                    <a:pt x="3037" y="0"/>
                    <a:pt x="1519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rgbClr val="3323B1"/>
                </a:gs>
                <a:gs pos="38000">
                  <a:srgbClr val="613EC2"/>
                </a:gs>
                <a:gs pos="18000">
                  <a:srgbClr val="4F35B9"/>
                </a:gs>
                <a:gs pos="67000">
                  <a:srgbClr val="9456D4"/>
                </a:gs>
                <a:gs pos="100000">
                  <a:srgbClr val="A561DC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7806198" y="346256"/>
              <a:ext cx="4583480" cy="4019267"/>
            </a:xfrm>
            <a:custGeom>
              <a:avLst/>
              <a:gdLst>
                <a:gd name="T0" fmla="*/ 0 w 2412"/>
                <a:gd name="T1" fmla="*/ 0 h 2120"/>
                <a:gd name="T2" fmla="*/ 520 w 2412"/>
                <a:gd name="T3" fmla="*/ 48 h 2120"/>
                <a:gd name="T4" fmla="*/ 1436 w 2412"/>
                <a:gd name="T5" fmla="*/ 284 h 2120"/>
                <a:gd name="T6" fmla="*/ 1968 w 2412"/>
                <a:gd name="T7" fmla="*/ 668 h 2120"/>
                <a:gd name="T8" fmla="*/ 2224 w 2412"/>
                <a:gd name="T9" fmla="*/ 1044 h 2120"/>
                <a:gd name="T10" fmla="*/ 2412 w 2412"/>
                <a:gd name="T11" fmla="*/ 1608 h 2120"/>
                <a:gd name="T12" fmla="*/ 1340 w 2412"/>
                <a:gd name="T13" fmla="*/ 2120 h 2120"/>
                <a:gd name="T14" fmla="*/ 1028 w 2412"/>
                <a:gd name="T15" fmla="*/ 1104 h 2120"/>
                <a:gd name="T16" fmla="*/ 0 w 2412"/>
                <a:gd name="T17" fmla="*/ 0 h 2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12" h="2120">
                  <a:moveTo>
                    <a:pt x="0" y="0"/>
                  </a:moveTo>
                  <a:cubicBezTo>
                    <a:pt x="124" y="5"/>
                    <a:pt x="304" y="17"/>
                    <a:pt x="520" y="48"/>
                  </a:cubicBezTo>
                  <a:cubicBezTo>
                    <a:pt x="873" y="98"/>
                    <a:pt x="1134" y="135"/>
                    <a:pt x="1436" y="284"/>
                  </a:cubicBezTo>
                  <a:cubicBezTo>
                    <a:pt x="1561" y="345"/>
                    <a:pt x="1770" y="450"/>
                    <a:pt x="1968" y="668"/>
                  </a:cubicBezTo>
                  <a:cubicBezTo>
                    <a:pt x="2108" y="821"/>
                    <a:pt x="2184" y="966"/>
                    <a:pt x="2224" y="1044"/>
                  </a:cubicBezTo>
                  <a:cubicBezTo>
                    <a:pt x="2339" y="1265"/>
                    <a:pt x="2389" y="1468"/>
                    <a:pt x="2412" y="1608"/>
                  </a:cubicBezTo>
                  <a:cubicBezTo>
                    <a:pt x="2055" y="1778"/>
                    <a:pt x="1698" y="1949"/>
                    <a:pt x="1340" y="2120"/>
                  </a:cubicBezTo>
                  <a:cubicBezTo>
                    <a:pt x="1312" y="1872"/>
                    <a:pt x="1238" y="1502"/>
                    <a:pt x="1028" y="1104"/>
                  </a:cubicBezTo>
                  <a:cubicBezTo>
                    <a:pt x="705" y="490"/>
                    <a:pt x="239" y="15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A43C4">
                    <a:alpha val="10000"/>
                  </a:srgbClr>
                </a:gs>
                <a:gs pos="38000">
                  <a:srgbClr val="7E4BCA">
                    <a:alpha val="58000"/>
                  </a:srgbClr>
                </a:gs>
                <a:gs pos="18000">
                  <a:srgbClr val="7747C7">
                    <a:alpha val="73000"/>
                  </a:srgbClr>
                </a:gs>
                <a:gs pos="60000">
                  <a:srgbClr val="824FCD"/>
                </a:gs>
                <a:gs pos="81000">
                  <a:srgbClr val="824FCD">
                    <a:alpha val="0"/>
                  </a:srgbClr>
                </a:gs>
              </a:gsLst>
              <a:lin ang="2700000" scaled="1"/>
              <a:tileRect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8" name="圆角矩形 17"/>
          <p:cNvSpPr/>
          <p:nvPr/>
        </p:nvSpPr>
        <p:spPr>
          <a:xfrm>
            <a:off x="988398" y="5148266"/>
            <a:ext cx="1594484" cy="48515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F87038"/>
              </a:gs>
              <a:gs pos="38000">
                <a:srgbClr val="F35C49"/>
              </a:gs>
              <a:gs pos="18000">
                <a:srgbClr val="FD6743"/>
              </a:gs>
              <a:gs pos="56000">
                <a:srgbClr val="EE5058"/>
              </a:gs>
              <a:gs pos="95413">
                <a:srgbClr val="D72171"/>
              </a:gs>
              <a:gs pos="66000">
                <a:srgbClr val="E64866"/>
              </a:gs>
            </a:gsLst>
            <a:lin ang="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cs typeface="+mn-ea"/>
                <a:sym typeface="+mn-lt"/>
              </a:rPr>
              <a:t>jpppt.com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74713" y="3097630"/>
            <a:ext cx="6883808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5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Free PPT templates</a:t>
            </a:r>
            <a:endParaRPr lang="zh-CN" altLang="en-US" sz="5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98195" y="4183243"/>
            <a:ext cx="6390501" cy="33855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/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sp>
        <p:nvSpPr>
          <p:cNvPr id="27" name="矩形 26"/>
          <p:cNvSpPr/>
          <p:nvPr/>
        </p:nvSpPr>
        <p:spPr>
          <a:xfrm>
            <a:off x="874713" y="2149196"/>
            <a:ext cx="1407758" cy="1015663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  <a:cs typeface="+mn-ea"/>
                <a:sym typeface="+mn-lt"/>
              </a:rPr>
              <a:t>20XX</a:t>
            </a:r>
            <a:endParaRPr lang="zh-CN" altLang="en-US" sz="6000" dirty="0">
              <a:solidFill>
                <a:schemeClr val="tx1">
                  <a:lumMod val="75000"/>
                  <a:lumOff val="25000"/>
                </a:schemeClr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1" name="Rounded Rectangle 7">
            <a:extLst>
              <a:ext uri="{FF2B5EF4-FFF2-40B4-BE49-F238E27FC236}">
                <a16:creationId xmlns:a16="http://schemas.microsoft.com/office/drawing/2014/main" id="{D4B32009-C153-4A51-86C8-1D2FB45E2302}"/>
              </a:ext>
            </a:extLst>
          </p:cNvPr>
          <p:cNvSpPr/>
          <p:nvPr/>
        </p:nvSpPr>
        <p:spPr>
          <a:xfrm>
            <a:off x="10122791" y="344009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12" name="TextBox 3">
            <a:hlinkClick r:id="rId3"/>
            <a:extLst>
              <a:ext uri="{FF2B5EF4-FFF2-40B4-BE49-F238E27FC236}">
                <a16:creationId xmlns:a16="http://schemas.microsoft.com/office/drawing/2014/main" id="{13AE09C6-1496-4AE4-BE00-6C29F8AAC19F}"/>
              </a:ext>
            </a:extLst>
          </p:cNvPr>
          <p:cNvSpPr txBox="1"/>
          <p:nvPr/>
        </p:nvSpPr>
        <p:spPr>
          <a:xfrm>
            <a:off x="874713" y="6569810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55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500">
        <p:split orient="vert"/>
      </p:transition>
    </mc:Choice>
    <mc:Fallback xmlns="">
      <p:transition spd="slow" advTm="25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05d839b4-bb22-422b-9edd-0f468d606502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540805" y="1945516"/>
            <a:ext cx="9110390" cy="4067841"/>
            <a:chOff x="863604" y="1340768"/>
            <a:chExt cx="10464792" cy="4672589"/>
          </a:xfrm>
        </p:grpSpPr>
        <p:grpSp>
          <p:nvGrpSpPr>
            <p:cNvPr id="4" name="i$ḷîḓè">
              <a:extLst>
                <a:ext uri="{FF2B5EF4-FFF2-40B4-BE49-F238E27FC236}">
                  <a16:creationId xmlns:a16="http://schemas.microsoft.com/office/drawing/2014/main" id="{A125FAF2-9BA8-4E69-B2F0-718BCDCC7489}"/>
                </a:ext>
              </a:extLst>
            </p:cNvPr>
            <p:cNvGrpSpPr/>
            <p:nvPr/>
          </p:nvGrpSpPr>
          <p:grpSpPr>
            <a:xfrm>
              <a:off x="3531747" y="2420888"/>
              <a:ext cx="2328136" cy="2428822"/>
              <a:chOff x="3436263" y="2420888"/>
              <a:chExt cx="2328136" cy="2428822"/>
            </a:xfrm>
          </p:grpSpPr>
          <p:sp>
            <p:nvSpPr>
              <p:cNvPr id="44" name="iṣlîḑê">
                <a:extLst>
                  <a:ext uri="{FF2B5EF4-FFF2-40B4-BE49-F238E27FC236}">
                    <a16:creationId xmlns:a16="http://schemas.microsoft.com/office/drawing/2014/main" id="{FA87230F-5C04-4E0C-A869-BFED1FEEA6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6263" y="2420888"/>
                <a:ext cx="2328136" cy="2428822"/>
              </a:xfrm>
              <a:custGeom>
                <a:avLst/>
                <a:gdLst>
                  <a:gd name="T0" fmla="*/ 538 w 1089"/>
                  <a:gd name="T1" fmla="*/ 1138 h 1138"/>
                  <a:gd name="T2" fmla="*/ 466 w 1089"/>
                  <a:gd name="T3" fmla="*/ 1122 h 1138"/>
                  <a:gd name="T4" fmla="*/ 71 w 1089"/>
                  <a:gd name="T5" fmla="*/ 895 h 1138"/>
                  <a:gd name="T6" fmla="*/ 0 w 1089"/>
                  <a:gd name="T7" fmla="*/ 772 h 1138"/>
                  <a:gd name="T8" fmla="*/ 4 w 1089"/>
                  <a:gd name="T9" fmla="*/ 248 h 1138"/>
                  <a:gd name="T10" fmla="*/ 79 w 1089"/>
                  <a:gd name="T11" fmla="*/ 143 h 1138"/>
                  <a:gd name="T12" fmla="*/ 455 w 1089"/>
                  <a:gd name="T13" fmla="*/ 12 h 1138"/>
                  <a:gd name="T14" fmla="*/ 540 w 1089"/>
                  <a:gd name="T15" fmla="*/ 0 h 1138"/>
                  <a:gd name="T16" fmla="*/ 621 w 1089"/>
                  <a:gd name="T17" fmla="*/ 11 h 1138"/>
                  <a:gd name="T18" fmla="*/ 1015 w 1089"/>
                  <a:gd name="T19" fmla="*/ 144 h 1138"/>
                  <a:gd name="T20" fmla="*/ 1088 w 1089"/>
                  <a:gd name="T21" fmla="*/ 247 h 1138"/>
                  <a:gd name="T22" fmla="*/ 1078 w 1089"/>
                  <a:gd name="T23" fmla="*/ 772 h 1138"/>
                  <a:gd name="T24" fmla="*/ 1005 w 1089"/>
                  <a:gd name="T25" fmla="*/ 895 h 1138"/>
                  <a:gd name="T26" fmla="*/ 609 w 1089"/>
                  <a:gd name="T27" fmla="*/ 1122 h 1138"/>
                  <a:gd name="T28" fmla="*/ 538 w 1089"/>
                  <a:gd name="T29" fmla="*/ 1138 h 1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89" h="1138">
                    <a:moveTo>
                      <a:pt x="538" y="1138"/>
                    </a:moveTo>
                    <a:cubicBezTo>
                      <a:pt x="511" y="1138"/>
                      <a:pt x="485" y="1132"/>
                      <a:pt x="466" y="1122"/>
                    </a:cubicBezTo>
                    <a:cubicBezTo>
                      <a:pt x="71" y="895"/>
                      <a:pt x="71" y="895"/>
                      <a:pt x="71" y="895"/>
                    </a:cubicBezTo>
                    <a:cubicBezTo>
                      <a:pt x="32" y="873"/>
                      <a:pt x="0" y="817"/>
                      <a:pt x="0" y="772"/>
                    </a:cubicBezTo>
                    <a:cubicBezTo>
                      <a:pt x="4" y="248"/>
                      <a:pt x="4" y="248"/>
                      <a:pt x="4" y="248"/>
                    </a:cubicBezTo>
                    <a:cubicBezTo>
                      <a:pt x="4" y="205"/>
                      <a:pt x="38" y="157"/>
                      <a:pt x="79" y="143"/>
                    </a:cubicBezTo>
                    <a:cubicBezTo>
                      <a:pt x="455" y="12"/>
                      <a:pt x="455" y="12"/>
                      <a:pt x="455" y="12"/>
                    </a:cubicBezTo>
                    <a:cubicBezTo>
                      <a:pt x="477" y="4"/>
                      <a:pt x="508" y="0"/>
                      <a:pt x="540" y="0"/>
                    </a:cubicBezTo>
                    <a:cubicBezTo>
                      <a:pt x="570" y="0"/>
                      <a:pt x="600" y="4"/>
                      <a:pt x="621" y="11"/>
                    </a:cubicBezTo>
                    <a:cubicBezTo>
                      <a:pt x="1015" y="144"/>
                      <a:pt x="1015" y="144"/>
                      <a:pt x="1015" y="144"/>
                    </a:cubicBezTo>
                    <a:cubicBezTo>
                      <a:pt x="1056" y="157"/>
                      <a:pt x="1089" y="205"/>
                      <a:pt x="1088" y="247"/>
                    </a:cubicBezTo>
                    <a:cubicBezTo>
                      <a:pt x="1078" y="772"/>
                      <a:pt x="1078" y="772"/>
                      <a:pt x="1078" y="772"/>
                    </a:cubicBezTo>
                    <a:cubicBezTo>
                      <a:pt x="1077" y="816"/>
                      <a:pt x="1044" y="873"/>
                      <a:pt x="1005" y="895"/>
                    </a:cubicBezTo>
                    <a:cubicBezTo>
                      <a:pt x="609" y="1122"/>
                      <a:pt x="609" y="1122"/>
                      <a:pt x="609" y="1122"/>
                    </a:cubicBezTo>
                    <a:cubicBezTo>
                      <a:pt x="591" y="1132"/>
                      <a:pt x="565" y="1138"/>
                      <a:pt x="538" y="113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5" name="iṧļíďe">
                <a:extLst>
                  <a:ext uri="{FF2B5EF4-FFF2-40B4-BE49-F238E27FC236}">
                    <a16:creationId xmlns:a16="http://schemas.microsoft.com/office/drawing/2014/main" id="{7EEEE8E4-CFA0-452F-94DC-2D4BAFDCA4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8321" y="2581166"/>
                <a:ext cx="2024020" cy="2088747"/>
              </a:xfrm>
              <a:custGeom>
                <a:avLst/>
                <a:gdLst>
                  <a:gd name="T0" fmla="*/ 83 w 947"/>
                  <a:gd name="T1" fmla="*/ 784 h 979"/>
                  <a:gd name="T2" fmla="*/ 0 w 947"/>
                  <a:gd name="T3" fmla="*/ 643 h 979"/>
                  <a:gd name="T4" fmla="*/ 3 w 947"/>
                  <a:gd name="T5" fmla="*/ 243 h 979"/>
                  <a:gd name="T6" fmla="*/ 94 w 947"/>
                  <a:gd name="T7" fmla="*/ 116 h 979"/>
                  <a:gd name="T8" fmla="*/ 378 w 947"/>
                  <a:gd name="T9" fmla="*/ 18 h 979"/>
                  <a:gd name="T10" fmla="*/ 558 w 947"/>
                  <a:gd name="T11" fmla="*/ 17 h 979"/>
                  <a:gd name="T12" fmla="*/ 857 w 947"/>
                  <a:gd name="T13" fmla="*/ 117 h 979"/>
                  <a:gd name="T14" fmla="*/ 946 w 947"/>
                  <a:gd name="T15" fmla="*/ 243 h 979"/>
                  <a:gd name="T16" fmla="*/ 938 w 947"/>
                  <a:gd name="T17" fmla="*/ 642 h 979"/>
                  <a:gd name="T18" fmla="*/ 853 w 947"/>
                  <a:gd name="T19" fmla="*/ 783 h 979"/>
                  <a:gd name="T20" fmla="*/ 550 w 947"/>
                  <a:gd name="T21" fmla="*/ 953 h 979"/>
                  <a:gd name="T22" fmla="*/ 384 w 947"/>
                  <a:gd name="T23" fmla="*/ 953 h 979"/>
                  <a:gd name="T24" fmla="*/ 83 w 947"/>
                  <a:gd name="T25" fmla="*/ 784 h 9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47" h="979">
                    <a:moveTo>
                      <a:pt x="83" y="784"/>
                    </a:moveTo>
                    <a:cubicBezTo>
                      <a:pt x="37" y="759"/>
                      <a:pt x="0" y="695"/>
                      <a:pt x="0" y="643"/>
                    </a:cubicBezTo>
                    <a:cubicBezTo>
                      <a:pt x="3" y="243"/>
                      <a:pt x="3" y="243"/>
                      <a:pt x="3" y="243"/>
                    </a:cubicBezTo>
                    <a:cubicBezTo>
                      <a:pt x="4" y="191"/>
                      <a:pt x="44" y="134"/>
                      <a:pt x="94" y="116"/>
                    </a:cubicBezTo>
                    <a:cubicBezTo>
                      <a:pt x="378" y="18"/>
                      <a:pt x="378" y="18"/>
                      <a:pt x="378" y="18"/>
                    </a:cubicBezTo>
                    <a:cubicBezTo>
                      <a:pt x="427" y="1"/>
                      <a:pt x="508" y="0"/>
                      <a:pt x="558" y="17"/>
                    </a:cubicBezTo>
                    <a:cubicBezTo>
                      <a:pt x="857" y="117"/>
                      <a:pt x="857" y="117"/>
                      <a:pt x="857" y="117"/>
                    </a:cubicBezTo>
                    <a:cubicBezTo>
                      <a:pt x="907" y="134"/>
                      <a:pt x="947" y="191"/>
                      <a:pt x="946" y="243"/>
                    </a:cubicBezTo>
                    <a:cubicBezTo>
                      <a:pt x="938" y="642"/>
                      <a:pt x="938" y="642"/>
                      <a:pt x="938" y="642"/>
                    </a:cubicBezTo>
                    <a:cubicBezTo>
                      <a:pt x="937" y="694"/>
                      <a:pt x="899" y="758"/>
                      <a:pt x="853" y="783"/>
                    </a:cubicBezTo>
                    <a:cubicBezTo>
                      <a:pt x="550" y="953"/>
                      <a:pt x="550" y="953"/>
                      <a:pt x="550" y="953"/>
                    </a:cubicBezTo>
                    <a:cubicBezTo>
                      <a:pt x="505" y="979"/>
                      <a:pt x="430" y="979"/>
                      <a:pt x="384" y="953"/>
                    </a:cubicBezTo>
                    <a:lnTo>
                      <a:pt x="83" y="78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6" name="iśļiḑé">
                <a:extLst>
                  <a:ext uri="{FF2B5EF4-FFF2-40B4-BE49-F238E27FC236}">
                    <a16:creationId xmlns:a16="http://schemas.microsoft.com/office/drawing/2014/main" id="{12D3A091-DFC1-47D2-B1A5-CC04456DAA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1819" y="2540070"/>
                <a:ext cx="1537021" cy="461313"/>
              </a:xfrm>
              <a:custGeom>
                <a:avLst/>
                <a:gdLst>
                  <a:gd name="T0" fmla="*/ 716 w 719"/>
                  <a:gd name="T1" fmla="*/ 0 h 216"/>
                  <a:gd name="T2" fmla="*/ 362 w 719"/>
                  <a:gd name="T3" fmla="*/ 0 h 216"/>
                  <a:gd name="T4" fmla="*/ 359 w 719"/>
                  <a:gd name="T5" fmla="*/ 0 h 216"/>
                  <a:gd name="T6" fmla="*/ 359 w 719"/>
                  <a:gd name="T7" fmla="*/ 0 h 216"/>
                  <a:gd name="T8" fmla="*/ 356 w 719"/>
                  <a:gd name="T9" fmla="*/ 0 h 216"/>
                  <a:gd name="T10" fmla="*/ 2 w 719"/>
                  <a:gd name="T11" fmla="*/ 0 h 216"/>
                  <a:gd name="T12" fmla="*/ 0 w 719"/>
                  <a:gd name="T13" fmla="*/ 0 h 216"/>
                  <a:gd name="T14" fmla="*/ 39 w 719"/>
                  <a:gd name="T15" fmla="*/ 9 h 216"/>
                  <a:gd name="T16" fmla="*/ 46 w 719"/>
                  <a:gd name="T17" fmla="*/ 13 h 216"/>
                  <a:gd name="T18" fmla="*/ 49 w 719"/>
                  <a:gd name="T19" fmla="*/ 14 h 216"/>
                  <a:gd name="T20" fmla="*/ 53 w 719"/>
                  <a:gd name="T21" fmla="*/ 17 h 216"/>
                  <a:gd name="T22" fmla="*/ 56 w 719"/>
                  <a:gd name="T23" fmla="*/ 19 h 216"/>
                  <a:gd name="T24" fmla="*/ 59 w 719"/>
                  <a:gd name="T25" fmla="*/ 22 h 216"/>
                  <a:gd name="T26" fmla="*/ 63 w 719"/>
                  <a:gd name="T27" fmla="*/ 25 h 216"/>
                  <a:gd name="T28" fmla="*/ 64 w 719"/>
                  <a:gd name="T29" fmla="*/ 27 h 216"/>
                  <a:gd name="T30" fmla="*/ 70 w 719"/>
                  <a:gd name="T31" fmla="*/ 33 h 216"/>
                  <a:gd name="T32" fmla="*/ 71 w 719"/>
                  <a:gd name="T33" fmla="*/ 34 h 216"/>
                  <a:gd name="T34" fmla="*/ 75 w 719"/>
                  <a:gd name="T35" fmla="*/ 38 h 216"/>
                  <a:gd name="T36" fmla="*/ 76 w 719"/>
                  <a:gd name="T37" fmla="*/ 40 h 216"/>
                  <a:gd name="T38" fmla="*/ 77 w 719"/>
                  <a:gd name="T39" fmla="*/ 41 h 216"/>
                  <a:gd name="T40" fmla="*/ 78 w 719"/>
                  <a:gd name="T41" fmla="*/ 43 h 216"/>
                  <a:gd name="T42" fmla="*/ 81 w 719"/>
                  <a:gd name="T43" fmla="*/ 47 h 216"/>
                  <a:gd name="T44" fmla="*/ 81 w 719"/>
                  <a:gd name="T45" fmla="*/ 48 h 216"/>
                  <a:gd name="T46" fmla="*/ 81 w 719"/>
                  <a:gd name="T47" fmla="*/ 48 h 216"/>
                  <a:gd name="T48" fmla="*/ 81 w 719"/>
                  <a:gd name="T49" fmla="*/ 48 h 216"/>
                  <a:gd name="T50" fmla="*/ 86 w 719"/>
                  <a:gd name="T51" fmla="*/ 59 h 216"/>
                  <a:gd name="T52" fmla="*/ 86 w 719"/>
                  <a:gd name="T53" fmla="*/ 59 h 216"/>
                  <a:gd name="T54" fmla="*/ 96 w 719"/>
                  <a:gd name="T55" fmla="*/ 95 h 216"/>
                  <a:gd name="T56" fmla="*/ 96 w 719"/>
                  <a:gd name="T57" fmla="*/ 98 h 216"/>
                  <a:gd name="T58" fmla="*/ 111 w 719"/>
                  <a:gd name="T59" fmla="*/ 166 h 216"/>
                  <a:gd name="T60" fmla="*/ 192 w 719"/>
                  <a:gd name="T61" fmla="*/ 216 h 216"/>
                  <a:gd name="T62" fmla="*/ 356 w 719"/>
                  <a:gd name="T63" fmla="*/ 216 h 216"/>
                  <a:gd name="T64" fmla="*/ 359 w 719"/>
                  <a:gd name="T65" fmla="*/ 216 h 216"/>
                  <a:gd name="T66" fmla="*/ 359 w 719"/>
                  <a:gd name="T67" fmla="*/ 216 h 216"/>
                  <a:gd name="T68" fmla="*/ 362 w 719"/>
                  <a:gd name="T69" fmla="*/ 216 h 216"/>
                  <a:gd name="T70" fmla="*/ 526 w 719"/>
                  <a:gd name="T71" fmla="*/ 216 h 216"/>
                  <a:gd name="T72" fmla="*/ 607 w 719"/>
                  <a:gd name="T73" fmla="*/ 166 h 216"/>
                  <a:gd name="T74" fmla="*/ 622 w 719"/>
                  <a:gd name="T75" fmla="*/ 98 h 216"/>
                  <a:gd name="T76" fmla="*/ 622 w 719"/>
                  <a:gd name="T77" fmla="*/ 96 h 216"/>
                  <a:gd name="T78" fmla="*/ 632 w 719"/>
                  <a:gd name="T79" fmla="*/ 59 h 216"/>
                  <a:gd name="T80" fmla="*/ 637 w 719"/>
                  <a:gd name="T81" fmla="*/ 48 h 216"/>
                  <a:gd name="T82" fmla="*/ 654 w 719"/>
                  <a:gd name="T83" fmla="*/ 27 h 216"/>
                  <a:gd name="T84" fmla="*/ 656 w 719"/>
                  <a:gd name="T85" fmla="*/ 25 h 216"/>
                  <a:gd name="T86" fmla="*/ 659 w 719"/>
                  <a:gd name="T87" fmla="*/ 22 h 216"/>
                  <a:gd name="T88" fmla="*/ 662 w 719"/>
                  <a:gd name="T89" fmla="*/ 19 h 216"/>
                  <a:gd name="T90" fmla="*/ 665 w 719"/>
                  <a:gd name="T91" fmla="*/ 17 h 216"/>
                  <a:gd name="T92" fmla="*/ 669 w 719"/>
                  <a:gd name="T93" fmla="*/ 14 h 216"/>
                  <a:gd name="T94" fmla="*/ 672 w 719"/>
                  <a:gd name="T95" fmla="*/ 13 h 216"/>
                  <a:gd name="T96" fmla="*/ 679 w 719"/>
                  <a:gd name="T97" fmla="*/ 9 h 216"/>
                  <a:gd name="T98" fmla="*/ 719 w 719"/>
                  <a:gd name="T99" fmla="*/ 0 h 216"/>
                  <a:gd name="T100" fmla="*/ 716 w 719"/>
                  <a:gd name="T101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719" h="216">
                    <a:moveTo>
                      <a:pt x="716" y="0"/>
                    </a:moveTo>
                    <a:cubicBezTo>
                      <a:pt x="362" y="0"/>
                      <a:pt x="362" y="0"/>
                      <a:pt x="362" y="0"/>
                    </a:cubicBezTo>
                    <a:cubicBezTo>
                      <a:pt x="359" y="0"/>
                      <a:pt x="359" y="0"/>
                      <a:pt x="359" y="0"/>
                    </a:cubicBezTo>
                    <a:cubicBezTo>
                      <a:pt x="359" y="0"/>
                      <a:pt x="359" y="0"/>
                      <a:pt x="359" y="0"/>
                    </a:cubicBezTo>
                    <a:cubicBezTo>
                      <a:pt x="356" y="0"/>
                      <a:pt x="356" y="0"/>
                      <a:pt x="356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13" y="0"/>
                      <a:pt x="27" y="4"/>
                      <a:pt x="39" y="9"/>
                    </a:cubicBezTo>
                    <a:cubicBezTo>
                      <a:pt x="42" y="10"/>
                      <a:pt x="44" y="12"/>
                      <a:pt x="46" y="13"/>
                    </a:cubicBezTo>
                    <a:cubicBezTo>
                      <a:pt x="47" y="13"/>
                      <a:pt x="48" y="14"/>
                      <a:pt x="49" y="14"/>
                    </a:cubicBezTo>
                    <a:cubicBezTo>
                      <a:pt x="50" y="15"/>
                      <a:pt x="52" y="16"/>
                      <a:pt x="53" y="17"/>
                    </a:cubicBezTo>
                    <a:cubicBezTo>
                      <a:pt x="54" y="18"/>
                      <a:pt x="55" y="19"/>
                      <a:pt x="56" y="19"/>
                    </a:cubicBezTo>
                    <a:cubicBezTo>
                      <a:pt x="57" y="20"/>
                      <a:pt x="58" y="21"/>
                      <a:pt x="59" y="22"/>
                    </a:cubicBezTo>
                    <a:cubicBezTo>
                      <a:pt x="60" y="23"/>
                      <a:pt x="61" y="24"/>
                      <a:pt x="63" y="25"/>
                    </a:cubicBezTo>
                    <a:cubicBezTo>
                      <a:pt x="63" y="25"/>
                      <a:pt x="64" y="26"/>
                      <a:pt x="64" y="27"/>
                    </a:cubicBezTo>
                    <a:cubicBezTo>
                      <a:pt x="67" y="29"/>
                      <a:pt x="69" y="31"/>
                      <a:pt x="70" y="33"/>
                    </a:cubicBezTo>
                    <a:cubicBezTo>
                      <a:pt x="71" y="33"/>
                      <a:pt x="71" y="34"/>
                      <a:pt x="71" y="34"/>
                    </a:cubicBezTo>
                    <a:cubicBezTo>
                      <a:pt x="72" y="35"/>
                      <a:pt x="73" y="37"/>
                      <a:pt x="75" y="38"/>
                    </a:cubicBezTo>
                    <a:cubicBezTo>
                      <a:pt x="75" y="39"/>
                      <a:pt x="75" y="39"/>
                      <a:pt x="76" y="40"/>
                    </a:cubicBezTo>
                    <a:cubicBezTo>
                      <a:pt x="76" y="40"/>
                      <a:pt x="76" y="40"/>
                      <a:pt x="77" y="41"/>
                    </a:cubicBezTo>
                    <a:cubicBezTo>
                      <a:pt x="77" y="41"/>
                      <a:pt x="77" y="42"/>
                      <a:pt x="78" y="43"/>
                    </a:cubicBezTo>
                    <a:cubicBezTo>
                      <a:pt x="79" y="44"/>
                      <a:pt x="80" y="46"/>
                      <a:pt x="81" y="47"/>
                    </a:cubicBezTo>
                    <a:cubicBezTo>
                      <a:pt x="81" y="47"/>
                      <a:pt x="81" y="48"/>
                      <a:pt x="81" y="48"/>
                    </a:cubicBezTo>
                    <a:cubicBezTo>
                      <a:pt x="81" y="48"/>
                      <a:pt x="81" y="48"/>
                      <a:pt x="81" y="48"/>
                    </a:cubicBezTo>
                    <a:cubicBezTo>
                      <a:pt x="81" y="48"/>
                      <a:pt x="81" y="48"/>
                      <a:pt x="81" y="48"/>
                    </a:cubicBezTo>
                    <a:cubicBezTo>
                      <a:pt x="83" y="52"/>
                      <a:pt x="85" y="55"/>
                      <a:pt x="86" y="59"/>
                    </a:cubicBezTo>
                    <a:cubicBezTo>
                      <a:pt x="86" y="59"/>
                      <a:pt x="86" y="59"/>
                      <a:pt x="86" y="59"/>
                    </a:cubicBezTo>
                    <a:cubicBezTo>
                      <a:pt x="91" y="70"/>
                      <a:pt x="94" y="83"/>
                      <a:pt x="96" y="95"/>
                    </a:cubicBezTo>
                    <a:cubicBezTo>
                      <a:pt x="96" y="96"/>
                      <a:pt x="96" y="97"/>
                      <a:pt x="96" y="98"/>
                    </a:cubicBezTo>
                    <a:cubicBezTo>
                      <a:pt x="99" y="121"/>
                      <a:pt x="101" y="145"/>
                      <a:pt x="111" y="166"/>
                    </a:cubicBezTo>
                    <a:cubicBezTo>
                      <a:pt x="127" y="199"/>
                      <a:pt x="155" y="216"/>
                      <a:pt x="192" y="216"/>
                    </a:cubicBezTo>
                    <a:cubicBezTo>
                      <a:pt x="192" y="216"/>
                      <a:pt x="356" y="216"/>
                      <a:pt x="356" y="216"/>
                    </a:cubicBezTo>
                    <a:cubicBezTo>
                      <a:pt x="356" y="216"/>
                      <a:pt x="357" y="216"/>
                      <a:pt x="359" y="216"/>
                    </a:cubicBezTo>
                    <a:cubicBezTo>
                      <a:pt x="359" y="216"/>
                      <a:pt x="359" y="216"/>
                      <a:pt x="359" y="216"/>
                    </a:cubicBezTo>
                    <a:cubicBezTo>
                      <a:pt x="361" y="216"/>
                      <a:pt x="362" y="216"/>
                      <a:pt x="362" y="216"/>
                    </a:cubicBezTo>
                    <a:cubicBezTo>
                      <a:pt x="362" y="216"/>
                      <a:pt x="526" y="216"/>
                      <a:pt x="526" y="216"/>
                    </a:cubicBezTo>
                    <a:cubicBezTo>
                      <a:pt x="563" y="216"/>
                      <a:pt x="591" y="199"/>
                      <a:pt x="607" y="166"/>
                    </a:cubicBezTo>
                    <a:cubicBezTo>
                      <a:pt x="618" y="145"/>
                      <a:pt x="619" y="121"/>
                      <a:pt x="622" y="98"/>
                    </a:cubicBezTo>
                    <a:cubicBezTo>
                      <a:pt x="622" y="98"/>
                      <a:pt x="622" y="97"/>
                      <a:pt x="622" y="96"/>
                    </a:cubicBezTo>
                    <a:cubicBezTo>
                      <a:pt x="624" y="83"/>
                      <a:pt x="627" y="71"/>
                      <a:pt x="632" y="59"/>
                    </a:cubicBezTo>
                    <a:cubicBezTo>
                      <a:pt x="633" y="55"/>
                      <a:pt x="635" y="51"/>
                      <a:pt x="637" y="48"/>
                    </a:cubicBezTo>
                    <a:cubicBezTo>
                      <a:pt x="642" y="40"/>
                      <a:pt x="647" y="33"/>
                      <a:pt x="654" y="27"/>
                    </a:cubicBezTo>
                    <a:cubicBezTo>
                      <a:pt x="654" y="26"/>
                      <a:pt x="655" y="25"/>
                      <a:pt x="656" y="25"/>
                    </a:cubicBezTo>
                    <a:cubicBezTo>
                      <a:pt x="657" y="24"/>
                      <a:pt x="658" y="23"/>
                      <a:pt x="659" y="22"/>
                    </a:cubicBezTo>
                    <a:cubicBezTo>
                      <a:pt x="660" y="21"/>
                      <a:pt x="661" y="20"/>
                      <a:pt x="662" y="19"/>
                    </a:cubicBezTo>
                    <a:cubicBezTo>
                      <a:pt x="663" y="19"/>
                      <a:pt x="664" y="18"/>
                      <a:pt x="665" y="17"/>
                    </a:cubicBezTo>
                    <a:cubicBezTo>
                      <a:pt x="667" y="16"/>
                      <a:pt x="668" y="15"/>
                      <a:pt x="669" y="14"/>
                    </a:cubicBezTo>
                    <a:cubicBezTo>
                      <a:pt x="670" y="14"/>
                      <a:pt x="671" y="13"/>
                      <a:pt x="672" y="13"/>
                    </a:cubicBezTo>
                    <a:cubicBezTo>
                      <a:pt x="674" y="12"/>
                      <a:pt x="676" y="10"/>
                      <a:pt x="679" y="9"/>
                    </a:cubicBezTo>
                    <a:cubicBezTo>
                      <a:pt x="691" y="4"/>
                      <a:pt x="705" y="0"/>
                      <a:pt x="719" y="0"/>
                    </a:cubicBezTo>
                    <a:cubicBezTo>
                      <a:pt x="718" y="0"/>
                      <a:pt x="717" y="0"/>
                      <a:pt x="71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none" lIns="90000" tIns="46800" rIns="90000" bIns="46800" anchor="ctr" anchorCtr="1" compatLnSpc="1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en-US" altLang="zh-CN" sz="12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keyword</a:t>
                </a:r>
                <a:endParaRPr lang="zh-CN" altLang="en-US" sz="12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47" name="iṡḷîḋé">
                <a:extLst>
                  <a:ext uri="{FF2B5EF4-FFF2-40B4-BE49-F238E27FC236}">
                    <a16:creationId xmlns:a16="http://schemas.microsoft.com/office/drawing/2014/main" id="{6D73E4B1-E710-44F0-BE76-77E664B46001}"/>
                  </a:ext>
                </a:extLst>
              </p:cNvPr>
              <p:cNvGrpSpPr/>
              <p:nvPr/>
            </p:nvGrpSpPr>
            <p:grpSpPr>
              <a:xfrm>
                <a:off x="3748367" y="3298874"/>
                <a:ext cx="1703928" cy="741782"/>
                <a:chOff x="2575587" y="2439022"/>
                <a:chExt cx="2108063" cy="917717"/>
              </a:xfrm>
            </p:grpSpPr>
            <p:sp>
              <p:nvSpPr>
                <p:cNvPr id="48" name="îsļïḓè">
                  <a:extLst>
                    <a:ext uri="{FF2B5EF4-FFF2-40B4-BE49-F238E27FC236}">
                      <a16:creationId xmlns:a16="http://schemas.microsoft.com/office/drawing/2014/main" id="{A3298AC1-BD1D-43FA-9499-0B5ECDD84472}"/>
                    </a:ext>
                  </a:extLst>
                </p:cNvPr>
                <p:cNvSpPr txBox="1">
                  <a:spLocks/>
                </p:cNvSpPr>
                <p:nvPr/>
              </p:nvSpPr>
              <p:spPr bwMode="auto">
                <a:xfrm>
                  <a:off x="2575587" y="2943859"/>
                  <a:ext cx="2108063" cy="4128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normAutofit fontScale="85000" lnSpcReduction="20000"/>
                </a:bodyPr>
                <a:lstStyle/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8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9" name="îṧlîḍé">
                  <a:extLst>
                    <a:ext uri="{FF2B5EF4-FFF2-40B4-BE49-F238E27FC236}">
                      <a16:creationId xmlns:a16="http://schemas.microsoft.com/office/drawing/2014/main" id="{3C424E1B-0C11-4402-87E1-D3B63584BF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09224" y="2439022"/>
                  <a:ext cx="461080" cy="339517"/>
                </a:xfrm>
                <a:custGeom>
                  <a:avLst/>
                  <a:gdLst>
                    <a:gd name="T0" fmla="*/ 3344 w 5590"/>
                    <a:gd name="T1" fmla="*/ 549 h 4122"/>
                    <a:gd name="T2" fmla="*/ 2246 w 5590"/>
                    <a:gd name="T3" fmla="*/ 549 h 4122"/>
                    <a:gd name="T4" fmla="*/ 2795 w 5590"/>
                    <a:gd name="T5" fmla="*/ 240 h 4122"/>
                    <a:gd name="T6" fmla="*/ 2795 w 5590"/>
                    <a:gd name="T7" fmla="*/ 859 h 4122"/>
                    <a:gd name="T8" fmla="*/ 2795 w 5590"/>
                    <a:gd name="T9" fmla="*/ 240 h 4122"/>
                    <a:gd name="T10" fmla="*/ 5470 w 5590"/>
                    <a:gd name="T11" fmla="*/ 4122 h 4122"/>
                    <a:gd name="T12" fmla="*/ 0 w 5590"/>
                    <a:gd name="T13" fmla="*/ 4002 h 4122"/>
                    <a:gd name="T14" fmla="*/ 5470 w 5590"/>
                    <a:gd name="T15" fmla="*/ 3882 h 4122"/>
                    <a:gd name="T16" fmla="*/ 917 w 5590"/>
                    <a:gd name="T17" fmla="*/ 1194 h 4122"/>
                    <a:gd name="T18" fmla="*/ 1144 w 5590"/>
                    <a:gd name="T19" fmla="*/ 1115 h 4122"/>
                    <a:gd name="T20" fmla="*/ 4344 w 5590"/>
                    <a:gd name="T21" fmla="*/ 1411 h 4122"/>
                    <a:gd name="T22" fmla="*/ 4599 w 5590"/>
                    <a:gd name="T23" fmla="*/ 1041 h 4122"/>
                    <a:gd name="T24" fmla="*/ 4544 w 5590"/>
                    <a:gd name="T25" fmla="*/ 1568 h 4122"/>
                    <a:gd name="T26" fmla="*/ 4487 w 5590"/>
                    <a:gd name="T27" fmla="*/ 1637 h 4122"/>
                    <a:gd name="T28" fmla="*/ 4429 w 5590"/>
                    <a:gd name="T29" fmla="*/ 1651 h 4122"/>
                    <a:gd name="T30" fmla="*/ 1165 w 5590"/>
                    <a:gd name="T31" fmla="*/ 1651 h 4122"/>
                    <a:gd name="T32" fmla="*/ 1106 w 5590"/>
                    <a:gd name="T33" fmla="*/ 1638 h 4122"/>
                    <a:gd name="T34" fmla="*/ 1054 w 5590"/>
                    <a:gd name="T35" fmla="*/ 1585 h 4122"/>
                    <a:gd name="T36" fmla="*/ 917 w 5590"/>
                    <a:gd name="T37" fmla="*/ 1194 h 4122"/>
                    <a:gd name="T38" fmla="*/ 1539 w 5590"/>
                    <a:gd name="T39" fmla="*/ 3355 h 4122"/>
                    <a:gd name="T40" fmla="*/ 2675 w 5590"/>
                    <a:gd name="T41" fmla="*/ 1947 h 4122"/>
                    <a:gd name="T42" fmla="*/ 2915 w 5590"/>
                    <a:gd name="T43" fmla="*/ 1947 h 4122"/>
                    <a:gd name="T44" fmla="*/ 4051 w 5590"/>
                    <a:gd name="T45" fmla="*/ 3355 h 4122"/>
                    <a:gd name="T46" fmla="*/ 3301 w 5590"/>
                    <a:gd name="T47" fmla="*/ 3198 h 4122"/>
                    <a:gd name="T48" fmla="*/ 3301 w 5590"/>
                    <a:gd name="T49" fmla="*/ 2958 h 4122"/>
                    <a:gd name="T50" fmla="*/ 4104 w 5590"/>
                    <a:gd name="T51" fmla="*/ 2960 h 4122"/>
                    <a:gd name="T52" fmla="*/ 4187 w 5590"/>
                    <a:gd name="T53" fmla="*/ 3019 h 4122"/>
                    <a:gd name="T54" fmla="*/ 4332 w 5590"/>
                    <a:gd name="T55" fmla="*/ 3433 h 4122"/>
                    <a:gd name="T56" fmla="*/ 4338 w 5590"/>
                    <a:gd name="T57" fmla="*/ 3497 h 4122"/>
                    <a:gd name="T58" fmla="*/ 4279 w 5590"/>
                    <a:gd name="T59" fmla="*/ 3580 h 4122"/>
                    <a:gd name="T60" fmla="*/ 4217 w 5590"/>
                    <a:gd name="T61" fmla="*/ 3595 h 4122"/>
                    <a:gd name="T62" fmla="*/ 2793 w 5590"/>
                    <a:gd name="T63" fmla="*/ 3595 h 4122"/>
                    <a:gd name="T64" fmla="*/ 1370 w 5590"/>
                    <a:gd name="T65" fmla="*/ 3595 h 4122"/>
                    <a:gd name="T66" fmla="*/ 1250 w 5590"/>
                    <a:gd name="T67" fmla="*/ 3475 h 4122"/>
                    <a:gd name="T68" fmla="*/ 1393 w 5590"/>
                    <a:gd name="T69" fmla="*/ 3041 h 4122"/>
                    <a:gd name="T70" fmla="*/ 1438 w 5590"/>
                    <a:gd name="T71" fmla="*/ 2980 h 4122"/>
                    <a:gd name="T72" fmla="*/ 1510 w 5590"/>
                    <a:gd name="T73" fmla="*/ 2958 h 4122"/>
                    <a:gd name="T74" fmla="*/ 2409 w 5590"/>
                    <a:gd name="T75" fmla="*/ 3078 h 4122"/>
                    <a:gd name="T76" fmla="*/ 1593 w 5590"/>
                    <a:gd name="T77" fmla="*/ 3198 h 4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5590" h="4122">
                      <a:moveTo>
                        <a:pt x="2795" y="1099"/>
                      </a:moveTo>
                      <a:cubicBezTo>
                        <a:pt x="3098" y="1099"/>
                        <a:pt x="3344" y="852"/>
                        <a:pt x="3344" y="549"/>
                      </a:cubicBezTo>
                      <a:cubicBezTo>
                        <a:pt x="3344" y="246"/>
                        <a:pt x="3098" y="0"/>
                        <a:pt x="2795" y="0"/>
                      </a:cubicBezTo>
                      <a:cubicBezTo>
                        <a:pt x="2492" y="0"/>
                        <a:pt x="2246" y="246"/>
                        <a:pt x="2246" y="549"/>
                      </a:cubicBezTo>
                      <a:cubicBezTo>
                        <a:pt x="2246" y="852"/>
                        <a:pt x="2492" y="1099"/>
                        <a:pt x="2795" y="1099"/>
                      </a:cubicBezTo>
                      <a:close/>
                      <a:moveTo>
                        <a:pt x="2795" y="240"/>
                      </a:moveTo>
                      <a:cubicBezTo>
                        <a:pt x="2966" y="240"/>
                        <a:pt x="3104" y="379"/>
                        <a:pt x="3104" y="549"/>
                      </a:cubicBezTo>
                      <a:cubicBezTo>
                        <a:pt x="3104" y="720"/>
                        <a:pt x="2966" y="859"/>
                        <a:pt x="2795" y="859"/>
                      </a:cubicBezTo>
                      <a:cubicBezTo>
                        <a:pt x="2624" y="859"/>
                        <a:pt x="2486" y="720"/>
                        <a:pt x="2486" y="549"/>
                      </a:cubicBezTo>
                      <a:cubicBezTo>
                        <a:pt x="2486" y="379"/>
                        <a:pt x="2625" y="240"/>
                        <a:pt x="2795" y="240"/>
                      </a:cubicBezTo>
                      <a:close/>
                      <a:moveTo>
                        <a:pt x="5590" y="4002"/>
                      </a:moveTo>
                      <a:cubicBezTo>
                        <a:pt x="5590" y="4068"/>
                        <a:pt x="5536" y="4122"/>
                        <a:pt x="5470" y="4122"/>
                      </a:cubicBezTo>
                      <a:lnTo>
                        <a:pt x="120" y="4122"/>
                      </a:lnTo>
                      <a:cubicBezTo>
                        <a:pt x="54" y="4122"/>
                        <a:pt x="0" y="4068"/>
                        <a:pt x="0" y="4002"/>
                      </a:cubicBezTo>
                      <a:cubicBezTo>
                        <a:pt x="0" y="3936"/>
                        <a:pt x="54" y="3882"/>
                        <a:pt x="120" y="3882"/>
                      </a:cubicBezTo>
                      <a:lnTo>
                        <a:pt x="5470" y="3882"/>
                      </a:lnTo>
                      <a:cubicBezTo>
                        <a:pt x="5536" y="3882"/>
                        <a:pt x="5590" y="3936"/>
                        <a:pt x="5590" y="4002"/>
                      </a:cubicBezTo>
                      <a:close/>
                      <a:moveTo>
                        <a:pt x="917" y="1194"/>
                      </a:moveTo>
                      <a:cubicBezTo>
                        <a:pt x="896" y="1131"/>
                        <a:pt x="929" y="1063"/>
                        <a:pt x="992" y="1041"/>
                      </a:cubicBezTo>
                      <a:cubicBezTo>
                        <a:pt x="1054" y="1020"/>
                        <a:pt x="1123" y="1053"/>
                        <a:pt x="1144" y="1115"/>
                      </a:cubicBezTo>
                      <a:lnTo>
                        <a:pt x="1246" y="1411"/>
                      </a:lnTo>
                      <a:lnTo>
                        <a:pt x="4344" y="1411"/>
                      </a:lnTo>
                      <a:lnTo>
                        <a:pt x="4446" y="1115"/>
                      </a:lnTo>
                      <a:cubicBezTo>
                        <a:pt x="4468" y="1053"/>
                        <a:pt x="4536" y="1020"/>
                        <a:pt x="4599" y="1041"/>
                      </a:cubicBezTo>
                      <a:cubicBezTo>
                        <a:pt x="4661" y="1063"/>
                        <a:pt x="4694" y="1131"/>
                        <a:pt x="4673" y="1194"/>
                      </a:cubicBezTo>
                      <a:lnTo>
                        <a:pt x="4544" y="1568"/>
                      </a:lnTo>
                      <a:cubicBezTo>
                        <a:pt x="4542" y="1574"/>
                        <a:pt x="4539" y="1580"/>
                        <a:pt x="4536" y="1586"/>
                      </a:cubicBezTo>
                      <a:cubicBezTo>
                        <a:pt x="4525" y="1608"/>
                        <a:pt x="4508" y="1625"/>
                        <a:pt x="4487" y="1637"/>
                      </a:cubicBezTo>
                      <a:cubicBezTo>
                        <a:pt x="4480" y="1640"/>
                        <a:pt x="4473" y="1644"/>
                        <a:pt x="4465" y="1646"/>
                      </a:cubicBezTo>
                      <a:cubicBezTo>
                        <a:pt x="4454" y="1650"/>
                        <a:pt x="4442" y="1651"/>
                        <a:pt x="4429" y="1651"/>
                      </a:cubicBezTo>
                      <a:cubicBezTo>
                        <a:pt x="4428" y="1651"/>
                        <a:pt x="4427" y="1651"/>
                        <a:pt x="4426" y="1651"/>
                      </a:cubicBezTo>
                      <a:lnTo>
                        <a:pt x="1165" y="1651"/>
                      </a:lnTo>
                      <a:cubicBezTo>
                        <a:pt x="1150" y="1652"/>
                        <a:pt x="1136" y="1650"/>
                        <a:pt x="1123" y="1645"/>
                      </a:cubicBezTo>
                      <a:cubicBezTo>
                        <a:pt x="1117" y="1643"/>
                        <a:pt x="1112" y="1641"/>
                        <a:pt x="1106" y="1638"/>
                      </a:cubicBezTo>
                      <a:cubicBezTo>
                        <a:pt x="1106" y="1638"/>
                        <a:pt x="1106" y="1638"/>
                        <a:pt x="1106" y="1638"/>
                      </a:cubicBezTo>
                      <a:cubicBezTo>
                        <a:pt x="1084" y="1627"/>
                        <a:pt x="1065" y="1609"/>
                        <a:pt x="1054" y="1585"/>
                      </a:cubicBezTo>
                      <a:cubicBezTo>
                        <a:pt x="1051" y="1580"/>
                        <a:pt x="1048" y="1574"/>
                        <a:pt x="1047" y="1568"/>
                      </a:cubicBezTo>
                      <a:lnTo>
                        <a:pt x="917" y="1194"/>
                      </a:lnTo>
                      <a:close/>
                      <a:moveTo>
                        <a:pt x="1593" y="3198"/>
                      </a:moveTo>
                      <a:lnTo>
                        <a:pt x="1539" y="3355"/>
                      </a:lnTo>
                      <a:lnTo>
                        <a:pt x="2675" y="3355"/>
                      </a:lnTo>
                      <a:lnTo>
                        <a:pt x="2675" y="1947"/>
                      </a:lnTo>
                      <a:cubicBezTo>
                        <a:pt x="2675" y="1881"/>
                        <a:pt x="2729" y="1827"/>
                        <a:pt x="2795" y="1827"/>
                      </a:cubicBezTo>
                      <a:cubicBezTo>
                        <a:pt x="2861" y="1827"/>
                        <a:pt x="2915" y="1881"/>
                        <a:pt x="2915" y="1947"/>
                      </a:cubicBezTo>
                      <a:lnTo>
                        <a:pt x="2915" y="3355"/>
                      </a:lnTo>
                      <a:lnTo>
                        <a:pt x="4051" y="3355"/>
                      </a:lnTo>
                      <a:lnTo>
                        <a:pt x="3997" y="3198"/>
                      </a:lnTo>
                      <a:lnTo>
                        <a:pt x="3301" y="3198"/>
                      </a:lnTo>
                      <a:cubicBezTo>
                        <a:pt x="3235" y="3198"/>
                        <a:pt x="3181" y="3144"/>
                        <a:pt x="3181" y="3078"/>
                      </a:cubicBezTo>
                      <a:cubicBezTo>
                        <a:pt x="3181" y="3011"/>
                        <a:pt x="3235" y="2958"/>
                        <a:pt x="3301" y="2958"/>
                      </a:cubicBezTo>
                      <a:lnTo>
                        <a:pt x="4080" y="2958"/>
                      </a:lnTo>
                      <a:cubicBezTo>
                        <a:pt x="4088" y="2957"/>
                        <a:pt x="4096" y="2958"/>
                        <a:pt x="4104" y="2960"/>
                      </a:cubicBezTo>
                      <a:cubicBezTo>
                        <a:pt x="4122" y="2963"/>
                        <a:pt x="4138" y="2970"/>
                        <a:pt x="4151" y="2979"/>
                      </a:cubicBezTo>
                      <a:cubicBezTo>
                        <a:pt x="4166" y="2989"/>
                        <a:pt x="4178" y="3003"/>
                        <a:pt x="4187" y="3019"/>
                      </a:cubicBezTo>
                      <a:cubicBezTo>
                        <a:pt x="4191" y="3026"/>
                        <a:pt x="4194" y="3033"/>
                        <a:pt x="4197" y="3041"/>
                      </a:cubicBezTo>
                      <a:lnTo>
                        <a:pt x="4332" y="3433"/>
                      </a:lnTo>
                      <a:cubicBezTo>
                        <a:pt x="4335" y="3440"/>
                        <a:pt x="4337" y="3448"/>
                        <a:pt x="4338" y="3455"/>
                      </a:cubicBezTo>
                      <a:cubicBezTo>
                        <a:pt x="4340" y="3469"/>
                        <a:pt x="4340" y="3483"/>
                        <a:pt x="4338" y="3497"/>
                      </a:cubicBezTo>
                      <a:cubicBezTo>
                        <a:pt x="4335" y="3514"/>
                        <a:pt x="4327" y="3531"/>
                        <a:pt x="4317" y="3545"/>
                      </a:cubicBezTo>
                      <a:cubicBezTo>
                        <a:pt x="4307" y="3559"/>
                        <a:pt x="4294" y="3571"/>
                        <a:pt x="4279" y="3580"/>
                      </a:cubicBezTo>
                      <a:cubicBezTo>
                        <a:pt x="4267" y="3586"/>
                        <a:pt x="4253" y="3591"/>
                        <a:pt x="4239" y="3594"/>
                      </a:cubicBezTo>
                      <a:cubicBezTo>
                        <a:pt x="4232" y="3595"/>
                        <a:pt x="4224" y="3595"/>
                        <a:pt x="4217" y="3595"/>
                      </a:cubicBezTo>
                      <a:lnTo>
                        <a:pt x="2798" y="3595"/>
                      </a:lnTo>
                      <a:cubicBezTo>
                        <a:pt x="2796" y="3595"/>
                        <a:pt x="2794" y="3595"/>
                        <a:pt x="2793" y="3595"/>
                      </a:cubicBezTo>
                      <a:lnTo>
                        <a:pt x="1373" y="3595"/>
                      </a:lnTo>
                      <a:cubicBezTo>
                        <a:pt x="1372" y="3595"/>
                        <a:pt x="1371" y="3595"/>
                        <a:pt x="1370" y="3595"/>
                      </a:cubicBezTo>
                      <a:cubicBezTo>
                        <a:pt x="1365" y="3595"/>
                        <a:pt x="1359" y="3595"/>
                        <a:pt x="1354" y="3594"/>
                      </a:cubicBezTo>
                      <a:cubicBezTo>
                        <a:pt x="1295" y="3586"/>
                        <a:pt x="1250" y="3536"/>
                        <a:pt x="1250" y="3475"/>
                      </a:cubicBezTo>
                      <a:cubicBezTo>
                        <a:pt x="1250" y="3460"/>
                        <a:pt x="1253" y="3445"/>
                        <a:pt x="1258" y="3432"/>
                      </a:cubicBezTo>
                      <a:lnTo>
                        <a:pt x="1393" y="3041"/>
                      </a:lnTo>
                      <a:cubicBezTo>
                        <a:pt x="1396" y="3033"/>
                        <a:pt x="1399" y="3026"/>
                        <a:pt x="1403" y="3019"/>
                      </a:cubicBezTo>
                      <a:cubicBezTo>
                        <a:pt x="1412" y="3003"/>
                        <a:pt x="1424" y="2990"/>
                        <a:pt x="1438" y="2980"/>
                      </a:cubicBezTo>
                      <a:cubicBezTo>
                        <a:pt x="1452" y="2970"/>
                        <a:pt x="1468" y="2963"/>
                        <a:pt x="1486" y="2960"/>
                      </a:cubicBezTo>
                      <a:cubicBezTo>
                        <a:pt x="1494" y="2958"/>
                        <a:pt x="1502" y="2957"/>
                        <a:pt x="1510" y="2958"/>
                      </a:cubicBezTo>
                      <a:lnTo>
                        <a:pt x="2289" y="2958"/>
                      </a:lnTo>
                      <a:cubicBezTo>
                        <a:pt x="2355" y="2958"/>
                        <a:pt x="2409" y="3011"/>
                        <a:pt x="2409" y="3078"/>
                      </a:cubicBezTo>
                      <a:cubicBezTo>
                        <a:pt x="2409" y="3144"/>
                        <a:pt x="2355" y="3198"/>
                        <a:pt x="2289" y="3198"/>
                      </a:cubicBezTo>
                      <a:lnTo>
                        <a:pt x="1593" y="319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 b="1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5" name="íṥľïḑé">
              <a:extLst>
                <a:ext uri="{FF2B5EF4-FFF2-40B4-BE49-F238E27FC236}">
                  <a16:creationId xmlns:a16="http://schemas.microsoft.com/office/drawing/2014/main" id="{CE615179-8371-4EE8-A0BF-F30602B9F5E7}"/>
                </a:ext>
              </a:extLst>
            </p:cNvPr>
            <p:cNvGrpSpPr/>
            <p:nvPr/>
          </p:nvGrpSpPr>
          <p:grpSpPr>
            <a:xfrm>
              <a:off x="6332116" y="2420888"/>
              <a:ext cx="2328136" cy="2428822"/>
              <a:chOff x="6181333" y="2420888"/>
              <a:chExt cx="2328136" cy="2428822"/>
            </a:xfrm>
          </p:grpSpPr>
          <p:sp>
            <p:nvSpPr>
              <p:cNvPr id="38" name="íS1ïḓe">
                <a:extLst>
                  <a:ext uri="{FF2B5EF4-FFF2-40B4-BE49-F238E27FC236}">
                    <a16:creationId xmlns:a16="http://schemas.microsoft.com/office/drawing/2014/main" id="{FD2A7337-3627-4DA7-94D3-A972DBC057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1333" y="2420888"/>
                <a:ext cx="2328136" cy="2428822"/>
              </a:xfrm>
              <a:custGeom>
                <a:avLst/>
                <a:gdLst>
                  <a:gd name="T0" fmla="*/ 538 w 1089"/>
                  <a:gd name="T1" fmla="*/ 1138 h 1138"/>
                  <a:gd name="T2" fmla="*/ 466 w 1089"/>
                  <a:gd name="T3" fmla="*/ 1122 h 1138"/>
                  <a:gd name="T4" fmla="*/ 71 w 1089"/>
                  <a:gd name="T5" fmla="*/ 895 h 1138"/>
                  <a:gd name="T6" fmla="*/ 0 w 1089"/>
                  <a:gd name="T7" fmla="*/ 772 h 1138"/>
                  <a:gd name="T8" fmla="*/ 4 w 1089"/>
                  <a:gd name="T9" fmla="*/ 248 h 1138"/>
                  <a:gd name="T10" fmla="*/ 79 w 1089"/>
                  <a:gd name="T11" fmla="*/ 143 h 1138"/>
                  <a:gd name="T12" fmla="*/ 455 w 1089"/>
                  <a:gd name="T13" fmla="*/ 12 h 1138"/>
                  <a:gd name="T14" fmla="*/ 540 w 1089"/>
                  <a:gd name="T15" fmla="*/ 0 h 1138"/>
                  <a:gd name="T16" fmla="*/ 621 w 1089"/>
                  <a:gd name="T17" fmla="*/ 11 h 1138"/>
                  <a:gd name="T18" fmla="*/ 1015 w 1089"/>
                  <a:gd name="T19" fmla="*/ 144 h 1138"/>
                  <a:gd name="T20" fmla="*/ 1088 w 1089"/>
                  <a:gd name="T21" fmla="*/ 247 h 1138"/>
                  <a:gd name="T22" fmla="*/ 1078 w 1089"/>
                  <a:gd name="T23" fmla="*/ 772 h 1138"/>
                  <a:gd name="T24" fmla="*/ 1005 w 1089"/>
                  <a:gd name="T25" fmla="*/ 895 h 1138"/>
                  <a:gd name="T26" fmla="*/ 609 w 1089"/>
                  <a:gd name="T27" fmla="*/ 1122 h 1138"/>
                  <a:gd name="T28" fmla="*/ 538 w 1089"/>
                  <a:gd name="T29" fmla="*/ 1138 h 1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89" h="1138">
                    <a:moveTo>
                      <a:pt x="538" y="1138"/>
                    </a:moveTo>
                    <a:cubicBezTo>
                      <a:pt x="511" y="1138"/>
                      <a:pt x="485" y="1132"/>
                      <a:pt x="466" y="1122"/>
                    </a:cubicBezTo>
                    <a:cubicBezTo>
                      <a:pt x="71" y="895"/>
                      <a:pt x="71" y="895"/>
                      <a:pt x="71" y="895"/>
                    </a:cubicBezTo>
                    <a:cubicBezTo>
                      <a:pt x="32" y="873"/>
                      <a:pt x="0" y="817"/>
                      <a:pt x="0" y="772"/>
                    </a:cubicBezTo>
                    <a:cubicBezTo>
                      <a:pt x="4" y="248"/>
                      <a:pt x="4" y="248"/>
                      <a:pt x="4" y="248"/>
                    </a:cubicBezTo>
                    <a:cubicBezTo>
                      <a:pt x="4" y="205"/>
                      <a:pt x="38" y="157"/>
                      <a:pt x="79" y="143"/>
                    </a:cubicBezTo>
                    <a:cubicBezTo>
                      <a:pt x="455" y="12"/>
                      <a:pt x="455" y="12"/>
                      <a:pt x="455" y="12"/>
                    </a:cubicBezTo>
                    <a:cubicBezTo>
                      <a:pt x="477" y="4"/>
                      <a:pt x="508" y="0"/>
                      <a:pt x="540" y="0"/>
                    </a:cubicBezTo>
                    <a:cubicBezTo>
                      <a:pt x="570" y="0"/>
                      <a:pt x="600" y="4"/>
                      <a:pt x="621" y="11"/>
                    </a:cubicBezTo>
                    <a:cubicBezTo>
                      <a:pt x="1015" y="144"/>
                      <a:pt x="1015" y="144"/>
                      <a:pt x="1015" y="144"/>
                    </a:cubicBezTo>
                    <a:cubicBezTo>
                      <a:pt x="1056" y="157"/>
                      <a:pt x="1089" y="205"/>
                      <a:pt x="1088" y="247"/>
                    </a:cubicBezTo>
                    <a:cubicBezTo>
                      <a:pt x="1078" y="772"/>
                      <a:pt x="1078" y="772"/>
                      <a:pt x="1078" y="772"/>
                    </a:cubicBezTo>
                    <a:cubicBezTo>
                      <a:pt x="1077" y="816"/>
                      <a:pt x="1044" y="873"/>
                      <a:pt x="1005" y="895"/>
                    </a:cubicBezTo>
                    <a:cubicBezTo>
                      <a:pt x="609" y="1122"/>
                      <a:pt x="609" y="1122"/>
                      <a:pt x="609" y="1122"/>
                    </a:cubicBezTo>
                    <a:cubicBezTo>
                      <a:pt x="591" y="1132"/>
                      <a:pt x="565" y="1138"/>
                      <a:pt x="538" y="1138"/>
                    </a:cubicBezTo>
                    <a:close/>
                  </a:path>
                </a:pathLst>
              </a:custGeom>
              <a:solidFill>
                <a:srgbClr val="4730B7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íslíḑê">
                <a:extLst>
                  <a:ext uri="{FF2B5EF4-FFF2-40B4-BE49-F238E27FC236}">
                    <a16:creationId xmlns:a16="http://schemas.microsoft.com/office/drawing/2014/main" id="{48B2CC1E-4494-4003-9165-9DED808B8E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3391" y="2581166"/>
                <a:ext cx="2024020" cy="2088747"/>
              </a:xfrm>
              <a:custGeom>
                <a:avLst/>
                <a:gdLst>
                  <a:gd name="T0" fmla="*/ 83 w 947"/>
                  <a:gd name="T1" fmla="*/ 784 h 979"/>
                  <a:gd name="T2" fmla="*/ 0 w 947"/>
                  <a:gd name="T3" fmla="*/ 643 h 979"/>
                  <a:gd name="T4" fmla="*/ 3 w 947"/>
                  <a:gd name="T5" fmla="*/ 243 h 979"/>
                  <a:gd name="T6" fmla="*/ 94 w 947"/>
                  <a:gd name="T7" fmla="*/ 116 h 979"/>
                  <a:gd name="T8" fmla="*/ 378 w 947"/>
                  <a:gd name="T9" fmla="*/ 18 h 979"/>
                  <a:gd name="T10" fmla="*/ 558 w 947"/>
                  <a:gd name="T11" fmla="*/ 17 h 979"/>
                  <a:gd name="T12" fmla="*/ 857 w 947"/>
                  <a:gd name="T13" fmla="*/ 117 h 979"/>
                  <a:gd name="T14" fmla="*/ 946 w 947"/>
                  <a:gd name="T15" fmla="*/ 243 h 979"/>
                  <a:gd name="T16" fmla="*/ 938 w 947"/>
                  <a:gd name="T17" fmla="*/ 642 h 979"/>
                  <a:gd name="T18" fmla="*/ 853 w 947"/>
                  <a:gd name="T19" fmla="*/ 783 h 979"/>
                  <a:gd name="T20" fmla="*/ 550 w 947"/>
                  <a:gd name="T21" fmla="*/ 953 h 979"/>
                  <a:gd name="T22" fmla="*/ 384 w 947"/>
                  <a:gd name="T23" fmla="*/ 953 h 979"/>
                  <a:gd name="T24" fmla="*/ 83 w 947"/>
                  <a:gd name="T25" fmla="*/ 784 h 9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47" h="979">
                    <a:moveTo>
                      <a:pt x="83" y="784"/>
                    </a:moveTo>
                    <a:cubicBezTo>
                      <a:pt x="37" y="759"/>
                      <a:pt x="0" y="695"/>
                      <a:pt x="0" y="643"/>
                    </a:cubicBezTo>
                    <a:cubicBezTo>
                      <a:pt x="3" y="243"/>
                      <a:pt x="3" y="243"/>
                      <a:pt x="3" y="243"/>
                    </a:cubicBezTo>
                    <a:cubicBezTo>
                      <a:pt x="4" y="191"/>
                      <a:pt x="44" y="134"/>
                      <a:pt x="94" y="116"/>
                    </a:cubicBezTo>
                    <a:cubicBezTo>
                      <a:pt x="378" y="18"/>
                      <a:pt x="378" y="18"/>
                      <a:pt x="378" y="18"/>
                    </a:cubicBezTo>
                    <a:cubicBezTo>
                      <a:pt x="427" y="1"/>
                      <a:pt x="508" y="0"/>
                      <a:pt x="558" y="17"/>
                    </a:cubicBezTo>
                    <a:cubicBezTo>
                      <a:pt x="857" y="117"/>
                      <a:pt x="857" y="117"/>
                      <a:pt x="857" y="117"/>
                    </a:cubicBezTo>
                    <a:cubicBezTo>
                      <a:pt x="907" y="134"/>
                      <a:pt x="947" y="191"/>
                      <a:pt x="946" y="243"/>
                    </a:cubicBezTo>
                    <a:cubicBezTo>
                      <a:pt x="938" y="642"/>
                      <a:pt x="938" y="642"/>
                      <a:pt x="938" y="642"/>
                    </a:cubicBezTo>
                    <a:cubicBezTo>
                      <a:pt x="937" y="694"/>
                      <a:pt x="899" y="758"/>
                      <a:pt x="853" y="783"/>
                    </a:cubicBezTo>
                    <a:cubicBezTo>
                      <a:pt x="550" y="953"/>
                      <a:pt x="550" y="953"/>
                      <a:pt x="550" y="953"/>
                    </a:cubicBezTo>
                    <a:cubicBezTo>
                      <a:pt x="505" y="979"/>
                      <a:pt x="430" y="979"/>
                      <a:pt x="384" y="953"/>
                    </a:cubicBezTo>
                    <a:lnTo>
                      <a:pt x="83" y="78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" name="iŝḷiḑe">
                <a:extLst>
                  <a:ext uri="{FF2B5EF4-FFF2-40B4-BE49-F238E27FC236}">
                    <a16:creationId xmlns:a16="http://schemas.microsoft.com/office/drawing/2014/main" id="{BF1939C4-E4D6-4B74-AFC2-1AC329B053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6889" y="2540070"/>
                <a:ext cx="1537021" cy="461313"/>
              </a:xfrm>
              <a:custGeom>
                <a:avLst/>
                <a:gdLst>
                  <a:gd name="T0" fmla="*/ 716 w 719"/>
                  <a:gd name="T1" fmla="*/ 0 h 216"/>
                  <a:gd name="T2" fmla="*/ 362 w 719"/>
                  <a:gd name="T3" fmla="*/ 0 h 216"/>
                  <a:gd name="T4" fmla="*/ 359 w 719"/>
                  <a:gd name="T5" fmla="*/ 0 h 216"/>
                  <a:gd name="T6" fmla="*/ 359 w 719"/>
                  <a:gd name="T7" fmla="*/ 0 h 216"/>
                  <a:gd name="T8" fmla="*/ 356 w 719"/>
                  <a:gd name="T9" fmla="*/ 0 h 216"/>
                  <a:gd name="T10" fmla="*/ 2 w 719"/>
                  <a:gd name="T11" fmla="*/ 0 h 216"/>
                  <a:gd name="T12" fmla="*/ 0 w 719"/>
                  <a:gd name="T13" fmla="*/ 0 h 216"/>
                  <a:gd name="T14" fmla="*/ 39 w 719"/>
                  <a:gd name="T15" fmla="*/ 9 h 216"/>
                  <a:gd name="T16" fmla="*/ 46 w 719"/>
                  <a:gd name="T17" fmla="*/ 13 h 216"/>
                  <a:gd name="T18" fmla="*/ 49 w 719"/>
                  <a:gd name="T19" fmla="*/ 14 h 216"/>
                  <a:gd name="T20" fmla="*/ 53 w 719"/>
                  <a:gd name="T21" fmla="*/ 17 h 216"/>
                  <a:gd name="T22" fmla="*/ 56 w 719"/>
                  <a:gd name="T23" fmla="*/ 19 h 216"/>
                  <a:gd name="T24" fmla="*/ 59 w 719"/>
                  <a:gd name="T25" fmla="*/ 22 h 216"/>
                  <a:gd name="T26" fmla="*/ 63 w 719"/>
                  <a:gd name="T27" fmla="*/ 25 h 216"/>
                  <a:gd name="T28" fmla="*/ 64 w 719"/>
                  <a:gd name="T29" fmla="*/ 27 h 216"/>
                  <a:gd name="T30" fmla="*/ 70 w 719"/>
                  <a:gd name="T31" fmla="*/ 33 h 216"/>
                  <a:gd name="T32" fmla="*/ 71 w 719"/>
                  <a:gd name="T33" fmla="*/ 34 h 216"/>
                  <a:gd name="T34" fmla="*/ 75 w 719"/>
                  <a:gd name="T35" fmla="*/ 38 h 216"/>
                  <a:gd name="T36" fmla="*/ 76 w 719"/>
                  <a:gd name="T37" fmla="*/ 40 h 216"/>
                  <a:gd name="T38" fmla="*/ 77 w 719"/>
                  <a:gd name="T39" fmla="*/ 41 h 216"/>
                  <a:gd name="T40" fmla="*/ 78 w 719"/>
                  <a:gd name="T41" fmla="*/ 43 h 216"/>
                  <a:gd name="T42" fmla="*/ 81 w 719"/>
                  <a:gd name="T43" fmla="*/ 47 h 216"/>
                  <a:gd name="T44" fmla="*/ 81 w 719"/>
                  <a:gd name="T45" fmla="*/ 48 h 216"/>
                  <a:gd name="T46" fmla="*/ 81 w 719"/>
                  <a:gd name="T47" fmla="*/ 48 h 216"/>
                  <a:gd name="T48" fmla="*/ 81 w 719"/>
                  <a:gd name="T49" fmla="*/ 48 h 216"/>
                  <a:gd name="T50" fmla="*/ 86 w 719"/>
                  <a:gd name="T51" fmla="*/ 59 h 216"/>
                  <a:gd name="T52" fmla="*/ 86 w 719"/>
                  <a:gd name="T53" fmla="*/ 59 h 216"/>
                  <a:gd name="T54" fmla="*/ 96 w 719"/>
                  <a:gd name="T55" fmla="*/ 95 h 216"/>
                  <a:gd name="T56" fmla="*/ 96 w 719"/>
                  <a:gd name="T57" fmla="*/ 98 h 216"/>
                  <a:gd name="T58" fmla="*/ 111 w 719"/>
                  <a:gd name="T59" fmla="*/ 166 h 216"/>
                  <a:gd name="T60" fmla="*/ 192 w 719"/>
                  <a:gd name="T61" fmla="*/ 216 h 216"/>
                  <a:gd name="T62" fmla="*/ 356 w 719"/>
                  <a:gd name="T63" fmla="*/ 216 h 216"/>
                  <a:gd name="T64" fmla="*/ 359 w 719"/>
                  <a:gd name="T65" fmla="*/ 216 h 216"/>
                  <a:gd name="T66" fmla="*/ 359 w 719"/>
                  <a:gd name="T67" fmla="*/ 216 h 216"/>
                  <a:gd name="T68" fmla="*/ 362 w 719"/>
                  <a:gd name="T69" fmla="*/ 216 h 216"/>
                  <a:gd name="T70" fmla="*/ 526 w 719"/>
                  <a:gd name="T71" fmla="*/ 216 h 216"/>
                  <a:gd name="T72" fmla="*/ 607 w 719"/>
                  <a:gd name="T73" fmla="*/ 166 h 216"/>
                  <a:gd name="T74" fmla="*/ 622 w 719"/>
                  <a:gd name="T75" fmla="*/ 98 h 216"/>
                  <a:gd name="T76" fmla="*/ 622 w 719"/>
                  <a:gd name="T77" fmla="*/ 96 h 216"/>
                  <a:gd name="T78" fmla="*/ 632 w 719"/>
                  <a:gd name="T79" fmla="*/ 59 h 216"/>
                  <a:gd name="T80" fmla="*/ 637 w 719"/>
                  <a:gd name="T81" fmla="*/ 48 h 216"/>
                  <a:gd name="T82" fmla="*/ 654 w 719"/>
                  <a:gd name="T83" fmla="*/ 27 h 216"/>
                  <a:gd name="T84" fmla="*/ 656 w 719"/>
                  <a:gd name="T85" fmla="*/ 25 h 216"/>
                  <a:gd name="T86" fmla="*/ 659 w 719"/>
                  <a:gd name="T87" fmla="*/ 22 h 216"/>
                  <a:gd name="T88" fmla="*/ 662 w 719"/>
                  <a:gd name="T89" fmla="*/ 19 h 216"/>
                  <a:gd name="T90" fmla="*/ 665 w 719"/>
                  <a:gd name="T91" fmla="*/ 17 h 216"/>
                  <a:gd name="T92" fmla="*/ 669 w 719"/>
                  <a:gd name="T93" fmla="*/ 14 h 216"/>
                  <a:gd name="T94" fmla="*/ 672 w 719"/>
                  <a:gd name="T95" fmla="*/ 13 h 216"/>
                  <a:gd name="T96" fmla="*/ 679 w 719"/>
                  <a:gd name="T97" fmla="*/ 9 h 216"/>
                  <a:gd name="T98" fmla="*/ 719 w 719"/>
                  <a:gd name="T99" fmla="*/ 0 h 216"/>
                  <a:gd name="T100" fmla="*/ 716 w 719"/>
                  <a:gd name="T101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719" h="216">
                    <a:moveTo>
                      <a:pt x="716" y="0"/>
                    </a:moveTo>
                    <a:cubicBezTo>
                      <a:pt x="362" y="0"/>
                      <a:pt x="362" y="0"/>
                      <a:pt x="362" y="0"/>
                    </a:cubicBezTo>
                    <a:cubicBezTo>
                      <a:pt x="359" y="0"/>
                      <a:pt x="359" y="0"/>
                      <a:pt x="359" y="0"/>
                    </a:cubicBezTo>
                    <a:cubicBezTo>
                      <a:pt x="359" y="0"/>
                      <a:pt x="359" y="0"/>
                      <a:pt x="359" y="0"/>
                    </a:cubicBezTo>
                    <a:cubicBezTo>
                      <a:pt x="356" y="0"/>
                      <a:pt x="356" y="0"/>
                      <a:pt x="356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13" y="0"/>
                      <a:pt x="27" y="4"/>
                      <a:pt x="39" y="9"/>
                    </a:cubicBezTo>
                    <a:cubicBezTo>
                      <a:pt x="42" y="10"/>
                      <a:pt x="44" y="12"/>
                      <a:pt x="46" y="13"/>
                    </a:cubicBezTo>
                    <a:cubicBezTo>
                      <a:pt x="47" y="13"/>
                      <a:pt x="48" y="14"/>
                      <a:pt x="49" y="14"/>
                    </a:cubicBezTo>
                    <a:cubicBezTo>
                      <a:pt x="50" y="15"/>
                      <a:pt x="52" y="16"/>
                      <a:pt x="53" y="17"/>
                    </a:cubicBezTo>
                    <a:cubicBezTo>
                      <a:pt x="54" y="18"/>
                      <a:pt x="55" y="19"/>
                      <a:pt x="56" y="19"/>
                    </a:cubicBezTo>
                    <a:cubicBezTo>
                      <a:pt x="57" y="20"/>
                      <a:pt x="58" y="21"/>
                      <a:pt x="59" y="22"/>
                    </a:cubicBezTo>
                    <a:cubicBezTo>
                      <a:pt x="60" y="23"/>
                      <a:pt x="61" y="24"/>
                      <a:pt x="63" y="25"/>
                    </a:cubicBezTo>
                    <a:cubicBezTo>
                      <a:pt x="63" y="25"/>
                      <a:pt x="64" y="26"/>
                      <a:pt x="64" y="27"/>
                    </a:cubicBezTo>
                    <a:cubicBezTo>
                      <a:pt x="67" y="29"/>
                      <a:pt x="69" y="31"/>
                      <a:pt x="70" y="33"/>
                    </a:cubicBezTo>
                    <a:cubicBezTo>
                      <a:pt x="71" y="33"/>
                      <a:pt x="71" y="34"/>
                      <a:pt x="71" y="34"/>
                    </a:cubicBezTo>
                    <a:cubicBezTo>
                      <a:pt x="72" y="35"/>
                      <a:pt x="73" y="37"/>
                      <a:pt x="75" y="38"/>
                    </a:cubicBezTo>
                    <a:cubicBezTo>
                      <a:pt x="75" y="39"/>
                      <a:pt x="75" y="39"/>
                      <a:pt x="76" y="40"/>
                    </a:cubicBezTo>
                    <a:cubicBezTo>
                      <a:pt x="76" y="40"/>
                      <a:pt x="76" y="40"/>
                      <a:pt x="77" y="41"/>
                    </a:cubicBezTo>
                    <a:cubicBezTo>
                      <a:pt x="77" y="41"/>
                      <a:pt x="77" y="42"/>
                      <a:pt x="78" y="43"/>
                    </a:cubicBezTo>
                    <a:cubicBezTo>
                      <a:pt x="79" y="44"/>
                      <a:pt x="80" y="46"/>
                      <a:pt x="81" y="47"/>
                    </a:cubicBezTo>
                    <a:cubicBezTo>
                      <a:pt x="81" y="47"/>
                      <a:pt x="81" y="48"/>
                      <a:pt x="81" y="48"/>
                    </a:cubicBezTo>
                    <a:cubicBezTo>
                      <a:pt x="81" y="48"/>
                      <a:pt x="81" y="48"/>
                      <a:pt x="81" y="48"/>
                    </a:cubicBezTo>
                    <a:cubicBezTo>
                      <a:pt x="81" y="48"/>
                      <a:pt x="81" y="48"/>
                      <a:pt x="81" y="48"/>
                    </a:cubicBezTo>
                    <a:cubicBezTo>
                      <a:pt x="83" y="52"/>
                      <a:pt x="85" y="55"/>
                      <a:pt x="86" y="59"/>
                    </a:cubicBezTo>
                    <a:cubicBezTo>
                      <a:pt x="86" y="59"/>
                      <a:pt x="86" y="59"/>
                      <a:pt x="86" y="59"/>
                    </a:cubicBezTo>
                    <a:cubicBezTo>
                      <a:pt x="91" y="70"/>
                      <a:pt x="94" y="83"/>
                      <a:pt x="96" y="95"/>
                    </a:cubicBezTo>
                    <a:cubicBezTo>
                      <a:pt x="96" y="96"/>
                      <a:pt x="96" y="97"/>
                      <a:pt x="96" y="98"/>
                    </a:cubicBezTo>
                    <a:cubicBezTo>
                      <a:pt x="99" y="121"/>
                      <a:pt x="101" y="145"/>
                      <a:pt x="111" y="166"/>
                    </a:cubicBezTo>
                    <a:cubicBezTo>
                      <a:pt x="127" y="199"/>
                      <a:pt x="155" y="216"/>
                      <a:pt x="192" y="216"/>
                    </a:cubicBezTo>
                    <a:cubicBezTo>
                      <a:pt x="192" y="216"/>
                      <a:pt x="356" y="216"/>
                      <a:pt x="356" y="216"/>
                    </a:cubicBezTo>
                    <a:cubicBezTo>
                      <a:pt x="356" y="216"/>
                      <a:pt x="357" y="216"/>
                      <a:pt x="359" y="216"/>
                    </a:cubicBezTo>
                    <a:cubicBezTo>
                      <a:pt x="359" y="216"/>
                      <a:pt x="359" y="216"/>
                      <a:pt x="359" y="216"/>
                    </a:cubicBezTo>
                    <a:cubicBezTo>
                      <a:pt x="361" y="216"/>
                      <a:pt x="362" y="216"/>
                      <a:pt x="362" y="216"/>
                    </a:cubicBezTo>
                    <a:cubicBezTo>
                      <a:pt x="362" y="216"/>
                      <a:pt x="526" y="216"/>
                      <a:pt x="526" y="216"/>
                    </a:cubicBezTo>
                    <a:cubicBezTo>
                      <a:pt x="563" y="216"/>
                      <a:pt x="591" y="199"/>
                      <a:pt x="607" y="166"/>
                    </a:cubicBezTo>
                    <a:cubicBezTo>
                      <a:pt x="618" y="145"/>
                      <a:pt x="619" y="121"/>
                      <a:pt x="622" y="98"/>
                    </a:cubicBezTo>
                    <a:cubicBezTo>
                      <a:pt x="622" y="98"/>
                      <a:pt x="622" y="97"/>
                      <a:pt x="622" y="96"/>
                    </a:cubicBezTo>
                    <a:cubicBezTo>
                      <a:pt x="624" y="83"/>
                      <a:pt x="627" y="71"/>
                      <a:pt x="632" y="59"/>
                    </a:cubicBezTo>
                    <a:cubicBezTo>
                      <a:pt x="633" y="55"/>
                      <a:pt x="635" y="51"/>
                      <a:pt x="637" y="48"/>
                    </a:cubicBezTo>
                    <a:cubicBezTo>
                      <a:pt x="642" y="40"/>
                      <a:pt x="647" y="33"/>
                      <a:pt x="654" y="27"/>
                    </a:cubicBezTo>
                    <a:cubicBezTo>
                      <a:pt x="654" y="26"/>
                      <a:pt x="655" y="25"/>
                      <a:pt x="656" y="25"/>
                    </a:cubicBezTo>
                    <a:cubicBezTo>
                      <a:pt x="657" y="24"/>
                      <a:pt x="658" y="23"/>
                      <a:pt x="659" y="22"/>
                    </a:cubicBezTo>
                    <a:cubicBezTo>
                      <a:pt x="660" y="21"/>
                      <a:pt x="661" y="20"/>
                      <a:pt x="662" y="19"/>
                    </a:cubicBezTo>
                    <a:cubicBezTo>
                      <a:pt x="663" y="19"/>
                      <a:pt x="664" y="18"/>
                      <a:pt x="665" y="17"/>
                    </a:cubicBezTo>
                    <a:cubicBezTo>
                      <a:pt x="667" y="16"/>
                      <a:pt x="668" y="15"/>
                      <a:pt x="669" y="14"/>
                    </a:cubicBezTo>
                    <a:cubicBezTo>
                      <a:pt x="670" y="14"/>
                      <a:pt x="671" y="13"/>
                      <a:pt x="672" y="13"/>
                    </a:cubicBezTo>
                    <a:cubicBezTo>
                      <a:pt x="674" y="12"/>
                      <a:pt x="676" y="10"/>
                      <a:pt x="679" y="9"/>
                    </a:cubicBezTo>
                    <a:cubicBezTo>
                      <a:pt x="691" y="4"/>
                      <a:pt x="705" y="0"/>
                      <a:pt x="719" y="0"/>
                    </a:cubicBezTo>
                    <a:cubicBezTo>
                      <a:pt x="718" y="0"/>
                      <a:pt x="717" y="0"/>
                      <a:pt x="716" y="0"/>
                    </a:cubicBezTo>
                    <a:close/>
                  </a:path>
                </a:pathLst>
              </a:custGeom>
              <a:solidFill>
                <a:srgbClr val="4730B7"/>
              </a:solidFill>
              <a:ln>
                <a:noFill/>
              </a:ln>
            </p:spPr>
            <p:txBody>
              <a:bodyPr vert="horz" wrap="none" lIns="90000" tIns="46800" rIns="90000" bIns="46800" anchor="ctr" anchorCtr="1" compatLnSpc="1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en-US" altLang="zh-CN" sz="12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keyword</a:t>
                </a:r>
                <a:endParaRPr lang="zh-CN" altLang="en-US" sz="12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41" name="íṥľíḓê">
                <a:extLst>
                  <a:ext uri="{FF2B5EF4-FFF2-40B4-BE49-F238E27FC236}">
                    <a16:creationId xmlns:a16="http://schemas.microsoft.com/office/drawing/2014/main" id="{92AC553F-A7B4-4988-A9B4-03A4460682BD}"/>
                  </a:ext>
                </a:extLst>
              </p:cNvPr>
              <p:cNvGrpSpPr/>
              <p:nvPr/>
            </p:nvGrpSpPr>
            <p:grpSpPr>
              <a:xfrm>
                <a:off x="6493437" y="3249987"/>
                <a:ext cx="1703928" cy="790667"/>
                <a:chOff x="2575587" y="2378543"/>
                <a:chExt cx="2108063" cy="978197"/>
              </a:xfrm>
            </p:grpSpPr>
            <p:sp>
              <p:nvSpPr>
                <p:cNvPr id="42" name="îşľïdê">
                  <a:extLst>
                    <a:ext uri="{FF2B5EF4-FFF2-40B4-BE49-F238E27FC236}">
                      <a16:creationId xmlns:a16="http://schemas.microsoft.com/office/drawing/2014/main" id="{82C64D10-7C76-42E6-9570-4E7A1EB2B231}"/>
                    </a:ext>
                  </a:extLst>
                </p:cNvPr>
                <p:cNvSpPr txBox="1">
                  <a:spLocks/>
                </p:cNvSpPr>
                <p:nvPr/>
              </p:nvSpPr>
              <p:spPr bwMode="auto">
                <a:xfrm>
                  <a:off x="2575587" y="2943860"/>
                  <a:ext cx="2108063" cy="4128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normAutofit fontScale="85000" lnSpcReduction="20000"/>
                </a:bodyPr>
                <a:lstStyle/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8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íṡḻïdê">
                  <a:extLst>
                    <a:ext uri="{FF2B5EF4-FFF2-40B4-BE49-F238E27FC236}">
                      <a16:creationId xmlns:a16="http://schemas.microsoft.com/office/drawing/2014/main" id="{74617BD8-7AA3-4BED-A6F1-C993761B86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09224" y="2378543"/>
                  <a:ext cx="461080" cy="460474"/>
                </a:xfrm>
                <a:custGeom>
                  <a:avLst/>
                  <a:gdLst>
                    <a:gd name="connsiteX0" fmla="*/ 86413 w 591547"/>
                    <a:gd name="connsiteY0" fmla="*/ 515758 h 590770"/>
                    <a:gd name="connsiteX1" fmla="*/ 171919 w 591547"/>
                    <a:gd name="connsiteY1" fmla="*/ 515758 h 590770"/>
                    <a:gd name="connsiteX2" fmla="*/ 171919 w 591547"/>
                    <a:gd name="connsiteY2" fmla="*/ 537523 h 590770"/>
                    <a:gd name="connsiteX3" fmla="*/ 86413 w 591547"/>
                    <a:gd name="connsiteY3" fmla="*/ 537523 h 590770"/>
                    <a:gd name="connsiteX4" fmla="*/ 86413 w 591547"/>
                    <a:gd name="connsiteY4" fmla="*/ 461733 h 590770"/>
                    <a:gd name="connsiteX5" fmla="*/ 171919 w 591547"/>
                    <a:gd name="connsiteY5" fmla="*/ 461733 h 590770"/>
                    <a:gd name="connsiteX6" fmla="*/ 171919 w 591547"/>
                    <a:gd name="connsiteY6" fmla="*/ 483498 h 590770"/>
                    <a:gd name="connsiteX7" fmla="*/ 86413 w 591547"/>
                    <a:gd name="connsiteY7" fmla="*/ 483498 h 590770"/>
                    <a:gd name="connsiteX8" fmla="*/ 86413 w 591547"/>
                    <a:gd name="connsiteY8" fmla="*/ 408616 h 590770"/>
                    <a:gd name="connsiteX9" fmla="*/ 171919 w 591547"/>
                    <a:gd name="connsiteY9" fmla="*/ 408616 h 590770"/>
                    <a:gd name="connsiteX10" fmla="*/ 171919 w 591547"/>
                    <a:gd name="connsiteY10" fmla="*/ 429474 h 590770"/>
                    <a:gd name="connsiteX11" fmla="*/ 86413 w 591547"/>
                    <a:gd name="connsiteY11" fmla="*/ 429474 h 590770"/>
                    <a:gd name="connsiteX12" fmla="*/ 204177 w 591547"/>
                    <a:gd name="connsiteY12" fmla="*/ 357041 h 590770"/>
                    <a:gd name="connsiteX13" fmla="*/ 204177 w 591547"/>
                    <a:gd name="connsiteY13" fmla="*/ 569815 h 590770"/>
                    <a:gd name="connsiteX14" fmla="*/ 333300 w 591547"/>
                    <a:gd name="connsiteY14" fmla="*/ 569815 h 590770"/>
                    <a:gd name="connsiteX15" fmla="*/ 333300 w 591547"/>
                    <a:gd name="connsiteY15" fmla="*/ 382026 h 590770"/>
                    <a:gd name="connsiteX16" fmla="*/ 183194 w 591547"/>
                    <a:gd name="connsiteY16" fmla="*/ 357041 h 590770"/>
                    <a:gd name="connsiteX17" fmla="*/ 75053 w 591547"/>
                    <a:gd name="connsiteY17" fmla="*/ 382026 h 590770"/>
                    <a:gd name="connsiteX18" fmla="*/ 75053 w 591547"/>
                    <a:gd name="connsiteY18" fmla="*/ 569815 h 590770"/>
                    <a:gd name="connsiteX19" fmla="*/ 183194 w 591547"/>
                    <a:gd name="connsiteY19" fmla="*/ 569815 h 590770"/>
                    <a:gd name="connsiteX20" fmla="*/ 247709 w 591547"/>
                    <a:gd name="connsiteY20" fmla="*/ 311838 h 590770"/>
                    <a:gd name="connsiteX21" fmla="*/ 322851 w 591547"/>
                    <a:gd name="connsiteY21" fmla="*/ 311838 h 590770"/>
                    <a:gd name="connsiteX22" fmla="*/ 322851 w 591547"/>
                    <a:gd name="connsiteY22" fmla="*/ 332826 h 590770"/>
                    <a:gd name="connsiteX23" fmla="*/ 247709 w 591547"/>
                    <a:gd name="connsiteY23" fmla="*/ 332826 h 590770"/>
                    <a:gd name="connsiteX24" fmla="*/ 247709 w 591547"/>
                    <a:gd name="connsiteY24" fmla="*/ 257944 h 590770"/>
                    <a:gd name="connsiteX25" fmla="*/ 322851 w 591547"/>
                    <a:gd name="connsiteY25" fmla="*/ 257944 h 590770"/>
                    <a:gd name="connsiteX26" fmla="*/ 322851 w 591547"/>
                    <a:gd name="connsiteY26" fmla="*/ 279580 h 590770"/>
                    <a:gd name="connsiteX27" fmla="*/ 247709 w 591547"/>
                    <a:gd name="connsiteY27" fmla="*/ 279580 h 590770"/>
                    <a:gd name="connsiteX28" fmla="*/ 247709 w 591547"/>
                    <a:gd name="connsiteY28" fmla="*/ 203919 h 590770"/>
                    <a:gd name="connsiteX29" fmla="*/ 322851 w 591547"/>
                    <a:gd name="connsiteY29" fmla="*/ 203919 h 590770"/>
                    <a:gd name="connsiteX30" fmla="*/ 322851 w 591547"/>
                    <a:gd name="connsiteY30" fmla="*/ 225684 h 590770"/>
                    <a:gd name="connsiteX31" fmla="*/ 247709 w 591547"/>
                    <a:gd name="connsiteY31" fmla="*/ 225684 h 590770"/>
                    <a:gd name="connsiteX32" fmla="*/ 247709 w 591547"/>
                    <a:gd name="connsiteY32" fmla="*/ 150672 h 590770"/>
                    <a:gd name="connsiteX33" fmla="*/ 322851 w 591547"/>
                    <a:gd name="connsiteY33" fmla="*/ 150672 h 590770"/>
                    <a:gd name="connsiteX34" fmla="*/ 322851 w 591547"/>
                    <a:gd name="connsiteY34" fmla="*/ 171660 h 590770"/>
                    <a:gd name="connsiteX35" fmla="*/ 247709 w 591547"/>
                    <a:gd name="connsiteY35" fmla="*/ 171660 h 590770"/>
                    <a:gd name="connsiteX36" fmla="*/ 355090 w 591547"/>
                    <a:gd name="connsiteY36" fmla="*/ 102357 h 590770"/>
                    <a:gd name="connsiteX37" fmla="*/ 355090 w 591547"/>
                    <a:gd name="connsiteY37" fmla="*/ 373160 h 590770"/>
                    <a:gd name="connsiteX38" fmla="*/ 355090 w 591547"/>
                    <a:gd name="connsiteY38" fmla="*/ 376384 h 590770"/>
                    <a:gd name="connsiteX39" fmla="*/ 355090 w 591547"/>
                    <a:gd name="connsiteY39" fmla="*/ 569815 h 590770"/>
                    <a:gd name="connsiteX40" fmla="*/ 484213 w 591547"/>
                    <a:gd name="connsiteY40" fmla="*/ 569815 h 590770"/>
                    <a:gd name="connsiteX41" fmla="*/ 484213 w 591547"/>
                    <a:gd name="connsiteY41" fmla="*/ 154744 h 590770"/>
                    <a:gd name="connsiteX42" fmla="*/ 333300 w 591547"/>
                    <a:gd name="connsiteY42" fmla="*/ 99939 h 590770"/>
                    <a:gd name="connsiteX43" fmla="*/ 236458 w 591547"/>
                    <a:gd name="connsiteY43" fmla="*/ 125730 h 590770"/>
                    <a:gd name="connsiteX44" fmla="*/ 236458 w 591547"/>
                    <a:gd name="connsiteY44" fmla="*/ 341728 h 590770"/>
                    <a:gd name="connsiteX45" fmla="*/ 333300 w 591547"/>
                    <a:gd name="connsiteY45" fmla="*/ 360265 h 590770"/>
                    <a:gd name="connsiteX46" fmla="*/ 397862 w 591547"/>
                    <a:gd name="connsiteY46" fmla="*/ 21761 h 590770"/>
                    <a:gd name="connsiteX47" fmla="*/ 387371 w 591547"/>
                    <a:gd name="connsiteY47" fmla="*/ 32238 h 590770"/>
                    <a:gd name="connsiteX48" fmla="*/ 397862 w 591547"/>
                    <a:gd name="connsiteY48" fmla="*/ 42716 h 590770"/>
                    <a:gd name="connsiteX49" fmla="*/ 409160 w 591547"/>
                    <a:gd name="connsiteY49" fmla="*/ 32238 h 590770"/>
                    <a:gd name="connsiteX50" fmla="*/ 397862 w 591547"/>
                    <a:gd name="connsiteY50" fmla="*/ 21761 h 590770"/>
                    <a:gd name="connsiteX51" fmla="*/ 397862 w 591547"/>
                    <a:gd name="connsiteY51" fmla="*/ 0 h 590770"/>
                    <a:gd name="connsiteX52" fmla="*/ 430143 w 591547"/>
                    <a:gd name="connsiteY52" fmla="*/ 32238 h 590770"/>
                    <a:gd name="connsiteX53" fmla="*/ 409160 w 591547"/>
                    <a:gd name="connsiteY53" fmla="*/ 62865 h 590770"/>
                    <a:gd name="connsiteX54" fmla="*/ 409160 w 591547"/>
                    <a:gd name="connsiteY54" fmla="*/ 100745 h 590770"/>
                    <a:gd name="connsiteX55" fmla="*/ 498740 w 591547"/>
                    <a:gd name="connsiteY55" fmla="*/ 137819 h 590770"/>
                    <a:gd name="connsiteX56" fmla="*/ 506003 w 591547"/>
                    <a:gd name="connsiteY56" fmla="*/ 147491 h 590770"/>
                    <a:gd name="connsiteX57" fmla="*/ 506003 w 591547"/>
                    <a:gd name="connsiteY57" fmla="*/ 569815 h 590770"/>
                    <a:gd name="connsiteX58" fmla="*/ 591547 w 591547"/>
                    <a:gd name="connsiteY58" fmla="*/ 569815 h 590770"/>
                    <a:gd name="connsiteX59" fmla="*/ 591547 w 591547"/>
                    <a:gd name="connsiteY59" fmla="*/ 590770 h 590770"/>
                    <a:gd name="connsiteX60" fmla="*/ 494705 w 591547"/>
                    <a:gd name="connsiteY60" fmla="*/ 590770 h 590770"/>
                    <a:gd name="connsiteX61" fmla="*/ 344598 w 591547"/>
                    <a:gd name="connsiteY61" fmla="*/ 590770 h 590770"/>
                    <a:gd name="connsiteX62" fmla="*/ 193685 w 591547"/>
                    <a:gd name="connsiteY62" fmla="*/ 590770 h 590770"/>
                    <a:gd name="connsiteX63" fmla="*/ 64562 w 591547"/>
                    <a:gd name="connsiteY63" fmla="*/ 590770 h 590770"/>
                    <a:gd name="connsiteX64" fmla="*/ 0 w 591547"/>
                    <a:gd name="connsiteY64" fmla="*/ 590770 h 590770"/>
                    <a:gd name="connsiteX65" fmla="*/ 0 w 591547"/>
                    <a:gd name="connsiteY65" fmla="*/ 569815 h 590770"/>
                    <a:gd name="connsiteX66" fmla="*/ 54070 w 591547"/>
                    <a:gd name="connsiteY66" fmla="*/ 569815 h 590770"/>
                    <a:gd name="connsiteX67" fmla="*/ 54070 w 591547"/>
                    <a:gd name="connsiteY67" fmla="*/ 373160 h 590770"/>
                    <a:gd name="connsiteX68" fmla="*/ 62141 w 591547"/>
                    <a:gd name="connsiteY68" fmla="*/ 362683 h 590770"/>
                    <a:gd name="connsiteX69" fmla="*/ 191264 w 591547"/>
                    <a:gd name="connsiteY69" fmla="*/ 333668 h 590770"/>
                    <a:gd name="connsiteX70" fmla="*/ 195299 w 591547"/>
                    <a:gd name="connsiteY70" fmla="*/ 333668 h 590770"/>
                    <a:gd name="connsiteX71" fmla="*/ 196106 w 591547"/>
                    <a:gd name="connsiteY71" fmla="*/ 333668 h 590770"/>
                    <a:gd name="connsiteX72" fmla="*/ 215475 w 591547"/>
                    <a:gd name="connsiteY72" fmla="*/ 336892 h 590770"/>
                    <a:gd name="connsiteX73" fmla="*/ 215475 w 591547"/>
                    <a:gd name="connsiteY73" fmla="*/ 116864 h 590770"/>
                    <a:gd name="connsiteX74" fmla="*/ 223545 w 591547"/>
                    <a:gd name="connsiteY74" fmla="*/ 106387 h 590770"/>
                    <a:gd name="connsiteX75" fmla="*/ 341370 w 591547"/>
                    <a:gd name="connsiteY75" fmla="*/ 75760 h 590770"/>
                    <a:gd name="connsiteX76" fmla="*/ 342984 w 591547"/>
                    <a:gd name="connsiteY76" fmla="*/ 75760 h 590770"/>
                    <a:gd name="connsiteX77" fmla="*/ 345405 w 591547"/>
                    <a:gd name="connsiteY77" fmla="*/ 75760 h 590770"/>
                    <a:gd name="connsiteX78" fmla="*/ 347020 w 591547"/>
                    <a:gd name="connsiteY78" fmla="*/ 75760 h 590770"/>
                    <a:gd name="connsiteX79" fmla="*/ 348634 w 591547"/>
                    <a:gd name="connsiteY79" fmla="*/ 75760 h 590770"/>
                    <a:gd name="connsiteX80" fmla="*/ 387371 w 591547"/>
                    <a:gd name="connsiteY80" fmla="*/ 91879 h 590770"/>
                    <a:gd name="connsiteX81" fmla="*/ 387371 w 591547"/>
                    <a:gd name="connsiteY81" fmla="*/ 62865 h 590770"/>
                    <a:gd name="connsiteX82" fmla="*/ 365581 w 591547"/>
                    <a:gd name="connsiteY82" fmla="*/ 32238 h 590770"/>
                    <a:gd name="connsiteX83" fmla="*/ 397862 w 591547"/>
                    <a:gd name="connsiteY83" fmla="*/ 0 h 5907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</a:cxnLst>
                  <a:rect l="l" t="t" r="r" b="b"/>
                  <a:pathLst>
                    <a:path w="591547" h="590770">
                      <a:moveTo>
                        <a:pt x="86413" y="515758"/>
                      </a:moveTo>
                      <a:lnTo>
                        <a:pt x="171919" y="515758"/>
                      </a:lnTo>
                      <a:lnTo>
                        <a:pt x="171919" y="537523"/>
                      </a:lnTo>
                      <a:lnTo>
                        <a:pt x="86413" y="537523"/>
                      </a:lnTo>
                      <a:close/>
                      <a:moveTo>
                        <a:pt x="86413" y="461733"/>
                      </a:moveTo>
                      <a:lnTo>
                        <a:pt x="171919" y="461733"/>
                      </a:lnTo>
                      <a:lnTo>
                        <a:pt x="171919" y="483498"/>
                      </a:lnTo>
                      <a:lnTo>
                        <a:pt x="86413" y="483498"/>
                      </a:lnTo>
                      <a:close/>
                      <a:moveTo>
                        <a:pt x="86413" y="408616"/>
                      </a:moveTo>
                      <a:lnTo>
                        <a:pt x="171919" y="408616"/>
                      </a:lnTo>
                      <a:lnTo>
                        <a:pt x="171919" y="429474"/>
                      </a:lnTo>
                      <a:lnTo>
                        <a:pt x="86413" y="429474"/>
                      </a:lnTo>
                      <a:close/>
                      <a:moveTo>
                        <a:pt x="204177" y="357041"/>
                      </a:moveTo>
                      <a:lnTo>
                        <a:pt x="204177" y="569815"/>
                      </a:lnTo>
                      <a:lnTo>
                        <a:pt x="333300" y="569815"/>
                      </a:lnTo>
                      <a:lnTo>
                        <a:pt x="333300" y="382026"/>
                      </a:lnTo>
                      <a:close/>
                      <a:moveTo>
                        <a:pt x="183194" y="357041"/>
                      </a:moveTo>
                      <a:lnTo>
                        <a:pt x="75053" y="382026"/>
                      </a:lnTo>
                      <a:lnTo>
                        <a:pt x="75053" y="569815"/>
                      </a:lnTo>
                      <a:lnTo>
                        <a:pt x="183194" y="569815"/>
                      </a:lnTo>
                      <a:close/>
                      <a:moveTo>
                        <a:pt x="247709" y="311838"/>
                      </a:moveTo>
                      <a:lnTo>
                        <a:pt x="322851" y="311838"/>
                      </a:lnTo>
                      <a:lnTo>
                        <a:pt x="322851" y="332826"/>
                      </a:lnTo>
                      <a:lnTo>
                        <a:pt x="247709" y="332826"/>
                      </a:lnTo>
                      <a:close/>
                      <a:moveTo>
                        <a:pt x="247709" y="257944"/>
                      </a:moveTo>
                      <a:lnTo>
                        <a:pt x="322851" y="257944"/>
                      </a:lnTo>
                      <a:lnTo>
                        <a:pt x="322851" y="279580"/>
                      </a:lnTo>
                      <a:lnTo>
                        <a:pt x="247709" y="279580"/>
                      </a:lnTo>
                      <a:close/>
                      <a:moveTo>
                        <a:pt x="247709" y="203919"/>
                      </a:moveTo>
                      <a:lnTo>
                        <a:pt x="322851" y="203919"/>
                      </a:lnTo>
                      <a:lnTo>
                        <a:pt x="322851" y="225684"/>
                      </a:lnTo>
                      <a:lnTo>
                        <a:pt x="247709" y="225684"/>
                      </a:lnTo>
                      <a:close/>
                      <a:moveTo>
                        <a:pt x="247709" y="150672"/>
                      </a:moveTo>
                      <a:lnTo>
                        <a:pt x="322851" y="150672"/>
                      </a:lnTo>
                      <a:lnTo>
                        <a:pt x="322851" y="171660"/>
                      </a:lnTo>
                      <a:lnTo>
                        <a:pt x="247709" y="171660"/>
                      </a:lnTo>
                      <a:close/>
                      <a:moveTo>
                        <a:pt x="355090" y="102357"/>
                      </a:moveTo>
                      <a:lnTo>
                        <a:pt x="355090" y="373160"/>
                      </a:lnTo>
                      <a:lnTo>
                        <a:pt x="355090" y="376384"/>
                      </a:lnTo>
                      <a:lnTo>
                        <a:pt x="355090" y="569815"/>
                      </a:lnTo>
                      <a:lnTo>
                        <a:pt x="484213" y="569815"/>
                      </a:lnTo>
                      <a:lnTo>
                        <a:pt x="484213" y="154744"/>
                      </a:lnTo>
                      <a:close/>
                      <a:moveTo>
                        <a:pt x="333300" y="99939"/>
                      </a:moveTo>
                      <a:lnTo>
                        <a:pt x="236458" y="125730"/>
                      </a:lnTo>
                      <a:lnTo>
                        <a:pt x="236458" y="341728"/>
                      </a:lnTo>
                      <a:lnTo>
                        <a:pt x="333300" y="360265"/>
                      </a:lnTo>
                      <a:close/>
                      <a:moveTo>
                        <a:pt x="397862" y="21761"/>
                      </a:moveTo>
                      <a:cubicBezTo>
                        <a:pt x="392213" y="21761"/>
                        <a:pt x="387371" y="26596"/>
                        <a:pt x="387371" y="32238"/>
                      </a:cubicBezTo>
                      <a:cubicBezTo>
                        <a:pt x="387371" y="37880"/>
                        <a:pt x="392213" y="42716"/>
                        <a:pt x="397862" y="42716"/>
                      </a:cubicBezTo>
                      <a:cubicBezTo>
                        <a:pt x="404318" y="42716"/>
                        <a:pt x="409160" y="37880"/>
                        <a:pt x="409160" y="32238"/>
                      </a:cubicBezTo>
                      <a:cubicBezTo>
                        <a:pt x="409160" y="26596"/>
                        <a:pt x="404318" y="21761"/>
                        <a:pt x="397862" y="21761"/>
                      </a:cubicBezTo>
                      <a:close/>
                      <a:moveTo>
                        <a:pt x="397862" y="0"/>
                      </a:moveTo>
                      <a:cubicBezTo>
                        <a:pt x="415616" y="0"/>
                        <a:pt x="430143" y="14507"/>
                        <a:pt x="430143" y="32238"/>
                      </a:cubicBezTo>
                      <a:cubicBezTo>
                        <a:pt x="430143" y="45940"/>
                        <a:pt x="421266" y="58029"/>
                        <a:pt x="409160" y="62865"/>
                      </a:cubicBezTo>
                      <a:lnTo>
                        <a:pt x="409160" y="100745"/>
                      </a:lnTo>
                      <a:lnTo>
                        <a:pt x="498740" y="137819"/>
                      </a:lnTo>
                      <a:cubicBezTo>
                        <a:pt x="502775" y="139431"/>
                        <a:pt x="506003" y="143461"/>
                        <a:pt x="506003" y="147491"/>
                      </a:cubicBezTo>
                      <a:lnTo>
                        <a:pt x="506003" y="569815"/>
                      </a:lnTo>
                      <a:lnTo>
                        <a:pt x="591547" y="569815"/>
                      </a:lnTo>
                      <a:lnTo>
                        <a:pt x="591547" y="590770"/>
                      </a:lnTo>
                      <a:lnTo>
                        <a:pt x="494705" y="590770"/>
                      </a:lnTo>
                      <a:lnTo>
                        <a:pt x="344598" y="590770"/>
                      </a:lnTo>
                      <a:lnTo>
                        <a:pt x="193685" y="590770"/>
                      </a:lnTo>
                      <a:lnTo>
                        <a:pt x="64562" y="590770"/>
                      </a:lnTo>
                      <a:lnTo>
                        <a:pt x="0" y="590770"/>
                      </a:lnTo>
                      <a:lnTo>
                        <a:pt x="0" y="569815"/>
                      </a:lnTo>
                      <a:lnTo>
                        <a:pt x="54070" y="569815"/>
                      </a:lnTo>
                      <a:lnTo>
                        <a:pt x="54070" y="373160"/>
                      </a:lnTo>
                      <a:cubicBezTo>
                        <a:pt x="54070" y="368324"/>
                        <a:pt x="57298" y="364294"/>
                        <a:pt x="62141" y="362683"/>
                      </a:cubicBezTo>
                      <a:lnTo>
                        <a:pt x="191264" y="333668"/>
                      </a:lnTo>
                      <a:cubicBezTo>
                        <a:pt x="192878" y="332862"/>
                        <a:pt x="194492" y="332862"/>
                        <a:pt x="195299" y="333668"/>
                      </a:cubicBezTo>
                      <a:cubicBezTo>
                        <a:pt x="196106" y="333668"/>
                        <a:pt x="196106" y="333668"/>
                        <a:pt x="196106" y="333668"/>
                      </a:cubicBezTo>
                      <a:lnTo>
                        <a:pt x="215475" y="336892"/>
                      </a:lnTo>
                      <a:lnTo>
                        <a:pt x="215475" y="116864"/>
                      </a:lnTo>
                      <a:cubicBezTo>
                        <a:pt x="215475" y="112028"/>
                        <a:pt x="218703" y="107999"/>
                        <a:pt x="223545" y="106387"/>
                      </a:cubicBezTo>
                      <a:lnTo>
                        <a:pt x="341370" y="75760"/>
                      </a:lnTo>
                      <a:cubicBezTo>
                        <a:pt x="342177" y="75760"/>
                        <a:pt x="342177" y="75760"/>
                        <a:pt x="342984" y="75760"/>
                      </a:cubicBezTo>
                      <a:cubicBezTo>
                        <a:pt x="343791" y="75760"/>
                        <a:pt x="344598" y="74954"/>
                        <a:pt x="345405" y="75760"/>
                      </a:cubicBezTo>
                      <a:cubicBezTo>
                        <a:pt x="346213" y="75760"/>
                        <a:pt x="347020" y="75760"/>
                        <a:pt x="347020" y="75760"/>
                      </a:cubicBezTo>
                      <a:cubicBezTo>
                        <a:pt x="347827" y="75760"/>
                        <a:pt x="347827" y="75760"/>
                        <a:pt x="348634" y="75760"/>
                      </a:cubicBezTo>
                      <a:lnTo>
                        <a:pt x="387371" y="91879"/>
                      </a:lnTo>
                      <a:lnTo>
                        <a:pt x="387371" y="62865"/>
                      </a:lnTo>
                      <a:cubicBezTo>
                        <a:pt x="375265" y="58029"/>
                        <a:pt x="365581" y="45940"/>
                        <a:pt x="365581" y="32238"/>
                      </a:cubicBezTo>
                      <a:cubicBezTo>
                        <a:pt x="365581" y="14507"/>
                        <a:pt x="380107" y="0"/>
                        <a:pt x="397862" y="0"/>
                      </a:cubicBezTo>
                      <a:close/>
                    </a:path>
                  </a:pathLst>
                </a:custGeom>
                <a:solidFill>
                  <a:srgbClr val="4730B7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 b="1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6" name="iŝliḍè">
              <a:extLst>
                <a:ext uri="{FF2B5EF4-FFF2-40B4-BE49-F238E27FC236}">
                  <a16:creationId xmlns:a16="http://schemas.microsoft.com/office/drawing/2014/main" id="{A56F3368-80DE-47F6-ADAA-AA5C4E7D8611}"/>
                </a:ext>
              </a:extLst>
            </p:cNvPr>
            <p:cNvGrpSpPr/>
            <p:nvPr/>
          </p:nvGrpSpPr>
          <p:grpSpPr>
            <a:xfrm>
              <a:off x="863604" y="1340768"/>
              <a:ext cx="2195910" cy="4672589"/>
              <a:chOff x="762350" y="1340768"/>
              <a:chExt cx="2195910" cy="4672589"/>
            </a:xfrm>
          </p:grpSpPr>
          <p:grpSp>
            <p:nvGrpSpPr>
              <p:cNvPr id="23" name="ïśḷïďé">
                <a:extLst>
                  <a:ext uri="{FF2B5EF4-FFF2-40B4-BE49-F238E27FC236}">
                    <a16:creationId xmlns:a16="http://schemas.microsoft.com/office/drawing/2014/main" id="{4B9B8E48-EE5A-403D-901F-3925CA5BAF16}"/>
                  </a:ext>
                </a:extLst>
              </p:cNvPr>
              <p:cNvGrpSpPr/>
              <p:nvPr/>
            </p:nvGrpSpPr>
            <p:grpSpPr>
              <a:xfrm>
                <a:off x="762350" y="1340768"/>
                <a:ext cx="2195910" cy="908538"/>
                <a:chOff x="1268227" y="1619185"/>
                <a:chExt cx="2195910" cy="908538"/>
              </a:xfrm>
            </p:grpSpPr>
            <p:sp>
              <p:nvSpPr>
                <p:cNvPr id="36" name="îṣľïďê">
                  <a:extLst>
                    <a:ext uri="{FF2B5EF4-FFF2-40B4-BE49-F238E27FC236}">
                      <a16:creationId xmlns:a16="http://schemas.microsoft.com/office/drawing/2014/main" id="{A323CB1D-8F08-4DE3-8867-6DF54A6790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68227" y="1970324"/>
                  <a:ext cx="2195910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0000" rIns="90000" anchor="t" anchorCtr="0">
                  <a:normAutofit fontScale="77500" lnSpcReduction="20000"/>
                </a:bodyPr>
                <a:lstStyle/>
                <a:p>
                  <a:pPr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Click here to add content that matches the title.</a:t>
                  </a:r>
                  <a:br>
                    <a:rPr lang="en-US" altLang="zh-CN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</a:br>
                  <a:r>
                    <a:rPr lang="zh-CN" altLang="en-US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 </a:t>
                  </a:r>
                </a:p>
              </p:txBody>
            </p:sp>
            <p:sp>
              <p:nvSpPr>
                <p:cNvPr id="37" name="ïṡļîďè">
                  <a:extLst>
                    <a:ext uri="{FF2B5EF4-FFF2-40B4-BE49-F238E27FC236}">
                      <a16:creationId xmlns:a16="http://schemas.microsoft.com/office/drawing/2014/main" id="{D6A1E3E8-4E96-4CE3-AC14-093B184E7A8C}"/>
                    </a:ext>
                  </a:extLst>
                </p:cNvPr>
                <p:cNvSpPr txBox="1">
                  <a:spLocks/>
                </p:cNvSpPr>
                <p:nvPr/>
              </p:nvSpPr>
              <p:spPr bwMode="auto">
                <a:xfrm>
                  <a:off x="1268227" y="1619185"/>
                  <a:ext cx="2195910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rIns="90000">
                  <a:normAutofit fontScale="92500" lnSpcReduction="20000"/>
                </a:bodyPr>
                <a:lstStyle/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8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4" name="ïṣlîḋê">
                <a:extLst>
                  <a:ext uri="{FF2B5EF4-FFF2-40B4-BE49-F238E27FC236}">
                    <a16:creationId xmlns:a16="http://schemas.microsoft.com/office/drawing/2014/main" id="{6B1CC8FD-1800-4B9F-8D73-A413057932BA}"/>
                  </a:ext>
                </a:extLst>
              </p:cNvPr>
              <p:cNvGrpSpPr/>
              <p:nvPr/>
            </p:nvGrpSpPr>
            <p:grpSpPr>
              <a:xfrm>
                <a:off x="762350" y="2595452"/>
                <a:ext cx="2195910" cy="908538"/>
                <a:chOff x="1268227" y="1619185"/>
                <a:chExt cx="2195910" cy="908538"/>
              </a:xfrm>
            </p:grpSpPr>
            <p:sp>
              <p:nvSpPr>
                <p:cNvPr id="34" name="íṡļîḑe">
                  <a:extLst>
                    <a:ext uri="{FF2B5EF4-FFF2-40B4-BE49-F238E27FC236}">
                      <a16:creationId xmlns:a16="http://schemas.microsoft.com/office/drawing/2014/main" id="{6F0602D8-2751-458A-90B5-CD001F78CF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68227" y="1970324"/>
                  <a:ext cx="2195910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0000" rIns="90000" anchor="t" anchorCtr="0">
                  <a:normAutofit fontScale="77500" lnSpcReduction="20000"/>
                </a:bodyPr>
                <a:lstStyle/>
                <a:p>
                  <a:pPr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Click here to add content that matches the title.</a:t>
                  </a:r>
                  <a:br>
                    <a:rPr lang="en-US" altLang="zh-CN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</a:br>
                  <a:r>
                    <a:rPr lang="zh-CN" altLang="en-US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 </a:t>
                  </a:r>
                </a:p>
              </p:txBody>
            </p:sp>
            <p:sp>
              <p:nvSpPr>
                <p:cNvPr id="35" name="îṩliďè">
                  <a:extLst>
                    <a:ext uri="{FF2B5EF4-FFF2-40B4-BE49-F238E27FC236}">
                      <a16:creationId xmlns:a16="http://schemas.microsoft.com/office/drawing/2014/main" id="{FFBF5F51-E2CB-4D65-BEF7-FA17027743E9}"/>
                    </a:ext>
                  </a:extLst>
                </p:cNvPr>
                <p:cNvSpPr txBox="1">
                  <a:spLocks/>
                </p:cNvSpPr>
                <p:nvPr/>
              </p:nvSpPr>
              <p:spPr bwMode="auto">
                <a:xfrm>
                  <a:off x="1268227" y="1619185"/>
                  <a:ext cx="2195910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rIns="90000">
                  <a:normAutofit fontScale="92500" lnSpcReduction="20000"/>
                </a:bodyPr>
                <a:lstStyle/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8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5" name="ïSlîḋè">
                <a:extLst>
                  <a:ext uri="{FF2B5EF4-FFF2-40B4-BE49-F238E27FC236}">
                    <a16:creationId xmlns:a16="http://schemas.microsoft.com/office/drawing/2014/main" id="{09A9FD58-1C0C-4A73-BC88-335C380AB677}"/>
                  </a:ext>
                </a:extLst>
              </p:cNvPr>
              <p:cNvGrpSpPr/>
              <p:nvPr/>
            </p:nvGrpSpPr>
            <p:grpSpPr>
              <a:xfrm>
                <a:off x="762350" y="3850136"/>
                <a:ext cx="2195910" cy="908538"/>
                <a:chOff x="1268227" y="1619185"/>
                <a:chExt cx="2195910" cy="908538"/>
              </a:xfrm>
            </p:grpSpPr>
            <p:sp>
              <p:nvSpPr>
                <p:cNvPr id="32" name="iṩḻíḍè">
                  <a:extLst>
                    <a:ext uri="{FF2B5EF4-FFF2-40B4-BE49-F238E27FC236}">
                      <a16:creationId xmlns:a16="http://schemas.microsoft.com/office/drawing/2014/main" id="{0B7EC583-1CF6-4E36-8038-0DAE345AE2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68227" y="1970324"/>
                  <a:ext cx="2195910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0000" rIns="90000" anchor="t" anchorCtr="0">
                  <a:normAutofit fontScale="77500" lnSpcReduction="20000"/>
                </a:bodyPr>
                <a:lstStyle/>
                <a:p>
                  <a:pPr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Click here to add content that matches the title.</a:t>
                  </a:r>
                  <a:br>
                    <a:rPr lang="en-US" altLang="zh-CN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</a:br>
                  <a:r>
                    <a:rPr lang="zh-CN" altLang="en-US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 </a:t>
                  </a:r>
                </a:p>
              </p:txBody>
            </p:sp>
            <p:sp>
              <p:nvSpPr>
                <p:cNvPr id="33" name="iṩ1íḓê">
                  <a:extLst>
                    <a:ext uri="{FF2B5EF4-FFF2-40B4-BE49-F238E27FC236}">
                      <a16:creationId xmlns:a16="http://schemas.microsoft.com/office/drawing/2014/main" id="{007E3BE9-5CDF-4FE9-A66E-DA887E0CBC06}"/>
                    </a:ext>
                  </a:extLst>
                </p:cNvPr>
                <p:cNvSpPr txBox="1">
                  <a:spLocks/>
                </p:cNvSpPr>
                <p:nvPr/>
              </p:nvSpPr>
              <p:spPr bwMode="auto">
                <a:xfrm>
                  <a:off x="1268227" y="1619185"/>
                  <a:ext cx="2195910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rIns="90000">
                  <a:normAutofit fontScale="92500" lnSpcReduction="20000"/>
                </a:bodyPr>
                <a:lstStyle/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8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6" name="iṩ1ïḓè">
                <a:extLst>
                  <a:ext uri="{FF2B5EF4-FFF2-40B4-BE49-F238E27FC236}">
                    <a16:creationId xmlns:a16="http://schemas.microsoft.com/office/drawing/2014/main" id="{D7B447BB-1A69-4243-B5B3-01280BA3AD70}"/>
                  </a:ext>
                </a:extLst>
              </p:cNvPr>
              <p:cNvGrpSpPr/>
              <p:nvPr/>
            </p:nvGrpSpPr>
            <p:grpSpPr>
              <a:xfrm>
                <a:off x="762350" y="5104819"/>
                <a:ext cx="2195910" cy="908538"/>
                <a:chOff x="1268227" y="1619185"/>
                <a:chExt cx="2195910" cy="908538"/>
              </a:xfrm>
            </p:grpSpPr>
            <p:sp>
              <p:nvSpPr>
                <p:cNvPr id="30" name="îśḷïde">
                  <a:extLst>
                    <a:ext uri="{FF2B5EF4-FFF2-40B4-BE49-F238E27FC236}">
                      <a16:creationId xmlns:a16="http://schemas.microsoft.com/office/drawing/2014/main" id="{D98CF805-162F-43ED-A53F-54A5CA7EB1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68227" y="1970324"/>
                  <a:ext cx="2195910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0000" rIns="90000" anchor="t" anchorCtr="0">
                  <a:normAutofit fontScale="77500" lnSpcReduction="20000"/>
                </a:bodyPr>
                <a:lstStyle/>
                <a:p>
                  <a:pPr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Click here to add content that matches the title.</a:t>
                  </a:r>
                  <a:br>
                    <a:rPr lang="en-US" altLang="zh-CN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</a:br>
                  <a:r>
                    <a:rPr lang="zh-CN" altLang="en-US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 </a:t>
                  </a:r>
                </a:p>
              </p:txBody>
            </p:sp>
            <p:sp>
              <p:nvSpPr>
                <p:cNvPr id="31" name="ís1iḍé">
                  <a:extLst>
                    <a:ext uri="{FF2B5EF4-FFF2-40B4-BE49-F238E27FC236}">
                      <a16:creationId xmlns:a16="http://schemas.microsoft.com/office/drawing/2014/main" id="{161C7E5C-CE13-4E68-A03D-EF999486A8BA}"/>
                    </a:ext>
                  </a:extLst>
                </p:cNvPr>
                <p:cNvSpPr txBox="1">
                  <a:spLocks/>
                </p:cNvSpPr>
                <p:nvPr/>
              </p:nvSpPr>
              <p:spPr bwMode="auto">
                <a:xfrm>
                  <a:off x="1268227" y="1619185"/>
                  <a:ext cx="2195910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rIns="90000">
                  <a:normAutofit fontScale="92500" lnSpcReduction="20000"/>
                </a:bodyPr>
                <a:lstStyle/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8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id="{7B0D4200-A1D1-4573-B164-E8090EF2175B}"/>
                  </a:ext>
                </a:extLst>
              </p:cNvPr>
              <p:cNvCxnSpPr/>
              <p:nvPr/>
            </p:nvCxnSpPr>
            <p:spPr>
              <a:xfrm>
                <a:off x="762350" y="2420888"/>
                <a:ext cx="2088232" cy="0"/>
              </a:xfrm>
              <a:prstGeom prst="line">
                <a:avLst/>
              </a:prstGeom>
              <a:ln w="3175" cap="rnd">
                <a:solidFill>
                  <a:srgbClr val="FC6841"/>
                </a:solidFill>
                <a:round/>
                <a:headEnd type="none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id="{D81B81D9-E4F8-4C6B-BDC2-59FC53C89790}"/>
                  </a:ext>
                </a:extLst>
              </p:cNvPr>
              <p:cNvCxnSpPr/>
              <p:nvPr/>
            </p:nvCxnSpPr>
            <p:spPr>
              <a:xfrm>
                <a:off x="762350" y="3664472"/>
                <a:ext cx="2088232" cy="0"/>
              </a:xfrm>
              <a:prstGeom prst="line">
                <a:avLst/>
              </a:prstGeom>
              <a:ln w="3175" cap="rnd">
                <a:solidFill>
                  <a:srgbClr val="FC6841"/>
                </a:solidFill>
                <a:round/>
                <a:headEnd type="none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id="{A7CBB059-BB9C-4E5E-B291-21EA013B757C}"/>
                  </a:ext>
                </a:extLst>
              </p:cNvPr>
              <p:cNvCxnSpPr/>
              <p:nvPr/>
            </p:nvCxnSpPr>
            <p:spPr>
              <a:xfrm>
                <a:off x="762350" y="4889768"/>
                <a:ext cx="2088232" cy="0"/>
              </a:xfrm>
              <a:prstGeom prst="line">
                <a:avLst/>
              </a:prstGeom>
              <a:ln w="3175" cap="rnd">
                <a:solidFill>
                  <a:srgbClr val="FC6841"/>
                </a:solidFill>
                <a:round/>
                <a:headEnd type="none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ïşľïḑe">
              <a:extLst>
                <a:ext uri="{FF2B5EF4-FFF2-40B4-BE49-F238E27FC236}">
                  <a16:creationId xmlns:a16="http://schemas.microsoft.com/office/drawing/2014/main" id="{8277AB7C-DE27-4251-90F9-E55173F8CA9D}"/>
                </a:ext>
              </a:extLst>
            </p:cNvPr>
            <p:cNvGrpSpPr/>
            <p:nvPr/>
          </p:nvGrpSpPr>
          <p:grpSpPr>
            <a:xfrm>
              <a:off x="9132486" y="1340768"/>
              <a:ext cx="2195910" cy="4672589"/>
              <a:chOff x="9031232" y="1340768"/>
              <a:chExt cx="2195910" cy="4672589"/>
            </a:xfrm>
          </p:grpSpPr>
          <p:grpSp>
            <p:nvGrpSpPr>
              <p:cNvPr id="8" name="išḻíḓê">
                <a:extLst>
                  <a:ext uri="{FF2B5EF4-FFF2-40B4-BE49-F238E27FC236}">
                    <a16:creationId xmlns:a16="http://schemas.microsoft.com/office/drawing/2014/main" id="{2BA35BB8-1E6B-41B0-B960-8E08FC0A6DC8}"/>
                  </a:ext>
                </a:extLst>
              </p:cNvPr>
              <p:cNvGrpSpPr/>
              <p:nvPr/>
            </p:nvGrpSpPr>
            <p:grpSpPr>
              <a:xfrm>
                <a:off x="9031232" y="1340768"/>
                <a:ext cx="2195910" cy="908538"/>
                <a:chOff x="1268227" y="1619185"/>
                <a:chExt cx="2195910" cy="908538"/>
              </a:xfrm>
            </p:grpSpPr>
            <p:sp>
              <p:nvSpPr>
                <p:cNvPr id="21" name="iṧḷîḋé">
                  <a:extLst>
                    <a:ext uri="{FF2B5EF4-FFF2-40B4-BE49-F238E27FC236}">
                      <a16:creationId xmlns:a16="http://schemas.microsoft.com/office/drawing/2014/main" id="{05F15478-2984-4D39-A333-85453CA6CF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68227" y="1970324"/>
                  <a:ext cx="2195910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0000" rIns="90000" anchor="t" anchorCtr="0">
                  <a:normAutofit fontScale="77500" lnSpcReduction="20000"/>
                </a:bodyPr>
                <a:lstStyle/>
                <a:p>
                  <a:pPr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Click here to add content that matches the title.</a:t>
                  </a:r>
                  <a:br>
                    <a:rPr lang="en-US" altLang="zh-CN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</a:br>
                  <a:r>
                    <a:rPr lang="zh-CN" altLang="en-US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 </a:t>
                  </a:r>
                </a:p>
              </p:txBody>
            </p:sp>
            <p:sp>
              <p:nvSpPr>
                <p:cNvPr id="22" name="îśļïḓé">
                  <a:extLst>
                    <a:ext uri="{FF2B5EF4-FFF2-40B4-BE49-F238E27FC236}">
                      <a16:creationId xmlns:a16="http://schemas.microsoft.com/office/drawing/2014/main" id="{BB7E4142-0886-49D2-ADF4-D5FBF022F838}"/>
                    </a:ext>
                  </a:extLst>
                </p:cNvPr>
                <p:cNvSpPr txBox="1">
                  <a:spLocks/>
                </p:cNvSpPr>
                <p:nvPr/>
              </p:nvSpPr>
              <p:spPr bwMode="auto">
                <a:xfrm>
                  <a:off x="1268227" y="1619185"/>
                  <a:ext cx="2195910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rIns="90000">
                  <a:normAutofit fontScale="92500" lnSpcReduction="20000"/>
                </a:bodyPr>
                <a:lstStyle/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8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9" name="ïṩļïďê">
                <a:extLst>
                  <a:ext uri="{FF2B5EF4-FFF2-40B4-BE49-F238E27FC236}">
                    <a16:creationId xmlns:a16="http://schemas.microsoft.com/office/drawing/2014/main" id="{AC8037D4-3DFD-4EE7-9C47-96C22F97EE01}"/>
                  </a:ext>
                </a:extLst>
              </p:cNvPr>
              <p:cNvGrpSpPr/>
              <p:nvPr/>
            </p:nvGrpSpPr>
            <p:grpSpPr>
              <a:xfrm>
                <a:off x="9031232" y="2595452"/>
                <a:ext cx="2195910" cy="908538"/>
                <a:chOff x="1268227" y="1619185"/>
                <a:chExt cx="2195910" cy="908538"/>
              </a:xfrm>
            </p:grpSpPr>
            <p:sp>
              <p:nvSpPr>
                <p:cNvPr id="19" name="ïŝḻíḍè">
                  <a:extLst>
                    <a:ext uri="{FF2B5EF4-FFF2-40B4-BE49-F238E27FC236}">
                      <a16:creationId xmlns:a16="http://schemas.microsoft.com/office/drawing/2014/main" id="{A3500995-072A-4D42-AD4D-BC19E2E78B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68227" y="1970324"/>
                  <a:ext cx="2195910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0000" rIns="90000" anchor="t" anchorCtr="0">
                  <a:normAutofit fontScale="77500" lnSpcReduction="20000"/>
                </a:bodyPr>
                <a:lstStyle/>
                <a:p>
                  <a:pPr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Click here to add content that matches the title.</a:t>
                  </a:r>
                  <a:br>
                    <a:rPr lang="en-US" altLang="zh-CN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</a:br>
                  <a:r>
                    <a:rPr lang="zh-CN" altLang="en-US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 </a:t>
                  </a:r>
                </a:p>
              </p:txBody>
            </p:sp>
            <p:sp>
              <p:nvSpPr>
                <p:cNvPr id="20" name="iSļîdè">
                  <a:extLst>
                    <a:ext uri="{FF2B5EF4-FFF2-40B4-BE49-F238E27FC236}">
                      <a16:creationId xmlns:a16="http://schemas.microsoft.com/office/drawing/2014/main" id="{80D83C6D-AFCE-4279-9500-0B0AC1F488E1}"/>
                    </a:ext>
                  </a:extLst>
                </p:cNvPr>
                <p:cNvSpPr txBox="1">
                  <a:spLocks/>
                </p:cNvSpPr>
                <p:nvPr/>
              </p:nvSpPr>
              <p:spPr bwMode="auto">
                <a:xfrm>
                  <a:off x="1268227" y="1619185"/>
                  <a:ext cx="2195910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rIns="90000">
                  <a:normAutofit fontScale="92500" lnSpcReduction="20000"/>
                </a:bodyPr>
                <a:lstStyle/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8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0" name="íŝlîḋé">
                <a:extLst>
                  <a:ext uri="{FF2B5EF4-FFF2-40B4-BE49-F238E27FC236}">
                    <a16:creationId xmlns:a16="http://schemas.microsoft.com/office/drawing/2014/main" id="{1B489188-90F9-45A6-9DF7-BECECCB5F6F5}"/>
                  </a:ext>
                </a:extLst>
              </p:cNvPr>
              <p:cNvGrpSpPr/>
              <p:nvPr/>
            </p:nvGrpSpPr>
            <p:grpSpPr>
              <a:xfrm>
                <a:off x="9031232" y="3850136"/>
                <a:ext cx="2195910" cy="908538"/>
                <a:chOff x="1268227" y="1619185"/>
                <a:chExt cx="2195910" cy="908538"/>
              </a:xfrm>
            </p:grpSpPr>
            <p:sp>
              <p:nvSpPr>
                <p:cNvPr id="17" name="íŝliḓê">
                  <a:extLst>
                    <a:ext uri="{FF2B5EF4-FFF2-40B4-BE49-F238E27FC236}">
                      <a16:creationId xmlns:a16="http://schemas.microsoft.com/office/drawing/2014/main" id="{AAB8F682-820C-4A97-B69D-83F8322356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68227" y="1970324"/>
                  <a:ext cx="2195910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0000" rIns="90000" anchor="t" anchorCtr="0">
                  <a:normAutofit fontScale="77500" lnSpcReduction="20000"/>
                </a:bodyPr>
                <a:lstStyle/>
                <a:p>
                  <a:pPr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Click here to add content that matches the title.</a:t>
                  </a:r>
                  <a:br>
                    <a:rPr lang="en-US" altLang="zh-CN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</a:br>
                  <a:r>
                    <a:rPr lang="zh-CN" altLang="en-US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 </a:t>
                  </a:r>
                </a:p>
              </p:txBody>
            </p:sp>
            <p:sp>
              <p:nvSpPr>
                <p:cNvPr id="18" name="ís1íḋé">
                  <a:extLst>
                    <a:ext uri="{FF2B5EF4-FFF2-40B4-BE49-F238E27FC236}">
                      <a16:creationId xmlns:a16="http://schemas.microsoft.com/office/drawing/2014/main" id="{E8186FA7-F0E4-4876-8C04-0F90E6E94629}"/>
                    </a:ext>
                  </a:extLst>
                </p:cNvPr>
                <p:cNvSpPr txBox="1">
                  <a:spLocks/>
                </p:cNvSpPr>
                <p:nvPr/>
              </p:nvSpPr>
              <p:spPr bwMode="auto">
                <a:xfrm>
                  <a:off x="1268227" y="1619185"/>
                  <a:ext cx="2195910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rIns="90000">
                  <a:normAutofit fontScale="92500" lnSpcReduction="20000"/>
                </a:bodyPr>
                <a:lstStyle/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8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1" name="îṥľïde">
                <a:extLst>
                  <a:ext uri="{FF2B5EF4-FFF2-40B4-BE49-F238E27FC236}">
                    <a16:creationId xmlns:a16="http://schemas.microsoft.com/office/drawing/2014/main" id="{C2991DCB-094E-4286-816A-38838A3C91A1}"/>
                  </a:ext>
                </a:extLst>
              </p:cNvPr>
              <p:cNvGrpSpPr/>
              <p:nvPr/>
            </p:nvGrpSpPr>
            <p:grpSpPr>
              <a:xfrm>
                <a:off x="9031232" y="5104819"/>
                <a:ext cx="2195910" cy="908538"/>
                <a:chOff x="1268227" y="1619185"/>
                <a:chExt cx="2195910" cy="908538"/>
              </a:xfrm>
            </p:grpSpPr>
            <p:sp>
              <p:nvSpPr>
                <p:cNvPr id="15" name="îṩlîďé">
                  <a:extLst>
                    <a:ext uri="{FF2B5EF4-FFF2-40B4-BE49-F238E27FC236}">
                      <a16:creationId xmlns:a16="http://schemas.microsoft.com/office/drawing/2014/main" id="{B2CAC9FF-84E9-462C-A475-90F0D5BD51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68227" y="1970324"/>
                  <a:ext cx="2195910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0000" rIns="90000" anchor="t" anchorCtr="0">
                  <a:normAutofit fontScale="77500" lnSpcReduction="20000"/>
                </a:bodyPr>
                <a:lstStyle/>
                <a:p>
                  <a:pPr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Click here to add content that matches the title.</a:t>
                  </a:r>
                  <a:br>
                    <a:rPr lang="en-US" altLang="zh-CN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</a:br>
                  <a:r>
                    <a:rPr lang="zh-CN" altLang="en-US" sz="1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 </a:t>
                  </a:r>
                </a:p>
              </p:txBody>
            </p:sp>
            <p:sp>
              <p:nvSpPr>
                <p:cNvPr id="16" name="íṣľiďè">
                  <a:extLst>
                    <a:ext uri="{FF2B5EF4-FFF2-40B4-BE49-F238E27FC236}">
                      <a16:creationId xmlns:a16="http://schemas.microsoft.com/office/drawing/2014/main" id="{0AECBC1C-907A-4F6C-B39B-B074D510F6E5}"/>
                    </a:ext>
                  </a:extLst>
                </p:cNvPr>
                <p:cNvSpPr txBox="1">
                  <a:spLocks/>
                </p:cNvSpPr>
                <p:nvPr/>
              </p:nvSpPr>
              <p:spPr bwMode="auto">
                <a:xfrm>
                  <a:off x="1268227" y="1619185"/>
                  <a:ext cx="2195910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rIns="90000">
                  <a:normAutofit fontScale="92500" lnSpcReduction="20000"/>
                </a:bodyPr>
                <a:lstStyle/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8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cxnSp>
            <p:nvCxnSpPr>
              <p:cNvPr id="12" name="直接连接符 11">
                <a:extLst>
                  <a:ext uri="{FF2B5EF4-FFF2-40B4-BE49-F238E27FC236}">
                    <a16:creationId xmlns:a16="http://schemas.microsoft.com/office/drawing/2014/main" id="{47FFBFC4-61AF-4C3C-B738-1EBF9FF6FF5B}"/>
                  </a:ext>
                </a:extLst>
              </p:cNvPr>
              <p:cNvCxnSpPr/>
              <p:nvPr/>
            </p:nvCxnSpPr>
            <p:spPr>
              <a:xfrm>
                <a:off x="9138910" y="2420888"/>
                <a:ext cx="2088232" cy="0"/>
              </a:xfrm>
              <a:prstGeom prst="line">
                <a:avLst/>
              </a:prstGeom>
              <a:ln w="3175" cap="rnd">
                <a:solidFill>
                  <a:srgbClr val="4730B7"/>
                </a:solidFill>
                <a:round/>
                <a:headEnd type="none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>
                <a:extLst>
                  <a:ext uri="{FF2B5EF4-FFF2-40B4-BE49-F238E27FC236}">
                    <a16:creationId xmlns:a16="http://schemas.microsoft.com/office/drawing/2014/main" id="{EDBA7DFC-D428-48E1-AE3F-100FCEB6368F}"/>
                  </a:ext>
                </a:extLst>
              </p:cNvPr>
              <p:cNvCxnSpPr/>
              <p:nvPr/>
            </p:nvCxnSpPr>
            <p:spPr>
              <a:xfrm>
                <a:off x="9138910" y="3664472"/>
                <a:ext cx="2088232" cy="0"/>
              </a:xfrm>
              <a:prstGeom prst="line">
                <a:avLst/>
              </a:prstGeom>
              <a:ln w="3175" cap="rnd">
                <a:solidFill>
                  <a:srgbClr val="4730B7"/>
                </a:solidFill>
                <a:round/>
                <a:headEnd type="none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>
                <a:extLst>
                  <a:ext uri="{FF2B5EF4-FFF2-40B4-BE49-F238E27FC236}">
                    <a16:creationId xmlns:a16="http://schemas.microsoft.com/office/drawing/2014/main" id="{CCAFCE52-0286-45A6-BE64-692A4C4F0E34}"/>
                  </a:ext>
                </a:extLst>
              </p:cNvPr>
              <p:cNvCxnSpPr/>
              <p:nvPr/>
            </p:nvCxnSpPr>
            <p:spPr>
              <a:xfrm>
                <a:off x="9138910" y="4889768"/>
                <a:ext cx="2088232" cy="0"/>
              </a:xfrm>
              <a:prstGeom prst="line">
                <a:avLst/>
              </a:prstGeom>
              <a:ln w="3175" cap="rnd">
                <a:solidFill>
                  <a:srgbClr val="4730B7"/>
                </a:solidFill>
                <a:round/>
                <a:headEnd type="none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0" name="组合 49"/>
          <p:cNvGrpSpPr/>
          <p:nvPr/>
        </p:nvGrpSpPr>
        <p:grpSpPr>
          <a:xfrm>
            <a:off x="1158873" y="474940"/>
            <a:ext cx="3888432" cy="648081"/>
            <a:chOff x="1057275" y="431398"/>
            <a:chExt cx="3888432" cy="648081"/>
          </a:xfrm>
        </p:grpSpPr>
        <p:sp>
          <p:nvSpPr>
            <p:cNvPr id="51" name="文本框 50"/>
            <p:cNvSpPr txBox="1"/>
            <p:nvPr/>
          </p:nvSpPr>
          <p:spPr>
            <a:xfrm>
              <a:off x="1057275" y="431398"/>
              <a:ext cx="1728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131313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131313"/>
                </a:solidFill>
                <a:cs typeface="+mn-ea"/>
                <a:sym typeface="+mn-lt"/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1057275" y="802480"/>
              <a:ext cx="388843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enter your text messages</a:t>
              </a:r>
            </a:p>
          </p:txBody>
        </p:sp>
      </p:grpSp>
      <p:sp>
        <p:nvSpPr>
          <p:cNvPr id="53" name="同心圆 52"/>
          <p:cNvSpPr/>
          <p:nvPr/>
        </p:nvSpPr>
        <p:spPr>
          <a:xfrm>
            <a:off x="483118" y="513651"/>
            <a:ext cx="574157" cy="574157"/>
          </a:xfrm>
          <a:prstGeom prst="donut">
            <a:avLst>
              <a:gd name="adj" fmla="val 26576"/>
            </a:avLst>
          </a:prstGeom>
          <a:gradFill>
            <a:gsLst>
              <a:gs pos="0">
                <a:srgbClr val="F87038"/>
              </a:gs>
              <a:gs pos="38000">
                <a:srgbClr val="F35C49"/>
              </a:gs>
              <a:gs pos="18000">
                <a:srgbClr val="FD6743"/>
              </a:gs>
              <a:gs pos="56000">
                <a:srgbClr val="EE5058"/>
              </a:gs>
              <a:gs pos="95413">
                <a:srgbClr val="D72171"/>
              </a:gs>
              <a:gs pos="66000">
                <a:srgbClr val="E64866"/>
              </a:gs>
            </a:gsLst>
            <a:lin ang="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8156984"/>
      </p:ext>
    </p:extLst>
  </p:cSld>
  <p:clrMapOvr>
    <a:masterClrMapping/>
  </p:clrMapOvr>
  <p:transition spd="slow" advTm="25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d601550c-4504-4bff-8b72-999eff5a453b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585969" y="1865558"/>
            <a:ext cx="9020063" cy="4251080"/>
            <a:chOff x="799186" y="1123950"/>
            <a:chExt cx="10593629" cy="4992688"/>
          </a:xfrm>
        </p:grpSpPr>
        <p:sp>
          <p:nvSpPr>
            <p:cNvPr id="4" name="i$líḋê"/>
            <p:cNvSpPr/>
            <p:nvPr/>
          </p:nvSpPr>
          <p:spPr>
            <a:xfrm>
              <a:off x="2795015" y="1556792"/>
              <a:ext cx="1584176" cy="4559846"/>
            </a:xfrm>
            <a:prstGeom prst="parallelogram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" name="îŝḷide"/>
            <p:cNvSpPr/>
            <p:nvPr/>
          </p:nvSpPr>
          <p:spPr>
            <a:xfrm>
              <a:off x="799186" y="1123950"/>
              <a:ext cx="3168352" cy="4992688"/>
            </a:xfrm>
            <a:prstGeom prst="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" name="îṧḷíḓé"/>
            <p:cNvSpPr/>
            <p:nvPr/>
          </p:nvSpPr>
          <p:spPr>
            <a:xfrm>
              <a:off x="4124216" y="1700808"/>
              <a:ext cx="1080120" cy="341678"/>
            </a:xfrm>
            <a:prstGeom prst="roundRect">
              <a:avLst>
                <a:gd name="adj" fmla="val 13693"/>
              </a:avLst>
            </a:prstGeom>
            <a:solidFill>
              <a:schemeClr val="accent6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0000" tIns="46800" rIns="90000" bIns="46800" anchor="ctr">
              <a:no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keyword</a:t>
              </a:r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7" name="ïşľîḓê"/>
            <p:cNvGrpSpPr/>
            <p:nvPr/>
          </p:nvGrpSpPr>
          <p:grpSpPr>
            <a:xfrm>
              <a:off x="4095652" y="4288366"/>
              <a:ext cx="2578029" cy="1046002"/>
              <a:chOff x="8662573" y="1518902"/>
              <a:chExt cx="2578029" cy="1046002"/>
            </a:xfrm>
          </p:grpSpPr>
          <p:sp>
            <p:nvSpPr>
              <p:cNvPr id="34" name="íṩľíďe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/>
              </a:bodyPr>
              <a:lstStyle/>
              <a:p>
                <a:pPr algn="ctr"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  <a:p>
                <a:pPr algn="ctr" defTabSz="914378">
                  <a:spcBef>
                    <a:spcPct val="0"/>
                  </a:spcBef>
                  <a:defRPr/>
                </a:pP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ïṩḷiḋê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square" lIns="90000" tIns="46800" rIns="90000" bIns="46800" anchor="b">
                <a:normAutofit fontScale="85000" lnSpcReduction="20000"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íṡlídê"/>
            <p:cNvGrpSpPr/>
            <p:nvPr/>
          </p:nvGrpSpPr>
          <p:grpSpPr>
            <a:xfrm>
              <a:off x="6455219" y="4288366"/>
              <a:ext cx="2578029" cy="1046002"/>
              <a:chOff x="8662573" y="1518902"/>
              <a:chExt cx="2578029" cy="1046002"/>
            </a:xfrm>
          </p:grpSpPr>
          <p:sp>
            <p:nvSpPr>
              <p:cNvPr id="32" name="isliďé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/>
              </a:bodyPr>
              <a:lstStyle/>
              <a:p>
                <a:pPr algn="ctr"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  <a:p>
                <a:pPr algn="ctr" defTabSz="914378">
                  <a:spcBef>
                    <a:spcPct val="0"/>
                  </a:spcBef>
                  <a:defRPr/>
                </a:pP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iṥlîḓè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square" lIns="90000" tIns="46800" rIns="90000" bIns="46800" anchor="b">
                <a:normAutofit fontScale="85000" lnSpcReduction="20000"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í$ľïḓê"/>
            <p:cNvGrpSpPr/>
            <p:nvPr/>
          </p:nvGrpSpPr>
          <p:grpSpPr>
            <a:xfrm>
              <a:off x="8814786" y="4288366"/>
              <a:ext cx="2578029" cy="1046002"/>
              <a:chOff x="8662573" y="1518902"/>
              <a:chExt cx="2578029" cy="1046002"/>
            </a:xfrm>
          </p:grpSpPr>
          <p:sp>
            <p:nvSpPr>
              <p:cNvPr id="30" name="isḻidê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/>
              </a:bodyPr>
              <a:lstStyle/>
              <a:p>
                <a:pPr algn="ctr"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  <a:p>
                <a:pPr algn="ctr" defTabSz="914378">
                  <a:spcBef>
                    <a:spcPct val="0"/>
                  </a:spcBef>
                  <a:defRPr/>
                </a:pP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ïṡ1ïḍé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square" lIns="90000" tIns="46800" rIns="90000" bIns="46800" anchor="b">
                <a:normAutofit fontScale="85000" lnSpcReduction="20000"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10" name="肘形连接符 9"/>
            <p:cNvCxnSpPr>
              <a:cxnSpLocks/>
              <a:stCxn id="6" idx="3"/>
              <a:endCxn id="27" idx="0"/>
            </p:cNvCxnSpPr>
            <p:nvPr/>
          </p:nvCxnSpPr>
          <p:spPr>
            <a:xfrm>
              <a:off x="5204336" y="1871647"/>
              <a:ext cx="180330" cy="898128"/>
            </a:xfrm>
            <a:prstGeom prst="bentConnector2">
              <a:avLst/>
            </a:prstGeom>
            <a:ln w="9525">
              <a:solidFill>
                <a:srgbClr val="FC68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íSľíde"/>
            <p:cNvGrpSpPr/>
            <p:nvPr/>
          </p:nvGrpSpPr>
          <p:grpSpPr>
            <a:xfrm>
              <a:off x="5095741" y="2769775"/>
              <a:ext cx="577851" cy="640347"/>
              <a:chOff x="5168515" y="2790440"/>
              <a:chExt cx="577851" cy="640347"/>
            </a:xfrm>
          </p:grpSpPr>
          <p:grpSp>
            <p:nvGrpSpPr>
              <p:cNvPr id="26" name="îśľïďè"/>
              <p:cNvGrpSpPr/>
              <p:nvPr/>
            </p:nvGrpSpPr>
            <p:grpSpPr>
              <a:xfrm>
                <a:off x="5168515" y="2852936"/>
                <a:ext cx="577851" cy="577851"/>
                <a:chOff x="0" y="0"/>
                <a:chExt cx="1155700" cy="1155700"/>
              </a:xfrm>
            </p:grpSpPr>
            <p:sp>
              <p:nvSpPr>
                <p:cNvPr id="28" name="iṧlïḑê"/>
                <p:cNvSpPr/>
                <p:nvPr/>
              </p:nvSpPr>
              <p:spPr>
                <a:xfrm>
                  <a:off x="0" y="0"/>
                  <a:ext cx="1155700" cy="1155700"/>
                </a:xfrm>
                <a:prstGeom prst="roundRect">
                  <a:avLst>
                    <a:gd name="adj" fmla="val 15000"/>
                  </a:avLst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íṩľïde"/>
                <p:cNvSpPr/>
                <p:nvPr/>
              </p:nvSpPr>
              <p:spPr>
                <a:xfrm>
                  <a:off x="210400" y="252831"/>
                  <a:ext cx="772314" cy="62754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024" y="0"/>
                      </a:moveTo>
                      <a:cubicBezTo>
                        <a:pt x="912" y="0"/>
                        <a:pt x="0" y="1122"/>
                        <a:pt x="0" y="2491"/>
                      </a:cubicBezTo>
                      <a:lnTo>
                        <a:pt x="0" y="11634"/>
                      </a:lnTo>
                      <a:cubicBezTo>
                        <a:pt x="0" y="13008"/>
                        <a:pt x="912" y="14134"/>
                        <a:pt x="2024" y="14134"/>
                      </a:cubicBezTo>
                      <a:lnTo>
                        <a:pt x="2024" y="16617"/>
                      </a:lnTo>
                      <a:cubicBezTo>
                        <a:pt x="2024" y="17994"/>
                        <a:pt x="2935" y="19109"/>
                        <a:pt x="4049" y="19109"/>
                      </a:cubicBezTo>
                      <a:lnTo>
                        <a:pt x="4822" y="19109"/>
                      </a:lnTo>
                      <a:cubicBezTo>
                        <a:pt x="5125" y="20540"/>
                        <a:pt x="6166" y="21600"/>
                        <a:pt x="7423" y="21600"/>
                      </a:cubicBezTo>
                      <a:cubicBezTo>
                        <a:pt x="8673" y="21600"/>
                        <a:pt x="9726" y="20540"/>
                        <a:pt x="10030" y="19109"/>
                      </a:cubicBezTo>
                      <a:lnTo>
                        <a:pt x="13594" y="19109"/>
                      </a:lnTo>
                      <a:cubicBezTo>
                        <a:pt x="13897" y="20540"/>
                        <a:pt x="14942" y="21600"/>
                        <a:pt x="16202" y="21600"/>
                      </a:cubicBezTo>
                      <a:cubicBezTo>
                        <a:pt x="17449" y="21600"/>
                        <a:pt x="18498" y="20540"/>
                        <a:pt x="18803" y="19109"/>
                      </a:cubicBezTo>
                      <a:lnTo>
                        <a:pt x="19576" y="19109"/>
                      </a:lnTo>
                      <a:cubicBezTo>
                        <a:pt x="20692" y="19109"/>
                        <a:pt x="21600" y="17994"/>
                        <a:pt x="21600" y="16617"/>
                      </a:cubicBezTo>
                      <a:lnTo>
                        <a:pt x="21600" y="11634"/>
                      </a:lnTo>
                      <a:cubicBezTo>
                        <a:pt x="21600" y="11142"/>
                        <a:pt x="21482" y="10663"/>
                        <a:pt x="21259" y="10248"/>
                      </a:cubicBezTo>
                      <a:lnTo>
                        <a:pt x="18554" y="5265"/>
                      </a:lnTo>
                      <a:cubicBezTo>
                        <a:pt x="18182" y="4566"/>
                        <a:pt x="17557" y="4160"/>
                        <a:pt x="16876" y="4160"/>
                      </a:cubicBezTo>
                      <a:lnTo>
                        <a:pt x="14177" y="4160"/>
                      </a:lnTo>
                      <a:lnTo>
                        <a:pt x="14177" y="2491"/>
                      </a:lnTo>
                      <a:cubicBezTo>
                        <a:pt x="14177" y="1122"/>
                        <a:pt x="13265" y="0"/>
                        <a:pt x="12146" y="0"/>
                      </a:cubicBezTo>
                      <a:lnTo>
                        <a:pt x="2024" y="0"/>
                      </a:lnTo>
                      <a:close/>
                      <a:moveTo>
                        <a:pt x="2024" y="1669"/>
                      </a:moveTo>
                      <a:lnTo>
                        <a:pt x="12146" y="1669"/>
                      </a:lnTo>
                      <a:cubicBezTo>
                        <a:pt x="12524" y="1669"/>
                        <a:pt x="12821" y="2034"/>
                        <a:pt x="12821" y="2491"/>
                      </a:cubicBezTo>
                      <a:lnTo>
                        <a:pt x="12821" y="11634"/>
                      </a:lnTo>
                      <a:cubicBezTo>
                        <a:pt x="12821" y="12090"/>
                        <a:pt x="12524" y="12465"/>
                        <a:pt x="12146" y="12465"/>
                      </a:cubicBezTo>
                      <a:cubicBezTo>
                        <a:pt x="12146" y="12465"/>
                        <a:pt x="2024" y="12465"/>
                        <a:pt x="2024" y="12465"/>
                      </a:cubicBezTo>
                      <a:cubicBezTo>
                        <a:pt x="1649" y="12465"/>
                        <a:pt x="1350" y="12090"/>
                        <a:pt x="1350" y="11634"/>
                      </a:cubicBezTo>
                      <a:lnTo>
                        <a:pt x="1350" y="2491"/>
                      </a:lnTo>
                      <a:cubicBezTo>
                        <a:pt x="1350" y="2034"/>
                        <a:pt x="1649" y="1669"/>
                        <a:pt x="2024" y="1669"/>
                      </a:cubicBezTo>
                      <a:close/>
                      <a:moveTo>
                        <a:pt x="14177" y="5821"/>
                      </a:moveTo>
                      <a:lnTo>
                        <a:pt x="16876" y="5821"/>
                      </a:lnTo>
                      <a:cubicBezTo>
                        <a:pt x="17102" y="5821"/>
                        <a:pt x="17311" y="5958"/>
                        <a:pt x="17440" y="6184"/>
                      </a:cubicBezTo>
                      <a:lnTo>
                        <a:pt x="20132" y="11175"/>
                      </a:lnTo>
                      <a:cubicBezTo>
                        <a:pt x="20206" y="11307"/>
                        <a:pt x="20250" y="11475"/>
                        <a:pt x="20250" y="11634"/>
                      </a:cubicBezTo>
                      <a:cubicBezTo>
                        <a:pt x="20250" y="11634"/>
                        <a:pt x="20250" y="16617"/>
                        <a:pt x="20250" y="16617"/>
                      </a:cubicBezTo>
                      <a:cubicBezTo>
                        <a:pt x="20250" y="17074"/>
                        <a:pt x="19946" y="17448"/>
                        <a:pt x="19576" y="17448"/>
                      </a:cubicBezTo>
                      <a:lnTo>
                        <a:pt x="18803" y="17448"/>
                      </a:lnTo>
                      <a:cubicBezTo>
                        <a:pt x="18498" y="16016"/>
                        <a:pt x="17455" y="14956"/>
                        <a:pt x="16202" y="14956"/>
                      </a:cubicBezTo>
                      <a:cubicBezTo>
                        <a:pt x="14942" y="14956"/>
                        <a:pt x="13897" y="16016"/>
                        <a:pt x="13594" y="17448"/>
                      </a:cubicBezTo>
                      <a:lnTo>
                        <a:pt x="10030" y="17448"/>
                      </a:lnTo>
                      <a:cubicBezTo>
                        <a:pt x="9729" y="16016"/>
                        <a:pt x="8678" y="14956"/>
                        <a:pt x="7423" y="14956"/>
                      </a:cubicBezTo>
                      <a:cubicBezTo>
                        <a:pt x="6166" y="14956"/>
                        <a:pt x="5125" y="16016"/>
                        <a:pt x="4822" y="17448"/>
                      </a:cubicBezTo>
                      <a:lnTo>
                        <a:pt x="4049" y="17448"/>
                      </a:lnTo>
                      <a:cubicBezTo>
                        <a:pt x="3676" y="17448"/>
                        <a:pt x="3374" y="17074"/>
                        <a:pt x="3374" y="16617"/>
                      </a:cubicBezTo>
                      <a:lnTo>
                        <a:pt x="3374" y="14134"/>
                      </a:lnTo>
                      <a:lnTo>
                        <a:pt x="12146" y="14134"/>
                      </a:lnTo>
                      <a:cubicBezTo>
                        <a:pt x="13265" y="14134"/>
                        <a:pt x="14177" y="13008"/>
                        <a:pt x="14177" y="11634"/>
                      </a:cubicBezTo>
                      <a:lnTo>
                        <a:pt x="14177" y="5821"/>
                      </a:lnTo>
                      <a:close/>
                      <a:moveTo>
                        <a:pt x="15553" y="6450"/>
                      </a:moveTo>
                      <a:cubicBezTo>
                        <a:pt x="15182" y="6450"/>
                        <a:pt x="14885" y="6824"/>
                        <a:pt x="14885" y="7281"/>
                      </a:cubicBezTo>
                      <a:lnTo>
                        <a:pt x="14885" y="12263"/>
                      </a:lnTo>
                      <a:cubicBezTo>
                        <a:pt x="14885" y="12721"/>
                        <a:pt x="15182" y="13102"/>
                        <a:pt x="15553" y="13102"/>
                      </a:cubicBezTo>
                      <a:lnTo>
                        <a:pt x="18259" y="13102"/>
                      </a:lnTo>
                      <a:cubicBezTo>
                        <a:pt x="18629" y="13102"/>
                        <a:pt x="18934" y="12721"/>
                        <a:pt x="18934" y="12263"/>
                      </a:cubicBezTo>
                      <a:lnTo>
                        <a:pt x="18934" y="11022"/>
                      </a:lnTo>
                      <a:cubicBezTo>
                        <a:pt x="18934" y="10857"/>
                        <a:pt x="18888" y="10694"/>
                        <a:pt x="18816" y="10554"/>
                      </a:cubicBezTo>
                      <a:cubicBezTo>
                        <a:pt x="18816" y="10554"/>
                        <a:pt x="16798" y="6829"/>
                        <a:pt x="16798" y="6829"/>
                      </a:cubicBezTo>
                      <a:cubicBezTo>
                        <a:pt x="16673" y="6592"/>
                        <a:pt x="16460" y="6450"/>
                        <a:pt x="16234" y="6450"/>
                      </a:cubicBezTo>
                      <a:lnTo>
                        <a:pt x="15553" y="6450"/>
                      </a:lnTo>
                      <a:close/>
                      <a:moveTo>
                        <a:pt x="15553" y="7281"/>
                      </a:moveTo>
                      <a:lnTo>
                        <a:pt x="16234" y="7281"/>
                      </a:lnTo>
                      <a:lnTo>
                        <a:pt x="18259" y="11022"/>
                      </a:lnTo>
                      <a:cubicBezTo>
                        <a:pt x="18259" y="11022"/>
                        <a:pt x="18259" y="12263"/>
                        <a:pt x="18259" y="12263"/>
                      </a:cubicBezTo>
                      <a:lnTo>
                        <a:pt x="15553" y="12263"/>
                      </a:lnTo>
                      <a:lnTo>
                        <a:pt x="15553" y="7281"/>
                      </a:lnTo>
                      <a:close/>
                      <a:moveTo>
                        <a:pt x="7423" y="16617"/>
                      </a:moveTo>
                      <a:cubicBezTo>
                        <a:pt x="8167" y="16617"/>
                        <a:pt x="8772" y="17365"/>
                        <a:pt x="8772" y="18278"/>
                      </a:cubicBezTo>
                      <a:cubicBezTo>
                        <a:pt x="8772" y="19191"/>
                        <a:pt x="8167" y="19939"/>
                        <a:pt x="7423" y="19939"/>
                      </a:cubicBezTo>
                      <a:cubicBezTo>
                        <a:pt x="6677" y="19939"/>
                        <a:pt x="6073" y="19191"/>
                        <a:pt x="6073" y="18278"/>
                      </a:cubicBezTo>
                      <a:cubicBezTo>
                        <a:pt x="6073" y="17365"/>
                        <a:pt x="6677" y="16617"/>
                        <a:pt x="7423" y="16617"/>
                      </a:cubicBezTo>
                      <a:close/>
                      <a:moveTo>
                        <a:pt x="16202" y="16617"/>
                      </a:moveTo>
                      <a:cubicBezTo>
                        <a:pt x="16943" y="16617"/>
                        <a:pt x="17551" y="17365"/>
                        <a:pt x="17551" y="18278"/>
                      </a:cubicBezTo>
                      <a:cubicBezTo>
                        <a:pt x="17551" y="19191"/>
                        <a:pt x="16943" y="19939"/>
                        <a:pt x="16202" y="19939"/>
                      </a:cubicBezTo>
                      <a:cubicBezTo>
                        <a:pt x="15454" y="19939"/>
                        <a:pt x="14852" y="19191"/>
                        <a:pt x="14852" y="18278"/>
                      </a:cubicBezTo>
                      <a:cubicBezTo>
                        <a:pt x="14852" y="17365"/>
                        <a:pt x="15454" y="16617"/>
                        <a:pt x="16202" y="1661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7" name="ïṥḻidè"/>
              <p:cNvSpPr/>
              <p:nvPr/>
            </p:nvSpPr>
            <p:spPr>
              <a:xfrm>
                <a:off x="5394944" y="2790440"/>
                <a:ext cx="124992" cy="124992"/>
              </a:xfrm>
              <a:prstGeom prst="ellips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cxnSp>
          <p:nvCxnSpPr>
            <p:cNvPr id="12" name="肘形连接符 11"/>
            <p:cNvCxnSpPr>
              <a:cxnSpLocks/>
              <a:stCxn id="6" idx="3"/>
              <a:endCxn id="23" idx="0"/>
            </p:cNvCxnSpPr>
            <p:nvPr/>
          </p:nvCxnSpPr>
          <p:spPr>
            <a:xfrm>
              <a:off x="5204336" y="1871647"/>
              <a:ext cx="2539897" cy="898128"/>
            </a:xfrm>
            <a:prstGeom prst="bentConnector2">
              <a:avLst/>
            </a:prstGeom>
            <a:ln w="9525">
              <a:solidFill>
                <a:srgbClr val="FC68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îşļïḓe"/>
            <p:cNvGrpSpPr/>
            <p:nvPr/>
          </p:nvGrpSpPr>
          <p:grpSpPr>
            <a:xfrm>
              <a:off x="7455308" y="2769775"/>
              <a:ext cx="577851" cy="640347"/>
              <a:chOff x="7326982" y="2790440"/>
              <a:chExt cx="577851" cy="640347"/>
            </a:xfrm>
          </p:grpSpPr>
          <p:grpSp>
            <p:nvGrpSpPr>
              <p:cNvPr id="22" name="îṧļiďê"/>
              <p:cNvGrpSpPr/>
              <p:nvPr/>
            </p:nvGrpSpPr>
            <p:grpSpPr>
              <a:xfrm>
                <a:off x="7326982" y="2852936"/>
                <a:ext cx="577851" cy="577851"/>
                <a:chOff x="0" y="0"/>
                <a:chExt cx="1155700" cy="1155700"/>
              </a:xfrm>
            </p:grpSpPr>
            <p:sp>
              <p:nvSpPr>
                <p:cNvPr id="24" name="íŝḷiḋê"/>
                <p:cNvSpPr/>
                <p:nvPr/>
              </p:nvSpPr>
              <p:spPr>
                <a:xfrm>
                  <a:off x="0" y="0"/>
                  <a:ext cx="1155700" cy="1155700"/>
                </a:xfrm>
                <a:prstGeom prst="roundRect">
                  <a:avLst>
                    <a:gd name="adj" fmla="val 15000"/>
                  </a:avLst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iŝľïḋê"/>
                <p:cNvSpPr/>
                <p:nvPr/>
              </p:nvSpPr>
              <p:spPr>
                <a:xfrm>
                  <a:off x="183806" y="275576"/>
                  <a:ext cx="825501" cy="57363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99" h="21600" extrusionOk="0">
                      <a:moveTo>
                        <a:pt x="4416" y="0"/>
                      </a:moveTo>
                      <a:cubicBezTo>
                        <a:pt x="4300" y="0"/>
                        <a:pt x="4188" y="70"/>
                        <a:pt x="4106" y="189"/>
                      </a:cubicBezTo>
                      <a:cubicBezTo>
                        <a:pt x="4023" y="307"/>
                        <a:pt x="3975" y="468"/>
                        <a:pt x="3975" y="636"/>
                      </a:cubicBezTo>
                      <a:lnTo>
                        <a:pt x="3975" y="3704"/>
                      </a:lnTo>
                      <a:cubicBezTo>
                        <a:pt x="3975" y="3874"/>
                        <a:pt x="4022" y="4041"/>
                        <a:pt x="4106" y="4161"/>
                      </a:cubicBezTo>
                      <a:cubicBezTo>
                        <a:pt x="4189" y="4281"/>
                        <a:pt x="4298" y="4340"/>
                        <a:pt x="4416" y="4340"/>
                      </a:cubicBezTo>
                      <a:lnTo>
                        <a:pt x="6549" y="4340"/>
                      </a:lnTo>
                      <a:cubicBezTo>
                        <a:pt x="6666" y="4340"/>
                        <a:pt x="6776" y="4281"/>
                        <a:pt x="6859" y="4161"/>
                      </a:cubicBezTo>
                      <a:cubicBezTo>
                        <a:pt x="6942" y="4041"/>
                        <a:pt x="6990" y="3874"/>
                        <a:pt x="6990" y="3704"/>
                      </a:cubicBezTo>
                      <a:lnTo>
                        <a:pt x="6990" y="636"/>
                      </a:lnTo>
                      <a:cubicBezTo>
                        <a:pt x="6990" y="466"/>
                        <a:pt x="6942" y="309"/>
                        <a:pt x="6859" y="189"/>
                      </a:cubicBezTo>
                      <a:cubicBezTo>
                        <a:pt x="6776" y="69"/>
                        <a:pt x="6666" y="0"/>
                        <a:pt x="6549" y="0"/>
                      </a:cubicBezTo>
                      <a:lnTo>
                        <a:pt x="4416" y="0"/>
                      </a:lnTo>
                      <a:close/>
                      <a:moveTo>
                        <a:pt x="4858" y="1271"/>
                      </a:moveTo>
                      <a:lnTo>
                        <a:pt x="6107" y="1271"/>
                      </a:lnTo>
                      <a:lnTo>
                        <a:pt x="6107" y="3069"/>
                      </a:lnTo>
                      <a:lnTo>
                        <a:pt x="4858" y="3069"/>
                      </a:lnTo>
                      <a:cubicBezTo>
                        <a:pt x="4858" y="3069"/>
                        <a:pt x="4858" y="1271"/>
                        <a:pt x="4858" y="1271"/>
                      </a:cubicBezTo>
                      <a:close/>
                      <a:moveTo>
                        <a:pt x="3174" y="5402"/>
                      </a:moveTo>
                      <a:cubicBezTo>
                        <a:pt x="2762" y="5402"/>
                        <a:pt x="2429" y="5892"/>
                        <a:pt x="2429" y="6485"/>
                      </a:cubicBezTo>
                      <a:lnTo>
                        <a:pt x="2429" y="9554"/>
                      </a:lnTo>
                      <a:cubicBezTo>
                        <a:pt x="2429" y="9721"/>
                        <a:pt x="2478" y="9882"/>
                        <a:pt x="2560" y="10001"/>
                      </a:cubicBezTo>
                      <a:cubicBezTo>
                        <a:pt x="2643" y="10119"/>
                        <a:pt x="2754" y="10189"/>
                        <a:pt x="2871" y="10189"/>
                      </a:cubicBezTo>
                      <a:lnTo>
                        <a:pt x="11165" y="10189"/>
                      </a:lnTo>
                      <a:cubicBezTo>
                        <a:pt x="11318" y="10189"/>
                        <a:pt x="11464" y="10069"/>
                        <a:pt x="11545" y="9881"/>
                      </a:cubicBezTo>
                      <a:cubicBezTo>
                        <a:pt x="11625" y="9694"/>
                        <a:pt x="11628" y="9464"/>
                        <a:pt x="11559" y="9266"/>
                      </a:cubicBezTo>
                      <a:lnTo>
                        <a:pt x="10427" y="5998"/>
                      </a:lnTo>
                      <a:cubicBezTo>
                        <a:pt x="10300" y="5635"/>
                        <a:pt x="10040" y="5402"/>
                        <a:pt x="9757" y="5402"/>
                      </a:cubicBezTo>
                      <a:lnTo>
                        <a:pt x="3174" y="5402"/>
                      </a:lnTo>
                      <a:close/>
                      <a:moveTo>
                        <a:pt x="3312" y="6674"/>
                      </a:moveTo>
                      <a:lnTo>
                        <a:pt x="9675" y="6674"/>
                      </a:lnTo>
                      <a:lnTo>
                        <a:pt x="10454" y="8918"/>
                      </a:lnTo>
                      <a:lnTo>
                        <a:pt x="3312" y="8918"/>
                      </a:lnTo>
                      <a:cubicBezTo>
                        <a:pt x="3312" y="8918"/>
                        <a:pt x="3312" y="6674"/>
                        <a:pt x="3312" y="6674"/>
                      </a:cubicBezTo>
                      <a:close/>
                      <a:moveTo>
                        <a:pt x="745" y="11123"/>
                      </a:moveTo>
                      <a:cubicBezTo>
                        <a:pt x="320" y="11126"/>
                        <a:pt x="0" y="11619"/>
                        <a:pt x="0" y="12195"/>
                      </a:cubicBezTo>
                      <a:cubicBezTo>
                        <a:pt x="0" y="12312"/>
                        <a:pt x="16" y="12433"/>
                        <a:pt x="41" y="12543"/>
                      </a:cubicBezTo>
                      <a:lnTo>
                        <a:pt x="1691" y="19673"/>
                      </a:lnTo>
                      <a:cubicBezTo>
                        <a:pt x="1958" y="20828"/>
                        <a:pt x="2708" y="21600"/>
                        <a:pt x="3554" y="21600"/>
                      </a:cubicBezTo>
                      <a:lnTo>
                        <a:pt x="14236" y="21600"/>
                      </a:lnTo>
                      <a:cubicBezTo>
                        <a:pt x="16616" y="21600"/>
                        <a:pt x="18807" y="19743"/>
                        <a:pt x="19957" y="16744"/>
                      </a:cubicBezTo>
                      <a:lnTo>
                        <a:pt x="21461" y="12821"/>
                      </a:lnTo>
                      <a:cubicBezTo>
                        <a:pt x="21553" y="12636"/>
                        <a:pt x="21600" y="12416"/>
                        <a:pt x="21599" y="12205"/>
                      </a:cubicBezTo>
                      <a:cubicBezTo>
                        <a:pt x="21598" y="11655"/>
                        <a:pt x="21294" y="11127"/>
                        <a:pt x="20854" y="11123"/>
                      </a:cubicBezTo>
                      <a:lnTo>
                        <a:pt x="745" y="11123"/>
                      </a:lnTo>
                      <a:close/>
                      <a:moveTo>
                        <a:pt x="883" y="12394"/>
                      </a:moveTo>
                      <a:lnTo>
                        <a:pt x="20557" y="12394"/>
                      </a:lnTo>
                      <a:cubicBezTo>
                        <a:pt x="20557" y="12394"/>
                        <a:pt x="19129" y="16128"/>
                        <a:pt x="19129" y="16128"/>
                      </a:cubicBezTo>
                      <a:cubicBezTo>
                        <a:pt x="18134" y="18722"/>
                        <a:pt x="16239" y="20329"/>
                        <a:pt x="14181" y="20329"/>
                      </a:cubicBezTo>
                      <a:lnTo>
                        <a:pt x="3499" y="20329"/>
                      </a:lnTo>
                      <a:cubicBezTo>
                        <a:pt x="3033" y="20329"/>
                        <a:pt x="2617" y="19902"/>
                        <a:pt x="2470" y="19266"/>
                      </a:cubicBezTo>
                      <a:lnTo>
                        <a:pt x="883" y="12394"/>
                      </a:lnTo>
                      <a:close/>
                      <a:moveTo>
                        <a:pt x="5272" y="14301"/>
                      </a:moveTo>
                      <a:cubicBezTo>
                        <a:pt x="4798" y="14301"/>
                        <a:pt x="4416" y="14859"/>
                        <a:pt x="4416" y="15542"/>
                      </a:cubicBezTo>
                      <a:cubicBezTo>
                        <a:pt x="4416" y="16225"/>
                        <a:pt x="4798" y="16774"/>
                        <a:pt x="5272" y="16774"/>
                      </a:cubicBezTo>
                      <a:cubicBezTo>
                        <a:pt x="5747" y="16774"/>
                        <a:pt x="6135" y="16225"/>
                        <a:pt x="6135" y="15542"/>
                      </a:cubicBezTo>
                      <a:cubicBezTo>
                        <a:pt x="6135" y="14859"/>
                        <a:pt x="5747" y="14301"/>
                        <a:pt x="5272" y="14301"/>
                      </a:cubicBezTo>
                      <a:close/>
                      <a:moveTo>
                        <a:pt x="8170" y="14301"/>
                      </a:moveTo>
                      <a:cubicBezTo>
                        <a:pt x="7695" y="14301"/>
                        <a:pt x="7308" y="14859"/>
                        <a:pt x="7308" y="15542"/>
                      </a:cubicBezTo>
                      <a:cubicBezTo>
                        <a:pt x="7308" y="16225"/>
                        <a:pt x="7695" y="16774"/>
                        <a:pt x="8170" y="16774"/>
                      </a:cubicBezTo>
                      <a:cubicBezTo>
                        <a:pt x="8645" y="16774"/>
                        <a:pt x="9026" y="16225"/>
                        <a:pt x="9026" y="15542"/>
                      </a:cubicBezTo>
                      <a:cubicBezTo>
                        <a:pt x="9026" y="14859"/>
                        <a:pt x="8645" y="14301"/>
                        <a:pt x="8170" y="14301"/>
                      </a:cubicBezTo>
                      <a:close/>
                      <a:moveTo>
                        <a:pt x="11062" y="14301"/>
                      </a:moveTo>
                      <a:cubicBezTo>
                        <a:pt x="10587" y="14301"/>
                        <a:pt x="10199" y="14859"/>
                        <a:pt x="10199" y="15542"/>
                      </a:cubicBezTo>
                      <a:cubicBezTo>
                        <a:pt x="10199" y="16225"/>
                        <a:pt x="10587" y="16774"/>
                        <a:pt x="11062" y="16774"/>
                      </a:cubicBezTo>
                      <a:cubicBezTo>
                        <a:pt x="11537" y="16774"/>
                        <a:pt x="11917" y="16225"/>
                        <a:pt x="11917" y="15542"/>
                      </a:cubicBezTo>
                      <a:cubicBezTo>
                        <a:pt x="11917" y="14859"/>
                        <a:pt x="11537" y="14301"/>
                        <a:pt x="11062" y="1430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3" name="ïsļîde"/>
              <p:cNvSpPr/>
              <p:nvPr/>
            </p:nvSpPr>
            <p:spPr>
              <a:xfrm>
                <a:off x="7553411" y="2790440"/>
                <a:ext cx="124992" cy="124992"/>
              </a:xfrm>
              <a:prstGeom prst="ellipse">
                <a:avLst/>
              </a:prstGeom>
              <a:solidFill>
                <a:schemeClr val="accent2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cxnSp>
          <p:nvCxnSpPr>
            <p:cNvPr id="14" name="肘形连接符 13"/>
            <p:cNvCxnSpPr>
              <a:cxnSpLocks/>
              <a:stCxn id="6" idx="3"/>
              <a:endCxn id="19" idx="0"/>
            </p:cNvCxnSpPr>
            <p:nvPr/>
          </p:nvCxnSpPr>
          <p:spPr>
            <a:xfrm>
              <a:off x="5204336" y="1871647"/>
              <a:ext cx="4899464" cy="898128"/>
            </a:xfrm>
            <a:prstGeom prst="bentConnector2">
              <a:avLst/>
            </a:prstGeom>
            <a:ln w="9525">
              <a:solidFill>
                <a:srgbClr val="FC68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iṩ1iḑe"/>
            <p:cNvGrpSpPr/>
            <p:nvPr/>
          </p:nvGrpSpPr>
          <p:grpSpPr>
            <a:xfrm>
              <a:off x="9814875" y="2769775"/>
              <a:ext cx="577851" cy="661012"/>
              <a:chOff x="9479482" y="2769775"/>
              <a:chExt cx="577851" cy="661012"/>
            </a:xfrm>
          </p:grpSpPr>
          <p:grpSp>
            <p:nvGrpSpPr>
              <p:cNvPr id="18" name="i$1íḑè"/>
              <p:cNvGrpSpPr/>
              <p:nvPr/>
            </p:nvGrpSpPr>
            <p:grpSpPr>
              <a:xfrm>
                <a:off x="9479482" y="2852936"/>
                <a:ext cx="577851" cy="577851"/>
                <a:chOff x="0" y="0"/>
                <a:chExt cx="1155700" cy="1155700"/>
              </a:xfrm>
            </p:grpSpPr>
            <p:sp>
              <p:nvSpPr>
                <p:cNvPr id="20" name="í$ḻíḍè"/>
                <p:cNvSpPr/>
                <p:nvPr/>
              </p:nvSpPr>
              <p:spPr>
                <a:xfrm>
                  <a:off x="0" y="0"/>
                  <a:ext cx="1155700" cy="1155700"/>
                </a:xfrm>
                <a:prstGeom prst="roundRect">
                  <a:avLst>
                    <a:gd name="adj" fmla="val 15000"/>
                  </a:avLst>
                </a:prstGeom>
                <a:solidFill>
                  <a:srgbClr val="FC684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ï$1ïḋé"/>
                <p:cNvSpPr/>
                <p:nvPr/>
              </p:nvSpPr>
              <p:spPr>
                <a:xfrm>
                  <a:off x="262400" y="165671"/>
                  <a:ext cx="668314" cy="84778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8003" y="6729"/>
                      </a:moveTo>
                      <a:cubicBezTo>
                        <a:pt x="17891" y="6790"/>
                        <a:pt x="17842" y="6883"/>
                        <a:pt x="17842" y="6994"/>
                      </a:cubicBezTo>
                      <a:cubicBezTo>
                        <a:pt x="17842" y="7080"/>
                        <a:pt x="17901" y="7139"/>
                        <a:pt x="18015" y="7191"/>
                      </a:cubicBezTo>
                      <a:cubicBezTo>
                        <a:pt x="18122" y="7230"/>
                        <a:pt x="18344" y="7284"/>
                        <a:pt x="18697" y="7352"/>
                      </a:cubicBezTo>
                      <a:cubicBezTo>
                        <a:pt x="19207" y="7434"/>
                        <a:pt x="19552" y="7540"/>
                        <a:pt x="19715" y="7661"/>
                      </a:cubicBezTo>
                      <a:cubicBezTo>
                        <a:pt x="19899" y="7775"/>
                        <a:pt x="19976" y="7963"/>
                        <a:pt x="19976" y="8220"/>
                      </a:cubicBezTo>
                      <a:cubicBezTo>
                        <a:pt x="19976" y="8479"/>
                        <a:pt x="19851" y="8684"/>
                        <a:pt x="19591" y="8842"/>
                      </a:cubicBezTo>
                      <a:cubicBezTo>
                        <a:pt x="19332" y="8993"/>
                        <a:pt x="18985" y="9069"/>
                        <a:pt x="18546" y="9069"/>
                      </a:cubicBezTo>
                      <a:cubicBezTo>
                        <a:pt x="18091" y="9069"/>
                        <a:pt x="17748" y="8987"/>
                        <a:pt x="17505" y="8826"/>
                      </a:cubicBezTo>
                      <a:cubicBezTo>
                        <a:pt x="17256" y="8660"/>
                        <a:pt x="17122" y="8433"/>
                        <a:pt x="17105" y="8130"/>
                      </a:cubicBezTo>
                      <a:lnTo>
                        <a:pt x="17814" y="8130"/>
                      </a:lnTo>
                      <a:cubicBezTo>
                        <a:pt x="17814" y="8283"/>
                        <a:pt x="17879" y="8395"/>
                        <a:pt x="18015" y="8471"/>
                      </a:cubicBezTo>
                      <a:cubicBezTo>
                        <a:pt x="18132" y="8553"/>
                        <a:pt x="18312" y="8592"/>
                        <a:pt x="18546" y="8592"/>
                      </a:cubicBezTo>
                      <a:cubicBezTo>
                        <a:pt x="18773" y="8592"/>
                        <a:pt x="18957" y="8562"/>
                        <a:pt x="19091" y="8501"/>
                      </a:cubicBezTo>
                      <a:cubicBezTo>
                        <a:pt x="19217" y="8442"/>
                        <a:pt x="19283" y="8356"/>
                        <a:pt x="19283" y="8253"/>
                      </a:cubicBezTo>
                      <a:cubicBezTo>
                        <a:pt x="19283" y="8152"/>
                        <a:pt x="19234" y="8078"/>
                        <a:pt x="19148" y="8024"/>
                      </a:cubicBezTo>
                      <a:cubicBezTo>
                        <a:pt x="19054" y="7973"/>
                        <a:pt x="18860" y="7926"/>
                        <a:pt x="18555" y="7874"/>
                      </a:cubicBezTo>
                      <a:cubicBezTo>
                        <a:pt x="18003" y="7775"/>
                        <a:pt x="17623" y="7669"/>
                        <a:pt x="17440" y="7554"/>
                      </a:cubicBezTo>
                      <a:cubicBezTo>
                        <a:pt x="17256" y="7442"/>
                        <a:pt x="17161" y="7268"/>
                        <a:pt x="17161" y="7024"/>
                      </a:cubicBezTo>
                      <a:cubicBezTo>
                        <a:pt x="17161" y="6759"/>
                        <a:pt x="17278" y="6550"/>
                        <a:pt x="17527" y="6388"/>
                      </a:cubicBezTo>
                      <a:cubicBezTo>
                        <a:pt x="17776" y="6230"/>
                        <a:pt x="18103" y="6154"/>
                        <a:pt x="18524" y="6154"/>
                      </a:cubicBezTo>
                      <a:cubicBezTo>
                        <a:pt x="18919" y="6154"/>
                        <a:pt x="19234" y="6230"/>
                        <a:pt x="19487" y="6397"/>
                      </a:cubicBezTo>
                      <a:cubicBezTo>
                        <a:pt x="19737" y="6563"/>
                        <a:pt x="19868" y="6785"/>
                        <a:pt x="19899" y="7063"/>
                      </a:cubicBezTo>
                      <a:lnTo>
                        <a:pt x="19179" y="7063"/>
                      </a:lnTo>
                      <a:cubicBezTo>
                        <a:pt x="19169" y="6926"/>
                        <a:pt x="19091" y="6820"/>
                        <a:pt x="18967" y="6747"/>
                      </a:cubicBezTo>
                      <a:cubicBezTo>
                        <a:pt x="18832" y="6670"/>
                        <a:pt x="18648" y="6631"/>
                        <a:pt x="18437" y="6631"/>
                      </a:cubicBezTo>
                      <a:cubicBezTo>
                        <a:pt x="18257" y="6631"/>
                        <a:pt x="18103" y="6661"/>
                        <a:pt x="18003" y="6729"/>
                      </a:cubicBezTo>
                      <a:cubicBezTo>
                        <a:pt x="18003" y="6729"/>
                        <a:pt x="18003" y="6729"/>
                        <a:pt x="18003" y="6729"/>
                      </a:cubicBezTo>
                      <a:close/>
                      <a:moveTo>
                        <a:pt x="15761" y="7344"/>
                      </a:moveTo>
                      <a:cubicBezTo>
                        <a:pt x="15665" y="7405"/>
                        <a:pt x="15528" y="7434"/>
                        <a:pt x="15338" y="7434"/>
                      </a:cubicBezTo>
                      <a:lnTo>
                        <a:pt x="14490" y="7434"/>
                      </a:lnTo>
                      <a:lnTo>
                        <a:pt x="14490" y="6707"/>
                      </a:lnTo>
                      <a:lnTo>
                        <a:pt x="15366" y="6707"/>
                      </a:lnTo>
                      <a:cubicBezTo>
                        <a:pt x="15549" y="6707"/>
                        <a:pt x="15675" y="6738"/>
                        <a:pt x="15768" y="6798"/>
                      </a:cubicBezTo>
                      <a:cubicBezTo>
                        <a:pt x="15865" y="6857"/>
                        <a:pt x="15902" y="6950"/>
                        <a:pt x="15902" y="7070"/>
                      </a:cubicBezTo>
                      <a:cubicBezTo>
                        <a:pt x="15902" y="7191"/>
                        <a:pt x="15855" y="7284"/>
                        <a:pt x="15761" y="7344"/>
                      </a:cubicBezTo>
                      <a:cubicBezTo>
                        <a:pt x="15761" y="7344"/>
                        <a:pt x="15761" y="7344"/>
                        <a:pt x="15761" y="7344"/>
                      </a:cubicBezTo>
                      <a:close/>
                      <a:moveTo>
                        <a:pt x="16633" y="6994"/>
                      </a:moveTo>
                      <a:cubicBezTo>
                        <a:pt x="16633" y="6769"/>
                        <a:pt x="16526" y="6579"/>
                        <a:pt x="16326" y="6435"/>
                      </a:cubicBezTo>
                      <a:cubicBezTo>
                        <a:pt x="16124" y="6299"/>
                        <a:pt x="15855" y="6230"/>
                        <a:pt x="15518" y="6230"/>
                      </a:cubicBezTo>
                      <a:lnTo>
                        <a:pt x="13751" y="6230"/>
                      </a:lnTo>
                      <a:lnTo>
                        <a:pt x="13751" y="8993"/>
                      </a:lnTo>
                      <a:lnTo>
                        <a:pt x="14490" y="8993"/>
                      </a:lnTo>
                      <a:lnTo>
                        <a:pt x="14490" y="7904"/>
                      </a:lnTo>
                      <a:lnTo>
                        <a:pt x="15210" y="7904"/>
                      </a:lnTo>
                      <a:cubicBezTo>
                        <a:pt x="15432" y="7904"/>
                        <a:pt x="15577" y="7926"/>
                        <a:pt x="15665" y="7980"/>
                      </a:cubicBezTo>
                      <a:cubicBezTo>
                        <a:pt x="15761" y="8032"/>
                        <a:pt x="15800" y="8122"/>
                        <a:pt x="15800" y="8245"/>
                      </a:cubicBezTo>
                      <a:lnTo>
                        <a:pt x="15806" y="8494"/>
                      </a:lnTo>
                      <a:cubicBezTo>
                        <a:pt x="15806" y="8609"/>
                        <a:pt x="15815" y="8706"/>
                        <a:pt x="15837" y="8805"/>
                      </a:cubicBezTo>
                      <a:cubicBezTo>
                        <a:pt x="15855" y="8895"/>
                        <a:pt x="15865" y="8963"/>
                        <a:pt x="15886" y="8987"/>
                      </a:cubicBezTo>
                      <a:lnTo>
                        <a:pt x="16692" y="8987"/>
                      </a:lnTo>
                      <a:lnTo>
                        <a:pt x="16692" y="8919"/>
                      </a:lnTo>
                      <a:cubicBezTo>
                        <a:pt x="16633" y="8895"/>
                        <a:pt x="16585" y="8864"/>
                        <a:pt x="16575" y="8826"/>
                      </a:cubicBezTo>
                      <a:cubicBezTo>
                        <a:pt x="16547" y="8788"/>
                        <a:pt x="16538" y="8720"/>
                        <a:pt x="16526" y="8638"/>
                      </a:cubicBezTo>
                      <a:lnTo>
                        <a:pt x="16519" y="8184"/>
                      </a:lnTo>
                      <a:cubicBezTo>
                        <a:pt x="16508" y="7963"/>
                        <a:pt x="16401" y="7805"/>
                        <a:pt x="16202" y="7707"/>
                      </a:cubicBezTo>
                      <a:cubicBezTo>
                        <a:pt x="16174" y="7691"/>
                        <a:pt x="16135" y="7685"/>
                        <a:pt x="16086" y="7661"/>
                      </a:cubicBezTo>
                      <a:cubicBezTo>
                        <a:pt x="16163" y="7639"/>
                        <a:pt x="16230" y="7609"/>
                        <a:pt x="16298" y="7579"/>
                      </a:cubicBezTo>
                      <a:cubicBezTo>
                        <a:pt x="16519" y="7456"/>
                        <a:pt x="16633" y="7260"/>
                        <a:pt x="16633" y="6994"/>
                      </a:cubicBezTo>
                      <a:cubicBezTo>
                        <a:pt x="16633" y="6994"/>
                        <a:pt x="16633" y="6994"/>
                        <a:pt x="16633" y="6994"/>
                      </a:cubicBezTo>
                      <a:close/>
                      <a:moveTo>
                        <a:pt x="12311" y="8993"/>
                      </a:moveTo>
                      <a:lnTo>
                        <a:pt x="12311" y="7737"/>
                      </a:lnTo>
                      <a:lnTo>
                        <a:pt x="10936" y="7737"/>
                      </a:lnTo>
                      <a:lnTo>
                        <a:pt x="10936" y="8993"/>
                      </a:lnTo>
                      <a:lnTo>
                        <a:pt x="10200" y="8993"/>
                      </a:lnTo>
                      <a:lnTo>
                        <a:pt x="10200" y="6230"/>
                      </a:lnTo>
                      <a:lnTo>
                        <a:pt x="10936" y="6230"/>
                      </a:lnTo>
                      <a:lnTo>
                        <a:pt x="10936" y="7268"/>
                      </a:lnTo>
                      <a:lnTo>
                        <a:pt x="12311" y="7268"/>
                      </a:lnTo>
                      <a:lnTo>
                        <a:pt x="12311" y="6230"/>
                      </a:lnTo>
                      <a:lnTo>
                        <a:pt x="13033" y="6230"/>
                      </a:lnTo>
                      <a:lnTo>
                        <a:pt x="13033" y="8993"/>
                      </a:lnTo>
                      <a:cubicBezTo>
                        <a:pt x="13033" y="8993"/>
                        <a:pt x="12311" y="8993"/>
                        <a:pt x="12311" y="8993"/>
                      </a:cubicBezTo>
                      <a:close/>
                      <a:moveTo>
                        <a:pt x="16086" y="3348"/>
                      </a:moveTo>
                      <a:lnTo>
                        <a:pt x="16135" y="3271"/>
                      </a:lnTo>
                      <a:lnTo>
                        <a:pt x="17787" y="1111"/>
                      </a:lnTo>
                      <a:lnTo>
                        <a:pt x="17787" y="3348"/>
                      </a:lnTo>
                      <a:cubicBezTo>
                        <a:pt x="17787" y="3348"/>
                        <a:pt x="16086" y="3348"/>
                        <a:pt x="16086" y="3348"/>
                      </a:cubicBezTo>
                      <a:close/>
                      <a:moveTo>
                        <a:pt x="17787" y="5367"/>
                      </a:moveTo>
                      <a:lnTo>
                        <a:pt x="19104" y="5367"/>
                      </a:lnTo>
                      <a:lnTo>
                        <a:pt x="19104" y="4180"/>
                      </a:lnTo>
                      <a:lnTo>
                        <a:pt x="19868" y="4180"/>
                      </a:lnTo>
                      <a:lnTo>
                        <a:pt x="19868" y="3348"/>
                      </a:lnTo>
                      <a:lnTo>
                        <a:pt x="19104" y="3348"/>
                      </a:lnTo>
                      <a:lnTo>
                        <a:pt x="19104" y="0"/>
                      </a:lnTo>
                      <a:lnTo>
                        <a:pt x="17613" y="0"/>
                      </a:lnTo>
                      <a:lnTo>
                        <a:pt x="15106" y="3271"/>
                      </a:lnTo>
                      <a:lnTo>
                        <a:pt x="15106" y="4180"/>
                      </a:lnTo>
                      <a:lnTo>
                        <a:pt x="17787" y="4180"/>
                      </a:lnTo>
                      <a:cubicBezTo>
                        <a:pt x="17787" y="4180"/>
                        <a:pt x="17787" y="5367"/>
                        <a:pt x="17787" y="5367"/>
                      </a:cubicBezTo>
                      <a:close/>
                      <a:moveTo>
                        <a:pt x="14415" y="5367"/>
                      </a:moveTo>
                      <a:lnTo>
                        <a:pt x="9776" y="5367"/>
                      </a:lnTo>
                      <a:lnTo>
                        <a:pt x="9776" y="5360"/>
                      </a:lnTo>
                      <a:cubicBezTo>
                        <a:pt x="9776" y="4876"/>
                        <a:pt x="9929" y="4451"/>
                        <a:pt x="10247" y="4095"/>
                      </a:cubicBezTo>
                      <a:cubicBezTo>
                        <a:pt x="10563" y="3746"/>
                        <a:pt x="11159" y="3340"/>
                        <a:pt x="12024" y="2853"/>
                      </a:cubicBezTo>
                      <a:cubicBezTo>
                        <a:pt x="12410" y="2643"/>
                        <a:pt x="12676" y="2443"/>
                        <a:pt x="12841" y="2271"/>
                      </a:cubicBezTo>
                      <a:cubicBezTo>
                        <a:pt x="13003" y="2089"/>
                        <a:pt x="13081" y="1892"/>
                        <a:pt x="13081" y="1674"/>
                      </a:cubicBezTo>
                      <a:cubicBezTo>
                        <a:pt x="13081" y="1440"/>
                        <a:pt x="12995" y="1243"/>
                        <a:pt x="12820" y="1106"/>
                      </a:cubicBezTo>
                      <a:cubicBezTo>
                        <a:pt x="12648" y="954"/>
                        <a:pt x="12416" y="885"/>
                        <a:pt x="12121" y="885"/>
                      </a:cubicBezTo>
                      <a:cubicBezTo>
                        <a:pt x="11824" y="885"/>
                        <a:pt x="11581" y="976"/>
                        <a:pt x="11419" y="1158"/>
                      </a:cubicBezTo>
                      <a:cubicBezTo>
                        <a:pt x="11235" y="1342"/>
                        <a:pt x="11159" y="1590"/>
                        <a:pt x="11169" y="1892"/>
                      </a:cubicBezTo>
                      <a:lnTo>
                        <a:pt x="9863" y="1892"/>
                      </a:lnTo>
                      <a:cubicBezTo>
                        <a:pt x="9842" y="1317"/>
                        <a:pt x="10038" y="855"/>
                        <a:pt x="10449" y="514"/>
                      </a:cubicBezTo>
                      <a:cubicBezTo>
                        <a:pt x="10851" y="175"/>
                        <a:pt x="11419" y="0"/>
                        <a:pt x="12139" y="0"/>
                      </a:cubicBezTo>
                      <a:cubicBezTo>
                        <a:pt x="12801" y="0"/>
                        <a:pt x="13348" y="159"/>
                        <a:pt x="13779" y="470"/>
                      </a:cubicBezTo>
                      <a:cubicBezTo>
                        <a:pt x="14194" y="786"/>
                        <a:pt x="14415" y="1188"/>
                        <a:pt x="14415" y="1679"/>
                      </a:cubicBezTo>
                      <a:cubicBezTo>
                        <a:pt x="14415" y="2089"/>
                        <a:pt x="14290" y="2430"/>
                        <a:pt x="14051" y="2695"/>
                      </a:cubicBezTo>
                      <a:cubicBezTo>
                        <a:pt x="13810" y="2960"/>
                        <a:pt x="13358" y="3263"/>
                        <a:pt x="12697" y="3595"/>
                      </a:cubicBezTo>
                      <a:cubicBezTo>
                        <a:pt x="12080" y="3907"/>
                        <a:pt x="11668" y="4180"/>
                        <a:pt x="11438" y="4429"/>
                      </a:cubicBezTo>
                      <a:lnTo>
                        <a:pt x="11438" y="4437"/>
                      </a:lnTo>
                      <a:lnTo>
                        <a:pt x="14415" y="4437"/>
                      </a:lnTo>
                      <a:cubicBezTo>
                        <a:pt x="14415" y="4437"/>
                        <a:pt x="14415" y="5367"/>
                        <a:pt x="14415" y="5367"/>
                      </a:cubicBezTo>
                      <a:close/>
                      <a:moveTo>
                        <a:pt x="11045" y="20298"/>
                      </a:moveTo>
                      <a:cubicBezTo>
                        <a:pt x="11045" y="21008"/>
                        <a:pt x="10314" y="21600"/>
                        <a:pt x="9403" y="21600"/>
                      </a:cubicBezTo>
                      <a:cubicBezTo>
                        <a:pt x="8489" y="21600"/>
                        <a:pt x="7750" y="21008"/>
                        <a:pt x="7750" y="20298"/>
                      </a:cubicBezTo>
                      <a:cubicBezTo>
                        <a:pt x="7750" y="19577"/>
                        <a:pt x="8489" y="18995"/>
                        <a:pt x="9403" y="18995"/>
                      </a:cubicBezTo>
                      <a:cubicBezTo>
                        <a:pt x="10314" y="18995"/>
                        <a:pt x="11045" y="19577"/>
                        <a:pt x="11045" y="20298"/>
                      </a:cubicBezTo>
                      <a:cubicBezTo>
                        <a:pt x="11045" y="20298"/>
                        <a:pt x="11045" y="20298"/>
                        <a:pt x="11045" y="20298"/>
                      </a:cubicBezTo>
                      <a:close/>
                      <a:moveTo>
                        <a:pt x="5175" y="20298"/>
                      </a:moveTo>
                      <a:cubicBezTo>
                        <a:pt x="5175" y="21008"/>
                        <a:pt x="4448" y="21600"/>
                        <a:pt x="3541" y="21600"/>
                      </a:cubicBezTo>
                      <a:cubicBezTo>
                        <a:pt x="2625" y="21600"/>
                        <a:pt x="1882" y="21008"/>
                        <a:pt x="1882" y="20298"/>
                      </a:cubicBezTo>
                      <a:cubicBezTo>
                        <a:pt x="1882" y="19577"/>
                        <a:pt x="2625" y="18995"/>
                        <a:pt x="3541" y="18995"/>
                      </a:cubicBezTo>
                      <a:cubicBezTo>
                        <a:pt x="4448" y="18995"/>
                        <a:pt x="5175" y="19577"/>
                        <a:pt x="5175" y="20298"/>
                      </a:cubicBezTo>
                      <a:cubicBezTo>
                        <a:pt x="5175" y="20298"/>
                        <a:pt x="5175" y="20298"/>
                        <a:pt x="5175" y="20298"/>
                      </a:cubicBezTo>
                      <a:close/>
                      <a:moveTo>
                        <a:pt x="21600" y="12006"/>
                      </a:moveTo>
                      <a:cubicBezTo>
                        <a:pt x="21600" y="12259"/>
                        <a:pt x="21339" y="12460"/>
                        <a:pt x="21021" y="12460"/>
                      </a:cubicBezTo>
                      <a:lnTo>
                        <a:pt x="16990" y="12460"/>
                      </a:lnTo>
                      <a:lnTo>
                        <a:pt x="13714" y="18359"/>
                      </a:lnTo>
                      <a:cubicBezTo>
                        <a:pt x="13627" y="18526"/>
                        <a:pt x="13417" y="18624"/>
                        <a:pt x="13184" y="18624"/>
                      </a:cubicBezTo>
                      <a:lnTo>
                        <a:pt x="847" y="18624"/>
                      </a:lnTo>
                      <a:cubicBezTo>
                        <a:pt x="523" y="18624"/>
                        <a:pt x="264" y="18428"/>
                        <a:pt x="264" y="18177"/>
                      </a:cubicBezTo>
                      <a:cubicBezTo>
                        <a:pt x="264" y="17928"/>
                        <a:pt x="523" y="17723"/>
                        <a:pt x="847" y="17723"/>
                      </a:cubicBezTo>
                      <a:lnTo>
                        <a:pt x="12810" y="17723"/>
                      </a:lnTo>
                      <a:lnTo>
                        <a:pt x="16086" y="11824"/>
                      </a:lnTo>
                      <a:cubicBezTo>
                        <a:pt x="16174" y="11657"/>
                        <a:pt x="16384" y="11554"/>
                        <a:pt x="16613" y="11554"/>
                      </a:cubicBezTo>
                      <a:lnTo>
                        <a:pt x="21021" y="11554"/>
                      </a:lnTo>
                      <a:cubicBezTo>
                        <a:pt x="21339" y="11554"/>
                        <a:pt x="21600" y="11758"/>
                        <a:pt x="21600" y="12006"/>
                      </a:cubicBezTo>
                      <a:cubicBezTo>
                        <a:pt x="21600" y="12006"/>
                        <a:pt x="21600" y="12006"/>
                        <a:pt x="21600" y="12006"/>
                      </a:cubicBezTo>
                      <a:close/>
                      <a:moveTo>
                        <a:pt x="3650" y="4466"/>
                      </a:moveTo>
                      <a:cubicBezTo>
                        <a:pt x="5034" y="4466"/>
                        <a:pt x="6147" y="5345"/>
                        <a:pt x="6147" y="6435"/>
                      </a:cubicBezTo>
                      <a:lnTo>
                        <a:pt x="6147" y="9675"/>
                      </a:lnTo>
                      <a:lnTo>
                        <a:pt x="1158" y="9675"/>
                      </a:lnTo>
                      <a:lnTo>
                        <a:pt x="1158" y="6435"/>
                      </a:lnTo>
                      <a:cubicBezTo>
                        <a:pt x="1158" y="5345"/>
                        <a:pt x="2273" y="4466"/>
                        <a:pt x="3650" y="4466"/>
                      </a:cubicBezTo>
                      <a:cubicBezTo>
                        <a:pt x="3650" y="4466"/>
                        <a:pt x="3650" y="4466"/>
                        <a:pt x="3650" y="4466"/>
                      </a:cubicBezTo>
                      <a:close/>
                      <a:moveTo>
                        <a:pt x="10936" y="11113"/>
                      </a:moveTo>
                      <a:lnTo>
                        <a:pt x="5982" y="15080"/>
                      </a:lnTo>
                      <a:cubicBezTo>
                        <a:pt x="4963" y="13984"/>
                        <a:pt x="5059" y="12430"/>
                        <a:pt x="6310" y="11431"/>
                      </a:cubicBezTo>
                      <a:cubicBezTo>
                        <a:pt x="6992" y="10888"/>
                        <a:pt x="7903" y="10585"/>
                        <a:pt x="8872" y="10585"/>
                      </a:cubicBezTo>
                      <a:cubicBezTo>
                        <a:pt x="9620" y="10590"/>
                        <a:pt x="10341" y="10772"/>
                        <a:pt x="10936" y="11113"/>
                      </a:cubicBezTo>
                      <a:cubicBezTo>
                        <a:pt x="10936" y="11113"/>
                        <a:pt x="10936" y="11113"/>
                        <a:pt x="10936" y="11113"/>
                      </a:cubicBezTo>
                      <a:close/>
                      <a:moveTo>
                        <a:pt x="11438" y="15405"/>
                      </a:moveTo>
                      <a:cubicBezTo>
                        <a:pt x="10228" y="16366"/>
                        <a:pt x="8201" y="16481"/>
                        <a:pt x="6809" y="15716"/>
                      </a:cubicBezTo>
                      <a:lnTo>
                        <a:pt x="11765" y="11750"/>
                      </a:lnTo>
                      <a:cubicBezTo>
                        <a:pt x="12784" y="12856"/>
                        <a:pt x="12685" y="14398"/>
                        <a:pt x="11438" y="15405"/>
                      </a:cubicBezTo>
                      <a:cubicBezTo>
                        <a:pt x="11438" y="15405"/>
                        <a:pt x="11438" y="15405"/>
                        <a:pt x="11438" y="15405"/>
                      </a:cubicBezTo>
                      <a:close/>
                      <a:moveTo>
                        <a:pt x="1158" y="14082"/>
                      </a:moveTo>
                      <a:lnTo>
                        <a:pt x="1158" y="10585"/>
                      </a:lnTo>
                      <a:lnTo>
                        <a:pt x="5811" y="10585"/>
                      </a:lnTo>
                      <a:cubicBezTo>
                        <a:pt x="5704" y="10652"/>
                        <a:pt x="5590" y="10720"/>
                        <a:pt x="5493" y="10794"/>
                      </a:cubicBezTo>
                      <a:cubicBezTo>
                        <a:pt x="3821" y="12135"/>
                        <a:pt x="3713" y="14218"/>
                        <a:pt x="5109" y="15670"/>
                      </a:cubicBezTo>
                      <a:cubicBezTo>
                        <a:pt x="4686" y="15913"/>
                        <a:pt x="4187" y="16050"/>
                        <a:pt x="3650" y="16050"/>
                      </a:cubicBezTo>
                      <a:cubicBezTo>
                        <a:pt x="2273" y="16050"/>
                        <a:pt x="1158" y="15170"/>
                        <a:pt x="1158" y="14082"/>
                      </a:cubicBezTo>
                      <a:cubicBezTo>
                        <a:pt x="1158" y="14082"/>
                        <a:pt x="1158" y="14082"/>
                        <a:pt x="1158" y="14082"/>
                      </a:cubicBezTo>
                      <a:close/>
                      <a:moveTo>
                        <a:pt x="3650" y="16958"/>
                      </a:moveTo>
                      <a:cubicBezTo>
                        <a:pt x="4485" y="16958"/>
                        <a:pt x="5271" y="16732"/>
                        <a:pt x="5916" y="16323"/>
                      </a:cubicBezTo>
                      <a:cubicBezTo>
                        <a:pt x="6761" y="16852"/>
                        <a:pt x="7778" y="17155"/>
                        <a:pt x="8872" y="17155"/>
                      </a:cubicBezTo>
                      <a:cubicBezTo>
                        <a:pt x="10151" y="17155"/>
                        <a:pt x="11360" y="16761"/>
                        <a:pt x="12252" y="16041"/>
                      </a:cubicBezTo>
                      <a:cubicBezTo>
                        <a:pt x="14088" y="14573"/>
                        <a:pt x="14067" y="12195"/>
                        <a:pt x="12204" y="10750"/>
                      </a:cubicBezTo>
                      <a:cubicBezTo>
                        <a:pt x="11304" y="10059"/>
                        <a:pt x="10123" y="9675"/>
                        <a:pt x="8872" y="9675"/>
                      </a:cubicBezTo>
                      <a:cubicBezTo>
                        <a:pt x="8326" y="9675"/>
                        <a:pt x="7799" y="9764"/>
                        <a:pt x="7297" y="9902"/>
                      </a:cubicBezTo>
                      <a:lnTo>
                        <a:pt x="7297" y="6435"/>
                      </a:lnTo>
                      <a:cubicBezTo>
                        <a:pt x="7297" y="4846"/>
                        <a:pt x="5667" y="3557"/>
                        <a:pt x="3650" y="3557"/>
                      </a:cubicBezTo>
                      <a:cubicBezTo>
                        <a:pt x="1639" y="3557"/>
                        <a:pt x="0" y="4846"/>
                        <a:pt x="0" y="6435"/>
                      </a:cubicBezTo>
                      <a:lnTo>
                        <a:pt x="0" y="14082"/>
                      </a:lnTo>
                      <a:cubicBezTo>
                        <a:pt x="0" y="15670"/>
                        <a:pt x="1639" y="16958"/>
                        <a:pt x="3650" y="16958"/>
                      </a:cubicBezTo>
                      <a:cubicBezTo>
                        <a:pt x="3650" y="16958"/>
                        <a:pt x="3650" y="16958"/>
                        <a:pt x="3650" y="1695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9" name="ïšlïḑê"/>
              <p:cNvSpPr/>
              <p:nvPr/>
            </p:nvSpPr>
            <p:spPr>
              <a:xfrm>
                <a:off x="9705911" y="2769775"/>
                <a:ext cx="124992" cy="124992"/>
              </a:xfrm>
              <a:prstGeom prst="ellipse">
                <a:avLst/>
              </a:prstGeom>
              <a:solidFill>
                <a:srgbClr val="FC6841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cxnSp>
          <p:nvCxnSpPr>
            <p:cNvPr id="16" name="直接连接符 15"/>
            <p:cNvCxnSpPr/>
            <p:nvPr/>
          </p:nvCxnSpPr>
          <p:spPr>
            <a:xfrm>
              <a:off x="6600056" y="4005064"/>
              <a:ext cx="0" cy="1588906"/>
            </a:xfrm>
            <a:prstGeom prst="line">
              <a:avLst/>
            </a:prstGeom>
            <a:ln>
              <a:solidFill>
                <a:schemeClr val="tx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8925812" y="4005064"/>
              <a:ext cx="0" cy="1588906"/>
            </a:xfrm>
            <a:prstGeom prst="line">
              <a:avLst/>
            </a:prstGeom>
            <a:ln>
              <a:solidFill>
                <a:schemeClr val="tx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组合 35"/>
          <p:cNvGrpSpPr/>
          <p:nvPr/>
        </p:nvGrpSpPr>
        <p:grpSpPr>
          <a:xfrm>
            <a:off x="1158873" y="474940"/>
            <a:ext cx="3888432" cy="648081"/>
            <a:chOff x="1057275" y="431398"/>
            <a:chExt cx="3888432" cy="648081"/>
          </a:xfrm>
        </p:grpSpPr>
        <p:sp>
          <p:nvSpPr>
            <p:cNvPr id="37" name="文本框 36"/>
            <p:cNvSpPr txBox="1"/>
            <p:nvPr/>
          </p:nvSpPr>
          <p:spPr>
            <a:xfrm>
              <a:off x="1057275" y="431398"/>
              <a:ext cx="1728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131313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131313"/>
                </a:solidFill>
                <a:cs typeface="+mn-ea"/>
                <a:sym typeface="+mn-lt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057275" y="802480"/>
              <a:ext cx="388843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enter your text messages</a:t>
              </a:r>
            </a:p>
          </p:txBody>
        </p:sp>
      </p:grpSp>
      <p:sp>
        <p:nvSpPr>
          <p:cNvPr id="39" name="同心圆 38"/>
          <p:cNvSpPr/>
          <p:nvPr/>
        </p:nvSpPr>
        <p:spPr>
          <a:xfrm>
            <a:off x="483118" y="513651"/>
            <a:ext cx="574157" cy="574157"/>
          </a:xfrm>
          <a:prstGeom prst="donut">
            <a:avLst>
              <a:gd name="adj" fmla="val 26576"/>
            </a:avLst>
          </a:prstGeom>
          <a:gradFill>
            <a:gsLst>
              <a:gs pos="0">
                <a:srgbClr val="F87038"/>
              </a:gs>
              <a:gs pos="38000">
                <a:srgbClr val="F35C49"/>
              </a:gs>
              <a:gs pos="18000">
                <a:srgbClr val="FD6743"/>
              </a:gs>
              <a:gs pos="56000">
                <a:srgbClr val="EE5058"/>
              </a:gs>
              <a:gs pos="95413">
                <a:srgbClr val="D72171"/>
              </a:gs>
              <a:gs pos="66000">
                <a:srgbClr val="E64866"/>
              </a:gs>
            </a:gsLst>
            <a:lin ang="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1107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2500">
        <p14:doors dir="vert"/>
      </p:transition>
    </mc:Choice>
    <mc:Fallback xmlns="">
      <p:transition spd="slow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组合 49"/>
          <p:cNvGrpSpPr/>
          <p:nvPr/>
        </p:nvGrpSpPr>
        <p:grpSpPr>
          <a:xfrm>
            <a:off x="4195525" y="3140425"/>
            <a:ext cx="2190390" cy="1181516"/>
            <a:chOff x="4195525" y="3140425"/>
            <a:chExt cx="2190390" cy="1181516"/>
          </a:xfrm>
        </p:grpSpPr>
        <p:sp>
          <p:nvSpPr>
            <p:cNvPr id="4" name="ï$ľiḓè">
              <a:extLst>
                <a:ext uri="{FF2B5EF4-FFF2-40B4-BE49-F238E27FC236}">
                  <a16:creationId xmlns:a16="http://schemas.microsoft.com/office/drawing/2014/main" id="{DB91D151-450B-4333-B73F-33188358EFB1}"/>
                </a:ext>
              </a:extLst>
            </p:cNvPr>
            <p:cNvSpPr/>
            <p:nvPr/>
          </p:nvSpPr>
          <p:spPr>
            <a:xfrm>
              <a:off x="4195525" y="3406030"/>
              <a:ext cx="2190390" cy="915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755" extrusionOk="0">
                  <a:moveTo>
                    <a:pt x="0" y="17755"/>
                  </a:moveTo>
                  <a:cubicBezTo>
                    <a:pt x="4555" y="1088"/>
                    <a:pt x="11755" y="-3845"/>
                    <a:pt x="21600" y="2956"/>
                  </a:cubicBezTo>
                </a:path>
              </a:pathLst>
            </a:custGeom>
            <a:ln w="12700" cap="flat" cmpd="sng" algn="ctr">
              <a:solidFill>
                <a:srgbClr val="FC6841"/>
              </a:solidFill>
              <a:prstDash val="solid"/>
              <a:miter lim="400000"/>
              <a:headEnd type="oval" w="med" len="med"/>
              <a:tailEnd type="triangle" w="med" len="med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" name="ï$liďè">
              <a:extLst>
                <a:ext uri="{FF2B5EF4-FFF2-40B4-BE49-F238E27FC236}">
                  <a16:creationId xmlns:a16="http://schemas.microsoft.com/office/drawing/2014/main" id="{C6BF57B8-0427-4721-9EDC-751627FF4C42}"/>
                </a:ext>
              </a:extLst>
            </p:cNvPr>
            <p:cNvSpPr/>
            <p:nvPr/>
          </p:nvSpPr>
          <p:spPr>
            <a:xfrm rot="21284061">
              <a:off x="5010358" y="3140425"/>
              <a:ext cx="571946" cy="571946"/>
            </a:xfrm>
            <a:prstGeom prst="ellipse">
              <a:avLst/>
            </a:prstGeom>
            <a:solidFill>
              <a:srgbClr val="4730B7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" name="iSḷîḋé">
              <a:extLst>
                <a:ext uri="{FF2B5EF4-FFF2-40B4-BE49-F238E27FC236}">
                  <a16:creationId xmlns:a16="http://schemas.microsoft.com/office/drawing/2014/main" id="{87E88F91-958B-434E-9C48-8E9BE9AC940D}"/>
                </a:ext>
              </a:extLst>
            </p:cNvPr>
            <p:cNvSpPr/>
            <p:nvPr/>
          </p:nvSpPr>
          <p:spPr>
            <a:xfrm rot="21284061">
              <a:off x="5148301" y="3259838"/>
              <a:ext cx="292256" cy="291867"/>
            </a:xfrm>
            <a:custGeom>
              <a:avLst/>
              <a:gdLst>
                <a:gd name="T0" fmla="*/ 196 w 361"/>
                <a:gd name="T1" fmla="*/ 116 h 361"/>
                <a:gd name="T2" fmla="*/ 190 w 361"/>
                <a:gd name="T3" fmla="*/ 124 h 361"/>
                <a:gd name="T4" fmla="*/ 148 w 361"/>
                <a:gd name="T5" fmla="*/ 166 h 361"/>
                <a:gd name="T6" fmla="*/ 107 w 361"/>
                <a:gd name="T7" fmla="*/ 124 h 361"/>
                <a:gd name="T8" fmla="*/ 107 w 361"/>
                <a:gd name="T9" fmla="*/ 124 h 361"/>
                <a:gd name="T10" fmla="*/ 100 w 361"/>
                <a:gd name="T11" fmla="*/ 116 h 361"/>
                <a:gd name="T12" fmla="*/ 104 w 361"/>
                <a:gd name="T13" fmla="*/ 106 h 361"/>
                <a:gd name="T14" fmla="*/ 105 w 361"/>
                <a:gd name="T15" fmla="*/ 106 h 361"/>
                <a:gd name="T16" fmla="*/ 149 w 361"/>
                <a:gd name="T17" fmla="*/ 52 h 361"/>
                <a:gd name="T18" fmla="*/ 192 w 361"/>
                <a:gd name="T19" fmla="*/ 106 h 361"/>
                <a:gd name="T20" fmla="*/ 192 w 361"/>
                <a:gd name="T21" fmla="*/ 106 h 361"/>
                <a:gd name="T22" fmla="*/ 196 w 361"/>
                <a:gd name="T23" fmla="*/ 116 h 361"/>
                <a:gd name="T24" fmla="*/ 361 w 361"/>
                <a:gd name="T25" fmla="*/ 339 h 361"/>
                <a:gd name="T26" fmla="*/ 339 w 361"/>
                <a:gd name="T27" fmla="*/ 361 h 361"/>
                <a:gd name="T28" fmla="*/ 253 w 361"/>
                <a:gd name="T29" fmla="*/ 275 h 361"/>
                <a:gd name="T30" fmla="*/ 256 w 361"/>
                <a:gd name="T31" fmla="*/ 272 h 361"/>
                <a:gd name="T32" fmla="*/ 231 w 361"/>
                <a:gd name="T33" fmla="*/ 248 h 361"/>
                <a:gd name="T34" fmla="*/ 52 w 361"/>
                <a:gd name="T35" fmla="*/ 240 h 361"/>
                <a:gd name="T36" fmla="*/ 52 w 361"/>
                <a:gd name="T37" fmla="*/ 52 h 361"/>
                <a:gd name="T38" fmla="*/ 240 w 361"/>
                <a:gd name="T39" fmla="*/ 52 h 361"/>
                <a:gd name="T40" fmla="*/ 248 w 361"/>
                <a:gd name="T41" fmla="*/ 232 h 361"/>
                <a:gd name="T42" fmla="*/ 272 w 361"/>
                <a:gd name="T43" fmla="*/ 256 h 361"/>
                <a:gd name="T44" fmla="*/ 275 w 361"/>
                <a:gd name="T45" fmla="*/ 253 h 361"/>
                <a:gd name="T46" fmla="*/ 361 w 361"/>
                <a:gd name="T47" fmla="*/ 339 h 361"/>
                <a:gd name="T48" fmla="*/ 239 w 361"/>
                <a:gd name="T49" fmla="*/ 204 h 361"/>
                <a:gd name="T50" fmla="*/ 224 w 361"/>
                <a:gd name="T51" fmla="*/ 69 h 361"/>
                <a:gd name="T52" fmla="*/ 69 w 361"/>
                <a:gd name="T53" fmla="*/ 69 h 361"/>
                <a:gd name="T54" fmla="*/ 56 w 361"/>
                <a:gd name="T55" fmla="*/ 207 h 361"/>
                <a:gd name="T56" fmla="*/ 116 w 361"/>
                <a:gd name="T57" fmla="*/ 173 h 361"/>
                <a:gd name="T58" fmla="*/ 138 w 361"/>
                <a:gd name="T59" fmla="*/ 215 h 361"/>
                <a:gd name="T60" fmla="*/ 141 w 361"/>
                <a:gd name="T61" fmla="*/ 187 h 361"/>
                <a:gd name="T62" fmla="*/ 136 w 361"/>
                <a:gd name="T63" fmla="*/ 183 h 361"/>
                <a:gd name="T64" fmla="*/ 148 w 361"/>
                <a:gd name="T65" fmla="*/ 183 h 361"/>
                <a:gd name="T66" fmla="*/ 161 w 361"/>
                <a:gd name="T67" fmla="*/ 183 h 361"/>
                <a:gd name="T68" fmla="*/ 155 w 361"/>
                <a:gd name="T69" fmla="*/ 187 h 361"/>
                <a:gd name="T70" fmla="*/ 159 w 361"/>
                <a:gd name="T71" fmla="*/ 215 h 361"/>
                <a:gd name="T72" fmla="*/ 181 w 361"/>
                <a:gd name="T73" fmla="*/ 172 h 361"/>
                <a:gd name="T74" fmla="*/ 239 w 361"/>
                <a:gd name="T75" fmla="*/ 204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1" h="361">
                  <a:moveTo>
                    <a:pt x="196" y="116"/>
                  </a:moveTo>
                  <a:cubicBezTo>
                    <a:pt x="196" y="121"/>
                    <a:pt x="193" y="124"/>
                    <a:pt x="190" y="124"/>
                  </a:cubicBezTo>
                  <a:cubicBezTo>
                    <a:pt x="183" y="147"/>
                    <a:pt x="164" y="165"/>
                    <a:pt x="148" y="166"/>
                  </a:cubicBezTo>
                  <a:cubicBezTo>
                    <a:pt x="131" y="165"/>
                    <a:pt x="114" y="148"/>
                    <a:pt x="107" y="124"/>
                  </a:cubicBezTo>
                  <a:cubicBezTo>
                    <a:pt x="107" y="124"/>
                    <a:pt x="107" y="124"/>
                    <a:pt x="107" y="124"/>
                  </a:cubicBezTo>
                  <a:cubicBezTo>
                    <a:pt x="104" y="125"/>
                    <a:pt x="101" y="121"/>
                    <a:pt x="100" y="116"/>
                  </a:cubicBezTo>
                  <a:cubicBezTo>
                    <a:pt x="99" y="111"/>
                    <a:pt x="101" y="106"/>
                    <a:pt x="104" y="106"/>
                  </a:cubicBezTo>
                  <a:cubicBezTo>
                    <a:pt x="104" y="106"/>
                    <a:pt x="104" y="106"/>
                    <a:pt x="105" y="106"/>
                  </a:cubicBezTo>
                  <a:cubicBezTo>
                    <a:pt x="103" y="69"/>
                    <a:pt x="125" y="52"/>
                    <a:pt x="149" y="52"/>
                  </a:cubicBezTo>
                  <a:cubicBezTo>
                    <a:pt x="172" y="53"/>
                    <a:pt x="191" y="66"/>
                    <a:pt x="192" y="106"/>
                  </a:cubicBezTo>
                  <a:cubicBezTo>
                    <a:pt x="192" y="106"/>
                    <a:pt x="192" y="106"/>
                    <a:pt x="192" y="106"/>
                  </a:cubicBezTo>
                  <a:cubicBezTo>
                    <a:pt x="195" y="106"/>
                    <a:pt x="197" y="111"/>
                    <a:pt x="196" y="116"/>
                  </a:cubicBezTo>
                  <a:close/>
                  <a:moveTo>
                    <a:pt x="361" y="339"/>
                  </a:moveTo>
                  <a:lnTo>
                    <a:pt x="339" y="361"/>
                  </a:lnTo>
                  <a:lnTo>
                    <a:pt x="253" y="275"/>
                  </a:lnTo>
                  <a:lnTo>
                    <a:pt x="256" y="272"/>
                  </a:lnTo>
                  <a:lnTo>
                    <a:pt x="231" y="248"/>
                  </a:lnTo>
                  <a:cubicBezTo>
                    <a:pt x="179" y="292"/>
                    <a:pt x="101" y="289"/>
                    <a:pt x="52" y="240"/>
                  </a:cubicBezTo>
                  <a:cubicBezTo>
                    <a:pt x="0" y="188"/>
                    <a:pt x="0" y="104"/>
                    <a:pt x="52" y="52"/>
                  </a:cubicBezTo>
                  <a:cubicBezTo>
                    <a:pt x="104" y="0"/>
                    <a:pt x="188" y="0"/>
                    <a:pt x="240" y="52"/>
                  </a:cubicBezTo>
                  <a:cubicBezTo>
                    <a:pt x="289" y="101"/>
                    <a:pt x="292" y="179"/>
                    <a:pt x="248" y="232"/>
                  </a:cubicBezTo>
                  <a:lnTo>
                    <a:pt x="272" y="256"/>
                  </a:lnTo>
                  <a:lnTo>
                    <a:pt x="275" y="253"/>
                  </a:lnTo>
                  <a:lnTo>
                    <a:pt x="361" y="339"/>
                  </a:lnTo>
                  <a:close/>
                  <a:moveTo>
                    <a:pt x="239" y="204"/>
                  </a:moveTo>
                  <a:cubicBezTo>
                    <a:pt x="265" y="162"/>
                    <a:pt x="260" y="105"/>
                    <a:pt x="224" y="69"/>
                  </a:cubicBezTo>
                  <a:cubicBezTo>
                    <a:pt x="181" y="26"/>
                    <a:pt x="111" y="26"/>
                    <a:pt x="69" y="69"/>
                  </a:cubicBezTo>
                  <a:cubicBezTo>
                    <a:pt x="31" y="106"/>
                    <a:pt x="27" y="165"/>
                    <a:pt x="56" y="207"/>
                  </a:cubicBezTo>
                  <a:cubicBezTo>
                    <a:pt x="65" y="186"/>
                    <a:pt x="87" y="176"/>
                    <a:pt x="116" y="173"/>
                  </a:cubicBezTo>
                  <a:lnTo>
                    <a:pt x="138" y="215"/>
                  </a:lnTo>
                  <a:lnTo>
                    <a:pt x="141" y="187"/>
                  </a:lnTo>
                  <a:lnTo>
                    <a:pt x="136" y="183"/>
                  </a:lnTo>
                  <a:lnTo>
                    <a:pt x="148" y="183"/>
                  </a:lnTo>
                  <a:lnTo>
                    <a:pt x="161" y="183"/>
                  </a:lnTo>
                  <a:lnTo>
                    <a:pt x="155" y="187"/>
                  </a:lnTo>
                  <a:lnTo>
                    <a:pt x="159" y="215"/>
                  </a:lnTo>
                  <a:lnTo>
                    <a:pt x="181" y="172"/>
                  </a:lnTo>
                  <a:cubicBezTo>
                    <a:pt x="207" y="176"/>
                    <a:pt x="229" y="185"/>
                    <a:pt x="239" y="204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1950485" y="3611536"/>
            <a:ext cx="2080309" cy="1108626"/>
            <a:chOff x="1950485" y="3611536"/>
            <a:chExt cx="2080309" cy="1108626"/>
          </a:xfrm>
        </p:grpSpPr>
        <p:sp>
          <p:nvSpPr>
            <p:cNvPr id="7" name="îŝḷîḋè">
              <a:extLst>
                <a:ext uri="{FF2B5EF4-FFF2-40B4-BE49-F238E27FC236}">
                  <a16:creationId xmlns:a16="http://schemas.microsoft.com/office/drawing/2014/main" id="{944833AF-0F67-458D-B311-C7341211E1CC}"/>
                </a:ext>
              </a:extLst>
            </p:cNvPr>
            <p:cNvSpPr/>
            <p:nvPr/>
          </p:nvSpPr>
          <p:spPr>
            <a:xfrm>
              <a:off x="1950485" y="3791498"/>
              <a:ext cx="2080309" cy="928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478" extrusionOk="0">
                  <a:moveTo>
                    <a:pt x="0" y="17478"/>
                  </a:moveTo>
                  <a:cubicBezTo>
                    <a:pt x="6934" y="476"/>
                    <a:pt x="14134" y="-4122"/>
                    <a:pt x="21600" y="3685"/>
                  </a:cubicBezTo>
                </a:path>
              </a:pathLst>
            </a:custGeom>
            <a:ln w="12700" cap="flat" cmpd="sng" algn="ctr">
              <a:solidFill>
                <a:srgbClr val="FC6841"/>
              </a:solidFill>
              <a:prstDash val="solid"/>
              <a:miter lim="400000"/>
              <a:headEnd type="oval" w="med" len="med"/>
              <a:tailEnd type="triangle" w="med" len="med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işliḋè">
              <a:extLst>
                <a:ext uri="{FF2B5EF4-FFF2-40B4-BE49-F238E27FC236}">
                  <a16:creationId xmlns:a16="http://schemas.microsoft.com/office/drawing/2014/main" id="{46E27C7C-FF47-493E-9982-5B93369BE0AD}"/>
                </a:ext>
              </a:extLst>
            </p:cNvPr>
            <p:cNvSpPr/>
            <p:nvPr/>
          </p:nvSpPr>
          <p:spPr>
            <a:xfrm rot="21284061">
              <a:off x="2737218" y="3611536"/>
              <a:ext cx="482769" cy="482768"/>
            </a:xfrm>
            <a:prstGeom prst="ellipse">
              <a:avLst/>
            </a:prstGeom>
            <a:solidFill>
              <a:srgbClr val="FC684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îs1íḍe">
              <a:extLst>
                <a:ext uri="{FF2B5EF4-FFF2-40B4-BE49-F238E27FC236}">
                  <a16:creationId xmlns:a16="http://schemas.microsoft.com/office/drawing/2014/main" id="{CE84EE28-63EF-432B-82F4-2922CEF145D8}"/>
                </a:ext>
              </a:extLst>
            </p:cNvPr>
            <p:cNvSpPr/>
            <p:nvPr/>
          </p:nvSpPr>
          <p:spPr>
            <a:xfrm rot="21284061">
              <a:off x="2853656" y="3713429"/>
              <a:ext cx="246687" cy="244157"/>
            </a:xfrm>
            <a:custGeom>
              <a:avLst/>
              <a:gdLst>
                <a:gd name="T0" fmla="*/ 3351 w 6219"/>
                <a:gd name="T1" fmla="*/ 2180 h 6165"/>
                <a:gd name="T2" fmla="*/ 2535 w 6219"/>
                <a:gd name="T3" fmla="*/ 2996 h 6165"/>
                <a:gd name="T4" fmla="*/ 1719 w 6219"/>
                <a:gd name="T5" fmla="*/ 2180 h 6165"/>
                <a:gd name="T6" fmla="*/ 2535 w 6219"/>
                <a:gd name="T7" fmla="*/ 1364 h 6165"/>
                <a:gd name="T8" fmla="*/ 3351 w 6219"/>
                <a:gd name="T9" fmla="*/ 2180 h 6165"/>
                <a:gd name="T10" fmla="*/ 6006 w 6219"/>
                <a:gd name="T11" fmla="*/ 6006 h 6165"/>
                <a:gd name="T12" fmla="*/ 5621 w 6219"/>
                <a:gd name="T13" fmla="*/ 6165 h 6165"/>
                <a:gd name="T14" fmla="*/ 5237 w 6219"/>
                <a:gd name="T15" fmla="*/ 6006 h 6165"/>
                <a:gd name="T16" fmla="*/ 3840 w 6219"/>
                <a:gd name="T17" fmla="*/ 4605 h 6165"/>
                <a:gd name="T18" fmla="*/ 2498 w 6219"/>
                <a:gd name="T19" fmla="*/ 4997 h 6165"/>
                <a:gd name="T20" fmla="*/ 0 w 6219"/>
                <a:gd name="T21" fmla="*/ 2498 h 6165"/>
                <a:gd name="T22" fmla="*/ 2498 w 6219"/>
                <a:gd name="T23" fmla="*/ 0 h 6165"/>
                <a:gd name="T24" fmla="*/ 4997 w 6219"/>
                <a:gd name="T25" fmla="*/ 2498 h 6165"/>
                <a:gd name="T26" fmla="*/ 4605 w 6219"/>
                <a:gd name="T27" fmla="*/ 3840 h 6165"/>
                <a:gd name="T28" fmla="*/ 6006 w 6219"/>
                <a:gd name="T29" fmla="*/ 5237 h 6165"/>
                <a:gd name="T30" fmla="*/ 6006 w 6219"/>
                <a:gd name="T31" fmla="*/ 6006 h 6165"/>
                <a:gd name="T32" fmla="*/ 4476 w 6219"/>
                <a:gd name="T33" fmla="*/ 2498 h 6165"/>
                <a:gd name="T34" fmla="*/ 2498 w 6219"/>
                <a:gd name="T35" fmla="*/ 521 h 6165"/>
                <a:gd name="T36" fmla="*/ 521 w 6219"/>
                <a:gd name="T37" fmla="*/ 2498 h 6165"/>
                <a:gd name="T38" fmla="*/ 1275 w 6219"/>
                <a:gd name="T39" fmla="*/ 4052 h 6165"/>
                <a:gd name="T40" fmla="*/ 2173 w 6219"/>
                <a:gd name="T41" fmla="*/ 3268 h 6165"/>
                <a:gd name="T42" fmla="*/ 2898 w 6219"/>
                <a:gd name="T43" fmla="*/ 3268 h 6165"/>
                <a:gd name="T44" fmla="*/ 3787 w 6219"/>
                <a:gd name="T45" fmla="*/ 3998 h 6165"/>
                <a:gd name="T46" fmla="*/ 4476 w 6219"/>
                <a:gd name="T47" fmla="*/ 2498 h 6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219" h="6165">
                  <a:moveTo>
                    <a:pt x="3351" y="2180"/>
                  </a:moveTo>
                  <a:cubicBezTo>
                    <a:pt x="3351" y="2630"/>
                    <a:pt x="2986" y="2996"/>
                    <a:pt x="2535" y="2996"/>
                  </a:cubicBezTo>
                  <a:cubicBezTo>
                    <a:pt x="2085" y="2996"/>
                    <a:pt x="1719" y="2630"/>
                    <a:pt x="1719" y="2180"/>
                  </a:cubicBezTo>
                  <a:cubicBezTo>
                    <a:pt x="1719" y="1729"/>
                    <a:pt x="2085" y="1364"/>
                    <a:pt x="2535" y="1364"/>
                  </a:cubicBezTo>
                  <a:cubicBezTo>
                    <a:pt x="2986" y="1364"/>
                    <a:pt x="3351" y="1729"/>
                    <a:pt x="3351" y="2180"/>
                  </a:cubicBezTo>
                  <a:close/>
                  <a:moveTo>
                    <a:pt x="6006" y="6006"/>
                  </a:moveTo>
                  <a:cubicBezTo>
                    <a:pt x="5900" y="6112"/>
                    <a:pt x="5761" y="6165"/>
                    <a:pt x="5621" y="6165"/>
                  </a:cubicBezTo>
                  <a:cubicBezTo>
                    <a:pt x="5482" y="6165"/>
                    <a:pt x="5343" y="6112"/>
                    <a:pt x="5237" y="6006"/>
                  </a:cubicBezTo>
                  <a:cubicBezTo>
                    <a:pt x="5237" y="6006"/>
                    <a:pt x="3851" y="4619"/>
                    <a:pt x="3840" y="4605"/>
                  </a:cubicBezTo>
                  <a:cubicBezTo>
                    <a:pt x="3453" y="4853"/>
                    <a:pt x="2992" y="4997"/>
                    <a:pt x="2498" y="4997"/>
                  </a:cubicBezTo>
                  <a:cubicBezTo>
                    <a:pt x="1119" y="4997"/>
                    <a:pt x="0" y="3878"/>
                    <a:pt x="0" y="2498"/>
                  </a:cubicBezTo>
                  <a:cubicBezTo>
                    <a:pt x="0" y="1119"/>
                    <a:pt x="1119" y="0"/>
                    <a:pt x="2498" y="0"/>
                  </a:cubicBezTo>
                  <a:cubicBezTo>
                    <a:pt x="3878" y="0"/>
                    <a:pt x="4997" y="1119"/>
                    <a:pt x="4997" y="2498"/>
                  </a:cubicBezTo>
                  <a:cubicBezTo>
                    <a:pt x="4997" y="2992"/>
                    <a:pt x="4853" y="3453"/>
                    <a:pt x="4605" y="3840"/>
                  </a:cubicBezTo>
                  <a:cubicBezTo>
                    <a:pt x="4619" y="3851"/>
                    <a:pt x="6006" y="5237"/>
                    <a:pt x="6006" y="5237"/>
                  </a:cubicBezTo>
                  <a:cubicBezTo>
                    <a:pt x="6219" y="5449"/>
                    <a:pt x="6219" y="5794"/>
                    <a:pt x="6006" y="6006"/>
                  </a:cubicBezTo>
                  <a:close/>
                  <a:moveTo>
                    <a:pt x="4476" y="2498"/>
                  </a:moveTo>
                  <a:cubicBezTo>
                    <a:pt x="4476" y="1406"/>
                    <a:pt x="3591" y="521"/>
                    <a:pt x="2498" y="521"/>
                  </a:cubicBezTo>
                  <a:cubicBezTo>
                    <a:pt x="1406" y="521"/>
                    <a:pt x="521" y="1406"/>
                    <a:pt x="521" y="2498"/>
                  </a:cubicBezTo>
                  <a:cubicBezTo>
                    <a:pt x="521" y="3129"/>
                    <a:pt x="816" y="3690"/>
                    <a:pt x="1275" y="4052"/>
                  </a:cubicBezTo>
                  <a:cubicBezTo>
                    <a:pt x="1335" y="3609"/>
                    <a:pt x="1714" y="3268"/>
                    <a:pt x="2173" y="3268"/>
                  </a:cubicBezTo>
                  <a:lnTo>
                    <a:pt x="2898" y="3268"/>
                  </a:lnTo>
                  <a:cubicBezTo>
                    <a:pt x="3338" y="3268"/>
                    <a:pt x="3705" y="3582"/>
                    <a:pt x="3787" y="3998"/>
                  </a:cubicBezTo>
                  <a:cubicBezTo>
                    <a:pt x="4209" y="3635"/>
                    <a:pt x="4476" y="3098"/>
                    <a:pt x="4476" y="2498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6731159" y="2625030"/>
            <a:ext cx="2736114" cy="1362437"/>
            <a:chOff x="6567970" y="2702601"/>
            <a:chExt cx="2736114" cy="1362437"/>
          </a:xfrm>
        </p:grpSpPr>
        <p:sp>
          <p:nvSpPr>
            <p:cNvPr id="20" name="îṥlíḍê">
              <a:extLst>
                <a:ext uri="{FF2B5EF4-FFF2-40B4-BE49-F238E27FC236}">
                  <a16:creationId xmlns:a16="http://schemas.microsoft.com/office/drawing/2014/main" id="{17CB7C78-9BD3-4EF9-9375-680505CB4E74}"/>
                </a:ext>
              </a:extLst>
            </p:cNvPr>
            <p:cNvSpPr/>
            <p:nvPr/>
          </p:nvSpPr>
          <p:spPr>
            <a:xfrm>
              <a:off x="6567970" y="2916903"/>
              <a:ext cx="2736114" cy="1148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890" extrusionOk="0">
                  <a:moveTo>
                    <a:pt x="0" y="17890"/>
                  </a:moveTo>
                  <a:cubicBezTo>
                    <a:pt x="4906" y="1368"/>
                    <a:pt x="12106" y="-3710"/>
                    <a:pt x="21600" y="2657"/>
                  </a:cubicBezTo>
                </a:path>
              </a:pathLst>
            </a:custGeom>
            <a:ln w="12700" cap="flat" cmpd="sng" algn="ctr">
              <a:solidFill>
                <a:srgbClr val="FC6841"/>
              </a:solidFill>
              <a:prstDash val="solid"/>
              <a:miter lim="400000"/>
              <a:headEnd type="oval" w="med" len="med"/>
              <a:tailEnd type="triangle" w="med" len="med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îṩḻîďè">
              <a:extLst>
                <a:ext uri="{FF2B5EF4-FFF2-40B4-BE49-F238E27FC236}">
                  <a16:creationId xmlns:a16="http://schemas.microsoft.com/office/drawing/2014/main" id="{0414FE60-2A7F-470C-8A54-28D4080DA496}"/>
                </a:ext>
              </a:extLst>
            </p:cNvPr>
            <p:cNvSpPr/>
            <p:nvPr/>
          </p:nvSpPr>
          <p:spPr>
            <a:xfrm rot="21284061">
              <a:off x="7344425" y="2702601"/>
              <a:ext cx="742270" cy="742270"/>
            </a:xfrm>
            <a:prstGeom prst="ellipse">
              <a:avLst/>
            </a:prstGeom>
            <a:solidFill>
              <a:srgbClr val="FC684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îṥľîdê">
              <a:extLst>
                <a:ext uri="{FF2B5EF4-FFF2-40B4-BE49-F238E27FC236}">
                  <a16:creationId xmlns:a16="http://schemas.microsoft.com/office/drawing/2014/main" id="{504EB0C8-72C4-4B3E-B2EE-0E6055E58201}"/>
                </a:ext>
              </a:extLst>
            </p:cNvPr>
            <p:cNvSpPr/>
            <p:nvPr/>
          </p:nvSpPr>
          <p:spPr>
            <a:xfrm rot="21284061">
              <a:off x="7533151" y="2857321"/>
              <a:ext cx="359883" cy="379288"/>
            </a:xfrm>
            <a:custGeom>
              <a:avLst/>
              <a:gdLst>
                <a:gd name="T0" fmla="*/ 996 w 2186"/>
                <a:gd name="T1" fmla="*/ 2133 h 2308"/>
                <a:gd name="T2" fmla="*/ 996 w 2186"/>
                <a:gd name="T3" fmla="*/ 2133 h 2308"/>
                <a:gd name="T4" fmla="*/ 996 w 2186"/>
                <a:gd name="T5" fmla="*/ 2133 h 2308"/>
                <a:gd name="T6" fmla="*/ 996 w 2186"/>
                <a:gd name="T7" fmla="*/ 2133 h 2308"/>
                <a:gd name="T8" fmla="*/ 1694 w 2186"/>
                <a:gd name="T9" fmla="*/ 1994 h 2308"/>
                <a:gd name="T10" fmla="*/ 1300 w 2186"/>
                <a:gd name="T11" fmla="*/ 1767 h 2308"/>
                <a:gd name="T12" fmla="*/ 1255 w 2186"/>
                <a:gd name="T13" fmla="*/ 1423 h 2308"/>
                <a:gd name="T14" fmla="*/ 1413 w 2186"/>
                <a:gd name="T15" fmla="*/ 1186 h 2308"/>
                <a:gd name="T16" fmla="*/ 1242 w 2186"/>
                <a:gd name="T17" fmla="*/ 1126 h 2308"/>
                <a:gd name="T18" fmla="*/ 1547 w 2186"/>
                <a:gd name="T19" fmla="*/ 550 h 2308"/>
                <a:gd name="T20" fmla="*/ 996 w 2186"/>
                <a:gd name="T21" fmla="*/ 0 h 2308"/>
                <a:gd name="T22" fmla="*/ 446 w 2186"/>
                <a:gd name="T23" fmla="*/ 550 h 2308"/>
                <a:gd name="T24" fmla="*/ 751 w 2186"/>
                <a:gd name="T25" fmla="*/ 1126 h 2308"/>
                <a:gd name="T26" fmla="*/ 0 w 2186"/>
                <a:gd name="T27" fmla="*/ 1887 h 2308"/>
                <a:gd name="T28" fmla="*/ 996 w 2186"/>
                <a:gd name="T29" fmla="*/ 2133 h 2308"/>
                <a:gd name="T30" fmla="*/ 717 w 2186"/>
                <a:gd name="T31" fmla="*/ 1853 h 2308"/>
                <a:gd name="T32" fmla="*/ 952 w 2186"/>
                <a:gd name="T33" fmla="*/ 1285 h 2308"/>
                <a:gd name="T34" fmla="*/ 950 w 2186"/>
                <a:gd name="T35" fmla="*/ 1285 h 2308"/>
                <a:gd name="T36" fmla="*/ 858 w 2186"/>
                <a:gd name="T37" fmla="*/ 1181 h 2308"/>
                <a:gd name="T38" fmla="*/ 996 w 2186"/>
                <a:gd name="T39" fmla="*/ 1206 h 2308"/>
                <a:gd name="T40" fmla="*/ 1134 w 2186"/>
                <a:gd name="T41" fmla="*/ 1181 h 2308"/>
                <a:gd name="T42" fmla="*/ 1043 w 2186"/>
                <a:gd name="T43" fmla="*/ 1285 h 2308"/>
                <a:gd name="T44" fmla="*/ 1040 w 2186"/>
                <a:gd name="T45" fmla="*/ 1285 h 2308"/>
                <a:gd name="T46" fmla="*/ 1275 w 2186"/>
                <a:gd name="T47" fmla="*/ 1853 h 2308"/>
                <a:gd name="T48" fmla="*/ 996 w 2186"/>
                <a:gd name="T49" fmla="*/ 2132 h 2308"/>
                <a:gd name="T50" fmla="*/ 1813 w 2186"/>
                <a:gd name="T51" fmla="*/ 2035 h 2308"/>
                <a:gd name="T52" fmla="*/ 1783 w 2186"/>
                <a:gd name="T53" fmla="*/ 1984 h 2308"/>
                <a:gd name="T54" fmla="*/ 1694 w 2186"/>
                <a:gd name="T55" fmla="*/ 1994 h 2308"/>
                <a:gd name="T56" fmla="*/ 1487 w 2186"/>
                <a:gd name="T57" fmla="*/ 1183 h 2308"/>
                <a:gd name="T58" fmla="*/ 2050 w 2186"/>
                <a:gd name="T59" fmla="*/ 1334 h 2308"/>
                <a:gd name="T60" fmla="*/ 1899 w 2186"/>
                <a:gd name="T61" fmla="*/ 1897 h 2308"/>
                <a:gd name="T62" fmla="*/ 1336 w 2186"/>
                <a:gd name="T63" fmla="*/ 1746 h 2308"/>
                <a:gd name="T64" fmla="*/ 1487 w 2186"/>
                <a:gd name="T65" fmla="*/ 1183 h 2308"/>
                <a:gd name="T66" fmla="*/ 1521 w 2186"/>
                <a:gd name="T67" fmla="*/ 1242 h 2308"/>
                <a:gd name="T68" fmla="*/ 1395 w 2186"/>
                <a:gd name="T69" fmla="*/ 1712 h 2308"/>
                <a:gd name="T70" fmla="*/ 1865 w 2186"/>
                <a:gd name="T71" fmla="*/ 1838 h 2308"/>
                <a:gd name="T72" fmla="*/ 1991 w 2186"/>
                <a:gd name="T73" fmla="*/ 1368 h 2308"/>
                <a:gd name="T74" fmla="*/ 1521 w 2186"/>
                <a:gd name="T75" fmla="*/ 1242 h 2308"/>
                <a:gd name="T76" fmla="*/ 2003 w 2186"/>
                <a:gd name="T77" fmla="*/ 1872 h 2308"/>
                <a:gd name="T78" fmla="*/ 1826 w 2186"/>
                <a:gd name="T79" fmla="*/ 1974 h 2308"/>
                <a:gd name="T80" fmla="*/ 1962 w 2186"/>
                <a:gd name="T81" fmla="*/ 2210 h 2308"/>
                <a:gd name="T82" fmla="*/ 2139 w 2186"/>
                <a:gd name="T83" fmla="*/ 2108 h 2308"/>
                <a:gd name="T84" fmla="*/ 2003 w 2186"/>
                <a:gd name="T85" fmla="*/ 1872 h 2308"/>
                <a:gd name="T86" fmla="*/ 2158 w 2186"/>
                <a:gd name="T87" fmla="*/ 2140 h 2308"/>
                <a:gd name="T88" fmla="*/ 1981 w 2186"/>
                <a:gd name="T89" fmla="*/ 2243 h 2308"/>
                <a:gd name="T90" fmla="*/ 2121 w 2186"/>
                <a:gd name="T91" fmla="*/ 2280 h 2308"/>
                <a:gd name="T92" fmla="*/ 2158 w 2186"/>
                <a:gd name="T93" fmla="*/ 2140 h 2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86" h="2308">
                  <a:moveTo>
                    <a:pt x="996" y="2133"/>
                  </a:moveTo>
                  <a:lnTo>
                    <a:pt x="996" y="2133"/>
                  </a:lnTo>
                  <a:lnTo>
                    <a:pt x="996" y="2133"/>
                  </a:lnTo>
                  <a:lnTo>
                    <a:pt x="996" y="2133"/>
                  </a:lnTo>
                  <a:close/>
                  <a:moveTo>
                    <a:pt x="1694" y="1994"/>
                  </a:moveTo>
                  <a:cubicBezTo>
                    <a:pt x="1532" y="1994"/>
                    <a:pt x="1381" y="1907"/>
                    <a:pt x="1300" y="1767"/>
                  </a:cubicBezTo>
                  <a:cubicBezTo>
                    <a:pt x="1240" y="1662"/>
                    <a:pt x="1224" y="1540"/>
                    <a:pt x="1255" y="1423"/>
                  </a:cubicBezTo>
                  <a:cubicBezTo>
                    <a:pt x="1281" y="1327"/>
                    <a:pt x="1337" y="1246"/>
                    <a:pt x="1413" y="1186"/>
                  </a:cubicBezTo>
                  <a:cubicBezTo>
                    <a:pt x="1358" y="1161"/>
                    <a:pt x="1301" y="1141"/>
                    <a:pt x="1242" y="1126"/>
                  </a:cubicBezTo>
                  <a:cubicBezTo>
                    <a:pt x="1422" y="1005"/>
                    <a:pt x="1547" y="766"/>
                    <a:pt x="1547" y="550"/>
                  </a:cubicBezTo>
                  <a:cubicBezTo>
                    <a:pt x="1547" y="246"/>
                    <a:pt x="1300" y="0"/>
                    <a:pt x="996" y="0"/>
                  </a:cubicBezTo>
                  <a:cubicBezTo>
                    <a:pt x="693" y="0"/>
                    <a:pt x="446" y="246"/>
                    <a:pt x="446" y="550"/>
                  </a:cubicBezTo>
                  <a:cubicBezTo>
                    <a:pt x="446" y="766"/>
                    <a:pt x="570" y="1005"/>
                    <a:pt x="751" y="1126"/>
                  </a:cubicBezTo>
                  <a:cubicBezTo>
                    <a:pt x="319" y="1235"/>
                    <a:pt x="0" y="1610"/>
                    <a:pt x="0" y="1887"/>
                  </a:cubicBezTo>
                  <a:cubicBezTo>
                    <a:pt x="0" y="2051"/>
                    <a:pt x="498" y="2133"/>
                    <a:pt x="996" y="2133"/>
                  </a:cubicBezTo>
                  <a:lnTo>
                    <a:pt x="717" y="1853"/>
                  </a:lnTo>
                  <a:lnTo>
                    <a:pt x="952" y="1285"/>
                  </a:lnTo>
                  <a:lnTo>
                    <a:pt x="950" y="1285"/>
                  </a:lnTo>
                  <a:lnTo>
                    <a:pt x="858" y="1181"/>
                  </a:lnTo>
                  <a:cubicBezTo>
                    <a:pt x="903" y="1197"/>
                    <a:pt x="949" y="1206"/>
                    <a:pt x="996" y="1206"/>
                  </a:cubicBezTo>
                  <a:cubicBezTo>
                    <a:pt x="1044" y="1206"/>
                    <a:pt x="1090" y="1197"/>
                    <a:pt x="1134" y="1181"/>
                  </a:cubicBezTo>
                  <a:lnTo>
                    <a:pt x="1043" y="1285"/>
                  </a:lnTo>
                  <a:lnTo>
                    <a:pt x="1040" y="1285"/>
                  </a:lnTo>
                  <a:lnTo>
                    <a:pt x="1275" y="1853"/>
                  </a:lnTo>
                  <a:lnTo>
                    <a:pt x="996" y="2132"/>
                  </a:lnTo>
                  <a:cubicBezTo>
                    <a:pt x="1310" y="2132"/>
                    <a:pt x="1624" y="2100"/>
                    <a:pt x="1813" y="2035"/>
                  </a:cubicBezTo>
                  <a:lnTo>
                    <a:pt x="1783" y="1984"/>
                  </a:lnTo>
                  <a:cubicBezTo>
                    <a:pt x="1754" y="1990"/>
                    <a:pt x="1724" y="1994"/>
                    <a:pt x="1694" y="1994"/>
                  </a:cubicBezTo>
                  <a:close/>
                  <a:moveTo>
                    <a:pt x="1487" y="1183"/>
                  </a:moveTo>
                  <a:cubicBezTo>
                    <a:pt x="1684" y="1070"/>
                    <a:pt x="1937" y="1137"/>
                    <a:pt x="2050" y="1334"/>
                  </a:cubicBezTo>
                  <a:cubicBezTo>
                    <a:pt x="2164" y="1531"/>
                    <a:pt x="2096" y="1784"/>
                    <a:pt x="1899" y="1897"/>
                  </a:cubicBezTo>
                  <a:cubicBezTo>
                    <a:pt x="1703" y="2011"/>
                    <a:pt x="1450" y="1943"/>
                    <a:pt x="1336" y="1746"/>
                  </a:cubicBezTo>
                  <a:cubicBezTo>
                    <a:pt x="1223" y="1550"/>
                    <a:pt x="1290" y="1297"/>
                    <a:pt x="1487" y="1183"/>
                  </a:cubicBezTo>
                  <a:close/>
                  <a:moveTo>
                    <a:pt x="1521" y="1242"/>
                  </a:moveTo>
                  <a:cubicBezTo>
                    <a:pt x="1357" y="1337"/>
                    <a:pt x="1300" y="1548"/>
                    <a:pt x="1395" y="1712"/>
                  </a:cubicBezTo>
                  <a:cubicBezTo>
                    <a:pt x="1490" y="1876"/>
                    <a:pt x="1701" y="1933"/>
                    <a:pt x="1865" y="1838"/>
                  </a:cubicBezTo>
                  <a:cubicBezTo>
                    <a:pt x="2029" y="1743"/>
                    <a:pt x="2086" y="1533"/>
                    <a:pt x="1991" y="1368"/>
                  </a:cubicBezTo>
                  <a:cubicBezTo>
                    <a:pt x="1896" y="1204"/>
                    <a:pt x="1686" y="1148"/>
                    <a:pt x="1521" y="1242"/>
                  </a:cubicBezTo>
                  <a:close/>
                  <a:moveTo>
                    <a:pt x="2003" y="1872"/>
                  </a:moveTo>
                  <a:lnTo>
                    <a:pt x="1826" y="1974"/>
                  </a:lnTo>
                  <a:lnTo>
                    <a:pt x="1962" y="2210"/>
                  </a:lnTo>
                  <a:lnTo>
                    <a:pt x="2139" y="2108"/>
                  </a:lnTo>
                  <a:lnTo>
                    <a:pt x="2003" y="1872"/>
                  </a:lnTo>
                  <a:close/>
                  <a:moveTo>
                    <a:pt x="2158" y="2140"/>
                  </a:moveTo>
                  <a:lnTo>
                    <a:pt x="1981" y="2243"/>
                  </a:lnTo>
                  <a:cubicBezTo>
                    <a:pt x="2009" y="2292"/>
                    <a:pt x="2072" y="2308"/>
                    <a:pt x="2121" y="2280"/>
                  </a:cubicBezTo>
                  <a:cubicBezTo>
                    <a:pt x="2169" y="2252"/>
                    <a:pt x="2186" y="2189"/>
                    <a:pt x="2158" y="2140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1569067" y="3337876"/>
            <a:ext cx="9053866" cy="2538064"/>
            <a:chOff x="1569067" y="3337876"/>
            <a:chExt cx="9053866" cy="2538064"/>
          </a:xfrm>
        </p:grpSpPr>
        <p:grpSp>
          <p:nvGrpSpPr>
            <p:cNvPr id="44" name="组合 43"/>
            <p:cNvGrpSpPr/>
            <p:nvPr/>
          </p:nvGrpSpPr>
          <p:grpSpPr>
            <a:xfrm>
              <a:off x="1569067" y="4559310"/>
              <a:ext cx="1288613" cy="1288613"/>
              <a:chOff x="1569067" y="4559310"/>
              <a:chExt cx="1288613" cy="1288613"/>
            </a:xfrm>
          </p:grpSpPr>
          <p:sp>
            <p:nvSpPr>
              <p:cNvPr id="17" name="iṥ1îḍè">
                <a:extLst>
                  <a:ext uri="{FF2B5EF4-FFF2-40B4-BE49-F238E27FC236}">
                    <a16:creationId xmlns:a16="http://schemas.microsoft.com/office/drawing/2014/main" id="{27CA731F-32BB-4381-A299-1CCEB5523CE1}"/>
                  </a:ext>
                </a:extLst>
              </p:cNvPr>
              <p:cNvSpPr/>
              <p:nvPr/>
            </p:nvSpPr>
            <p:spPr>
              <a:xfrm>
                <a:off x="1569067" y="4559310"/>
                <a:ext cx="1288613" cy="1288613"/>
              </a:xfrm>
              <a:prstGeom prst="ellipse">
                <a:avLst/>
              </a:prstGeom>
              <a:solidFill>
                <a:schemeClr val="accent1">
                  <a:lumMod val="100000"/>
                </a:schemeClr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8" name="ïṩḷîḓe">
                <a:extLst>
                  <a:ext uri="{FF2B5EF4-FFF2-40B4-BE49-F238E27FC236}">
                    <a16:creationId xmlns:a16="http://schemas.microsoft.com/office/drawing/2014/main" id="{FF795919-3043-4459-92B3-77B0A67219EE}"/>
                  </a:ext>
                </a:extLst>
              </p:cNvPr>
              <p:cNvSpPr/>
              <p:nvPr/>
            </p:nvSpPr>
            <p:spPr>
              <a:xfrm>
                <a:off x="1776098" y="5028358"/>
                <a:ext cx="874549" cy="279052"/>
              </a:xfrm>
              <a:prstGeom prst="rect">
                <a:avLst/>
              </a:prstGeom>
              <a:ln w="25400"/>
              <a:extLst>
                <a:ext uri="{C572A759-6A51-4108-AA02-DFA0A04FC94B}">
                  <ma14:wrappingTextBoxFlag xmlns="" xmlns:lc="http://schemas.openxmlformats.org/drawingml/2006/lockedCanvas" xmlns:ma14="http://schemas.microsoft.com/office/mac/drawingml/2011/main" xmlns:p14="http://schemas.microsoft.com/office/powerpoint/2010/main" xmlns:a16="http://schemas.microsoft.com/office/drawing/2014/main" xmlns:a14="http://schemas.microsoft.com/office/drawing/2010/main" val="1"/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" name="išļíḓe">
                <a:extLst>
                  <a:ext uri="{FF2B5EF4-FFF2-40B4-BE49-F238E27FC236}">
                    <a16:creationId xmlns:a16="http://schemas.microsoft.com/office/drawing/2014/main" id="{24CC3C61-F590-45D1-9F7F-6D17EAA68CAB}"/>
                  </a:ext>
                </a:extLst>
              </p:cNvPr>
              <p:cNvSpPr/>
              <p:nvPr/>
            </p:nvSpPr>
            <p:spPr>
              <a:xfrm>
                <a:off x="1903848" y="4681833"/>
                <a:ext cx="619049" cy="618235"/>
              </a:xfrm>
              <a:custGeom>
                <a:avLst/>
                <a:gdLst>
                  <a:gd name="connsiteX0" fmla="*/ 86413 w 591547"/>
                  <a:gd name="connsiteY0" fmla="*/ 515758 h 590770"/>
                  <a:gd name="connsiteX1" fmla="*/ 171919 w 591547"/>
                  <a:gd name="connsiteY1" fmla="*/ 515758 h 590770"/>
                  <a:gd name="connsiteX2" fmla="*/ 171919 w 591547"/>
                  <a:gd name="connsiteY2" fmla="*/ 537523 h 590770"/>
                  <a:gd name="connsiteX3" fmla="*/ 86413 w 591547"/>
                  <a:gd name="connsiteY3" fmla="*/ 537523 h 590770"/>
                  <a:gd name="connsiteX4" fmla="*/ 86413 w 591547"/>
                  <a:gd name="connsiteY4" fmla="*/ 461733 h 590770"/>
                  <a:gd name="connsiteX5" fmla="*/ 171919 w 591547"/>
                  <a:gd name="connsiteY5" fmla="*/ 461733 h 590770"/>
                  <a:gd name="connsiteX6" fmla="*/ 171919 w 591547"/>
                  <a:gd name="connsiteY6" fmla="*/ 483498 h 590770"/>
                  <a:gd name="connsiteX7" fmla="*/ 86413 w 591547"/>
                  <a:gd name="connsiteY7" fmla="*/ 483498 h 590770"/>
                  <a:gd name="connsiteX8" fmla="*/ 86413 w 591547"/>
                  <a:gd name="connsiteY8" fmla="*/ 408616 h 590770"/>
                  <a:gd name="connsiteX9" fmla="*/ 171919 w 591547"/>
                  <a:gd name="connsiteY9" fmla="*/ 408616 h 590770"/>
                  <a:gd name="connsiteX10" fmla="*/ 171919 w 591547"/>
                  <a:gd name="connsiteY10" fmla="*/ 429474 h 590770"/>
                  <a:gd name="connsiteX11" fmla="*/ 86413 w 591547"/>
                  <a:gd name="connsiteY11" fmla="*/ 429474 h 590770"/>
                  <a:gd name="connsiteX12" fmla="*/ 204177 w 591547"/>
                  <a:gd name="connsiteY12" fmla="*/ 357041 h 590770"/>
                  <a:gd name="connsiteX13" fmla="*/ 204177 w 591547"/>
                  <a:gd name="connsiteY13" fmla="*/ 569815 h 590770"/>
                  <a:gd name="connsiteX14" fmla="*/ 333300 w 591547"/>
                  <a:gd name="connsiteY14" fmla="*/ 569815 h 590770"/>
                  <a:gd name="connsiteX15" fmla="*/ 333300 w 591547"/>
                  <a:gd name="connsiteY15" fmla="*/ 382026 h 590770"/>
                  <a:gd name="connsiteX16" fmla="*/ 183194 w 591547"/>
                  <a:gd name="connsiteY16" fmla="*/ 357041 h 590770"/>
                  <a:gd name="connsiteX17" fmla="*/ 75053 w 591547"/>
                  <a:gd name="connsiteY17" fmla="*/ 382026 h 590770"/>
                  <a:gd name="connsiteX18" fmla="*/ 75053 w 591547"/>
                  <a:gd name="connsiteY18" fmla="*/ 569815 h 590770"/>
                  <a:gd name="connsiteX19" fmla="*/ 183194 w 591547"/>
                  <a:gd name="connsiteY19" fmla="*/ 569815 h 590770"/>
                  <a:gd name="connsiteX20" fmla="*/ 247709 w 591547"/>
                  <a:gd name="connsiteY20" fmla="*/ 311838 h 590770"/>
                  <a:gd name="connsiteX21" fmla="*/ 322851 w 591547"/>
                  <a:gd name="connsiteY21" fmla="*/ 311838 h 590770"/>
                  <a:gd name="connsiteX22" fmla="*/ 322851 w 591547"/>
                  <a:gd name="connsiteY22" fmla="*/ 332826 h 590770"/>
                  <a:gd name="connsiteX23" fmla="*/ 247709 w 591547"/>
                  <a:gd name="connsiteY23" fmla="*/ 332826 h 590770"/>
                  <a:gd name="connsiteX24" fmla="*/ 247709 w 591547"/>
                  <a:gd name="connsiteY24" fmla="*/ 257944 h 590770"/>
                  <a:gd name="connsiteX25" fmla="*/ 322851 w 591547"/>
                  <a:gd name="connsiteY25" fmla="*/ 257944 h 590770"/>
                  <a:gd name="connsiteX26" fmla="*/ 322851 w 591547"/>
                  <a:gd name="connsiteY26" fmla="*/ 279580 h 590770"/>
                  <a:gd name="connsiteX27" fmla="*/ 247709 w 591547"/>
                  <a:gd name="connsiteY27" fmla="*/ 279580 h 590770"/>
                  <a:gd name="connsiteX28" fmla="*/ 247709 w 591547"/>
                  <a:gd name="connsiteY28" fmla="*/ 203919 h 590770"/>
                  <a:gd name="connsiteX29" fmla="*/ 322851 w 591547"/>
                  <a:gd name="connsiteY29" fmla="*/ 203919 h 590770"/>
                  <a:gd name="connsiteX30" fmla="*/ 322851 w 591547"/>
                  <a:gd name="connsiteY30" fmla="*/ 225684 h 590770"/>
                  <a:gd name="connsiteX31" fmla="*/ 247709 w 591547"/>
                  <a:gd name="connsiteY31" fmla="*/ 225684 h 590770"/>
                  <a:gd name="connsiteX32" fmla="*/ 247709 w 591547"/>
                  <a:gd name="connsiteY32" fmla="*/ 150672 h 590770"/>
                  <a:gd name="connsiteX33" fmla="*/ 322851 w 591547"/>
                  <a:gd name="connsiteY33" fmla="*/ 150672 h 590770"/>
                  <a:gd name="connsiteX34" fmla="*/ 322851 w 591547"/>
                  <a:gd name="connsiteY34" fmla="*/ 171660 h 590770"/>
                  <a:gd name="connsiteX35" fmla="*/ 247709 w 591547"/>
                  <a:gd name="connsiteY35" fmla="*/ 171660 h 590770"/>
                  <a:gd name="connsiteX36" fmla="*/ 355090 w 591547"/>
                  <a:gd name="connsiteY36" fmla="*/ 102357 h 590770"/>
                  <a:gd name="connsiteX37" fmla="*/ 355090 w 591547"/>
                  <a:gd name="connsiteY37" fmla="*/ 373160 h 590770"/>
                  <a:gd name="connsiteX38" fmla="*/ 355090 w 591547"/>
                  <a:gd name="connsiteY38" fmla="*/ 376384 h 590770"/>
                  <a:gd name="connsiteX39" fmla="*/ 355090 w 591547"/>
                  <a:gd name="connsiteY39" fmla="*/ 569815 h 590770"/>
                  <a:gd name="connsiteX40" fmla="*/ 484213 w 591547"/>
                  <a:gd name="connsiteY40" fmla="*/ 569815 h 590770"/>
                  <a:gd name="connsiteX41" fmla="*/ 484213 w 591547"/>
                  <a:gd name="connsiteY41" fmla="*/ 154744 h 590770"/>
                  <a:gd name="connsiteX42" fmla="*/ 333300 w 591547"/>
                  <a:gd name="connsiteY42" fmla="*/ 99939 h 590770"/>
                  <a:gd name="connsiteX43" fmla="*/ 236458 w 591547"/>
                  <a:gd name="connsiteY43" fmla="*/ 125730 h 590770"/>
                  <a:gd name="connsiteX44" fmla="*/ 236458 w 591547"/>
                  <a:gd name="connsiteY44" fmla="*/ 341728 h 590770"/>
                  <a:gd name="connsiteX45" fmla="*/ 333300 w 591547"/>
                  <a:gd name="connsiteY45" fmla="*/ 360265 h 590770"/>
                  <a:gd name="connsiteX46" fmla="*/ 397862 w 591547"/>
                  <a:gd name="connsiteY46" fmla="*/ 21761 h 590770"/>
                  <a:gd name="connsiteX47" fmla="*/ 387371 w 591547"/>
                  <a:gd name="connsiteY47" fmla="*/ 32238 h 590770"/>
                  <a:gd name="connsiteX48" fmla="*/ 397862 w 591547"/>
                  <a:gd name="connsiteY48" fmla="*/ 42716 h 590770"/>
                  <a:gd name="connsiteX49" fmla="*/ 409160 w 591547"/>
                  <a:gd name="connsiteY49" fmla="*/ 32238 h 590770"/>
                  <a:gd name="connsiteX50" fmla="*/ 397862 w 591547"/>
                  <a:gd name="connsiteY50" fmla="*/ 21761 h 590770"/>
                  <a:gd name="connsiteX51" fmla="*/ 397862 w 591547"/>
                  <a:gd name="connsiteY51" fmla="*/ 0 h 590770"/>
                  <a:gd name="connsiteX52" fmla="*/ 430143 w 591547"/>
                  <a:gd name="connsiteY52" fmla="*/ 32238 h 590770"/>
                  <a:gd name="connsiteX53" fmla="*/ 409160 w 591547"/>
                  <a:gd name="connsiteY53" fmla="*/ 62865 h 590770"/>
                  <a:gd name="connsiteX54" fmla="*/ 409160 w 591547"/>
                  <a:gd name="connsiteY54" fmla="*/ 100745 h 590770"/>
                  <a:gd name="connsiteX55" fmla="*/ 498740 w 591547"/>
                  <a:gd name="connsiteY55" fmla="*/ 137819 h 590770"/>
                  <a:gd name="connsiteX56" fmla="*/ 506003 w 591547"/>
                  <a:gd name="connsiteY56" fmla="*/ 147491 h 590770"/>
                  <a:gd name="connsiteX57" fmla="*/ 506003 w 591547"/>
                  <a:gd name="connsiteY57" fmla="*/ 569815 h 590770"/>
                  <a:gd name="connsiteX58" fmla="*/ 591547 w 591547"/>
                  <a:gd name="connsiteY58" fmla="*/ 569815 h 590770"/>
                  <a:gd name="connsiteX59" fmla="*/ 591547 w 591547"/>
                  <a:gd name="connsiteY59" fmla="*/ 590770 h 590770"/>
                  <a:gd name="connsiteX60" fmla="*/ 494705 w 591547"/>
                  <a:gd name="connsiteY60" fmla="*/ 590770 h 590770"/>
                  <a:gd name="connsiteX61" fmla="*/ 344598 w 591547"/>
                  <a:gd name="connsiteY61" fmla="*/ 590770 h 590770"/>
                  <a:gd name="connsiteX62" fmla="*/ 193685 w 591547"/>
                  <a:gd name="connsiteY62" fmla="*/ 590770 h 590770"/>
                  <a:gd name="connsiteX63" fmla="*/ 64562 w 591547"/>
                  <a:gd name="connsiteY63" fmla="*/ 590770 h 590770"/>
                  <a:gd name="connsiteX64" fmla="*/ 0 w 591547"/>
                  <a:gd name="connsiteY64" fmla="*/ 590770 h 590770"/>
                  <a:gd name="connsiteX65" fmla="*/ 0 w 591547"/>
                  <a:gd name="connsiteY65" fmla="*/ 569815 h 590770"/>
                  <a:gd name="connsiteX66" fmla="*/ 54070 w 591547"/>
                  <a:gd name="connsiteY66" fmla="*/ 569815 h 590770"/>
                  <a:gd name="connsiteX67" fmla="*/ 54070 w 591547"/>
                  <a:gd name="connsiteY67" fmla="*/ 373160 h 590770"/>
                  <a:gd name="connsiteX68" fmla="*/ 62141 w 591547"/>
                  <a:gd name="connsiteY68" fmla="*/ 362683 h 590770"/>
                  <a:gd name="connsiteX69" fmla="*/ 191264 w 591547"/>
                  <a:gd name="connsiteY69" fmla="*/ 333668 h 590770"/>
                  <a:gd name="connsiteX70" fmla="*/ 195299 w 591547"/>
                  <a:gd name="connsiteY70" fmla="*/ 333668 h 590770"/>
                  <a:gd name="connsiteX71" fmla="*/ 196106 w 591547"/>
                  <a:gd name="connsiteY71" fmla="*/ 333668 h 590770"/>
                  <a:gd name="connsiteX72" fmla="*/ 215475 w 591547"/>
                  <a:gd name="connsiteY72" fmla="*/ 336892 h 590770"/>
                  <a:gd name="connsiteX73" fmla="*/ 215475 w 591547"/>
                  <a:gd name="connsiteY73" fmla="*/ 116864 h 590770"/>
                  <a:gd name="connsiteX74" fmla="*/ 223545 w 591547"/>
                  <a:gd name="connsiteY74" fmla="*/ 106387 h 590770"/>
                  <a:gd name="connsiteX75" fmla="*/ 341370 w 591547"/>
                  <a:gd name="connsiteY75" fmla="*/ 75760 h 590770"/>
                  <a:gd name="connsiteX76" fmla="*/ 342984 w 591547"/>
                  <a:gd name="connsiteY76" fmla="*/ 75760 h 590770"/>
                  <a:gd name="connsiteX77" fmla="*/ 345405 w 591547"/>
                  <a:gd name="connsiteY77" fmla="*/ 75760 h 590770"/>
                  <a:gd name="connsiteX78" fmla="*/ 347020 w 591547"/>
                  <a:gd name="connsiteY78" fmla="*/ 75760 h 590770"/>
                  <a:gd name="connsiteX79" fmla="*/ 348634 w 591547"/>
                  <a:gd name="connsiteY79" fmla="*/ 75760 h 590770"/>
                  <a:gd name="connsiteX80" fmla="*/ 387371 w 591547"/>
                  <a:gd name="connsiteY80" fmla="*/ 91879 h 590770"/>
                  <a:gd name="connsiteX81" fmla="*/ 387371 w 591547"/>
                  <a:gd name="connsiteY81" fmla="*/ 62865 h 590770"/>
                  <a:gd name="connsiteX82" fmla="*/ 365581 w 591547"/>
                  <a:gd name="connsiteY82" fmla="*/ 32238 h 590770"/>
                  <a:gd name="connsiteX83" fmla="*/ 397862 w 591547"/>
                  <a:gd name="connsiteY83" fmla="*/ 0 h 590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</a:cxnLst>
                <a:rect l="l" t="t" r="r" b="b"/>
                <a:pathLst>
                  <a:path w="591547" h="590770">
                    <a:moveTo>
                      <a:pt x="86413" y="515758"/>
                    </a:moveTo>
                    <a:lnTo>
                      <a:pt x="171919" y="515758"/>
                    </a:lnTo>
                    <a:lnTo>
                      <a:pt x="171919" y="537523"/>
                    </a:lnTo>
                    <a:lnTo>
                      <a:pt x="86413" y="537523"/>
                    </a:lnTo>
                    <a:close/>
                    <a:moveTo>
                      <a:pt x="86413" y="461733"/>
                    </a:moveTo>
                    <a:lnTo>
                      <a:pt x="171919" y="461733"/>
                    </a:lnTo>
                    <a:lnTo>
                      <a:pt x="171919" y="483498"/>
                    </a:lnTo>
                    <a:lnTo>
                      <a:pt x="86413" y="483498"/>
                    </a:lnTo>
                    <a:close/>
                    <a:moveTo>
                      <a:pt x="86413" y="408616"/>
                    </a:moveTo>
                    <a:lnTo>
                      <a:pt x="171919" y="408616"/>
                    </a:lnTo>
                    <a:lnTo>
                      <a:pt x="171919" y="429474"/>
                    </a:lnTo>
                    <a:lnTo>
                      <a:pt x="86413" y="429474"/>
                    </a:lnTo>
                    <a:close/>
                    <a:moveTo>
                      <a:pt x="204177" y="357041"/>
                    </a:moveTo>
                    <a:lnTo>
                      <a:pt x="204177" y="569815"/>
                    </a:lnTo>
                    <a:lnTo>
                      <a:pt x="333300" y="569815"/>
                    </a:lnTo>
                    <a:lnTo>
                      <a:pt x="333300" y="382026"/>
                    </a:lnTo>
                    <a:close/>
                    <a:moveTo>
                      <a:pt x="183194" y="357041"/>
                    </a:moveTo>
                    <a:lnTo>
                      <a:pt x="75053" y="382026"/>
                    </a:lnTo>
                    <a:lnTo>
                      <a:pt x="75053" y="569815"/>
                    </a:lnTo>
                    <a:lnTo>
                      <a:pt x="183194" y="569815"/>
                    </a:lnTo>
                    <a:close/>
                    <a:moveTo>
                      <a:pt x="247709" y="311838"/>
                    </a:moveTo>
                    <a:lnTo>
                      <a:pt x="322851" y="311838"/>
                    </a:lnTo>
                    <a:lnTo>
                      <a:pt x="322851" y="332826"/>
                    </a:lnTo>
                    <a:lnTo>
                      <a:pt x="247709" y="332826"/>
                    </a:lnTo>
                    <a:close/>
                    <a:moveTo>
                      <a:pt x="247709" y="257944"/>
                    </a:moveTo>
                    <a:lnTo>
                      <a:pt x="322851" y="257944"/>
                    </a:lnTo>
                    <a:lnTo>
                      <a:pt x="322851" y="279580"/>
                    </a:lnTo>
                    <a:lnTo>
                      <a:pt x="247709" y="279580"/>
                    </a:lnTo>
                    <a:close/>
                    <a:moveTo>
                      <a:pt x="247709" y="203919"/>
                    </a:moveTo>
                    <a:lnTo>
                      <a:pt x="322851" y="203919"/>
                    </a:lnTo>
                    <a:lnTo>
                      <a:pt x="322851" y="225684"/>
                    </a:lnTo>
                    <a:lnTo>
                      <a:pt x="247709" y="225684"/>
                    </a:lnTo>
                    <a:close/>
                    <a:moveTo>
                      <a:pt x="247709" y="150672"/>
                    </a:moveTo>
                    <a:lnTo>
                      <a:pt x="322851" y="150672"/>
                    </a:lnTo>
                    <a:lnTo>
                      <a:pt x="322851" y="171660"/>
                    </a:lnTo>
                    <a:lnTo>
                      <a:pt x="247709" y="171660"/>
                    </a:lnTo>
                    <a:close/>
                    <a:moveTo>
                      <a:pt x="355090" y="102357"/>
                    </a:moveTo>
                    <a:lnTo>
                      <a:pt x="355090" y="373160"/>
                    </a:lnTo>
                    <a:lnTo>
                      <a:pt x="355090" y="376384"/>
                    </a:lnTo>
                    <a:lnTo>
                      <a:pt x="355090" y="569815"/>
                    </a:lnTo>
                    <a:lnTo>
                      <a:pt x="484213" y="569815"/>
                    </a:lnTo>
                    <a:lnTo>
                      <a:pt x="484213" y="154744"/>
                    </a:lnTo>
                    <a:close/>
                    <a:moveTo>
                      <a:pt x="333300" y="99939"/>
                    </a:moveTo>
                    <a:lnTo>
                      <a:pt x="236458" y="125730"/>
                    </a:lnTo>
                    <a:lnTo>
                      <a:pt x="236458" y="341728"/>
                    </a:lnTo>
                    <a:lnTo>
                      <a:pt x="333300" y="360265"/>
                    </a:lnTo>
                    <a:close/>
                    <a:moveTo>
                      <a:pt x="397862" y="21761"/>
                    </a:moveTo>
                    <a:cubicBezTo>
                      <a:pt x="392213" y="21761"/>
                      <a:pt x="387371" y="26596"/>
                      <a:pt x="387371" y="32238"/>
                    </a:cubicBezTo>
                    <a:cubicBezTo>
                      <a:pt x="387371" y="37880"/>
                      <a:pt x="392213" y="42716"/>
                      <a:pt x="397862" y="42716"/>
                    </a:cubicBezTo>
                    <a:cubicBezTo>
                      <a:pt x="404318" y="42716"/>
                      <a:pt x="409160" y="37880"/>
                      <a:pt x="409160" y="32238"/>
                    </a:cubicBezTo>
                    <a:cubicBezTo>
                      <a:pt x="409160" y="26596"/>
                      <a:pt x="404318" y="21761"/>
                      <a:pt x="397862" y="21761"/>
                    </a:cubicBezTo>
                    <a:close/>
                    <a:moveTo>
                      <a:pt x="397862" y="0"/>
                    </a:moveTo>
                    <a:cubicBezTo>
                      <a:pt x="415616" y="0"/>
                      <a:pt x="430143" y="14507"/>
                      <a:pt x="430143" y="32238"/>
                    </a:cubicBezTo>
                    <a:cubicBezTo>
                      <a:pt x="430143" y="45940"/>
                      <a:pt x="421266" y="58029"/>
                      <a:pt x="409160" y="62865"/>
                    </a:cubicBezTo>
                    <a:lnTo>
                      <a:pt x="409160" y="100745"/>
                    </a:lnTo>
                    <a:lnTo>
                      <a:pt x="498740" y="137819"/>
                    </a:lnTo>
                    <a:cubicBezTo>
                      <a:pt x="502775" y="139431"/>
                      <a:pt x="506003" y="143461"/>
                      <a:pt x="506003" y="147491"/>
                    </a:cubicBezTo>
                    <a:lnTo>
                      <a:pt x="506003" y="569815"/>
                    </a:lnTo>
                    <a:lnTo>
                      <a:pt x="591547" y="569815"/>
                    </a:lnTo>
                    <a:lnTo>
                      <a:pt x="591547" y="590770"/>
                    </a:lnTo>
                    <a:lnTo>
                      <a:pt x="494705" y="590770"/>
                    </a:lnTo>
                    <a:lnTo>
                      <a:pt x="344598" y="590770"/>
                    </a:lnTo>
                    <a:lnTo>
                      <a:pt x="193685" y="590770"/>
                    </a:lnTo>
                    <a:lnTo>
                      <a:pt x="64562" y="590770"/>
                    </a:lnTo>
                    <a:lnTo>
                      <a:pt x="0" y="590770"/>
                    </a:lnTo>
                    <a:lnTo>
                      <a:pt x="0" y="569815"/>
                    </a:lnTo>
                    <a:lnTo>
                      <a:pt x="54070" y="569815"/>
                    </a:lnTo>
                    <a:lnTo>
                      <a:pt x="54070" y="373160"/>
                    </a:lnTo>
                    <a:cubicBezTo>
                      <a:pt x="54070" y="368324"/>
                      <a:pt x="57298" y="364294"/>
                      <a:pt x="62141" y="362683"/>
                    </a:cubicBezTo>
                    <a:lnTo>
                      <a:pt x="191264" y="333668"/>
                    </a:lnTo>
                    <a:cubicBezTo>
                      <a:pt x="192878" y="332862"/>
                      <a:pt x="194492" y="332862"/>
                      <a:pt x="195299" y="333668"/>
                    </a:cubicBezTo>
                    <a:cubicBezTo>
                      <a:pt x="196106" y="333668"/>
                      <a:pt x="196106" y="333668"/>
                      <a:pt x="196106" y="333668"/>
                    </a:cubicBezTo>
                    <a:lnTo>
                      <a:pt x="215475" y="336892"/>
                    </a:lnTo>
                    <a:lnTo>
                      <a:pt x="215475" y="116864"/>
                    </a:lnTo>
                    <a:cubicBezTo>
                      <a:pt x="215475" y="112028"/>
                      <a:pt x="218703" y="107999"/>
                      <a:pt x="223545" y="106387"/>
                    </a:cubicBezTo>
                    <a:lnTo>
                      <a:pt x="341370" y="75760"/>
                    </a:lnTo>
                    <a:cubicBezTo>
                      <a:pt x="342177" y="75760"/>
                      <a:pt x="342177" y="75760"/>
                      <a:pt x="342984" y="75760"/>
                    </a:cubicBezTo>
                    <a:cubicBezTo>
                      <a:pt x="343791" y="75760"/>
                      <a:pt x="344598" y="74954"/>
                      <a:pt x="345405" y="75760"/>
                    </a:cubicBezTo>
                    <a:cubicBezTo>
                      <a:pt x="346213" y="75760"/>
                      <a:pt x="347020" y="75760"/>
                      <a:pt x="347020" y="75760"/>
                    </a:cubicBezTo>
                    <a:cubicBezTo>
                      <a:pt x="347827" y="75760"/>
                      <a:pt x="347827" y="75760"/>
                      <a:pt x="348634" y="75760"/>
                    </a:cubicBezTo>
                    <a:lnTo>
                      <a:pt x="387371" y="91879"/>
                    </a:lnTo>
                    <a:lnTo>
                      <a:pt x="387371" y="62865"/>
                    </a:lnTo>
                    <a:cubicBezTo>
                      <a:pt x="375265" y="58029"/>
                      <a:pt x="365581" y="45940"/>
                      <a:pt x="365581" y="32238"/>
                    </a:cubicBezTo>
                    <a:cubicBezTo>
                      <a:pt x="365581" y="14507"/>
                      <a:pt x="380107" y="0"/>
                      <a:pt x="39786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7" name="i$ļiḋè">
                <a:extLst>
                  <a:ext uri="{FF2B5EF4-FFF2-40B4-BE49-F238E27FC236}">
                    <a16:creationId xmlns:a16="http://schemas.microsoft.com/office/drawing/2014/main" id="{F7DC62A3-4B93-4A43-8222-424266DB6D6A}"/>
                  </a:ext>
                </a:extLst>
              </p:cNvPr>
              <p:cNvSpPr txBox="1"/>
              <p:nvPr/>
            </p:nvSpPr>
            <p:spPr>
              <a:xfrm>
                <a:off x="1799973" y="5252105"/>
                <a:ext cx="826798" cy="471738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 anchor="ctr" anchorCtr="0">
                <a:normAutofit/>
              </a:bodyPr>
              <a:lstStyle/>
              <a:p>
                <a:pPr marL="0" marR="0" lvl="0" indent="0" algn="ctr" defTabSz="914377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keyword</a:t>
                </a:r>
                <a:endPara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45" name="组合 44"/>
            <p:cNvGrpSpPr/>
            <p:nvPr/>
          </p:nvGrpSpPr>
          <p:grpSpPr>
            <a:xfrm>
              <a:off x="3353460" y="4190545"/>
              <a:ext cx="1668333" cy="1668333"/>
              <a:chOff x="3353460" y="4190545"/>
              <a:chExt cx="1668333" cy="1668333"/>
            </a:xfrm>
          </p:grpSpPr>
          <p:sp>
            <p:nvSpPr>
              <p:cNvPr id="24" name="iṣ1îḑê">
                <a:extLst>
                  <a:ext uri="{FF2B5EF4-FFF2-40B4-BE49-F238E27FC236}">
                    <a16:creationId xmlns:a16="http://schemas.microsoft.com/office/drawing/2014/main" id="{143561D9-5DA1-489E-AAD8-80D130C8A28E}"/>
                  </a:ext>
                </a:extLst>
              </p:cNvPr>
              <p:cNvSpPr/>
              <p:nvPr/>
            </p:nvSpPr>
            <p:spPr>
              <a:xfrm>
                <a:off x="3353460" y="4190545"/>
                <a:ext cx="1668333" cy="1668333"/>
              </a:xfrm>
              <a:prstGeom prst="ellipse">
                <a:avLst/>
              </a:prstGeom>
              <a:solidFill>
                <a:schemeClr val="accent2">
                  <a:lumMod val="100000"/>
                </a:schemeClr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5" name="íSḻîḍê">
                <a:extLst>
                  <a:ext uri="{FF2B5EF4-FFF2-40B4-BE49-F238E27FC236}">
                    <a16:creationId xmlns:a16="http://schemas.microsoft.com/office/drawing/2014/main" id="{D5CEF85D-B044-491A-BF04-810D6B6F6A7C}"/>
                  </a:ext>
                </a:extLst>
              </p:cNvPr>
              <p:cNvSpPr/>
              <p:nvPr/>
            </p:nvSpPr>
            <p:spPr>
              <a:xfrm>
                <a:off x="3508700" y="4849454"/>
                <a:ext cx="1357857" cy="279052"/>
              </a:xfrm>
              <a:prstGeom prst="rect">
                <a:avLst/>
              </a:prstGeom>
              <a:ln w="25400"/>
              <a:extLst>
                <a:ext uri="{C572A759-6A51-4108-AA02-DFA0A04FC94B}">
                  <ma14:wrappingTextBoxFlag xmlns="" xmlns:lc="http://schemas.openxmlformats.org/drawingml/2006/lockedCanvas" xmlns:ma14="http://schemas.microsoft.com/office/mac/drawingml/2011/main" xmlns:p14="http://schemas.microsoft.com/office/powerpoint/2010/main" xmlns:a16="http://schemas.microsoft.com/office/drawing/2014/main" xmlns:a14="http://schemas.microsoft.com/office/drawing/2010/main" val="1"/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6" name="iŝ1iḓè">
                <a:extLst>
                  <a:ext uri="{FF2B5EF4-FFF2-40B4-BE49-F238E27FC236}">
                    <a16:creationId xmlns:a16="http://schemas.microsoft.com/office/drawing/2014/main" id="{08CD7171-1089-4461-8391-E3896729B145}"/>
                  </a:ext>
                </a:extLst>
              </p:cNvPr>
              <p:cNvSpPr/>
              <p:nvPr/>
            </p:nvSpPr>
            <p:spPr>
              <a:xfrm>
                <a:off x="3878385" y="4605684"/>
                <a:ext cx="619049" cy="422427"/>
              </a:xfrm>
              <a:custGeom>
                <a:avLst/>
                <a:gdLst>
                  <a:gd name="connsiteX0" fmla="*/ 20293 w 607639"/>
                  <a:gd name="connsiteY0" fmla="*/ 364067 h 414642"/>
                  <a:gd name="connsiteX1" fmla="*/ 20293 w 607639"/>
                  <a:gd name="connsiteY1" fmla="*/ 384244 h 414642"/>
                  <a:gd name="connsiteX2" fmla="*/ 30351 w 607639"/>
                  <a:gd name="connsiteY2" fmla="*/ 394377 h 414642"/>
                  <a:gd name="connsiteX3" fmla="*/ 577199 w 607639"/>
                  <a:gd name="connsiteY3" fmla="*/ 394377 h 414642"/>
                  <a:gd name="connsiteX4" fmla="*/ 587346 w 607639"/>
                  <a:gd name="connsiteY4" fmla="*/ 384244 h 414642"/>
                  <a:gd name="connsiteX5" fmla="*/ 587346 w 607639"/>
                  <a:gd name="connsiteY5" fmla="*/ 364067 h 414642"/>
                  <a:gd name="connsiteX6" fmla="*/ 556995 w 607639"/>
                  <a:gd name="connsiteY6" fmla="*/ 364067 h 414642"/>
                  <a:gd name="connsiteX7" fmla="*/ 394916 w 607639"/>
                  <a:gd name="connsiteY7" fmla="*/ 364067 h 414642"/>
                  <a:gd name="connsiteX8" fmla="*/ 394916 w 607639"/>
                  <a:gd name="connsiteY8" fmla="*/ 374200 h 414642"/>
                  <a:gd name="connsiteX9" fmla="*/ 384859 w 607639"/>
                  <a:gd name="connsiteY9" fmla="*/ 384244 h 414642"/>
                  <a:gd name="connsiteX10" fmla="*/ 222780 w 607639"/>
                  <a:gd name="connsiteY10" fmla="*/ 384244 h 414642"/>
                  <a:gd name="connsiteX11" fmla="*/ 212634 w 607639"/>
                  <a:gd name="connsiteY11" fmla="*/ 374200 h 414642"/>
                  <a:gd name="connsiteX12" fmla="*/ 212634 w 607639"/>
                  <a:gd name="connsiteY12" fmla="*/ 364067 h 414642"/>
                  <a:gd name="connsiteX13" fmla="*/ 50644 w 607639"/>
                  <a:gd name="connsiteY13" fmla="*/ 364067 h 414642"/>
                  <a:gd name="connsiteX14" fmla="*/ 141754 w 607639"/>
                  <a:gd name="connsiteY14" fmla="*/ 232583 h 414642"/>
                  <a:gd name="connsiteX15" fmla="*/ 161961 w 607639"/>
                  <a:gd name="connsiteY15" fmla="*/ 232583 h 414642"/>
                  <a:gd name="connsiteX16" fmla="*/ 172110 w 607639"/>
                  <a:gd name="connsiteY16" fmla="*/ 242719 h 414642"/>
                  <a:gd name="connsiteX17" fmla="*/ 161961 w 607639"/>
                  <a:gd name="connsiteY17" fmla="*/ 252765 h 414642"/>
                  <a:gd name="connsiteX18" fmla="*/ 141754 w 607639"/>
                  <a:gd name="connsiteY18" fmla="*/ 252765 h 414642"/>
                  <a:gd name="connsiteX19" fmla="*/ 131605 w 607639"/>
                  <a:gd name="connsiteY19" fmla="*/ 242719 h 414642"/>
                  <a:gd name="connsiteX20" fmla="*/ 141754 w 607639"/>
                  <a:gd name="connsiteY20" fmla="*/ 232583 h 414642"/>
                  <a:gd name="connsiteX21" fmla="*/ 141758 w 607639"/>
                  <a:gd name="connsiteY21" fmla="*/ 192149 h 414642"/>
                  <a:gd name="connsiteX22" fmla="*/ 182279 w 607639"/>
                  <a:gd name="connsiteY22" fmla="*/ 192149 h 414642"/>
                  <a:gd name="connsiteX23" fmla="*/ 192432 w 607639"/>
                  <a:gd name="connsiteY23" fmla="*/ 202196 h 414642"/>
                  <a:gd name="connsiteX24" fmla="*/ 182279 w 607639"/>
                  <a:gd name="connsiteY24" fmla="*/ 212331 h 414642"/>
                  <a:gd name="connsiteX25" fmla="*/ 141758 w 607639"/>
                  <a:gd name="connsiteY25" fmla="*/ 212331 h 414642"/>
                  <a:gd name="connsiteX26" fmla="*/ 131605 w 607639"/>
                  <a:gd name="connsiteY26" fmla="*/ 202196 h 414642"/>
                  <a:gd name="connsiteX27" fmla="*/ 141758 w 607639"/>
                  <a:gd name="connsiteY27" fmla="*/ 192149 h 414642"/>
                  <a:gd name="connsiteX28" fmla="*/ 141754 w 607639"/>
                  <a:gd name="connsiteY28" fmla="*/ 151716 h 414642"/>
                  <a:gd name="connsiteX29" fmla="*/ 161961 w 607639"/>
                  <a:gd name="connsiteY29" fmla="*/ 151716 h 414642"/>
                  <a:gd name="connsiteX30" fmla="*/ 172110 w 607639"/>
                  <a:gd name="connsiteY30" fmla="*/ 161763 h 414642"/>
                  <a:gd name="connsiteX31" fmla="*/ 161961 w 607639"/>
                  <a:gd name="connsiteY31" fmla="*/ 171898 h 414642"/>
                  <a:gd name="connsiteX32" fmla="*/ 141754 w 607639"/>
                  <a:gd name="connsiteY32" fmla="*/ 171898 h 414642"/>
                  <a:gd name="connsiteX33" fmla="*/ 131605 w 607639"/>
                  <a:gd name="connsiteY33" fmla="*/ 161763 h 414642"/>
                  <a:gd name="connsiteX34" fmla="*/ 141754 w 607639"/>
                  <a:gd name="connsiteY34" fmla="*/ 151716 h 414642"/>
                  <a:gd name="connsiteX35" fmla="*/ 141758 w 607639"/>
                  <a:gd name="connsiteY35" fmla="*/ 111211 h 414642"/>
                  <a:gd name="connsiteX36" fmla="*/ 182279 w 607639"/>
                  <a:gd name="connsiteY36" fmla="*/ 111211 h 414642"/>
                  <a:gd name="connsiteX37" fmla="*/ 192432 w 607639"/>
                  <a:gd name="connsiteY37" fmla="*/ 121337 h 414642"/>
                  <a:gd name="connsiteX38" fmla="*/ 182279 w 607639"/>
                  <a:gd name="connsiteY38" fmla="*/ 131463 h 414642"/>
                  <a:gd name="connsiteX39" fmla="*/ 141758 w 607639"/>
                  <a:gd name="connsiteY39" fmla="*/ 131463 h 414642"/>
                  <a:gd name="connsiteX40" fmla="*/ 131605 w 607639"/>
                  <a:gd name="connsiteY40" fmla="*/ 121337 h 414642"/>
                  <a:gd name="connsiteX41" fmla="*/ 141758 w 607639"/>
                  <a:gd name="connsiteY41" fmla="*/ 111211 h 414642"/>
                  <a:gd name="connsiteX42" fmla="*/ 425367 w 607639"/>
                  <a:gd name="connsiteY42" fmla="*/ 101191 h 414642"/>
                  <a:gd name="connsiteX43" fmla="*/ 496228 w 607639"/>
                  <a:gd name="connsiteY43" fmla="*/ 101191 h 414642"/>
                  <a:gd name="connsiteX44" fmla="*/ 506377 w 607639"/>
                  <a:gd name="connsiteY44" fmla="*/ 111231 h 414642"/>
                  <a:gd name="connsiteX45" fmla="*/ 506377 w 607639"/>
                  <a:gd name="connsiteY45" fmla="*/ 182042 h 414642"/>
                  <a:gd name="connsiteX46" fmla="*/ 496228 w 607639"/>
                  <a:gd name="connsiteY46" fmla="*/ 192171 h 414642"/>
                  <a:gd name="connsiteX47" fmla="*/ 486080 w 607639"/>
                  <a:gd name="connsiteY47" fmla="*/ 182042 h 414642"/>
                  <a:gd name="connsiteX48" fmla="*/ 486080 w 607639"/>
                  <a:gd name="connsiteY48" fmla="*/ 135575 h 414642"/>
                  <a:gd name="connsiteX49" fmla="*/ 402043 w 607639"/>
                  <a:gd name="connsiteY49" fmla="*/ 219447 h 414642"/>
                  <a:gd name="connsiteX50" fmla="*/ 394921 w 607639"/>
                  <a:gd name="connsiteY50" fmla="*/ 222468 h 414642"/>
                  <a:gd name="connsiteX51" fmla="*/ 387889 w 607639"/>
                  <a:gd name="connsiteY51" fmla="*/ 219447 h 414642"/>
                  <a:gd name="connsiteX52" fmla="*/ 344268 w 607639"/>
                  <a:gd name="connsiteY52" fmla="*/ 176001 h 414642"/>
                  <a:gd name="connsiteX53" fmla="*/ 270380 w 607639"/>
                  <a:gd name="connsiteY53" fmla="*/ 249744 h 414642"/>
                  <a:gd name="connsiteX54" fmla="*/ 263258 w 607639"/>
                  <a:gd name="connsiteY54" fmla="*/ 252765 h 414642"/>
                  <a:gd name="connsiteX55" fmla="*/ 256225 w 607639"/>
                  <a:gd name="connsiteY55" fmla="*/ 249744 h 414642"/>
                  <a:gd name="connsiteX56" fmla="*/ 256225 w 607639"/>
                  <a:gd name="connsiteY56" fmla="*/ 235617 h 414642"/>
                  <a:gd name="connsiteX57" fmla="*/ 337235 w 607639"/>
                  <a:gd name="connsiteY57" fmla="*/ 154766 h 414642"/>
                  <a:gd name="connsiteX58" fmla="*/ 338837 w 607639"/>
                  <a:gd name="connsiteY58" fmla="*/ 153433 h 414642"/>
                  <a:gd name="connsiteX59" fmla="*/ 340618 w 607639"/>
                  <a:gd name="connsiteY59" fmla="*/ 152456 h 414642"/>
                  <a:gd name="connsiteX60" fmla="*/ 341508 w 607639"/>
                  <a:gd name="connsiteY60" fmla="*/ 152101 h 414642"/>
                  <a:gd name="connsiteX61" fmla="*/ 343378 w 607639"/>
                  <a:gd name="connsiteY61" fmla="*/ 151745 h 414642"/>
                  <a:gd name="connsiteX62" fmla="*/ 344268 w 607639"/>
                  <a:gd name="connsiteY62" fmla="*/ 151745 h 414642"/>
                  <a:gd name="connsiteX63" fmla="*/ 346226 w 607639"/>
                  <a:gd name="connsiteY63" fmla="*/ 151923 h 414642"/>
                  <a:gd name="connsiteX64" fmla="*/ 351390 w 607639"/>
                  <a:gd name="connsiteY64" fmla="*/ 154766 h 414642"/>
                  <a:gd name="connsiteX65" fmla="*/ 394921 w 607639"/>
                  <a:gd name="connsiteY65" fmla="*/ 198213 h 414642"/>
                  <a:gd name="connsiteX66" fmla="*/ 471925 w 607639"/>
                  <a:gd name="connsiteY66" fmla="*/ 121359 h 414642"/>
                  <a:gd name="connsiteX67" fmla="*/ 425367 w 607639"/>
                  <a:gd name="connsiteY67" fmla="*/ 121359 h 414642"/>
                  <a:gd name="connsiteX68" fmla="*/ 415218 w 607639"/>
                  <a:gd name="connsiteY68" fmla="*/ 111231 h 414642"/>
                  <a:gd name="connsiteX69" fmla="*/ 425367 w 607639"/>
                  <a:gd name="connsiteY69" fmla="*/ 101191 h 414642"/>
                  <a:gd name="connsiteX70" fmla="*/ 101297 w 607639"/>
                  <a:gd name="connsiteY70" fmla="*/ 91029 h 414642"/>
                  <a:gd name="connsiteX71" fmla="*/ 111423 w 607639"/>
                  <a:gd name="connsiteY71" fmla="*/ 101159 h 414642"/>
                  <a:gd name="connsiteX72" fmla="*/ 111423 w 607639"/>
                  <a:gd name="connsiteY72" fmla="*/ 262887 h 414642"/>
                  <a:gd name="connsiteX73" fmla="*/ 101297 w 607639"/>
                  <a:gd name="connsiteY73" fmla="*/ 273017 h 414642"/>
                  <a:gd name="connsiteX74" fmla="*/ 91171 w 607639"/>
                  <a:gd name="connsiteY74" fmla="*/ 262887 h 414642"/>
                  <a:gd name="connsiteX75" fmla="*/ 91171 w 607639"/>
                  <a:gd name="connsiteY75" fmla="*/ 101159 h 414642"/>
                  <a:gd name="connsiteX76" fmla="*/ 101297 w 607639"/>
                  <a:gd name="connsiteY76" fmla="*/ 91029 h 414642"/>
                  <a:gd name="connsiteX77" fmla="*/ 70848 w 607639"/>
                  <a:gd name="connsiteY77" fmla="*/ 20177 h 414642"/>
                  <a:gd name="connsiteX78" fmla="*/ 60791 w 607639"/>
                  <a:gd name="connsiteY78" fmla="*/ 30309 h 414642"/>
                  <a:gd name="connsiteX79" fmla="*/ 60791 w 607639"/>
                  <a:gd name="connsiteY79" fmla="*/ 343802 h 414642"/>
                  <a:gd name="connsiteX80" fmla="*/ 222780 w 607639"/>
                  <a:gd name="connsiteY80" fmla="*/ 343802 h 414642"/>
                  <a:gd name="connsiteX81" fmla="*/ 232927 w 607639"/>
                  <a:gd name="connsiteY81" fmla="*/ 353935 h 414642"/>
                  <a:gd name="connsiteX82" fmla="*/ 232927 w 607639"/>
                  <a:gd name="connsiteY82" fmla="*/ 364067 h 414642"/>
                  <a:gd name="connsiteX83" fmla="*/ 374712 w 607639"/>
                  <a:gd name="connsiteY83" fmla="*/ 364067 h 414642"/>
                  <a:gd name="connsiteX84" fmla="*/ 374712 w 607639"/>
                  <a:gd name="connsiteY84" fmla="*/ 353935 h 414642"/>
                  <a:gd name="connsiteX85" fmla="*/ 384859 w 607639"/>
                  <a:gd name="connsiteY85" fmla="*/ 343802 h 414642"/>
                  <a:gd name="connsiteX86" fmla="*/ 546848 w 607639"/>
                  <a:gd name="connsiteY86" fmla="*/ 343802 h 414642"/>
                  <a:gd name="connsiteX87" fmla="*/ 546848 w 607639"/>
                  <a:gd name="connsiteY87" fmla="*/ 30309 h 414642"/>
                  <a:gd name="connsiteX88" fmla="*/ 536702 w 607639"/>
                  <a:gd name="connsiteY88" fmla="*/ 20177 h 414642"/>
                  <a:gd name="connsiteX89" fmla="*/ 70848 w 607639"/>
                  <a:gd name="connsiteY89" fmla="*/ 0 h 414642"/>
                  <a:gd name="connsiteX90" fmla="*/ 536702 w 607639"/>
                  <a:gd name="connsiteY90" fmla="*/ 0 h 414642"/>
                  <a:gd name="connsiteX91" fmla="*/ 567142 w 607639"/>
                  <a:gd name="connsiteY91" fmla="*/ 30309 h 414642"/>
                  <a:gd name="connsiteX92" fmla="*/ 567142 w 607639"/>
                  <a:gd name="connsiteY92" fmla="*/ 343802 h 414642"/>
                  <a:gd name="connsiteX93" fmla="*/ 597492 w 607639"/>
                  <a:gd name="connsiteY93" fmla="*/ 343802 h 414642"/>
                  <a:gd name="connsiteX94" fmla="*/ 607639 w 607639"/>
                  <a:gd name="connsiteY94" fmla="*/ 353935 h 414642"/>
                  <a:gd name="connsiteX95" fmla="*/ 607639 w 607639"/>
                  <a:gd name="connsiteY95" fmla="*/ 384244 h 414642"/>
                  <a:gd name="connsiteX96" fmla="*/ 577199 w 607639"/>
                  <a:gd name="connsiteY96" fmla="*/ 414642 h 414642"/>
                  <a:gd name="connsiteX97" fmla="*/ 30351 w 607639"/>
                  <a:gd name="connsiteY97" fmla="*/ 414642 h 414642"/>
                  <a:gd name="connsiteX98" fmla="*/ 0 w 607639"/>
                  <a:gd name="connsiteY98" fmla="*/ 384244 h 414642"/>
                  <a:gd name="connsiteX99" fmla="*/ 0 w 607639"/>
                  <a:gd name="connsiteY99" fmla="*/ 353935 h 414642"/>
                  <a:gd name="connsiteX100" fmla="*/ 10147 w 607639"/>
                  <a:gd name="connsiteY100" fmla="*/ 343802 h 414642"/>
                  <a:gd name="connsiteX101" fmla="*/ 40497 w 607639"/>
                  <a:gd name="connsiteY101" fmla="*/ 343802 h 414642"/>
                  <a:gd name="connsiteX102" fmla="*/ 40497 w 607639"/>
                  <a:gd name="connsiteY102" fmla="*/ 30309 h 414642"/>
                  <a:gd name="connsiteX103" fmla="*/ 70848 w 607639"/>
                  <a:gd name="connsiteY103" fmla="*/ 0 h 414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607639" h="414642">
                    <a:moveTo>
                      <a:pt x="20293" y="364067"/>
                    </a:moveTo>
                    <a:lnTo>
                      <a:pt x="20293" y="384244"/>
                    </a:lnTo>
                    <a:cubicBezTo>
                      <a:pt x="20293" y="390377"/>
                      <a:pt x="24298" y="394377"/>
                      <a:pt x="30351" y="394377"/>
                    </a:cubicBezTo>
                    <a:lnTo>
                      <a:pt x="577199" y="394377"/>
                    </a:lnTo>
                    <a:cubicBezTo>
                      <a:pt x="583341" y="394377"/>
                      <a:pt x="587346" y="390377"/>
                      <a:pt x="587346" y="384244"/>
                    </a:cubicBezTo>
                    <a:lnTo>
                      <a:pt x="587346" y="364067"/>
                    </a:lnTo>
                    <a:lnTo>
                      <a:pt x="556995" y="364067"/>
                    </a:lnTo>
                    <a:lnTo>
                      <a:pt x="394916" y="364067"/>
                    </a:lnTo>
                    <a:lnTo>
                      <a:pt x="394916" y="374200"/>
                    </a:lnTo>
                    <a:cubicBezTo>
                      <a:pt x="394916" y="380244"/>
                      <a:pt x="390911" y="384244"/>
                      <a:pt x="384859" y="384244"/>
                    </a:cubicBezTo>
                    <a:lnTo>
                      <a:pt x="222780" y="384244"/>
                    </a:lnTo>
                    <a:cubicBezTo>
                      <a:pt x="216728" y="384244"/>
                      <a:pt x="212634" y="380244"/>
                      <a:pt x="212634" y="374200"/>
                    </a:cubicBezTo>
                    <a:lnTo>
                      <a:pt x="212634" y="364067"/>
                    </a:lnTo>
                    <a:lnTo>
                      <a:pt x="50644" y="364067"/>
                    </a:lnTo>
                    <a:close/>
                    <a:moveTo>
                      <a:pt x="141754" y="232583"/>
                    </a:moveTo>
                    <a:lnTo>
                      <a:pt x="161961" y="232583"/>
                    </a:lnTo>
                    <a:cubicBezTo>
                      <a:pt x="168104" y="232583"/>
                      <a:pt x="172110" y="236584"/>
                      <a:pt x="172110" y="242719"/>
                    </a:cubicBezTo>
                    <a:cubicBezTo>
                      <a:pt x="172110" y="248764"/>
                      <a:pt x="168104" y="252765"/>
                      <a:pt x="161961" y="252765"/>
                    </a:cubicBezTo>
                    <a:lnTo>
                      <a:pt x="141754" y="252765"/>
                    </a:lnTo>
                    <a:cubicBezTo>
                      <a:pt x="135700" y="252765"/>
                      <a:pt x="131605" y="248764"/>
                      <a:pt x="131605" y="242719"/>
                    </a:cubicBezTo>
                    <a:cubicBezTo>
                      <a:pt x="131605" y="236584"/>
                      <a:pt x="135700" y="232583"/>
                      <a:pt x="141754" y="232583"/>
                    </a:cubicBezTo>
                    <a:close/>
                    <a:moveTo>
                      <a:pt x="141758" y="192149"/>
                    </a:moveTo>
                    <a:lnTo>
                      <a:pt x="182279" y="192149"/>
                    </a:lnTo>
                    <a:cubicBezTo>
                      <a:pt x="188335" y="192149"/>
                      <a:pt x="192432" y="196150"/>
                      <a:pt x="192432" y="202196"/>
                    </a:cubicBezTo>
                    <a:cubicBezTo>
                      <a:pt x="192432" y="208330"/>
                      <a:pt x="188335" y="212331"/>
                      <a:pt x="182279" y="212331"/>
                    </a:cubicBezTo>
                    <a:lnTo>
                      <a:pt x="141758" y="212331"/>
                    </a:lnTo>
                    <a:cubicBezTo>
                      <a:pt x="135702" y="212331"/>
                      <a:pt x="131605" y="208330"/>
                      <a:pt x="131605" y="202196"/>
                    </a:cubicBezTo>
                    <a:cubicBezTo>
                      <a:pt x="131605" y="196150"/>
                      <a:pt x="135702" y="192149"/>
                      <a:pt x="141758" y="192149"/>
                    </a:cubicBezTo>
                    <a:close/>
                    <a:moveTo>
                      <a:pt x="141754" y="151716"/>
                    </a:moveTo>
                    <a:lnTo>
                      <a:pt x="161961" y="151716"/>
                    </a:lnTo>
                    <a:cubicBezTo>
                      <a:pt x="168104" y="151716"/>
                      <a:pt x="172110" y="155717"/>
                      <a:pt x="172110" y="161763"/>
                    </a:cubicBezTo>
                    <a:cubicBezTo>
                      <a:pt x="172110" y="167897"/>
                      <a:pt x="168104" y="171898"/>
                      <a:pt x="161961" y="171898"/>
                    </a:cubicBezTo>
                    <a:lnTo>
                      <a:pt x="141754" y="171898"/>
                    </a:lnTo>
                    <a:cubicBezTo>
                      <a:pt x="135700" y="171898"/>
                      <a:pt x="131605" y="167897"/>
                      <a:pt x="131605" y="161763"/>
                    </a:cubicBezTo>
                    <a:cubicBezTo>
                      <a:pt x="131605" y="155717"/>
                      <a:pt x="135700" y="151716"/>
                      <a:pt x="141754" y="151716"/>
                    </a:cubicBezTo>
                    <a:close/>
                    <a:moveTo>
                      <a:pt x="141758" y="111211"/>
                    </a:moveTo>
                    <a:lnTo>
                      <a:pt x="182279" y="111211"/>
                    </a:lnTo>
                    <a:cubicBezTo>
                      <a:pt x="188335" y="111211"/>
                      <a:pt x="192432" y="115297"/>
                      <a:pt x="192432" y="121337"/>
                    </a:cubicBezTo>
                    <a:cubicBezTo>
                      <a:pt x="192432" y="127377"/>
                      <a:pt x="188335" y="131463"/>
                      <a:pt x="182279" y="131463"/>
                    </a:cubicBezTo>
                    <a:lnTo>
                      <a:pt x="141758" y="131463"/>
                    </a:lnTo>
                    <a:cubicBezTo>
                      <a:pt x="135702" y="131463"/>
                      <a:pt x="131605" y="127377"/>
                      <a:pt x="131605" y="121337"/>
                    </a:cubicBezTo>
                    <a:cubicBezTo>
                      <a:pt x="131605" y="115297"/>
                      <a:pt x="135702" y="111211"/>
                      <a:pt x="141758" y="111211"/>
                    </a:cubicBezTo>
                    <a:close/>
                    <a:moveTo>
                      <a:pt x="425367" y="101191"/>
                    </a:moveTo>
                    <a:lnTo>
                      <a:pt x="496228" y="101191"/>
                    </a:lnTo>
                    <a:cubicBezTo>
                      <a:pt x="502282" y="101191"/>
                      <a:pt x="506377" y="105189"/>
                      <a:pt x="506377" y="111231"/>
                    </a:cubicBezTo>
                    <a:lnTo>
                      <a:pt x="506377" y="182042"/>
                    </a:lnTo>
                    <a:cubicBezTo>
                      <a:pt x="506377" y="188084"/>
                      <a:pt x="502282" y="192171"/>
                      <a:pt x="496228" y="192171"/>
                    </a:cubicBezTo>
                    <a:cubicBezTo>
                      <a:pt x="490175" y="192171"/>
                      <a:pt x="486080" y="188084"/>
                      <a:pt x="486080" y="182042"/>
                    </a:cubicBezTo>
                    <a:lnTo>
                      <a:pt x="486080" y="135575"/>
                    </a:lnTo>
                    <a:lnTo>
                      <a:pt x="402043" y="219447"/>
                    </a:lnTo>
                    <a:cubicBezTo>
                      <a:pt x="399996" y="221491"/>
                      <a:pt x="397948" y="222468"/>
                      <a:pt x="394921" y="222468"/>
                    </a:cubicBezTo>
                    <a:cubicBezTo>
                      <a:pt x="391895" y="222468"/>
                      <a:pt x="389847" y="221491"/>
                      <a:pt x="387889" y="219447"/>
                    </a:cubicBezTo>
                    <a:lnTo>
                      <a:pt x="344268" y="176001"/>
                    </a:lnTo>
                    <a:lnTo>
                      <a:pt x="270380" y="249744"/>
                    </a:lnTo>
                    <a:cubicBezTo>
                      <a:pt x="268332" y="251788"/>
                      <a:pt x="266285" y="252765"/>
                      <a:pt x="263258" y="252765"/>
                    </a:cubicBezTo>
                    <a:cubicBezTo>
                      <a:pt x="260231" y="252765"/>
                      <a:pt x="258184" y="251788"/>
                      <a:pt x="256225" y="249744"/>
                    </a:cubicBezTo>
                    <a:cubicBezTo>
                      <a:pt x="252130" y="245746"/>
                      <a:pt x="252130" y="239616"/>
                      <a:pt x="256225" y="235617"/>
                    </a:cubicBezTo>
                    <a:lnTo>
                      <a:pt x="337235" y="154766"/>
                    </a:lnTo>
                    <a:cubicBezTo>
                      <a:pt x="337769" y="154233"/>
                      <a:pt x="338303" y="153789"/>
                      <a:pt x="338837" y="153433"/>
                    </a:cubicBezTo>
                    <a:cubicBezTo>
                      <a:pt x="339372" y="152989"/>
                      <a:pt x="339995" y="152723"/>
                      <a:pt x="340618" y="152456"/>
                    </a:cubicBezTo>
                    <a:cubicBezTo>
                      <a:pt x="340885" y="152367"/>
                      <a:pt x="341152" y="152190"/>
                      <a:pt x="341508" y="152101"/>
                    </a:cubicBezTo>
                    <a:cubicBezTo>
                      <a:pt x="342131" y="151923"/>
                      <a:pt x="342754" y="151834"/>
                      <a:pt x="343378" y="151745"/>
                    </a:cubicBezTo>
                    <a:cubicBezTo>
                      <a:pt x="343645" y="151745"/>
                      <a:pt x="344001" y="151745"/>
                      <a:pt x="344268" y="151745"/>
                    </a:cubicBezTo>
                    <a:cubicBezTo>
                      <a:pt x="344980" y="151745"/>
                      <a:pt x="345603" y="151745"/>
                      <a:pt x="346226" y="151923"/>
                    </a:cubicBezTo>
                    <a:cubicBezTo>
                      <a:pt x="348096" y="152278"/>
                      <a:pt x="349876" y="153256"/>
                      <a:pt x="351390" y="154766"/>
                    </a:cubicBezTo>
                    <a:lnTo>
                      <a:pt x="394921" y="198213"/>
                    </a:lnTo>
                    <a:lnTo>
                      <a:pt x="471925" y="121359"/>
                    </a:lnTo>
                    <a:lnTo>
                      <a:pt x="425367" y="121359"/>
                    </a:lnTo>
                    <a:cubicBezTo>
                      <a:pt x="419224" y="121359"/>
                      <a:pt x="415218" y="117361"/>
                      <a:pt x="415218" y="111231"/>
                    </a:cubicBezTo>
                    <a:cubicBezTo>
                      <a:pt x="415218" y="105189"/>
                      <a:pt x="419224" y="101191"/>
                      <a:pt x="425367" y="101191"/>
                    </a:cubicBezTo>
                    <a:close/>
                    <a:moveTo>
                      <a:pt x="101297" y="91029"/>
                    </a:moveTo>
                    <a:cubicBezTo>
                      <a:pt x="107337" y="91029"/>
                      <a:pt x="111423" y="95028"/>
                      <a:pt x="111423" y="101159"/>
                    </a:cubicBezTo>
                    <a:lnTo>
                      <a:pt x="111423" y="262887"/>
                    </a:lnTo>
                    <a:cubicBezTo>
                      <a:pt x="111423" y="268929"/>
                      <a:pt x="107337" y="273017"/>
                      <a:pt x="101297" y="273017"/>
                    </a:cubicBezTo>
                    <a:cubicBezTo>
                      <a:pt x="95257" y="273017"/>
                      <a:pt x="91171" y="268929"/>
                      <a:pt x="91171" y="262887"/>
                    </a:cubicBezTo>
                    <a:lnTo>
                      <a:pt x="91171" y="101159"/>
                    </a:lnTo>
                    <a:cubicBezTo>
                      <a:pt x="91171" y="95028"/>
                      <a:pt x="95257" y="91029"/>
                      <a:pt x="101297" y="91029"/>
                    </a:cubicBezTo>
                    <a:close/>
                    <a:moveTo>
                      <a:pt x="70848" y="20177"/>
                    </a:moveTo>
                    <a:cubicBezTo>
                      <a:pt x="64796" y="20177"/>
                      <a:pt x="60791" y="24265"/>
                      <a:pt x="60791" y="30309"/>
                    </a:cubicBezTo>
                    <a:lnTo>
                      <a:pt x="60791" y="343802"/>
                    </a:lnTo>
                    <a:lnTo>
                      <a:pt x="222780" y="343802"/>
                    </a:lnTo>
                    <a:cubicBezTo>
                      <a:pt x="228833" y="343802"/>
                      <a:pt x="232927" y="347890"/>
                      <a:pt x="232927" y="353935"/>
                    </a:cubicBezTo>
                    <a:lnTo>
                      <a:pt x="232927" y="364067"/>
                    </a:lnTo>
                    <a:lnTo>
                      <a:pt x="374712" y="364067"/>
                    </a:lnTo>
                    <a:lnTo>
                      <a:pt x="374712" y="353935"/>
                    </a:lnTo>
                    <a:cubicBezTo>
                      <a:pt x="374712" y="347890"/>
                      <a:pt x="378717" y="343802"/>
                      <a:pt x="384859" y="343802"/>
                    </a:cubicBezTo>
                    <a:lnTo>
                      <a:pt x="546848" y="343802"/>
                    </a:lnTo>
                    <a:lnTo>
                      <a:pt x="546848" y="30309"/>
                    </a:lnTo>
                    <a:cubicBezTo>
                      <a:pt x="546848" y="24265"/>
                      <a:pt x="542754" y="20177"/>
                      <a:pt x="536702" y="20177"/>
                    </a:cubicBezTo>
                    <a:close/>
                    <a:moveTo>
                      <a:pt x="70848" y="0"/>
                    </a:moveTo>
                    <a:lnTo>
                      <a:pt x="536702" y="0"/>
                    </a:lnTo>
                    <a:cubicBezTo>
                      <a:pt x="553969" y="0"/>
                      <a:pt x="567142" y="13155"/>
                      <a:pt x="567142" y="30309"/>
                    </a:cubicBezTo>
                    <a:lnTo>
                      <a:pt x="567142" y="343802"/>
                    </a:lnTo>
                    <a:lnTo>
                      <a:pt x="597492" y="343802"/>
                    </a:lnTo>
                    <a:cubicBezTo>
                      <a:pt x="603545" y="343802"/>
                      <a:pt x="607639" y="347890"/>
                      <a:pt x="607639" y="353935"/>
                    </a:cubicBezTo>
                    <a:lnTo>
                      <a:pt x="607639" y="384244"/>
                    </a:lnTo>
                    <a:cubicBezTo>
                      <a:pt x="607639" y="401487"/>
                      <a:pt x="594466" y="414642"/>
                      <a:pt x="577199" y="414642"/>
                    </a:cubicBezTo>
                    <a:lnTo>
                      <a:pt x="30351" y="414642"/>
                    </a:lnTo>
                    <a:cubicBezTo>
                      <a:pt x="13173" y="414642"/>
                      <a:pt x="0" y="401487"/>
                      <a:pt x="0" y="384244"/>
                    </a:cubicBezTo>
                    <a:lnTo>
                      <a:pt x="0" y="353935"/>
                    </a:lnTo>
                    <a:cubicBezTo>
                      <a:pt x="0" y="347890"/>
                      <a:pt x="4094" y="343802"/>
                      <a:pt x="10147" y="343802"/>
                    </a:cubicBezTo>
                    <a:lnTo>
                      <a:pt x="40497" y="343802"/>
                    </a:lnTo>
                    <a:lnTo>
                      <a:pt x="40497" y="30309"/>
                    </a:lnTo>
                    <a:cubicBezTo>
                      <a:pt x="40497" y="13155"/>
                      <a:pt x="53670" y="0"/>
                      <a:pt x="7084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8" name="iṥḻiďe">
                <a:extLst>
                  <a:ext uri="{FF2B5EF4-FFF2-40B4-BE49-F238E27FC236}">
                    <a16:creationId xmlns:a16="http://schemas.microsoft.com/office/drawing/2014/main" id="{B43D6451-08E7-4EDE-A6F4-9F2AB12947C2}"/>
                  </a:ext>
                </a:extLst>
              </p:cNvPr>
              <p:cNvSpPr txBox="1"/>
              <p:nvPr/>
            </p:nvSpPr>
            <p:spPr>
              <a:xfrm>
                <a:off x="3782126" y="5019516"/>
                <a:ext cx="826798" cy="471738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 anchor="ctr" anchorCtr="0">
                <a:normAutofit/>
              </a:bodyPr>
              <a:lstStyle/>
              <a:p>
                <a:pPr marL="0" marR="0" lvl="0" indent="0" algn="ctr" defTabSz="914377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keyword</a:t>
                </a:r>
                <a:endPara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46" name="组合 45"/>
            <p:cNvGrpSpPr/>
            <p:nvPr/>
          </p:nvGrpSpPr>
          <p:grpSpPr>
            <a:xfrm>
              <a:off x="5507883" y="3831669"/>
              <a:ext cx="2044270" cy="2044271"/>
              <a:chOff x="5507883" y="3831669"/>
              <a:chExt cx="2044270" cy="2044271"/>
            </a:xfrm>
          </p:grpSpPr>
          <p:sp>
            <p:nvSpPr>
              <p:cNvPr id="13" name="î$1iďé">
                <a:extLst>
                  <a:ext uri="{FF2B5EF4-FFF2-40B4-BE49-F238E27FC236}">
                    <a16:creationId xmlns:a16="http://schemas.microsoft.com/office/drawing/2014/main" id="{BA256732-0233-4D89-99FE-123DF5E88812}"/>
                  </a:ext>
                </a:extLst>
              </p:cNvPr>
              <p:cNvSpPr/>
              <p:nvPr/>
            </p:nvSpPr>
            <p:spPr>
              <a:xfrm rot="21284061">
                <a:off x="5507883" y="3831669"/>
                <a:ext cx="2044270" cy="2044271"/>
              </a:xfrm>
              <a:prstGeom prst="ellipse">
                <a:avLst/>
              </a:prstGeom>
              <a:solidFill>
                <a:srgbClr val="53585E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4" name="iṧḻïḍê">
                <a:extLst>
                  <a:ext uri="{FF2B5EF4-FFF2-40B4-BE49-F238E27FC236}">
                    <a16:creationId xmlns:a16="http://schemas.microsoft.com/office/drawing/2014/main" id="{0B1FFE92-3330-46F6-902A-E56C5200E390}"/>
                  </a:ext>
                </a:extLst>
              </p:cNvPr>
              <p:cNvSpPr/>
              <p:nvPr/>
            </p:nvSpPr>
            <p:spPr>
              <a:xfrm>
                <a:off x="5507883" y="3831669"/>
                <a:ext cx="2044270" cy="2044271"/>
              </a:xfrm>
              <a:prstGeom prst="ellipse">
                <a:avLst/>
              </a:prstGeom>
              <a:solidFill>
                <a:schemeClr val="accent3">
                  <a:lumMod val="100000"/>
                </a:schemeClr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5" name="íšḷîḓê">
                <a:extLst>
                  <a:ext uri="{FF2B5EF4-FFF2-40B4-BE49-F238E27FC236}">
                    <a16:creationId xmlns:a16="http://schemas.microsoft.com/office/drawing/2014/main" id="{A849E273-F56C-4240-8C68-85E52E818F6D}"/>
                  </a:ext>
                </a:extLst>
              </p:cNvPr>
              <p:cNvSpPr/>
              <p:nvPr/>
            </p:nvSpPr>
            <p:spPr>
              <a:xfrm>
                <a:off x="5654187" y="4580981"/>
                <a:ext cx="1751663" cy="525035"/>
              </a:xfrm>
              <a:prstGeom prst="rect">
                <a:avLst/>
              </a:prstGeom>
              <a:ln w="25400"/>
              <a:extLst>
                <a:ext uri="{C572A759-6A51-4108-AA02-DFA0A04FC94B}">
                  <ma14:wrappingTextBoxFlag xmlns="" xmlns:lc="http://schemas.openxmlformats.org/drawingml/2006/lockedCanvas" xmlns:ma14="http://schemas.microsoft.com/office/mac/drawingml/2011/main" xmlns:p14="http://schemas.microsoft.com/office/powerpoint/2010/main" xmlns:a16="http://schemas.microsoft.com/office/drawing/2014/main" xmlns:a14="http://schemas.microsoft.com/office/drawing/2010/main" val="1"/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6" name="íŝḷiḋè" title="ihoQeRZTQY3qTU4">
                <a:extLst>
                  <a:ext uri="{FF2B5EF4-FFF2-40B4-BE49-F238E27FC236}">
                    <a16:creationId xmlns:a16="http://schemas.microsoft.com/office/drawing/2014/main" id="{95D46D5B-3761-485C-9719-2F68E308BF64}"/>
                  </a:ext>
                </a:extLst>
              </p:cNvPr>
              <p:cNvSpPr/>
              <p:nvPr/>
            </p:nvSpPr>
            <p:spPr>
              <a:xfrm>
                <a:off x="6105215" y="4279364"/>
                <a:ext cx="849607" cy="597023"/>
              </a:xfrm>
              <a:custGeom>
                <a:avLst/>
                <a:gdLst>
                  <a:gd name="connsiteX0" fmla="*/ 450100 w 607639"/>
                  <a:gd name="connsiteY0" fmla="*/ 313203 h 426991"/>
                  <a:gd name="connsiteX1" fmla="*/ 450100 w 607639"/>
                  <a:gd name="connsiteY1" fmla="*/ 403167 h 426991"/>
                  <a:gd name="connsiteX2" fmla="*/ 585744 w 607639"/>
                  <a:gd name="connsiteY2" fmla="*/ 403167 h 426991"/>
                  <a:gd name="connsiteX3" fmla="*/ 586100 w 607639"/>
                  <a:gd name="connsiteY3" fmla="*/ 313203 h 426991"/>
                  <a:gd name="connsiteX4" fmla="*/ 530294 w 607639"/>
                  <a:gd name="connsiteY4" fmla="*/ 313203 h 426991"/>
                  <a:gd name="connsiteX5" fmla="*/ 530116 w 607639"/>
                  <a:gd name="connsiteY5" fmla="*/ 313203 h 426991"/>
                  <a:gd name="connsiteX6" fmla="*/ 529760 w 607639"/>
                  <a:gd name="connsiteY6" fmla="*/ 313203 h 426991"/>
                  <a:gd name="connsiteX7" fmla="*/ 450901 w 607639"/>
                  <a:gd name="connsiteY7" fmla="*/ 313203 h 426991"/>
                  <a:gd name="connsiteX8" fmla="*/ 236309 w 607639"/>
                  <a:gd name="connsiteY8" fmla="*/ 313203 h 426991"/>
                  <a:gd name="connsiteX9" fmla="*/ 236309 w 607639"/>
                  <a:gd name="connsiteY9" fmla="*/ 403167 h 426991"/>
                  <a:gd name="connsiteX10" fmla="*/ 371953 w 607639"/>
                  <a:gd name="connsiteY10" fmla="*/ 403167 h 426991"/>
                  <a:gd name="connsiteX11" fmla="*/ 372754 w 607639"/>
                  <a:gd name="connsiteY11" fmla="*/ 313203 h 426991"/>
                  <a:gd name="connsiteX12" fmla="*/ 237110 w 607639"/>
                  <a:gd name="connsiteY12" fmla="*/ 313203 h 426991"/>
                  <a:gd name="connsiteX13" fmla="*/ 22519 w 607639"/>
                  <a:gd name="connsiteY13" fmla="*/ 313203 h 426991"/>
                  <a:gd name="connsiteX14" fmla="*/ 22519 w 607639"/>
                  <a:gd name="connsiteY14" fmla="*/ 403167 h 426991"/>
                  <a:gd name="connsiteX15" fmla="*/ 158163 w 607639"/>
                  <a:gd name="connsiteY15" fmla="*/ 403167 h 426991"/>
                  <a:gd name="connsiteX16" fmla="*/ 158964 w 607639"/>
                  <a:gd name="connsiteY16" fmla="*/ 313203 h 426991"/>
                  <a:gd name="connsiteX17" fmla="*/ 91498 w 607639"/>
                  <a:gd name="connsiteY17" fmla="*/ 313203 h 426991"/>
                  <a:gd name="connsiteX18" fmla="*/ 91231 w 607639"/>
                  <a:gd name="connsiteY18" fmla="*/ 313203 h 426991"/>
                  <a:gd name="connsiteX19" fmla="*/ 90964 w 607639"/>
                  <a:gd name="connsiteY19" fmla="*/ 313203 h 426991"/>
                  <a:gd name="connsiteX20" fmla="*/ 23320 w 607639"/>
                  <a:gd name="connsiteY20" fmla="*/ 313203 h 426991"/>
                  <a:gd name="connsiteX21" fmla="*/ 91409 w 607639"/>
                  <a:gd name="connsiteY21" fmla="*/ 224751 h 426991"/>
                  <a:gd name="connsiteX22" fmla="*/ 530294 w 607639"/>
                  <a:gd name="connsiteY22" fmla="*/ 224751 h 426991"/>
                  <a:gd name="connsiteX23" fmla="*/ 540084 w 607639"/>
                  <a:gd name="connsiteY23" fmla="*/ 234530 h 426991"/>
                  <a:gd name="connsiteX24" fmla="*/ 540084 w 607639"/>
                  <a:gd name="connsiteY24" fmla="*/ 292135 h 426991"/>
                  <a:gd name="connsiteX25" fmla="*/ 586456 w 607639"/>
                  <a:gd name="connsiteY25" fmla="*/ 292135 h 426991"/>
                  <a:gd name="connsiteX26" fmla="*/ 607639 w 607639"/>
                  <a:gd name="connsiteY26" fmla="*/ 313203 h 426991"/>
                  <a:gd name="connsiteX27" fmla="*/ 607639 w 607639"/>
                  <a:gd name="connsiteY27" fmla="*/ 403167 h 426991"/>
                  <a:gd name="connsiteX28" fmla="*/ 586456 w 607639"/>
                  <a:gd name="connsiteY28" fmla="*/ 426991 h 426991"/>
                  <a:gd name="connsiteX29" fmla="*/ 451524 w 607639"/>
                  <a:gd name="connsiteY29" fmla="*/ 426991 h 426991"/>
                  <a:gd name="connsiteX30" fmla="*/ 427582 w 607639"/>
                  <a:gd name="connsiteY30" fmla="*/ 403167 h 426991"/>
                  <a:gd name="connsiteX31" fmla="*/ 427582 w 607639"/>
                  <a:gd name="connsiteY31" fmla="*/ 313203 h 426991"/>
                  <a:gd name="connsiteX32" fmla="*/ 451524 w 607639"/>
                  <a:gd name="connsiteY32" fmla="*/ 292135 h 426991"/>
                  <a:gd name="connsiteX33" fmla="*/ 517566 w 607639"/>
                  <a:gd name="connsiteY33" fmla="*/ 292135 h 426991"/>
                  <a:gd name="connsiteX34" fmla="*/ 517566 w 607639"/>
                  <a:gd name="connsiteY34" fmla="*/ 247242 h 426991"/>
                  <a:gd name="connsiteX35" fmla="*/ 315079 w 607639"/>
                  <a:gd name="connsiteY35" fmla="*/ 247242 h 426991"/>
                  <a:gd name="connsiteX36" fmla="*/ 315079 w 607639"/>
                  <a:gd name="connsiteY36" fmla="*/ 292135 h 426991"/>
                  <a:gd name="connsiteX37" fmla="*/ 372665 w 607639"/>
                  <a:gd name="connsiteY37" fmla="*/ 292135 h 426991"/>
                  <a:gd name="connsiteX38" fmla="*/ 393849 w 607639"/>
                  <a:gd name="connsiteY38" fmla="*/ 313203 h 426991"/>
                  <a:gd name="connsiteX39" fmla="*/ 393849 w 607639"/>
                  <a:gd name="connsiteY39" fmla="*/ 403167 h 426991"/>
                  <a:gd name="connsiteX40" fmla="*/ 372665 w 607639"/>
                  <a:gd name="connsiteY40" fmla="*/ 426991 h 426991"/>
                  <a:gd name="connsiteX41" fmla="*/ 237733 w 607639"/>
                  <a:gd name="connsiteY41" fmla="*/ 426991 h 426991"/>
                  <a:gd name="connsiteX42" fmla="*/ 213791 w 607639"/>
                  <a:gd name="connsiteY42" fmla="*/ 403167 h 426991"/>
                  <a:gd name="connsiteX43" fmla="*/ 213791 w 607639"/>
                  <a:gd name="connsiteY43" fmla="*/ 313203 h 426991"/>
                  <a:gd name="connsiteX44" fmla="*/ 237733 w 607639"/>
                  <a:gd name="connsiteY44" fmla="*/ 292135 h 426991"/>
                  <a:gd name="connsiteX45" fmla="*/ 292561 w 607639"/>
                  <a:gd name="connsiteY45" fmla="*/ 292135 h 426991"/>
                  <a:gd name="connsiteX46" fmla="*/ 292561 w 607639"/>
                  <a:gd name="connsiteY46" fmla="*/ 247242 h 426991"/>
                  <a:gd name="connsiteX47" fmla="*/ 101288 w 607639"/>
                  <a:gd name="connsiteY47" fmla="*/ 247242 h 426991"/>
                  <a:gd name="connsiteX48" fmla="*/ 101288 w 607639"/>
                  <a:gd name="connsiteY48" fmla="*/ 292135 h 426991"/>
                  <a:gd name="connsiteX49" fmla="*/ 158875 w 607639"/>
                  <a:gd name="connsiteY49" fmla="*/ 292135 h 426991"/>
                  <a:gd name="connsiteX50" fmla="*/ 180058 w 607639"/>
                  <a:gd name="connsiteY50" fmla="*/ 313203 h 426991"/>
                  <a:gd name="connsiteX51" fmla="*/ 180058 w 607639"/>
                  <a:gd name="connsiteY51" fmla="*/ 403167 h 426991"/>
                  <a:gd name="connsiteX52" fmla="*/ 158875 w 607639"/>
                  <a:gd name="connsiteY52" fmla="*/ 426991 h 426991"/>
                  <a:gd name="connsiteX53" fmla="*/ 24032 w 607639"/>
                  <a:gd name="connsiteY53" fmla="*/ 426991 h 426991"/>
                  <a:gd name="connsiteX54" fmla="*/ 0 w 607639"/>
                  <a:gd name="connsiteY54" fmla="*/ 403167 h 426991"/>
                  <a:gd name="connsiteX55" fmla="*/ 0 w 607639"/>
                  <a:gd name="connsiteY55" fmla="*/ 313203 h 426991"/>
                  <a:gd name="connsiteX56" fmla="*/ 24032 w 607639"/>
                  <a:gd name="connsiteY56" fmla="*/ 292135 h 426991"/>
                  <a:gd name="connsiteX57" fmla="*/ 78770 w 607639"/>
                  <a:gd name="connsiteY57" fmla="*/ 292135 h 426991"/>
                  <a:gd name="connsiteX58" fmla="*/ 78770 w 607639"/>
                  <a:gd name="connsiteY58" fmla="*/ 234530 h 426991"/>
                  <a:gd name="connsiteX59" fmla="*/ 91409 w 607639"/>
                  <a:gd name="connsiteY59" fmla="*/ 224751 h 426991"/>
                  <a:gd name="connsiteX60" fmla="*/ 236326 w 607639"/>
                  <a:gd name="connsiteY60" fmla="*/ 21066 h 426991"/>
                  <a:gd name="connsiteX61" fmla="*/ 236326 w 607639"/>
                  <a:gd name="connsiteY61" fmla="*/ 111021 h 426991"/>
                  <a:gd name="connsiteX62" fmla="*/ 371758 w 607639"/>
                  <a:gd name="connsiteY62" fmla="*/ 111021 h 426991"/>
                  <a:gd name="connsiteX63" fmla="*/ 372380 w 607639"/>
                  <a:gd name="connsiteY63" fmla="*/ 21066 h 426991"/>
                  <a:gd name="connsiteX64" fmla="*/ 237127 w 607639"/>
                  <a:gd name="connsiteY64" fmla="*/ 21066 h 426991"/>
                  <a:gd name="connsiteX65" fmla="*/ 237750 w 607639"/>
                  <a:gd name="connsiteY65" fmla="*/ 0 h 426991"/>
                  <a:gd name="connsiteX66" fmla="*/ 372647 w 607639"/>
                  <a:gd name="connsiteY66" fmla="*/ 0 h 426991"/>
                  <a:gd name="connsiteX67" fmla="*/ 393825 w 607639"/>
                  <a:gd name="connsiteY67" fmla="*/ 21066 h 426991"/>
                  <a:gd name="connsiteX68" fmla="*/ 393825 w 607639"/>
                  <a:gd name="connsiteY68" fmla="*/ 111021 h 426991"/>
                  <a:gd name="connsiteX69" fmla="*/ 372647 w 607639"/>
                  <a:gd name="connsiteY69" fmla="*/ 134843 h 426991"/>
                  <a:gd name="connsiteX70" fmla="*/ 315076 w 607639"/>
                  <a:gd name="connsiteY70" fmla="*/ 134843 h 426991"/>
                  <a:gd name="connsiteX71" fmla="*/ 315076 w 607639"/>
                  <a:gd name="connsiteY71" fmla="*/ 191020 h 426991"/>
                  <a:gd name="connsiteX72" fmla="*/ 292563 w 607639"/>
                  <a:gd name="connsiteY72" fmla="*/ 191020 h 426991"/>
                  <a:gd name="connsiteX73" fmla="*/ 292563 w 607639"/>
                  <a:gd name="connsiteY73" fmla="*/ 134843 h 426991"/>
                  <a:gd name="connsiteX74" fmla="*/ 237750 w 607639"/>
                  <a:gd name="connsiteY74" fmla="*/ 134843 h 426991"/>
                  <a:gd name="connsiteX75" fmla="*/ 213813 w 607639"/>
                  <a:gd name="connsiteY75" fmla="*/ 111021 h 426991"/>
                  <a:gd name="connsiteX76" fmla="*/ 213813 w 607639"/>
                  <a:gd name="connsiteY76" fmla="*/ 21066 h 426991"/>
                  <a:gd name="connsiteX77" fmla="*/ 237750 w 607639"/>
                  <a:gd name="connsiteY77" fmla="*/ 0 h 4269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607639" h="426991">
                    <a:moveTo>
                      <a:pt x="450100" y="313203"/>
                    </a:moveTo>
                    <a:lnTo>
                      <a:pt x="450100" y="403167"/>
                    </a:lnTo>
                    <a:lnTo>
                      <a:pt x="585744" y="403167"/>
                    </a:lnTo>
                    <a:lnTo>
                      <a:pt x="586100" y="313203"/>
                    </a:lnTo>
                    <a:lnTo>
                      <a:pt x="530294" y="313203"/>
                    </a:lnTo>
                    <a:cubicBezTo>
                      <a:pt x="530294" y="313203"/>
                      <a:pt x="530116" y="313203"/>
                      <a:pt x="530116" y="313203"/>
                    </a:cubicBezTo>
                    <a:cubicBezTo>
                      <a:pt x="530027" y="313203"/>
                      <a:pt x="529849" y="313203"/>
                      <a:pt x="529760" y="313203"/>
                    </a:cubicBezTo>
                    <a:lnTo>
                      <a:pt x="450901" y="313203"/>
                    </a:lnTo>
                    <a:close/>
                    <a:moveTo>
                      <a:pt x="236309" y="313203"/>
                    </a:moveTo>
                    <a:lnTo>
                      <a:pt x="236309" y="403167"/>
                    </a:lnTo>
                    <a:lnTo>
                      <a:pt x="371953" y="403167"/>
                    </a:lnTo>
                    <a:lnTo>
                      <a:pt x="372754" y="313203"/>
                    </a:lnTo>
                    <a:lnTo>
                      <a:pt x="237110" y="313203"/>
                    </a:lnTo>
                    <a:close/>
                    <a:moveTo>
                      <a:pt x="22519" y="313203"/>
                    </a:moveTo>
                    <a:lnTo>
                      <a:pt x="22519" y="403167"/>
                    </a:lnTo>
                    <a:lnTo>
                      <a:pt x="158163" y="403167"/>
                    </a:lnTo>
                    <a:lnTo>
                      <a:pt x="158964" y="313203"/>
                    </a:lnTo>
                    <a:lnTo>
                      <a:pt x="91498" y="313203"/>
                    </a:lnTo>
                    <a:cubicBezTo>
                      <a:pt x="91409" y="313203"/>
                      <a:pt x="91320" y="313203"/>
                      <a:pt x="91231" y="313203"/>
                    </a:cubicBezTo>
                    <a:cubicBezTo>
                      <a:pt x="91231" y="313203"/>
                      <a:pt x="90964" y="313203"/>
                      <a:pt x="90964" y="313203"/>
                    </a:cubicBezTo>
                    <a:lnTo>
                      <a:pt x="23320" y="313203"/>
                    </a:lnTo>
                    <a:close/>
                    <a:moveTo>
                      <a:pt x="91409" y="224751"/>
                    </a:moveTo>
                    <a:lnTo>
                      <a:pt x="530294" y="224751"/>
                    </a:lnTo>
                    <a:cubicBezTo>
                      <a:pt x="536435" y="224751"/>
                      <a:pt x="540084" y="228396"/>
                      <a:pt x="540084" y="234530"/>
                    </a:cubicBezTo>
                    <a:lnTo>
                      <a:pt x="540084" y="292135"/>
                    </a:lnTo>
                    <a:lnTo>
                      <a:pt x="586456" y="292135"/>
                    </a:lnTo>
                    <a:cubicBezTo>
                      <a:pt x="598917" y="292135"/>
                      <a:pt x="607639" y="300847"/>
                      <a:pt x="607639" y="313203"/>
                    </a:cubicBezTo>
                    <a:lnTo>
                      <a:pt x="607639" y="403167"/>
                    </a:lnTo>
                    <a:cubicBezTo>
                      <a:pt x="607639" y="415524"/>
                      <a:pt x="598917" y="426991"/>
                      <a:pt x="586456" y="426991"/>
                    </a:cubicBezTo>
                    <a:lnTo>
                      <a:pt x="451524" y="426991"/>
                    </a:lnTo>
                    <a:cubicBezTo>
                      <a:pt x="439152" y="426991"/>
                      <a:pt x="427582" y="415524"/>
                      <a:pt x="427582" y="403167"/>
                    </a:cubicBezTo>
                    <a:lnTo>
                      <a:pt x="427582" y="313203"/>
                    </a:lnTo>
                    <a:cubicBezTo>
                      <a:pt x="427582" y="300847"/>
                      <a:pt x="439152" y="292135"/>
                      <a:pt x="451524" y="292135"/>
                    </a:cubicBezTo>
                    <a:lnTo>
                      <a:pt x="517566" y="292135"/>
                    </a:lnTo>
                    <a:lnTo>
                      <a:pt x="517566" y="247242"/>
                    </a:lnTo>
                    <a:lnTo>
                      <a:pt x="315079" y="247242"/>
                    </a:lnTo>
                    <a:lnTo>
                      <a:pt x="315079" y="292135"/>
                    </a:lnTo>
                    <a:lnTo>
                      <a:pt x="372665" y="292135"/>
                    </a:lnTo>
                    <a:cubicBezTo>
                      <a:pt x="385126" y="292135"/>
                      <a:pt x="393849" y="300847"/>
                      <a:pt x="393849" y="313203"/>
                    </a:cubicBezTo>
                    <a:lnTo>
                      <a:pt x="393849" y="403167"/>
                    </a:lnTo>
                    <a:cubicBezTo>
                      <a:pt x="393849" y="415524"/>
                      <a:pt x="385126" y="426991"/>
                      <a:pt x="372665" y="426991"/>
                    </a:cubicBezTo>
                    <a:lnTo>
                      <a:pt x="237733" y="426991"/>
                    </a:lnTo>
                    <a:cubicBezTo>
                      <a:pt x="225362" y="426991"/>
                      <a:pt x="213791" y="415524"/>
                      <a:pt x="213791" y="403167"/>
                    </a:cubicBezTo>
                    <a:lnTo>
                      <a:pt x="213791" y="313203"/>
                    </a:lnTo>
                    <a:cubicBezTo>
                      <a:pt x="213791" y="300847"/>
                      <a:pt x="225362" y="292135"/>
                      <a:pt x="237733" y="292135"/>
                    </a:cubicBezTo>
                    <a:lnTo>
                      <a:pt x="292561" y="292135"/>
                    </a:lnTo>
                    <a:lnTo>
                      <a:pt x="292561" y="247242"/>
                    </a:lnTo>
                    <a:lnTo>
                      <a:pt x="101288" y="247242"/>
                    </a:lnTo>
                    <a:lnTo>
                      <a:pt x="101288" y="292135"/>
                    </a:lnTo>
                    <a:lnTo>
                      <a:pt x="158875" y="292135"/>
                    </a:lnTo>
                    <a:cubicBezTo>
                      <a:pt x="171335" y="292135"/>
                      <a:pt x="180058" y="300847"/>
                      <a:pt x="180058" y="313203"/>
                    </a:cubicBezTo>
                    <a:lnTo>
                      <a:pt x="180058" y="403167"/>
                    </a:lnTo>
                    <a:cubicBezTo>
                      <a:pt x="180058" y="415524"/>
                      <a:pt x="171335" y="426991"/>
                      <a:pt x="158875" y="426991"/>
                    </a:cubicBezTo>
                    <a:lnTo>
                      <a:pt x="24032" y="426991"/>
                    </a:lnTo>
                    <a:cubicBezTo>
                      <a:pt x="11571" y="426991"/>
                      <a:pt x="0" y="415524"/>
                      <a:pt x="0" y="403167"/>
                    </a:cubicBezTo>
                    <a:lnTo>
                      <a:pt x="0" y="313203"/>
                    </a:lnTo>
                    <a:cubicBezTo>
                      <a:pt x="0" y="300847"/>
                      <a:pt x="11571" y="292135"/>
                      <a:pt x="24032" y="292135"/>
                    </a:cubicBezTo>
                    <a:lnTo>
                      <a:pt x="78770" y="292135"/>
                    </a:lnTo>
                    <a:lnTo>
                      <a:pt x="78770" y="234530"/>
                    </a:lnTo>
                    <a:cubicBezTo>
                      <a:pt x="78770" y="228396"/>
                      <a:pt x="85178" y="224751"/>
                      <a:pt x="91409" y="224751"/>
                    </a:cubicBezTo>
                    <a:close/>
                    <a:moveTo>
                      <a:pt x="236326" y="21066"/>
                    </a:moveTo>
                    <a:lnTo>
                      <a:pt x="236326" y="111021"/>
                    </a:lnTo>
                    <a:lnTo>
                      <a:pt x="371758" y="111021"/>
                    </a:lnTo>
                    <a:lnTo>
                      <a:pt x="372380" y="21066"/>
                    </a:lnTo>
                    <a:lnTo>
                      <a:pt x="237127" y="21066"/>
                    </a:lnTo>
                    <a:close/>
                    <a:moveTo>
                      <a:pt x="237750" y="0"/>
                    </a:moveTo>
                    <a:lnTo>
                      <a:pt x="372647" y="0"/>
                    </a:lnTo>
                    <a:cubicBezTo>
                      <a:pt x="385105" y="0"/>
                      <a:pt x="393825" y="8711"/>
                      <a:pt x="393825" y="21066"/>
                    </a:cubicBezTo>
                    <a:lnTo>
                      <a:pt x="393825" y="111021"/>
                    </a:lnTo>
                    <a:cubicBezTo>
                      <a:pt x="393825" y="123376"/>
                      <a:pt x="385105" y="134843"/>
                      <a:pt x="372647" y="134843"/>
                    </a:cubicBezTo>
                    <a:lnTo>
                      <a:pt x="315076" y="134843"/>
                    </a:lnTo>
                    <a:lnTo>
                      <a:pt x="315076" y="191020"/>
                    </a:lnTo>
                    <a:lnTo>
                      <a:pt x="292563" y="191020"/>
                    </a:lnTo>
                    <a:lnTo>
                      <a:pt x="292563" y="134843"/>
                    </a:lnTo>
                    <a:lnTo>
                      <a:pt x="237750" y="134843"/>
                    </a:lnTo>
                    <a:cubicBezTo>
                      <a:pt x="225381" y="134843"/>
                      <a:pt x="213813" y="123376"/>
                      <a:pt x="213813" y="111021"/>
                    </a:cubicBezTo>
                    <a:lnTo>
                      <a:pt x="213813" y="21066"/>
                    </a:lnTo>
                    <a:cubicBezTo>
                      <a:pt x="213813" y="8711"/>
                      <a:pt x="225381" y="0"/>
                      <a:pt x="23775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9" name="îSľíḋé">
                <a:extLst>
                  <a:ext uri="{FF2B5EF4-FFF2-40B4-BE49-F238E27FC236}">
                    <a16:creationId xmlns:a16="http://schemas.microsoft.com/office/drawing/2014/main" id="{A13CACB6-A775-41A0-830D-63307DFE88CC}"/>
                  </a:ext>
                </a:extLst>
              </p:cNvPr>
              <p:cNvSpPr txBox="1"/>
              <p:nvPr/>
            </p:nvSpPr>
            <p:spPr>
              <a:xfrm>
                <a:off x="6154571" y="4876387"/>
                <a:ext cx="826798" cy="471738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 anchor="ctr" anchorCtr="0">
                <a:normAutofit/>
              </a:bodyPr>
              <a:lstStyle/>
              <a:p>
                <a:pPr marL="0" marR="0" lvl="0" indent="0" algn="ctr" defTabSz="914377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keyword</a:t>
                </a:r>
                <a:endPara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47" name="组合 46"/>
            <p:cNvGrpSpPr/>
            <p:nvPr/>
          </p:nvGrpSpPr>
          <p:grpSpPr>
            <a:xfrm>
              <a:off x="8114302" y="3337876"/>
              <a:ext cx="2508631" cy="2508631"/>
              <a:chOff x="8114302" y="3337876"/>
              <a:chExt cx="2508631" cy="2508631"/>
            </a:xfrm>
          </p:grpSpPr>
          <p:sp>
            <p:nvSpPr>
              <p:cNvPr id="10" name="ïṩ1ïďé">
                <a:extLst>
                  <a:ext uri="{FF2B5EF4-FFF2-40B4-BE49-F238E27FC236}">
                    <a16:creationId xmlns:a16="http://schemas.microsoft.com/office/drawing/2014/main" id="{3AEBE9FD-9FC3-4030-92C2-1A8A413DA19B}"/>
                  </a:ext>
                </a:extLst>
              </p:cNvPr>
              <p:cNvSpPr/>
              <p:nvPr/>
            </p:nvSpPr>
            <p:spPr>
              <a:xfrm>
                <a:off x="8114302" y="3337876"/>
                <a:ext cx="2508631" cy="2508631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1" name="íŝlîḓé">
                <a:extLst>
                  <a:ext uri="{FF2B5EF4-FFF2-40B4-BE49-F238E27FC236}">
                    <a16:creationId xmlns:a16="http://schemas.microsoft.com/office/drawing/2014/main" id="{A46EC994-9A6A-40CB-88E6-3C643E18970F}"/>
                  </a:ext>
                </a:extLst>
              </p:cNvPr>
              <p:cNvSpPr/>
              <p:nvPr/>
            </p:nvSpPr>
            <p:spPr>
              <a:xfrm>
                <a:off x="8919211" y="3694732"/>
                <a:ext cx="898816" cy="897459"/>
              </a:xfrm>
              <a:custGeom>
                <a:avLst/>
                <a:gdLst>
                  <a:gd name="T0" fmla="*/ 6827 w 6827"/>
                  <a:gd name="T1" fmla="*/ 910 h 6827"/>
                  <a:gd name="T2" fmla="*/ 5916 w 6827"/>
                  <a:gd name="T3" fmla="*/ 0 h 6827"/>
                  <a:gd name="T4" fmla="*/ 5006 w 6827"/>
                  <a:gd name="T5" fmla="*/ 910 h 6827"/>
                  <a:gd name="T6" fmla="*/ 5796 w 6827"/>
                  <a:gd name="T7" fmla="*/ 1812 h 6827"/>
                  <a:gd name="T8" fmla="*/ 4892 w 6827"/>
                  <a:gd name="T9" fmla="*/ 2617 h 6827"/>
                  <a:gd name="T10" fmla="*/ 1934 w 6827"/>
                  <a:gd name="T11" fmla="*/ 2617 h 6827"/>
                  <a:gd name="T12" fmla="*/ 796 w 6827"/>
                  <a:gd name="T13" fmla="*/ 3755 h 6827"/>
                  <a:gd name="T14" fmla="*/ 796 w 6827"/>
                  <a:gd name="T15" fmla="*/ 5014 h 6827"/>
                  <a:gd name="T16" fmla="*/ 0 w 6827"/>
                  <a:gd name="T17" fmla="*/ 5916 h 6827"/>
                  <a:gd name="T18" fmla="*/ 910 w 6827"/>
                  <a:gd name="T19" fmla="*/ 6827 h 6827"/>
                  <a:gd name="T20" fmla="*/ 1820 w 6827"/>
                  <a:gd name="T21" fmla="*/ 5916 h 6827"/>
                  <a:gd name="T22" fmla="*/ 1024 w 6827"/>
                  <a:gd name="T23" fmla="*/ 5014 h 6827"/>
                  <a:gd name="T24" fmla="*/ 1024 w 6827"/>
                  <a:gd name="T25" fmla="*/ 3755 h 6827"/>
                  <a:gd name="T26" fmla="*/ 1934 w 6827"/>
                  <a:gd name="T27" fmla="*/ 2844 h 6827"/>
                  <a:gd name="T28" fmla="*/ 3757 w 6827"/>
                  <a:gd name="T29" fmla="*/ 2844 h 6827"/>
                  <a:gd name="T30" fmla="*/ 3300 w 6827"/>
                  <a:gd name="T31" fmla="*/ 3755 h 6827"/>
                  <a:gd name="T32" fmla="*/ 3300 w 6827"/>
                  <a:gd name="T33" fmla="*/ 5014 h 6827"/>
                  <a:gd name="T34" fmla="*/ 2503 w 6827"/>
                  <a:gd name="T35" fmla="*/ 5916 h 6827"/>
                  <a:gd name="T36" fmla="*/ 3413 w 6827"/>
                  <a:gd name="T37" fmla="*/ 6827 h 6827"/>
                  <a:gd name="T38" fmla="*/ 4324 w 6827"/>
                  <a:gd name="T39" fmla="*/ 5916 h 6827"/>
                  <a:gd name="T40" fmla="*/ 3527 w 6827"/>
                  <a:gd name="T41" fmla="*/ 5014 h 6827"/>
                  <a:gd name="T42" fmla="*/ 3527 w 6827"/>
                  <a:gd name="T43" fmla="*/ 3755 h 6827"/>
                  <a:gd name="T44" fmla="*/ 4437 w 6827"/>
                  <a:gd name="T45" fmla="*/ 2844 h 6827"/>
                  <a:gd name="T46" fmla="*/ 4892 w 6827"/>
                  <a:gd name="T47" fmla="*/ 2844 h 6827"/>
                  <a:gd name="T48" fmla="*/ 6025 w 6827"/>
                  <a:gd name="T49" fmla="*/ 1814 h 6827"/>
                  <a:gd name="T50" fmla="*/ 6827 w 6827"/>
                  <a:gd name="T51" fmla="*/ 910 h 6827"/>
                  <a:gd name="T52" fmla="*/ 1593 w 6827"/>
                  <a:gd name="T53" fmla="*/ 5916 h 6827"/>
                  <a:gd name="T54" fmla="*/ 910 w 6827"/>
                  <a:gd name="T55" fmla="*/ 6599 h 6827"/>
                  <a:gd name="T56" fmla="*/ 228 w 6827"/>
                  <a:gd name="T57" fmla="*/ 5916 h 6827"/>
                  <a:gd name="T58" fmla="*/ 910 w 6827"/>
                  <a:gd name="T59" fmla="*/ 5234 h 6827"/>
                  <a:gd name="T60" fmla="*/ 1593 w 6827"/>
                  <a:gd name="T61" fmla="*/ 5916 h 6827"/>
                  <a:gd name="T62" fmla="*/ 4096 w 6827"/>
                  <a:gd name="T63" fmla="*/ 5916 h 6827"/>
                  <a:gd name="T64" fmla="*/ 3413 w 6827"/>
                  <a:gd name="T65" fmla="*/ 6599 h 6827"/>
                  <a:gd name="T66" fmla="*/ 2731 w 6827"/>
                  <a:gd name="T67" fmla="*/ 5916 h 6827"/>
                  <a:gd name="T68" fmla="*/ 3413 w 6827"/>
                  <a:gd name="T69" fmla="*/ 5234 h 6827"/>
                  <a:gd name="T70" fmla="*/ 4096 w 6827"/>
                  <a:gd name="T71" fmla="*/ 5916 h 6827"/>
                  <a:gd name="T72" fmla="*/ 5916 w 6827"/>
                  <a:gd name="T73" fmla="*/ 1593 h 6827"/>
                  <a:gd name="T74" fmla="*/ 5234 w 6827"/>
                  <a:gd name="T75" fmla="*/ 910 h 6827"/>
                  <a:gd name="T76" fmla="*/ 5916 w 6827"/>
                  <a:gd name="T77" fmla="*/ 228 h 6827"/>
                  <a:gd name="T78" fmla="*/ 6599 w 6827"/>
                  <a:gd name="T79" fmla="*/ 910 h 6827"/>
                  <a:gd name="T80" fmla="*/ 5916 w 6827"/>
                  <a:gd name="T81" fmla="*/ 1593 h 6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827" h="6827">
                    <a:moveTo>
                      <a:pt x="6827" y="910"/>
                    </a:moveTo>
                    <a:cubicBezTo>
                      <a:pt x="6827" y="410"/>
                      <a:pt x="6417" y="0"/>
                      <a:pt x="5916" y="0"/>
                    </a:cubicBezTo>
                    <a:cubicBezTo>
                      <a:pt x="5416" y="0"/>
                      <a:pt x="5006" y="410"/>
                      <a:pt x="5006" y="910"/>
                    </a:cubicBezTo>
                    <a:cubicBezTo>
                      <a:pt x="5006" y="1370"/>
                      <a:pt x="5352" y="1753"/>
                      <a:pt x="5796" y="1812"/>
                    </a:cubicBezTo>
                    <a:cubicBezTo>
                      <a:pt x="5744" y="2264"/>
                      <a:pt x="5357" y="2617"/>
                      <a:pt x="4892" y="2617"/>
                    </a:cubicBezTo>
                    <a:lnTo>
                      <a:pt x="1934" y="2617"/>
                    </a:lnTo>
                    <a:cubicBezTo>
                      <a:pt x="1308" y="2617"/>
                      <a:pt x="796" y="3129"/>
                      <a:pt x="796" y="3755"/>
                    </a:cubicBezTo>
                    <a:lnTo>
                      <a:pt x="796" y="5014"/>
                    </a:lnTo>
                    <a:cubicBezTo>
                      <a:pt x="349" y="5070"/>
                      <a:pt x="0" y="5454"/>
                      <a:pt x="0" y="5916"/>
                    </a:cubicBezTo>
                    <a:cubicBezTo>
                      <a:pt x="0" y="6417"/>
                      <a:pt x="410" y="6827"/>
                      <a:pt x="910" y="6827"/>
                    </a:cubicBezTo>
                    <a:cubicBezTo>
                      <a:pt x="1411" y="6827"/>
                      <a:pt x="1820" y="6417"/>
                      <a:pt x="1820" y="5916"/>
                    </a:cubicBezTo>
                    <a:cubicBezTo>
                      <a:pt x="1820" y="5454"/>
                      <a:pt x="1471" y="5070"/>
                      <a:pt x="1024" y="5014"/>
                    </a:cubicBezTo>
                    <a:lnTo>
                      <a:pt x="1024" y="3755"/>
                    </a:lnTo>
                    <a:cubicBezTo>
                      <a:pt x="1024" y="3254"/>
                      <a:pt x="1434" y="2844"/>
                      <a:pt x="1934" y="2844"/>
                    </a:cubicBezTo>
                    <a:lnTo>
                      <a:pt x="3757" y="2844"/>
                    </a:lnTo>
                    <a:cubicBezTo>
                      <a:pt x="3480" y="3052"/>
                      <a:pt x="3300" y="3384"/>
                      <a:pt x="3300" y="3755"/>
                    </a:cubicBezTo>
                    <a:lnTo>
                      <a:pt x="3300" y="5014"/>
                    </a:lnTo>
                    <a:cubicBezTo>
                      <a:pt x="2852" y="5070"/>
                      <a:pt x="2503" y="5454"/>
                      <a:pt x="2503" y="5916"/>
                    </a:cubicBezTo>
                    <a:cubicBezTo>
                      <a:pt x="2503" y="6417"/>
                      <a:pt x="2913" y="6827"/>
                      <a:pt x="3413" y="6827"/>
                    </a:cubicBezTo>
                    <a:cubicBezTo>
                      <a:pt x="3914" y="6827"/>
                      <a:pt x="4324" y="6417"/>
                      <a:pt x="4324" y="5916"/>
                    </a:cubicBezTo>
                    <a:cubicBezTo>
                      <a:pt x="4324" y="5454"/>
                      <a:pt x="3975" y="5070"/>
                      <a:pt x="3527" y="5014"/>
                    </a:cubicBezTo>
                    <a:lnTo>
                      <a:pt x="3527" y="3755"/>
                    </a:lnTo>
                    <a:cubicBezTo>
                      <a:pt x="3527" y="3254"/>
                      <a:pt x="3937" y="2844"/>
                      <a:pt x="4437" y="2844"/>
                    </a:cubicBezTo>
                    <a:lnTo>
                      <a:pt x="4892" y="2844"/>
                    </a:lnTo>
                    <a:cubicBezTo>
                      <a:pt x="5482" y="2844"/>
                      <a:pt x="5971" y="2390"/>
                      <a:pt x="6025" y="1814"/>
                    </a:cubicBezTo>
                    <a:cubicBezTo>
                      <a:pt x="6475" y="1760"/>
                      <a:pt x="6827" y="1374"/>
                      <a:pt x="6827" y="910"/>
                    </a:cubicBezTo>
                    <a:close/>
                    <a:moveTo>
                      <a:pt x="1593" y="5916"/>
                    </a:moveTo>
                    <a:cubicBezTo>
                      <a:pt x="1593" y="6292"/>
                      <a:pt x="1286" y="6599"/>
                      <a:pt x="910" y="6599"/>
                    </a:cubicBezTo>
                    <a:cubicBezTo>
                      <a:pt x="535" y="6599"/>
                      <a:pt x="228" y="6292"/>
                      <a:pt x="228" y="5916"/>
                    </a:cubicBezTo>
                    <a:cubicBezTo>
                      <a:pt x="228" y="5541"/>
                      <a:pt x="535" y="5234"/>
                      <a:pt x="910" y="5234"/>
                    </a:cubicBezTo>
                    <a:cubicBezTo>
                      <a:pt x="1286" y="5234"/>
                      <a:pt x="1593" y="5541"/>
                      <a:pt x="1593" y="5916"/>
                    </a:cubicBezTo>
                    <a:close/>
                    <a:moveTo>
                      <a:pt x="4096" y="5916"/>
                    </a:moveTo>
                    <a:cubicBezTo>
                      <a:pt x="4096" y="6292"/>
                      <a:pt x="3789" y="6599"/>
                      <a:pt x="3413" y="6599"/>
                    </a:cubicBezTo>
                    <a:cubicBezTo>
                      <a:pt x="3038" y="6599"/>
                      <a:pt x="2731" y="6292"/>
                      <a:pt x="2731" y="5916"/>
                    </a:cubicBezTo>
                    <a:cubicBezTo>
                      <a:pt x="2731" y="5541"/>
                      <a:pt x="3038" y="5234"/>
                      <a:pt x="3413" y="5234"/>
                    </a:cubicBezTo>
                    <a:cubicBezTo>
                      <a:pt x="3789" y="5234"/>
                      <a:pt x="4096" y="5541"/>
                      <a:pt x="4096" y="5916"/>
                    </a:cubicBezTo>
                    <a:close/>
                    <a:moveTo>
                      <a:pt x="5916" y="1593"/>
                    </a:moveTo>
                    <a:cubicBezTo>
                      <a:pt x="5541" y="1593"/>
                      <a:pt x="5234" y="1286"/>
                      <a:pt x="5234" y="910"/>
                    </a:cubicBezTo>
                    <a:cubicBezTo>
                      <a:pt x="5234" y="535"/>
                      <a:pt x="5541" y="228"/>
                      <a:pt x="5916" y="228"/>
                    </a:cubicBezTo>
                    <a:cubicBezTo>
                      <a:pt x="6292" y="228"/>
                      <a:pt x="6599" y="535"/>
                      <a:pt x="6599" y="910"/>
                    </a:cubicBezTo>
                    <a:cubicBezTo>
                      <a:pt x="6599" y="1286"/>
                      <a:pt x="6292" y="1593"/>
                      <a:pt x="5916" y="159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2" name="îšļíḍè">
                <a:extLst>
                  <a:ext uri="{FF2B5EF4-FFF2-40B4-BE49-F238E27FC236}">
                    <a16:creationId xmlns:a16="http://schemas.microsoft.com/office/drawing/2014/main" id="{AF48AD64-53EB-465B-BCFE-C1B5C92879E2}"/>
                  </a:ext>
                </a:extLst>
              </p:cNvPr>
              <p:cNvSpPr/>
              <p:nvPr/>
            </p:nvSpPr>
            <p:spPr>
              <a:xfrm>
                <a:off x="8689690" y="4841434"/>
                <a:ext cx="1357856" cy="458461"/>
              </a:xfrm>
              <a:prstGeom prst="rect">
                <a:avLst/>
              </a:prstGeom>
              <a:ln w="25400"/>
              <a:extLst>
                <a:ext uri="{C572A759-6A51-4108-AA02-DFA0A04FC94B}">
                  <ma14:wrappingTextBoxFlag xmlns="" xmlns:lc="http://schemas.openxmlformats.org/drawingml/2006/lockedCanvas" xmlns:ma14="http://schemas.microsoft.com/office/mac/drawingml/2011/main" xmlns:p14="http://schemas.microsoft.com/office/powerpoint/2010/main" xmlns:a16="http://schemas.microsoft.com/office/drawing/2014/main" xmlns:a14="http://schemas.microsoft.com/office/drawing/2010/main" val="1"/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0" name="ïṡľíḍê">
                <a:extLst>
                  <a:ext uri="{FF2B5EF4-FFF2-40B4-BE49-F238E27FC236}">
                    <a16:creationId xmlns:a16="http://schemas.microsoft.com/office/drawing/2014/main" id="{04E6DF9A-7993-4FA8-9FDA-962412B53359}"/>
                  </a:ext>
                </a:extLst>
              </p:cNvPr>
              <p:cNvSpPr txBox="1"/>
              <p:nvPr/>
            </p:nvSpPr>
            <p:spPr>
              <a:xfrm>
                <a:off x="8955218" y="4640518"/>
                <a:ext cx="826798" cy="471738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 anchor="ctr" anchorCtr="0">
                <a:normAutofit/>
              </a:bodyPr>
              <a:lstStyle/>
              <a:p>
                <a:pPr marL="0" marR="0" lvl="0" indent="0" algn="ctr" defTabSz="914377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keyword</a:t>
                </a:r>
                <a:endPara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1" name="íslîďé">
            <a:extLst>
              <a:ext uri="{FF2B5EF4-FFF2-40B4-BE49-F238E27FC236}">
                <a16:creationId xmlns:a16="http://schemas.microsoft.com/office/drawing/2014/main" id="{F069FD1D-E4C1-4139-8955-6DBA84101DC8}"/>
              </a:ext>
            </a:extLst>
          </p:cNvPr>
          <p:cNvGrpSpPr/>
          <p:nvPr/>
        </p:nvGrpSpPr>
        <p:grpSpPr>
          <a:xfrm>
            <a:off x="2118257" y="2727980"/>
            <a:ext cx="1985536" cy="821498"/>
            <a:chOff x="1268227" y="1619185"/>
            <a:chExt cx="2195910" cy="908538"/>
          </a:xfrm>
        </p:grpSpPr>
        <p:sp>
          <p:nvSpPr>
            <p:cNvPr id="38" name="îṧ1iḍè">
              <a:extLst>
                <a:ext uri="{FF2B5EF4-FFF2-40B4-BE49-F238E27FC236}">
                  <a16:creationId xmlns:a16="http://schemas.microsoft.com/office/drawing/2014/main" id="{6725F29E-A859-497E-81AB-5A4E16CBBD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8227" y="1970324"/>
              <a:ext cx="2195910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rmAutofit fontScale="92500" lnSpcReduction="20000"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2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  <a:br>
                <a:rPr kumimoji="0" lang="en-US" altLang="zh-CN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</a:br>
              <a:r>
                <a:rPr kumimoji="0" lang="zh-CN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 </a:t>
              </a:r>
            </a:p>
          </p:txBody>
        </p:sp>
        <p:sp>
          <p:nvSpPr>
            <p:cNvPr id="39" name="iśḷiḍê">
              <a:extLst>
                <a:ext uri="{FF2B5EF4-FFF2-40B4-BE49-F238E27FC236}">
                  <a16:creationId xmlns:a16="http://schemas.microsoft.com/office/drawing/2014/main" id="{1F5139C6-1096-4856-B6ED-FB10F6E3564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268227" y="1619185"/>
              <a:ext cx="2195910" cy="351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rmAutofit fontScale="92500" lnSpcReduction="20000"/>
            </a:bodyPr>
            <a:lstStyle/>
            <a:p>
              <a:pPr marL="0" marR="0" lvl="0" indent="0" algn="l" defTabSz="914377" rtl="0" eaLnBrk="1" fontAlgn="auto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2" name="íŝļîde">
            <a:extLst>
              <a:ext uri="{FF2B5EF4-FFF2-40B4-BE49-F238E27FC236}">
                <a16:creationId xmlns:a16="http://schemas.microsoft.com/office/drawing/2014/main" id="{FB671173-3486-4B75-9881-3519E4F58247}"/>
              </a:ext>
            </a:extLst>
          </p:cNvPr>
          <p:cNvGrpSpPr/>
          <p:nvPr/>
        </p:nvGrpSpPr>
        <p:grpSpPr>
          <a:xfrm>
            <a:off x="4500484" y="2195915"/>
            <a:ext cx="1985536" cy="821498"/>
            <a:chOff x="1268227" y="1619185"/>
            <a:chExt cx="2195910" cy="908538"/>
          </a:xfrm>
        </p:grpSpPr>
        <p:sp>
          <p:nvSpPr>
            <p:cNvPr id="36" name="íSľïḋe">
              <a:extLst>
                <a:ext uri="{FF2B5EF4-FFF2-40B4-BE49-F238E27FC236}">
                  <a16:creationId xmlns:a16="http://schemas.microsoft.com/office/drawing/2014/main" id="{1749446B-878F-4B37-82F5-5B46D7FED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8227" y="1970324"/>
              <a:ext cx="2195910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rmAutofit fontScale="92500" lnSpcReduction="20000"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2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  <a:br>
                <a:rPr kumimoji="0" lang="en-US" altLang="zh-CN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</a:br>
              <a:r>
                <a:rPr kumimoji="0" lang="zh-CN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 </a:t>
              </a:r>
            </a:p>
          </p:txBody>
        </p:sp>
        <p:sp>
          <p:nvSpPr>
            <p:cNvPr id="37" name="ïs1îďè">
              <a:extLst>
                <a:ext uri="{FF2B5EF4-FFF2-40B4-BE49-F238E27FC236}">
                  <a16:creationId xmlns:a16="http://schemas.microsoft.com/office/drawing/2014/main" id="{F76ECD95-A30C-407C-A35B-CD7C5877D70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268227" y="1619185"/>
              <a:ext cx="2195910" cy="351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rmAutofit fontScale="92500" lnSpcReduction="20000"/>
            </a:bodyPr>
            <a:lstStyle/>
            <a:p>
              <a:pPr marL="0" marR="0" lvl="0" indent="0" algn="l" defTabSz="914377" rtl="0" eaLnBrk="1" fontAlgn="auto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3" name="íS1íḍe">
            <a:extLst>
              <a:ext uri="{FF2B5EF4-FFF2-40B4-BE49-F238E27FC236}">
                <a16:creationId xmlns:a16="http://schemas.microsoft.com/office/drawing/2014/main" id="{0DBA5917-3B9E-421C-A4C9-BE7C17C6B439}"/>
              </a:ext>
            </a:extLst>
          </p:cNvPr>
          <p:cNvGrpSpPr/>
          <p:nvPr/>
        </p:nvGrpSpPr>
        <p:grpSpPr>
          <a:xfrm>
            <a:off x="6954822" y="1798254"/>
            <a:ext cx="1985536" cy="821498"/>
            <a:chOff x="1268227" y="1619185"/>
            <a:chExt cx="2195910" cy="908538"/>
          </a:xfrm>
        </p:grpSpPr>
        <p:sp>
          <p:nvSpPr>
            <p:cNvPr id="34" name="íšľíḍè">
              <a:extLst>
                <a:ext uri="{FF2B5EF4-FFF2-40B4-BE49-F238E27FC236}">
                  <a16:creationId xmlns:a16="http://schemas.microsoft.com/office/drawing/2014/main" id="{524D3EEB-663C-46DB-8322-98B391EA4A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8227" y="1970324"/>
              <a:ext cx="2195910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rmAutofit fontScale="92500" lnSpcReduction="20000"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2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  <a:br>
                <a:rPr kumimoji="0" lang="en-US" altLang="zh-CN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</a:br>
              <a:r>
                <a:rPr kumimoji="0" lang="zh-CN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 </a:t>
              </a:r>
            </a:p>
          </p:txBody>
        </p:sp>
        <p:sp>
          <p:nvSpPr>
            <p:cNvPr id="35" name="ïšḷïḍè">
              <a:extLst>
                <a:ext uri="{FF2B5EF4-FFF2-40B4-BE49-F238E27FC236}">
                  <a16:creationId xmlns:a16="http://schemas.microsoft.com/office/drawing/2014/main" id="{ED8166FE-E64B-40BA-9367-80BBBE5E4D9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268227" y="1619185"/>
              <a:ext cx="2195910" cy="351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rmAutofit fontScale="92500" lnSpcReduction="20000"/>
            </a:bodyPr>
            <a:lstStyle/>
            <a:p>
              <a:pPr marL="0" marR="0" lvl="0" indent="0" algn="l" defTabSz="914377" rtl="0" eaLnBrk="1" fontAlgn="auto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1158873" y="474940"/>
            <a:ext cx="3888432" cy="648081"/>
            <a:chOff x="1057275" y="431398"/>
            <a:chExt cx="3888432" cy="648081"/>
          </a:xfrm>
        </p:grpSpPr>
        <p:sp>
          <p:nvSpPr>
            <p:cNvPr id="41" name="文本框 40"/>
            <p:cNvSpPr txBox="1"/>
            <p:nvPr/>
          </p:nvSpPr>
          <p:spPr>
            <a:xfrm>
              <a:off x="1057275" y="431398"/>
              <a:ext cx="1728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131313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131313"/>
                </a:solidFill>
                <a:cs typeface="+mn-ea"/>
                <a:sym typeface="+mn-lt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1057275" y="802480"/>
              <a:ext cx="388843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enter your text messages</a:t>
              </a:r>
            </a:p>
          </p:txBody>
        </p:sp>
      </p:grpSp>
      <p:sp>
        <p:nvSpPr>
          <p:cNvPr id="43" name="同心圆 42"/>
          <p:cNvSpPr/>
          <p:nvPr/>
        </p:nvSpPr>
        <p:spPr>
          <a:xfrm>
            <a:off x="483118" y="513651"/>
            <a:ext cx="574157" cy="574157"/>
          </a:xfrm>
          <a:prstGeom prst="donut">
            <a:avLst>
              <a:gd name="adj" fmla="val 26576"/>
            </a:avLst>
          </a:prstGeom>
          <a:gradFill>
            <a:gsLst>
              <a:gs pos="0">
                <a:srgbClr val="F87038"/>
              </a:gs>
              <a:gs pos="38000">
                <a:srgbClr val="F35C49"/>
              </a:gs>
              <a:gs pos="18000">
                <a:srgbClr val="FD6743"/>
              </a:gs>
              <a:gs pos="56000">
                <a:srgbClr val="EE5058"/>
              </a:gs>
              <a:gs pos="95413">
                <a:srgbClr val="D72171"/>
              </a:gs>
              <a:gs pos="66000">
                <a:srgbClr val="E64866"/>
              </a:gs>
            </a:gsLst>
            <a:lin ang="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8321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500">
        <p14:prism isInverted="1"/>
      </p:transition>
    </mc:Choice>
    <mc:Fallback xmlns="">
      <p:transition spd="slow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/>
          </p:cNvSpPr>
          <p:nvPr/>
        </p:nvSpPr>
        <p:spPr bwMode="auto">
          <a:xfrm rot="5400000">
            <a:off x="4705296" y="-2343201"/>
            <a:ext cx="8763001" cy="9639405"/>
          </a:xfrm>
          <a:custGeom>
            <a:avLst/>
            <a:gdLst>
              <a:gd name="T0" fmla="*/ 0 w 5588"/>
              <a:gd name="T1" fmla="*/ 4 h 3604"/>
              <a:gd name="T2" fmla="*/ 336 w 5588"/>
              <a:gd name="T3" fmla="*/ 472 h 3604"/>
              <a:gd name="T4" fmla="*/ 560 w 5588"/>
              <a:gd name="T5" fmla="*/ 656 h 3604"/>
              <a:gd name="T6" fmla="*/ 1312 w 5588"/>
              <a:gd name="T7" fmla="*/ 984 h 3604"/>
              <a:gd name="T8" fmla="*/ 2008 w 5588"/>
              <a:gd name="T9" fmla="*/ 1080 h 3604"/>
              <a:gd name="T10" fmla="*/ 2488 w 5588"/>
              <a:gd name="T11" fmla="*/ 1144 h 3604"/>
              <a:gd name="T12" fmla="*/ 2904 w 5588"/>
              <a:gd name="T13" fmla="*/ 1272 h 3604"/>
              <a:gd name="T14" fmla="*/ 3168 w 5588"/>
              <a:gd name="T15" fmla="*/ 1456 h 3604"/>
              <a:gd name="T16" fmla="*/ 3400 w 5588"/>
              <a:gd name="T17" fmla="*/ 1864 h 3604"/>
              <a:gd name="T18" fmla="*/ 3624 w 5588"/>
              <a:gd name="T19" fmla="*/ 2240 h 3604"/>
              <a:gd name="T20" fmla="*/ 4072 w 5588"/>
              <a:gd name="T21" fmla="*/ 2808 h 3604"/>
              <a:gd name="T22" fmla="*/ 4912 w 5588"/>
              <a:gd name="T23" fmla="*/ 3400 h 3604"/>
              <a:gd name="T24" fmla="*/ 5588 w 5588"/>
              <a:gd name="T25" fmla="*/ 3604 h 3604"/>
              <a:gd name="T26" fmla="*/ 5588 w 5588"/>
              <a:gd name="T27" fmla="*/ 0 h 3604"/>
              <a:gd name="T28" fmla="*/ 0 w 5588"/>
              <a:gd name="T29" fmla="*/ 4 h 3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588" h="3604">
                <a:moveTo>
                  <a:pt x="0" y="4"/>
                </a:moveTo>
                <a:cubicBezTo>
                  <a:pt x="59" y="126"/>
                  <a:pt x="162" y="302"/>
                  <a:pt x="336" y="472"/>
                </a:cubicBezTo>
                <a:cubicBezTo>
                  <a:pt x="358" y="493"/>
                  <a:pt x="437" y="570"/>
                  <a:pt x="560" y="656"/>
                </a:cubicBezTo>
                <a:cubicBezTo>
                  <a:pt x="620" y="698"/>
                  <a:pt x="883" y="877"/>
                  <a:pt x="1312" y="984"/>
                </a:cubicBezTo>
                <a:cubicBezTo>
                  <a:pt x="1484" y="1026"/>
                  <a:pt x="1658" y="1044"/>
                  <a:pt x="2008" y="1080"/>
                </a:cubicBezTo>
                <a:cubicBezTo>
                  <a:pt x="2153" y="1094"/>
                  <a:pt x="2288" y="1105"/>
                  <a:pt x="2488" y="1144"/>
                </a:cubicBezTo>
                <a:cubicBezTo>
                  <a:pt x="2712" y="1187"/>
                  <a:pt x="2817" y="1228"/>
                  <a:pt x="2904" y="1272"/>
                </a:cubicBezTo>
                <a:cubicBezTo>
                  <a:pt x="2976" y="1308"/>
                  <a:pt x="3074" y="1358"/>
                  <a:pt x="3168" y="1456"/>
                </a:cubicBezTo>
                <a:cubicBezTo>
                  <a:pt x="3278" y="1569"/>
                  <a:pt x="3294" y="1657"/>
                  <a:pt x="3400" y="1864"/>
                </a:cubicBezTo>
                <a:cubicBezTo>
                  <a:pt x="3467" y="1995"/>
                  <a:pt x="3521" y="2080"/>
                  <a:pt x="3624" y="2240"/>
                </a:cubicBezTo>
                <a:cubicBezTo>
                  <a:pt x="3688" y="2339"/>
                  <a:pt x="3840" y="2573"/>
                  <a:pt x="4072" y="2808"/>
                </a:cubicBezTo>
                <a:cubicBezTo>
                  <a:pt x="4442" y="3181"/>
                  <a:pt x="4820" y="3358"/>
                  <a:pt x="4912" y="3400"/>
                </a:cubicBezTo>
                <a:cubicBezTo>
                  <a:pt x="5172" y="3517"/>
                  <a:pt x="5409" y="3574"/>
                  <a:pt x="5588" y="3604"/>
                </a:cubicBezTo>
                <a:cubicBezTo>
                  <a:pt x="5588" y="2402"/>
                  <a:pt x="5588" y="1201"/>
                  <a:pt x="5588" y="0"/>
                </a:cubicBezTo>
                <a:cubicBezTo>
                  <a:pt x="3725" y="1"/>
                  <a:pt x="1863" y="2"/>
                  <a:pt x="0" y="4"/>
                </a:cubicBezTo>
                <a:close/>
              </a:path>
            </a:pathLst>
          </a:custGeom>
          <a:solidFill>
            <a:srgbClr val="F5F3FB"/>
          </a:solidFill>
          <a:ln w="11113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Freeform 9"/>
          <p:cNvSpPr>
            <a:spLocks/>
          </p:cNvSpPr>
          <p:nvPr/>
        </p:nvSpPr>
        <p:spPr bwMode="auto">
          <a:xfrm rot="5400000">
            <a:off x="5325469" y="-8532"/>
            <a:ext cx="6857997" cy="6875066"/>
          </a:xfrm>
          <a:custGeom>
            <a:avLst/>
            <a:gdLst>
              <a:gd name="T0" fmla="*/ 0 w 4556"/>
              <a:gd name="T1" fmla="*/ 0 h 3600"/>
              <a:gd name="T2" fmla="*/ 210 w 4556"/>
              <a:gd name="T3" fmla="*/ 373 h 3600"/>
              <a:gd name="T4" fmla="*/ 456 w 4556"/>
              <a:gd name="T5" fmla="*/ 541 h 3600"/>
              <a:gd name="T6" fmla="*/ 834 w 4556"/>
              <a:gd name="T7" fmla="*/ 655 h 3600"/>
              <a:gd name="T8" fmla="*/ 1302 w 4556"/>
              <a:gd name="T9" fmla="*/ 721 h 3600"/>
              <a:gd name="T10" fmla="*/ 1704 w 4556"/>
              <a:gd name="T11" fmla="*/ 781 h 3600"/>
              <a:gd name="T12" fmla="*/ 2160 w 4556"/>
              <a:gd name="T13" fmla="*/ 1009 h 3600"/>
              <a:gd name="T14" fmla="*/ 2496 w 4556"/>
              <a:gd name="T15" fmla="*/ 1411 h 3600"/>
              <a:gd name="T16" fmla="*/ 2646 w 4556"/>
              <a:gd name="T17" fmla="*/ 1765 h 3600"/>
              <a:gd name="T18" fmla="*/ 2910 w 4556"/>
              <a:gd name="T19" fmla="*/ 2371 h 3600"/>
              <a:gd name="T20" fmla="*/ 3174 w 4556"/>
              <a:gd name="T21" fmla="*/ 2809 h 3600"/>
              <a:gd name="T22" fmla="*/ 3588 w 4556"/>
              <a:gd name="T23" fmla="*/ 3199 h 3600"/>
              <a:gd name="T24" fmla="*/ 4206 w 4556"/>
              <a:gd name="T25" fmla="*/ 3505 h 3600"/>
              <a:gd name="T26" fmla="*/ 4556 w 4556"/>
              <a:gd name="T27" fmla="*/ 3600 h 3600"/>
              <a:gd name="T28" fmla="*/ 4556 w 4556"/>
              <a:gd name="T29" fmla="*/ 0 h 3600"/>
              <a:gd name="T30" fmla="*/ 0 w 4556"/>
              <a:gd name="T31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556" h="3600">
                <a:moveTo>
                  <a:pt x="0" y="0"/>
                </a:moveTo>
                <a:cubicBezTo>
                  <a:pt x="25" y="96"/>
                  <a:pt x="81" y="244"/>
                  <a:pt x="210" y="373"/>
                </a:cubicBezTo>
                <a:cubicBezTo>
                  <a:pt x="300" y="462"/>
                  <a:pt x="390" y="508"/>
                  <a:pt x="456" y="541"/>
                </a:cubicBezTo>
                <a:cubicBezTo>
                  <a:pt x="493" y="559"/>
                  <a:pt x="592" y="606"/>
                  <a:pt x="834" y="655"/>
                </a:cubicBezTo>
                <a:cubicBezTo>
                  <a:pt x="955" y="679"/>
                  <a:pt x="998" y="681"/>
                  <a:pt x="1302" y="721"/>
                </a:cubicBezTo>
                <a:cubicBezTo>
                  <a:pt x="1537" y="751"/>
                  <a:pt x="1655" y="767"/>
                  <a:pt x="1704" y="781"/>
                </a:cubicBezTo>
                <a:cubicBezTo>
                  <a:pt x="1956" y="852"/>
                  <a:pt x="2122" y="979"/>
                  <a:pt x="2160" y="1009"/>
                </a:cubicBezTo>
                <a:cubicBezTo>
                  <a:pt x="2348" y="1157"/>
                  <a:pt x="2444" y="1321"/>
                  <a:pt x="2496" y="1411"/>
                </a:cubicBezTo>
                <a:cubicBezTo>
                  <a:pt x="2542" y="1491"/>
                  <a:pt x="2542" y="1507"/>
                  <a:pt x="2646" y="1765"/>
                </a:cubicBezTo>
                <a:cubicBezTo>
                  <a:pt x="2763" y="2054"/>
                  <a:pt x="2822" y="2199"/>
                  <a:pt x="2910" y="2371"/>
                </a:cubicBezTo>
                <a:cubicBezTo>
                  <a:pt x="3001" y="2549"/>
                  <a:pt x="3061" y="2666"/>
                  <a:pt x="3174" y="2809"/>
                </a:cubicBezTo>
                <a:cubicBezTo>
                  <a:pt x="3217" y="2863"/>
                  <a:pt x="3357" y="3034"/>
                  <a:pt x="3588" y="3199"/>
                </a:cubicBezTo>
                <a:cubicBezTo>
                  <a:pt x="3834" y="3374"/>
                  <a:pt x="4057" y="3453"/>
                  <a:pt x="4206" y="3505"/>
                </a:cubicBezTo>
                <a:cubicBezTo>
                  <a:pt x="4346" y="3553"/>
                  <a:pt x="4468" y="3582"/>
                  <a:pt x="4556" y="3600"/>
                </a:cubicBezTo>
                <a:cubicBezTo>
                  <a:pt x="4556" y="2400"/>
                  <a:pt x="4556" y="1200"/>
                  <a:pt x="4556" y="0"/>
                </a:cubicBezTo>
                <a:cubicBezTo>
                  <a:pt x="3037" y="0"/>
                  <a:pt x="1519" y="0"/>
                  <a:pt x="0" y="0"/>
                </a:cubicBezTo>
                <a:close/>
              </a:path>
            </a:pathLst>
          </a:custGeom>
          <a:gradFill>
            <a:gsLst>
              <a:gs pos="0">
                <a:srgbClr val="3323B1"/>
              </a:gs>
              <a:gs pos="38000">
                <a:srgbClr val="613EC2"/>
              </a:gs>
              <a:gs pos="18000">
                <a:srgbClr val="4F35B9"/>
              </a:gs>
              <a:gs pos="67000">
                <a:srgbClr val="9456D4"/>
              </a:gs>
              <a:gs pos="100000">
                <a:srgbClr val="A561DC"/>
              </a:gs>
            </a:gsLst>
            <a:lin ang="5400000" scaled="1"/>
          </a:gradFill>
          <a:ln w="12700" cap="flat">
            <a:noFill/>
            <a:prstDash val="solid"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111588" y="2304427"/>
            <a:ext cx="6311012" cy="1965353"/>
            <a:chOff x="4871338" y="2519186"/>
            <a:chExt cx="6311012" cy="1965353"/>
          </a:xfrm>
        </p:grpSpPr>
        <p:sp>
          <p:nvSpPr>
            <p:cNvPr id="5" name="矩形 4"/>
            <p:cNvSpPr/>
            <p:nvPr/>
          </p:nvSpPr>
          <p:spPr>
            <a:xfrm>
              <a:off x="4871338" y="2519186"/>
              <a:ext cx="4468623" cy="677108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altLang="zh-CN" sz="4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5321983" y="3344588"/>
              <a:ext cx="3348198" cy="743744"/>
              <a:chOff x="5664883" y="3248360"/>
              <a:chExt cx="3348198" cy="743744"/>
            </a:xfrm>
          </p:grpSpPr>
          <p:sp>
            <p:nvSpPr>
              <p:cNvPr id="8" name="TextBox 11"/>
              <p:cNvSpPr txBox="1"/>
              <p:nvPr/>
            </p:nvSpPr>
            <p:spPr>
              <a:xfrm>
                <a:off x="5664883" y="3248360"/>
                <a:ext cx="1798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1441" lvl="1" indent="-171441">
                  <a:buFont typeface="Arial" panose="020B0604020202020204" pitchFamily="34" charset="0"/>
                  <a:buChar char="•"/>
                </a:pPr>
                <a:r>
                  <a:rPr lang="en-US" altLang="zh-CN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" name="TextBox 11"/>
              <p:cNvSpPr txBox="1"/>
              <p:nvPr/>
            </p:nvSpPr>
            <p:spPr>
              <a:xfrm>
                <a:off x="7214512" y="3248360"/>
                <a:ext cx="1798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1441" lvl="1" indent="-171441">
                  <a:buFont typeface="Arial" panose="020B0604020202020204" pitchFamily="34" charset="0"/>
                  <a:buChar char="•"/>
                </a:pPr>
                <a:r>
                  <a:rPr lang="en-US" altLang="zh-CN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TextBox 11"/>
              <p:cNvSpPr txBox="1"/>
              <p:nvPr/>
            </p:nvSpPr>
            <p:spPr>
              <a:xfrm>
                <a:off x="5664883" y="3622772"/>
                <a:ext cx="1798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1441" lvl="1" indent="-171441">
                  <a:buFont typeface="Arial" panose="020B0604020202020204" pitchFamily="34" charset="0"/>
                  <a:buChar char="•"/>
                </a:pPr>
                <a:r>
                  <a:rPr lang="en-US" altLang="zh-CN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7214510" y="3622772"/>
                <a:ext cx="1798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1441" lvl="1" indent="-171441">
                  <a:buFont typeface="Arial" panose="020B0604020202020204" pitchFamily="34" charset="0"/>
                  <a:buChar char="•"/>
                </a:pPr>
                <a:r>
                  <a:rPr lang="en-US" altLang="zh-CN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5321983" y="4168170"/>
              <a:ext cx="5860367" cy="316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100" spc="3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sp>
        <p:nvSpPr>
          <p:cNvPr id="12" name="同心圆 11"/>
          <p:cNvSpPr/>
          <p:nvPr/>
        </p:nvSpPr>
        <p:spPr>
          <a:xfrm>
            <a:off x="-1702911" y="-1074920"/>
            <a:ext cx="3748963" cy="3748963"/>
          </a:xfrm>
          <a:prstGeom prst="donut">
            <a:avLst/>
          </a:prstGeom>
          <a:gradFill>
            <a:gsLst>
              <a:gs pos="0">
                <a:srgbClr val="3323B1"/>
              </a:gs>
              <a:gs pos="38000">
                <a:srgbClr val="613EC2"/>
              </a:gs>
              <a:gs pos="18000">
                <a:srgbClr val="4F35B9"/>
              </a:gs>
              <a:gs pos="67000">
                <a:srgbClr val="9456D4"/>
              </a:gs>
              <a:gs pos="100000">
                <a:srgbClr val="A561DC"/>
              </a:gs>
            </a:gsLst>
            <a:lin ang="540000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766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500">
        <p14:prism/>
      </p:transition>
    </mc:Choice>
    <mc:Fallback xmlns="">
      <p:transition spd="slow" advTm="250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cd2e93f-04fc-4f5f-af52-9abc185a4b60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253557" y="2086262"/>
            <a:ext cx="9684886" cy="3969821"/>
            <a:chOff x="767409" y="1719554"/>
            <a:chExt cx="10579517" cy="4336529"/>
          </a:xfrm>
        </p:grpSpPr>
        <p:sp>
          <p:nvSpPr>
            <p:cNvPr id="4" name="îšḷîḓé"/>
            <p:cNvSpPr/>
            <p:nvPr/>
          </p:nvSpPr>
          <p:spPr>
            <a:xfrm rot="10800000">
              <a:off x="767409" y="2578690"/>
              <a:ext cx="3140761" cy="2437050"/>
            </a:xfrm>
            <a:prstGeom prst="triangle">
              <a:avLst/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" name="ïṧḷídé"/>
            <p:cNvSpPr/>
            <p:nvPr/>
          </p:nvSpPr>
          <p:spPr>
            <a:xfrm rot="10800000">
              <a:off x="3773072" y="2578689"/>
              <a:ext cx="1213905" cy="941921"/>
            </a:xfrm>
            <a:prstGeom prst="triangle">
              <a:avLst/>
            </a:prstGeom>
            <a:solidFill>
              <a:srgbClr val="4730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iṥļïḍe"/>
            <p:cNvSpPr/>
            <p:nvPr/>
          </p:nvSpPr>
          <p:spPr>
            <a:xfrm rot="10800000">
              <a:off x="4851879" y="2578691"/>
              <a:ext cx="2543299" cy="1973449"/>
            </a:xfrm>
            <a:prstGeom prst="triangle">
              <a:avLst/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ïś1îḋè"/>
            <p:cNvSpPr/>
            <p:nvPr/>
          </p:nvSpPr>
          <p:spPr>
            <a:xfrm rot="10800000">
              <a:off x="7256779" y="2578691"/>
              <a:ext cx="1546849" cy="1200266"/>
            </a:xfrm>
            <a:prstGeom prst="triangle">
              <a:avLst/>
            </a:prstGeom>
            <a:solidFill>
              <a:srgbClr val="4730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8" name="直接连接符 7"/>
            <p:cNvCxnSpPr/>
            <p:nvPr/>
          </p:nvCxnSpPr>
          <p:spPr>
            <a:xfrm flipV="1">
              <a:off x="2336809" y="2576680"/>
              <a:ext cx="0" cy="1885223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V="1">
              <a:off x="4374533" y="2576680"/>
              <a:ext cx="0" cy="469329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V="1">
              <a:off x="6114159" y="2576681"/>
              <a:ext cx="0" cy="1617173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V="1">
              <a:off x="8019127" y="2576683"/>
              <a:ext cx="0" cy="851205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îšḷidè"/>
            <p:cNvSpPr/>
            <p:nvPr/>
          </p:nvSpPr>
          <p:spPr>
            <a:xfrm rot="10800000">
              <a:off x="8803627" y="2578690"/>
              <a:ext cx="2543299" cy="1570389"/>
            </a:xfrm>
            <a:prstGeom prst="triangle">
              <a:avLst>
                <a:gd name="adj" fmla="val 49800"/>
              </a:avLst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3" name="iśḷiďê"/>
            <p:cNvGrpSpPr/>
            <p:nvPr/>
          </p:nvGrpSpPr>
          <p:grpSpPr>
            <a:xfrm>
              <a:off x="3667244" y="1719554"/>
              <a:ext cx="1467752" cy="769665"/>
              <a:chOff x="3667244" y="1719554"/>
              <a:chExt cx="1467752" cy="769665"/>
            </a:xfrm>
          </p:grpSpPr>
          <p:sp>
            <p:nvSpPr>
              <p:cNvPr id="42" name="íṩľîḋé"/>
              <p:cNvSpPr txBox="1">
                <a:spLocks/>
              </p:cNvSpPr>
              <p:nvPr/>
            </p:nvSpPr>
            <p:spPr>
              <a:xfrm>
                <a:off x="3667244" y="2200283"/>
                <a:ext cx="1467752" cy="288936"/>
              </a:xfrm>
              <a:prstGeom prst="rect">
                <a:avLst/>
              </a:prstGeom>
            </p:spPr>
            <p:txBody>
              <a:bodyPr wrap="none" anchor="ctr">
                <a:normAutofit fontScale="92500" lnSpcReduction="20000"/>
              </a:bodyPr>
              <a:lstStyle/>
              <a:p>
                <a:pPr algn="ctr"/>
                <a:r>
                  <a:rPr lang="en-US" altLang="zh-CN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keyword</a:t>
                </a:r>
                <a:endParaRPr lang="zh-CN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îṥľîḓe"/>
              <p:cNvSpPr>
                <a:spLocks noChangeAspect="1"/>
              </p:cNvSpPr>
              <p:nvPr/>
            </p:nvSpPr>
            <p:spPr bwMode="auto">
              <a:xfrm>
                <a:off x="4169446" y="1719554"/>
                <a:ext cx="410174" cy="409920"/>
              </a:xfrm>
              <a:custGeom>
                <a:avLst/>
                <a:gdLst>
                  <a:gd name="connsiteX0" fmla="*/ 482620 w 607097"/>
                  <a:gd name="connsiteY0" fmla="*/ 381169 h 606722"/>
                  <a:gd name="connsiteX1" fmla="*/ 496768 w 607097"/>
                  <a:gd name="connsiteY1" fmla="*/ 381169 h 606722"/>
                  <a:gd name="connsiteX2" fmla="*/ 510916 w 607097"/>
                  <a:gd name="connsiteY2" fmla="*/ 395381 h 606722"/>
                  <a:gd name="connsiteX3" fmla="*/ 510916 w 607097"/>
                  <a:gd name="connsiteY3" fmla="*/ 409505 h 606722"/>
                  <a:gd name="connsiteX4" fmla="*/ 503887 w 607097"/>
                  <a:gd name="connsiteY4" fmla="*/ 412525 h 606722"/>
                  <a:gd name="connsiteX5" fmla="*/ 496768 w 607097"/>
                  <a:gd name="connsiteY5" fmla="*/ 409505 h 606722"/>
                  <a:gd name="connsiteX6" fmla="*/ 482620 w 607097"/>
                  <a:gd name="connsiteY6" fmla="*/ 395381 h 606722"/>
                  <a:gd name="connsiteX7" fmla="*/ 482620 w 607097"/>
                  <a:gd name="connsiteY7" fmla="*/ 381169 h 606722"/>
                  <a:gd name="connsiteX8" fmla="*/ 546398 w 607097"/>
                  <a:gd name="connsiteY8" fmla="*/ 242745 h 606722"/>
                  <a:gd name="connsiteX9" fmla="*/ 566606 w 607097"/>
                  <a:gd name="connsiteY9" fmla="*/ 242745 h 606722"/>
                  <a:gd name="connsiteX10" fmla="*/ 576754 w 607097"/>
                  <a:gd name="connsiteY10" fmla="*/ 252756 h 606722"/>
                  <a:gd name="connsiteX11" fmla="*/ 566606 w 607097"/>
                  <a:gd name="connsiteY11" fmla="*/ 262856 h 606722"/>
                  <a:gd name="connsiteX12" fmla="*/ 546398 w 607097"/>
                  <a:gd name="connsiteY12" fmla="*/ 262856 h 606722"/>
                  <a:gd name="connsiteX13" fmla="*/ 536249 w 607097"/>
                  <a:gd name="connsiteY13" fmla="*/ 252756 h 606722"/>
                  <a:gd name="connsiteX14" fmla="*/ 546398 w 607097"/>
                  <a:gd name="connsiteY14" fmla="*/ 242745 h 606722"/>
                  <a:gd name="connsiteX15" fmla="*/ 353968 w 607097"/>
                  <a:gd name="connsiteY15" fmla="*/ 101120 h 606722"/>
                  <a:gd name="connsiteX16" fmla="*/ 364118 w 607097"/>
                  <a:gd name="connsiteY16" fmla="*/ 111251 h 606722"/>
                  <a:gd name="connsiteX17" fmla="*/ 364118 w 607097"/>
                  <a:gd name="connsiteY17" fmla="*/ 242683 h 606722"/>
                  <a:gd name="connsiteX18" fmla="*/ 424838 w 607097"/>
                  <a:gd name="connsiteY18" fmla="*/ 242683 h 606722"/>
                  <a:gd name="connsiteX19" fmla="*/ 434988 w 607097"/>
                  <a:gd name="connsiteY19" fmla="*/ 252725 h 606722"/>
                  <a:gd name="connsiteX20" fmla="*/ 424838 w 607097"/>
                  <a:gd name="connsiteY20" fmla="*/ 262856 h 606722"/>
                  <a:gd name="connsiteX21" fmla="*/ 353968 w 607097"/>
                  <a:gd name="connsiteY21" fmla="*/ 262856 h 606722"/>
                  <a:gd name="connsiteX22" fmla="*/ 343818 w 607097"/>
                  <a:gd name="connsiteY22" fmla="*/ 252725 h 606722"/>
                  <a:gd name="connsiteX23" fmla="*/ 343818 w 607097"/>
                  <a:gd name="connsiteY23" fmla="*/ 111251 h 606722"/>
                  <a:gd name="connsiteX24" fmla="*/ 353968 w 607097"/>
                  <a:gd name="connsiteY24" fmla="*/ 101120 h 606722"/>
                  <a:gd name="connsiteX25" fmla="*/ 496768 w 607097"/>
                  <a:gd name="connsiteY25" fmla="*/ 96101 h 606722"/>
                  <a:gd name="connsiteX26" fmla="*/ 510916 w 607097"/>
                  <a:gd name="connsiteY26" fmla="*/ 96101 h 606722"/>
                  <a:gd name="connsiteX27" fmla="*/ 510916 w 607097"/>
                  <a:gd name="connsiteY27" fmla="*/ 110217 h 606722"/>
                  <a:gd name="connsiteX28" fmla="*/ 496768 w 607097"/>
                  <a:gd name="connsiteY28" fmla="*/ 124334 h 606722"/>
                  <a:gd name="connsiteX29" fmla="*/ 489650 w 607097"/>
                  <a:gd name="connsiteY29" fmla="*/ 127441 h 606722"/>
                  <a:gd name="connsiteX30" fmla="*/ 482620 w 607097"/>
                  <a:gd name="connsiteY30" fmla="*/ 124334 h 606722"/>
                  <a:gd name="connsiteX31" fmla="*/ 482620 w 607097"/>
                  <a:gd name="connsiteY31" fmla="*/ 110217 h 606722"/>
                  <a:gd name="connsiteX32" fmla="*/ 196955 w 607097"/>
                  <a:gd name="connsiteY32" fmla="*/ 96101 h 606722"/>
                  <a:gd name="connsiteX33" fmla="*/ 211110 w 607097"/>
                  <a:gd name="connsiteY33" fmla="*/ 96101 h 606722"/>
                  <a:gd name="connsiteX34" fmla="*/ 225355 w 607097"/>
                  <a:gd name="connsiteY34" fmla="*/ 110217 h 606722"/>
                  <a:gd name="connsiteX35" fmla="*/ 225355 w 607097"/>
                  <a:gd name="connsiteY35" fmla="*/ 124334 h 606722"/>
                  <a:gd name="connsiteX36" fmla="*/ 218233 w 607097"/>
                  <a:gd name="connsiteY36" fmla="*/ 127441 h 606722"/>
                  <a:gd name="connsiteX37" fmla="*/ 211110 w 607097"/>
                  <a:gd name="connsiteY37" fmla="*/ 124334 h 606722"/>
                  <a:gd name="connsiteX38" fmla="*/ 196955 w 607097"/>
                  <a:gd name="connsiteY38" fmla="*/ 110217 h 606722"/>
                  <a:gd name="connsiteX39" fmla="*/ 196955 w 607097"/>
                  <a:gd name="connsiteY39" fmla="*/ 96101 h 606722"/>
                  <a:gd name="connsiteX40" fmla="*/ 103963 w 607097"/>
                  <a:gd name="connsiteY40" fmla="*/ 81761 h 606722"/>
                  <a:gd name="connsiteX41" fmla="*/ 87598 w 607097"/>
                  <a:gd name="connsiteY41" fmla="*/ 90026 h 606722"/>
                  <a:gd name="connsiteX42" fmla="*/ 62322 w 607097"/>
                  <a:gd name="connsiteY42" fmla="*/ 115266 h 606722"/>
                  <a:gd name="connsiteX43" fmla="*/ 34998 w 607097"/>
                  <a:gd name="connsiteY43" fmla="*/ 265902 h 606722"/>
                  <a:gd name="connsiteX44" fmla="*/ 75494 w 607097"/>
                  <a:gd name="connsiteY44" fmla="*/ 322602 h 606722"/>
                  <a:gd name="connsiteX45" fmla="*/ 283044 w 607097"/>
                  <a:gd name="connsiteY45" fmla="*/ 530826 h 606722"/>
                  <a:gd name="connsiteX46" fmla="*/ 327634 w 607097"/>
                  <a:gd name="connsiteY46" fmla="*/ 565219 h 606722"/>
                  <a:gd name="connsiteX47" fmla="*/ 490684 w 607097"/>
                  <a:gd name="connsiteY47" fmla="*/ 545046 h 606722"/>
                  <a:gd name="connsiteX48" fmla="*/ 515960 w 607097"/>
                  <a:gd name="connsiteY48" fmla="*/ 519717 h 606722"/>
                  <a:gd name="connsiteX49" fmla="*/ 521033 w 607097"/>
                  <a:gd name="connsiteY49" fmla="*/ 485324 h 606722"/>
                  <a:gd name="connsiteX50" fmla="*/ 434969 w 607097"/>
                  <a:gd name="connsiteY50" fmla="*/ 411561 h 606722"/>
                  <a:gd name="connsiteX51" fmla="*/ 414321 w 607097"/>
                  <a:gd name="connsiteY51" fmla="*/ 406318 h 606722"/>
                  <a:gd name="connsiteX52" fmla="*/ 413698 w 607097"/>
                  <a:gd name="connsiteY52" fmla="*/ 406496 h 606722"/>
                  <a:gd name="connsiteX53" fmla="*/ 405599 w 607097"/>
                  <a:gd name="connsiteY53" fmla="*/ 413605 h 606722"/>
                  <a:gd name="connsiteX54" fmla="*/ 404620 w 607097"/>
                  <a:gd name="connsiteY54" fmla="*/ 414583 h 606722"/>
                  <a:gd name="connsiteX55" fmla="*/ 373202 w 607097"/>
                  <a:gd name="connsiteY55" fmla="*/ 447910 h 606722"/>
                  <a:gd name="connsiteX56" fmla="*/ 349528 w 607097"/>
                  <a:gd name="connsiteY56" fmla="*/ 459552 h 606722"/>
                  <a:gd name="connsiteX57" fmla="*/ 405599 w 607097"/>
                  <a:gd name="connsiteY57" fmla="*/ 475282 h 606722"/>
                  <a:gd name="connsiteX58" fmla="*/ 414677 w 607097"/>
                  <a:gd name="connsiteY58" fmla="*/ 486391 h 606722"/>
                  <a:gd name="connsiteX59" fmla="*/ 404620 w 607097"/>
                  <a:gd name="connsiteY59" fmla="*/ 495456 h 606722"/>
                  <a:gd name="connsiteX60" fmla="*/ 403552 w 607097"/>
                  <a:gd name="connsiteY60" fmla="*/ 495456 h 606722"/>
                  <a:gd name="connsiteX61" fmla="*/ 287138 w 607097"/>
                  <a:gd name="connsiteY61" fmla="*/ 441866 h 606722"/>
                  <a:gd name="connsiteX62" fmla="*/ 286426 w 607097"/>
                  <a:gd name="connsiteY62" fmla="*/ 441067 h 606722"/>
                  <a:gd name="connsiteX63" fmla="*/ 284112 w 607097"/>
                  <a:gd name="connsiteY63" fmla="*/ 438845 h 606722"/>
                  <a:gd name="connsiteX64" fmla="*/ 176777 w 607097"/>
                  <a:gd name="connsiteY64" fmla="*/ 331666 h 606722"/>
                  <a:gd name="connsiteX65" fmla="*/ 111895 w 607097"/>
                  <a:gd name="connsiteY65" fmla="*/ 213379 h 606722"/>
                  <a:gd name="connsiteX66" fmla="*/ 121062 w 607097"/>
                  <a:gd name="connsiteY66" fmla="*/ 202270 h 606722"/>
                  <a:gd name="connsiteX67" fmla="*/ 132188 w 607097"/>
                  <a:gd name="connsiteY67" fmla="*/ 211335 h 606722"/>
                  <a:gd name="connsiteX68" fmla="*/ 146428 w 607097"/>
                  <a:gd name="connsiteY68" fmla="*/ 259325 h 606722"/>
                  <a:gd name="connsiteX69" fmla="*/ 158532 w 607097"/>
                  <a:gd name="connsiteY69" fmla="*/ 233553 h 606722"/>
                  <a:gd name="connsiteX70" fmla="*/ 191907 w 607097"/>
                  <a:gd name="connsiteY70" fmla="*/ 202270 h 606722"/>
                  <a:gd name="connsiteX71" fmla="*/ 192975 w 607097"/>
                  <a:gd name="connsiteY71" fmla="*/ 201204 h 606722"/>
                  <a:gd name="connsiteX72" fmla="*/ 200006 w 607097"/>
                  <a:gd name="connsiteY72" fmla="*/ 193117 h 606722"/>
                  <a:gd name="connsiteX73" fmla="*/ 194933 w 607097"/>
                  <a:gd name="connsiteY73" fmla="*/ 170899 h 606722"/>
                  <a:gd name="connsiteX74" fmla="*/ 121062 w 607097"/>
                  <a:gd name="connsiteY74" fmla="*/ 84961 h 606722"/>
                  <a:gd name="connsiteX75" fmla="*/ 103963 w 607097"/>
                  <a:gd name="connsiteY75" fmla="*/ 81761 h 606722"/>
                  <a:gd name="connsiteX76" fmla="*/ 353980 w 607097"/>
                  <a:gd name="connsiteY76" fmla="*/ 30273 h 606722"/>
                  <a:gd name="connsiteX77" fmla="*/ 364141 w 607097"/>
                  <a:gd name="connsiteY77" fmla="*/ 40422 h 606722"/>
                  <a:gd name="connsiteX78" fmla="*/ 364141 w 607097"/>
                  <a:gd name="connsiteY78" fmla="*/ 60719 h 606722"/>
                  <a:gd name="connsiteX79" fmla="*/ 353980 w 607097"/>
                  <a:gd name="connsiteY79" fmla="*/ 70778 h 606722"/>
                  <a:gd name="connsiteX80" fmla="*/ 343818 w 607097"/>
                  <a:gd name="connsiteY80" fmla="*/ 60719 h 606722"/>
                  <a:gd name="connsiteX81" fmla="*/ 343818 w 607097"/>
                  <a:gd name="connsiteY81" fmla="*/ 40422 h 606722"/>
                  <a:gd name="connsiteX82" fmla="*/ 353980 w 607097"/>
                  <a:gd name="connsiteY82" fmla="*/ 30273 h 606722"/>
                  <a:gd name="connsiteX83" fmla="*/ 353978 w 607097"/>
                  <a:gd name="connsiteY83" fmla="*/ 20263 h 606722"/>
                  <a:gd name="connsiteX84" fmla="*/ 174819 w 607097"/>
                  <a:gd name="connsiteY84" fmla="*/ 104957 h 606722"/>
                  <a:gd name="connsiteX85" fmla="*/ 214246 w 607097"/>
                  <a:gd name="connsiteY85" fmla="*/ 160768 h 606722"/>
                  <a:gd name="connsiteX86" fmla="*/ 221278 w 607097"/>
                  <a:gd name="connsiteY86" fmla="*/ 198182 h 606722"/>
                  <a:gd name="connsiteX87" fmla="*/ 215938 w 607097"/>
                  <a:gd name="connsiteY87" fmla="*/ 209025 h 606722"/>
                  <a:gd name="connsiteX88" fmla="*/ 210152 w 607097"/>
                  <a:gd name="connsiteY88" fmla="*/ 215157 h 606722"/>
                  <a:gd name="connsiteX89" fmla="*/ 206147 w 607097"/>
                  <a:gd name="connsiteY89" fmla="*/ 218445 h 606722"/>
                  <a:gd name="connsiteX90" fmla="*/ 176777 w 607097"/>
                  <a:gd name="connsiteY90" fmla="*/ 244662 h 606722"/>
                  <a:gd name="connsiteX91" fmla="*/ 182829 w 607097"/>
                  <a:gd name="connsiteY91" fmla="*/ 308382 h 606722"/>
                  <a:gd name="connsiteX92" fmla="*/ 189504 w 607097"/>
                  <a:gd name="connsiteY92" fmla="*/ 315136 h 606722"/>
                  <a:gd name="connsiteX93" fmla="*/ 189949 w 607097"/>
                  <a:gd name="connsiteY93" fmla="*/ 315492 h 606722"/>
                  <a:gd name="connsiteX94" fmla="*/ 191640 w 607097"/>
                  <a:gd name="connsiteY94" fmla="*/ 317269 h 606722"/>
                  <a:gd name="connsiteX95" fmla="*/ 298263 w 607097"/>
                  <a:gd name="connsiteY95" fmla="*/ 424714 h 606722"/>
                  <a:gd name="connsiteX96" fmla="*/ 362077 w 607097"/>
                  <a:gd name="connsiteY96" fmla="*/ 430758 h 606722"/>
                  <a:gd name="connsiteX97" fmla="*/ 388422 w 607097"/>
                  <a:gd name="connsiteY97" fmla="*/ 401430 h 606722"/>
                  <a:gd name="connsiteX98" fmla="*/ 408625 w 607097"/>
                  <a:gd name="connsiteY98" fmla="*/ 386233 h 606722"/>
                  <a:gd name="connsiteX99" fmla="*/ 419661 w 607097"/>
                  <a:gd name="connsiteY99" fmla="*/ 384900 h 606722"/>
                  <a:gd name="connsiteX100" fmla="*/ 446094 w 607097"/>
                  <a:gd name="connsiteY100" fmla="*/ 392365 h 606722"/>
                  <a:gd name="connsiteX101" fmla="*/ 501987 w 607097"/>
                  <a:gd name="connsiteY101" fmla="*/ 431646 h 606722"/>
                  <a:gd name="connsiteX102" fmla="*/ 586894 w 607097"/>
                  <a:gd name="connsiteY102" fmla="*/ 252749 h 606722"/>
                  <a:gd name="connsiteX103" fmla="*/ 353978 w 607097"/>
                  <a:gd name="connsiteY103" fmla="*/ 20263 h 606722"/>
                  <a:gd name="connsiteX104" fmla="*/ 353978 w 607097"/>
                  <a:gd name="connsiteY104" fmla="*/ 0 h 606722"/>
                  <a:gd name="connsiteX105" fmla="*/ 607097 w 607097"/>
                  <a:gd name="connsiteY105" fmla="*/ 252749 h 606722"/>
                  <a:gd name="connsiteX106" fmla="*/ 517384 w 607097"/>
                  <a:gd name="connsiteY106" fmla="*/ 445421 h 606722"/>
                  <a:gd name="connsiteX107" fmla="*/ 540257 w 607097"/>
                  <a:gd name="connsiteY107" fmla="*/ 474215 h 606722"/>
                  <a:gd name="connsiteX108" fmla="*/ 531179 w 607097"/>
                  <a:gd name="connsiteY108" fmla="*/ 532870 h 606722"/>
                  <a:gd name="connsiteX109" fmla="*/ 505814 w 607097"/>
                  <a:gd name="connsiteY109" fmla="*/ 559176 h 606722"/>
                  <a:gd name="connsiteX110" fmla="*/ 401505 w 607097"/>
                  <a:gd name="connsiteY110" fmla="*/ 606722 h 606722"/>
                  <a:gd name="connsiteX111" fmla="*/ 318556 w 607097"/>
                  <a:gd name="connsiteY111" fmla="*/ 582460 h 606722"/>
                  <a:gd name="connsiteX112" fmla="*/ 268893 w 607097"/>
                  <a:gd name="connsiteY112" fmla="*/ 543979 h 606722"/>
                  <a:gd name="connsiteX113" fmla="*/ 61343 w 607097"/>
                  <a:gd name="connsiteY113" fmla="*/ 336732 h 606722"/>
                  <a:gd name="connsiteX114" fmla="*/ 16753 w 607097"/>
                  <a:gd name="connsiteY114" fmla="*/ 275056 h 606722"/>
                  <a:gd name="connsiteX115" fmla="*/ 48171 w 607097"/>
                  <a:gd name="connsiteY115" fmla="*/ 101135 h 606722"/>
                  <a:gd name="connsiteX116" fmla="*/ 73447 w 607097"/>
                  <a:gd name="connsiteY116" fmla="*/ 75807 h 606722"/>
                  <a:gd name="connsiteX117" fmla="*/ 132188 w 607097"/>
                  <a:gd name="connsiteY117" fmla="*/ 66742 h 606722"/>
                  <a:gd name="connsiteX118" fmla="*/ 160757 w 607097"/>
                  <a:gd name="connsiteY118" fmla="*/ 89315 h 606722"/>
                  <a:gd name="connsiteX119" fmla="*/ 353978 w 607097"/>
                  <a:gd name="connsiteY119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</a:cxnLst>
                <a:rect l="l" t="t" r="r" b="b"/>
                <a:pathLst>
                  <a:path w="607097" h="606722">
                    <a:moveTo>
                      <a:pt x="482620" y="381169"/>
                    </a:moveTo>
                    <a:cubicBezTo>
                      <a:pt x="486624" y="377172"/>
                      <a:pt x="492675" y="377172"/>
                      <a:pt x="496768" y="381169"/>
                    </a:cubicBezTo>
                    <a:lnTo>
                      <a:pt x="510916" y="395381"/>
                    </a:lnTo>
                    <a:cubicBezTo>
                      <a:pt x="515009" y="399379"/>
                      <a:pt x="515009" y="405419"/>
                      <a:pt x="510916" y="409505"/>
                    </a:cubicBezTo>
                    <a:cubicBezTo>
                      <a:pt x="509937" y="412525"/>
                      <a:pt x="506912" y="412525"/>
                      <a:pt x="503887" y="412525"/>
                    </a:cubicBezTo>
                    <a:cubicBezTo>
                      <a:pt x="500861" y="412525"/>
                      <a:pt x="498815" y="411548"/>
                      <a:pt x="496768" y="409505"/>
                    </a:cubicBezTo>
                    <a:lnTo>
                      <a:pt x="482620" y="395381"/>
                    </a:lnTo>
                    <a:cubicBezTo>
                      <a:pt x="478527" y="391295"/>
                      <a:pt x="478527" y="385255"/>
                      <a:pt x="482620" y="381169"/>
                    </a:cubicBezTo>
                    <a:close/>
                    <a:moveTo>
                      <a:pt x="546398" y="242745"/>
                    </a:moveTo>
                    <a:lnTo>
                      <a:pt x="566606" y="242745"/>
                    </a:lnTo>
                    <a:cubicBezTo>
                      <a:pt x="572659" y="242745"/>
                      <a:pt x="576754" y="246732"/>
                      <a:pt x="576754" y="252756"/>
                    </a:cubicBezTo>
                    <a:cubicBezTo>
                      <a:pt x="576754" y="258869"/>
                      <a:pt x="572659" y="262856"/>
                      <a:pt x="566606" y="262856"/>
                    </a:cubicBezTo>
                    <a:lnTo>
                      <a:pt x="546398" y="262856"/>
                    </a:lnTo>
                    <a:cubicBezTo>
                      <a:pt x="540255" y="262856"/>
                      <a:pt x="536249" y="258869"/>
                      <a:pt x="536249" y="252756"/>
                    </a:cubicBezTo>
                    <a:cubicBezTo>
                      <a:pt x="536249" y="246732"/>
                      <a:pt x="540255" y="242745"/>
                      <a:pt x="546398" y="242745"/>
                    </a:cubicBezTo>
                    <a:close/>
                    <a:moveTo>
                      <a:pt x="353968" y="101120"/>
                    </a:moveTo>
                    <a:cubicBezTo>
                      <a:pt x="360022" y="101120"/>
                      <a:pt x="364118" y="105119"/>
                      <a:pt x="364118" y="111251"/>
                    </a:cubicBezTo>
                    <a:lnTo>
                      <a:pt x="364118" y="242683"/>
                    </a:lnTo>
                    <a:lnTo>
                      <a:pt x="424838" y="242683"/>
                    </a:lnTo>
                    <a:cubicBezTo>
                      <a:pt x="430893" y="242683"/>
                      <a:pt x="434988" y="246682"/>
                      <a:pt x="434988" y="252725"/>
                    </a:cubicBezTo>
                    <a:cubicBezTo>
                      <a:pt x="434988" y="258857"/>
                      <a:pt x="430893" y="262856"/>
                      <a:pt x="424838" y="262856"/>
                    </a:cubicBezTo>
                    <a:lnTo>
                      <a:pt x="353968" y="262856"/>
                    </a:lnTo>
                    <a:cubicBezTo>
                      <a:pt x="347825" y="262856"/>
                      <a:pt x="343818" y="258857"/>
                      <a:pt x="343818" y="252725"/>
                    </a:cubicBezTo>
                    <a:lnTo>
                      <a:pt x="343818" y="111251"/>
                    </a:lnTo>
                    <a:cubicBezTo>
                      <a:pt x="343818" y="105119"/>
                      <a:pt x="347825" y="101120"/>
                      <a:pt x="353968" y="101120"/>
                    </a:cubicBezTo>
                    <a:close/>
                    <a:moveTo>
                      <a:pt x="496768" y="96101"/>
                    </a:moveTo>
                    <a:cubicBezTo>
                      <a:pt x="500861" y="92017"/>
                      <a:pt x="506912" y="92017"/>
                      <a:pt x="510916" y="96101"/>
                    </a:cubicBezTo>
                    <a:cubicBezTo>
                      <a:pt x="515009" y="100096"/>
                      <a:pt x="515009" y="106222"/>
                      <a:pt x="510916" y="110217"/>
                    </a:cubicBezTo>
                    <a:lnTo>
                      <a:pt x="496768" y="124334"/>
                    </a:lnTo>
                    <a:cubicBezTo>
                      <a:pt x="494722" y="126376"/>
                      <a:pt x="492675" y="127441"/>
                      <a:pt x="489650" y="127441"/>
                    </a:cubicBezTo>
                    <a:cubicBezTo>
                      <a:pt x="486624" y="127441"/>
                      <a:pt x="484578" y="126376"/>
                      <a:pt x="482620" y="124334"/>
                    </a:cubicBezTo>
                    <a:cubicBezTo>
                      <a:pt x="478527" y="120338"/>
                      <a:pt x="478527" y="114301"/>
                      <a:pt x="482620" y="110217"/>
                    </a:cubicBezTo>
                    <a:close/>
                    <a:moveTo>
                      <a:pt x="196955" y="96101"/>
                    </a:moveTo>
                    <a:cubicBezTo>
                      <a:pt x="201050" y="92017"/>
                      <a:pt x="207104" y="92017"/>
                      <a:pt x="211110" y="96101"/>
                    </a:cubicBezTo>
                    <a:lnTo>
                      <a:pt x="225355" y="110217"/>
                    </a:lnTo>
                    <a:cubicBezTo>
                      <a:pt x="229361" y="114301"/>
                      <a:pt x="229361" y="120338"/>
                      <a:pt x="225355" y="124334"/>
                    </a:cubicBezTo>
                    <a:cubicBezTo>
                      <a:pt x="223307" y="126376"/>
                      <a:pt x="220280" y="127441"/>
                      <a:pt x="218233" y="127441"/>
                    </a:cubicBezTo>
                    <a:cubicBezTo>
                      <a:pt x="215206" y="127441"/>
                      <a:pt x="213158" y="126376"/>
                      <a:pt x="211110" y="124334"/>
                    </a:cubicBezTo>
                    <a:lnTo>
                      <a:pt x="196955" y="110217"/>
                    </a:lnTo>
                    <a:cubicBezTo>
                      <a:pt x="192949" y="106222"/>
                      <a:pt x="192949" y="100096"/>
                      <a:pt x="196955" y="96101"/>
                    </a:cubicBezTo>
                    <a:close/>
                    <a:moveTo>
                      <a:pt x="103963" y="81761"/>
                    </a:moveTo>
                    <a:cubicBezTo>
                      <a:pt x="98011" y="82650"/>
                      <a:pt x="92182" y="85449"/>
                      <a:pt x="87598" y="90026"/>
                    </a:cubicBezTo>
                    <a:lnTo>
                      <a:pt x="62322" y="115266"/>
                    </a:lnTo>
                    <a:cubicBezTo>
                      <a:pt x="17732" y="159790"/>
                      <a:pt x="8654" y="209291"/>
                      <a:pt x="34998" y="265902"/>
                    </a:cubicBezTo>
                    <a:cubicBezTo>
                      <a:pt x="44077" y="285187"/>
                      <a:pt x="57249" y="304383"/>
                      <a:pt x="75494" y="322602"/>
                    </a:cubicBezTo>
                    <a:lnTo>
                      <a:pt x="283044" y="530826"/>
                    </a:lnTo>
                    <a:cubicBezTo>
                      <a:pt x="297284" y="545046"/>
                      <a:pt x="312415" y="557132"/>
                      <a:pt x="327634" y="565219"/>
                    </a:cubicBezTo>
                    <a:cubicBezTo>
                      <a:pt x="389401" y="599612"/>
                      <a:pt x="443068" y="592503"/>
                      <a:pt x="490684" y="545046"/>
                    </a:cubicBezTo>
                    <a:lnTo>
                      <a:pt x="515960" y="519717"/>
                    </a:lnTo>
                    <a:cubicBezTo>
                      <a:pt x="525127" y="510653"/>
                      <a:pt x="527085" y="496433"/>
                      <a:pt x="521033" y="485324"/>
                    </a:cubicBezTo>
                    <a:cubicBezTo>
                      <a:pt x="503856" y="451998"/>
                      <a:pt x="434969" y="411561"/>
                      <a:pt x="434969" y="411561"/>
                    </a:cubicBezTo>
                    <a:cubicBezTo>
                      <a:pt x="427582" y="407829"/>
                      <a:pt x="420195" y="405874"/>
                      <a:pt x="414321" y="406318"/>
                    </a:cubicBezTo>
                    <a:cubicBezTo>
                      <a:pt x="414143" y="406318"/>
                      <a:pt x="413876" y="406407"/>
                      <a:pt x="413698" y="406496"/>
                    </a:cubicBezTo>
                    <a:cubicBezTo>
                      <a:pt x="409604" y="407473"/>
                      <a:pt x="407646" y="409517"/>
                      <a:pt x="405599" y="413605"/>
                    </a:cubicBezTo>
                    <a:lnTo>
                      <a:pt x="404620" y="414583"/>
                    </a:lnTo>
                    <a:cubicBezTo>
                      <a:pt x="397500" y="423648"/>
                      <a:pt x="380323" y="443910"/>
                      <a:pt x="373202" y="447910"/>
                    </a:cubicBezTo>
                    <a:cubicBezTo>
                      <a:pt x="365548" y="453242"/>
                      <a:pt x="357538" y="457152"/>
                      <a:pt x="349528" y="459552"/>
                    </a:cubicBezTo>
                    <a:cubicBezTo>
                      <a:pt x="365281" y="466839"/>
                      <a:pt x="384328" y="473149"/>
                      <a:pt x="405599" y="475282"/>
                    </a:cubicBezTo>
                    <a:cubicBezTo>
                      <a:pt x="410672" y="476259"/>
                      <a:pt x="414677" y="480259"/>
                      <a:pt x="414677" y="486391"/>
                    </a:cubicBezTo>
                    <a:cubicBezTo>
                      <a:pt x="413698" y="491456"/>
                      <a:pt x="409604" y="495456"/>
                      <a:pt x="404620" y="495456"/>
                    </a:cubicBezTo>
                    <a:lnTo>
                      <a:pt x="403552" y="495456"/>
                    </a:lnTo>
                    <a:cubicBezTo>
                      <a:pt x="333686" y="488346"/>
                      <a:pt x="288117" y="443910"/>
                      <a:pt x="287138" y="441866"/>
                    </a:cubicBezTo>
                    <a:cubicBezTo>
                      <a:pt x="286871" y="441600"/>
                      <a:pt x="286604" y="441333"/>
                      <a:pt x="286426" y="441067"/>
                    </a:cubicBezTo>
                    <a:cubicBezTo>
                      <a:pt x="285625" y="440356"/>
                      <a:pt x="284824" y="439645"/>
                      <a:pt x="284112" y="438845"/>
                    </a:cubicBezTo>
                    <a:lnTo>
                      <a:pt x="176777" y="331666"/>
                    </a:lnTo>
                    <a:cubicBezTo>
                      <a:pt x="174730" y="329622"/>
                      <a:pt x="119015" y="284120"/>
                      <a:pt x="111895" y="213379"/>
                    </a:cubicBezTo>
                    <a:cubicBezTo>
                      <a:pt x="110916" y="208314"/>
                      <a:pt x="115010" y="203248"/>
                      <a:pt x="121062" y="202270"/>
                    </a:cubicBezTo>
                    <a:cubicBezTo>
                      <a:pt x="127115" y="201204"/>
                      <a:pt x="131209" y="205292"/>
                      <a:pt x="132188" y="211335"/>
                    </a:cubicBezTo>
                    <a:cubicBezTo>
                      <a:pt x="133968" y="229109"/>
                      <a:pt x="139486" y="245284"/>
                      <a:pt x="146428" y="259325"/>
                    </a:cubicBezTo>
                    <a:cubicBezTo>
                      <a:pt x="148653" y="250794"/>
                      <a:pt x="152658" y="242262"/>
                      <a:pt x="158532" y="233553"/>
                    </a:cubicBezTo>
                    <a:cubicBezTo>
                      <a:pt x="162537" y="227510"/>
                      <a:pt x="183808" y="210358"/>
                      <a:pt x="191907" y="202270"/>
                    </a:cubicBezTo>
                    <a:lnTo>
                      <a:pt x="192975" y="201204"/>
                    </a:lnTo>
                    <a:cubicBezTo>
                      <a:pt x="196980" y="199160"/>
                      <a:pt x="199027" y="196138"/>
                      <a:pt x="200006" y="193117"/>
                    </a:cubicBezTo>
                    <a:cubicBezTo>
                      <a:pt x="202053" y="187073"/>
                      <a:pt x="200006" y="178986"/>
                      <a:pt x="194933" y="170899"/>
                    </a:cubicBezTo>
                    <a:cubicBezTo>
                      <a:pt x="194933" y="169832"/>
                      <a:pt x="154438" y="102113"/>
                      <a:pt x="121062" y="84961"/>
                    </a:cubicBezTo>
                    <a:cubicBezTo>
                      <a:pt x="115989" y="81895"/>
                      <a:pt x="109915" y="80873"/>
                      <a:pt x="103963" y="81761"/>
                    </a:cubicBezTo>
                    <a:close/>
                    <a:moveTo>
                      <a:pt x="353980" y="30273"/>
                    </a:moveTo>
                    <a:cubicBezTo>
                      <a:pt x="360041" y="30273"/>
                      <a:pt x="364141" y="34368"/>
                      <a:pt x="364141" y="40422"/>
                    </a:cubicBezTo>
                    <a:lnTo>
                      <a:pt x="364141" y="60719"/>
                    </a:lnTo>
                    <a:cubicBezTo>
                      <a:pt x="364141" y="66772"/>
                      <a:pt x="360041" y="70778"/>
                      <a:pt x="353980" y="70778"/>
                    </a:cubicBezTo>
                    <a:cubicBezTo>
                      <a:pt x="347829" y="70778"/>
                      <a:pt x="343818" y="66772"/>
                      <a:pt x="343818" y="60719"/>
                    </a:cubicBezTo>
                    <a:lnTo>
                      <a:pt x="343818" y="40422"/>
                    </a:lnTo>
                    <a:cubicBezTo>
                      <a:pt x="343818" y="34368"/>
                      <a:pt x="347829" y="30273"/>
                      <a:pt x="353980" y="30273"/>
                    </a:cubicBezTo>
                    <a:close/>
                    <a:moveTo>
                      <a:pt x="353978" y="20263"/>
                    </a:moveTo>
                    <a:cubicBezTo>
                      <a:pt x="284112" y="20263"/>
                      <a:pt x="219409" y="50479"/>
                      <a:pt x="174819" y="104957"/>
                    </a:cubicBezTo>
                    <a:cubicBezTo>
                      <a:pt x="196446" y="130818"/>
                      <a:pt x="212911" y="158901"/>
                      <a:pt x="214246" y="160768"/>
                    </a:cubicBezTo>
                    <a:cubicBezTo>
                      <a:pt x="221278" y="173920"/>
                      <a:pt x="224304" y="187073"/>
                      <a:pt x="221278" y="198182"/>
                    </a:cubicBezTo>
                    <a:cubicBezTo>
                      <a:pt x="220299" y="202093"/>
                      <a:pt x="218430" y="205736"/>
                      <a:pt x="215938" y="209025"/>
                    </a:cubicBezTo>
                    <a:cubicBezTo>
                      <a:pt x="214336" y="211335"/>
                      <a:pt x="212466" y="213379"/>
                      <a:pt x="210152" y="215157"/>
                    </a:cubicBezTo>
                    <a:cubicBezTo>
                      <a:pt x="208906" y="216312"/>
                      <a:pt x="207482" y="217378"/>
                      <a:pt x="206147" y="218445"/>
                    </a:cubicBezTo>
                    <a:cubicBezTo>
                      <a:pt x="193954" y="228487"/>
                      <a:pt x="179803" y="241640"/>
                      <a:pt x="176777" y="244662"/>
                    </a:cubicBezTo>
                    <a:cubicBezTo>
                      <a:pt x="160579" y="269012"/>
                      <a:pt x="162537" y="287142"/>
                      <a:pt x="182829" y="308382"/>
                    </a:cubicBezTo>
                    <a:lnTo>
                      <a:pt x="189504" y="315136"/>
                    </a:lnTo>
                    <a:cubicBezTo>
                      <a:pt x="189771" y="315403"/>
                      <a:pt x="189949" y="315492"/>
                      <a:pt x="189949" y="315492"/>
                    </a:cubicBezTo>
                    <a:cubicBezTo>
                      <a:pt x="190572" y="316025"/>
                      <a:pt x="191195" y="316647"/>
                      <a:pt x="191640" y="317269"/>
                    </a:cubicBezTo>
                    <a:lnTo>
                      <a:pt x="298263" y="424714"/>
                    </a:lnTo>
                    <a:cubicBezTo>
                      <a:pt x="318556" y="444888"/>
                      <a:pt x="337780" y="446932"/>
                      <a:pt x="362077" y="430758"/>
                    </a:cubicBezTo>
                    <a:cubicBezTo>
                      <a:pt x="365103" y="428713"/>
                      <a:pt x="378275" y="414583"/>
                      <a:pt x="388422" y="401430"/>
                    </a:cubicBezTo>
                    <a:cubicBezTo>
                      <a:pt x="393406" y="393343"/>
                      <a:pt x="400526" y="388277"/>
                      <a:pt x="408625" y="386233"/>
                    </a:cubicBezTo>
                    <a:cubicBezTo>
                      <a:pt x="412096" y="385344"/>
                      <a:pt x="415834" y="384900"/>
                      <a:pt x="419661" y="384900"/>
                    </a:cubicBezTo>
                    <a:cubicBezTo>
                      <a:pt x="428294" y="384989"/>
                      <a:pt x="437728" y="387477"/>
                      <a:pt x="446094" y="392365"/>
                    </a:cubicBezTo>
                    <a:cubicBezTo>
                      <a:pt x="447963" y="393609"/>
                      <a:pt x="476088" y="410051"/>
                      <a:pt x="501987" y="431646"/>
                    </a:cubicBezTo>
                    <a:cubicBezTo>
                      <a:pt x="556545" y="387122"/>
                      <a:pt x="586894" y="322513"/>
                      <a:pt x="586894" y="252749"/>
                    </a:cubicBezTo>
                    <a:cubicBezTo>
                      <a:pt x="586894" y="124330"/>
                      <a:pt x="482585" y="20263"/>
                      <a:pt x="353978" y="20263"/>
                    </a:cubicBezTo>
                    <a:close/>
                    <a:moveTo>
                      <a:pt x="353978" y="0"/>
                    </a:moveTo>
                    <a:cubicBezTo>
                      <a:pt x="493710" y="0"/>
                      <a:pt x="607097" y="113222"/>
                      <a:pt x="607097" y="252749"/>
                    </a:cubicBezTo>
                    <a:cubicBezTo>
                      <a:pt x="607097" y="327578"/>
                      <a:pt x="574345" y="397786"/>
                      <a:pt x="517384" y="445421"/>
                    </a:cubicBezTo>
                    <a:cubicBezTo>
                      <a:pt x="526907" y="454753"/>
                      <a:pt x="535184" y="464617"/>
                      <a:pt x="540257" y="474215"/>
                    </a:cubicBezTo>
                    <a:cubicBezTo>
                      <a:pt x="550403" y="493412"/>
                      <a:pt x="547377" y="517673"/>
                      <a:pt x="531179" y="532870"/>
                    </a:cubicBezTo>
                    <a:lnTo>
                      <a:pt x="505814" y="559176"/>
                    </a:lnTo>
                    <a:cubicBezTo>
                      <a:pt x="474486" y="590548"/>
                      <a:pt x="438974" y="606722"/>
                      <a:pt x="401505" y="606722"/>
                    </a:cubicBezTo>
                    <a:cubicBezTo>
                      <a:pt x="375249" y="606722"/>
                      <a:pt x="346858" y="598635"/>
                      <a:pt x="318556" y="582460"/>
                    </a:cubicBezTo>
                    <a:cubicBezTo>
                      <a:pt x="301289" y="573307"/>
                      <a:pt x="285091" y="560154"/>
                      <a:pt x="268893" y="543979"/>
                    </a:cubicBezTo>
                    <a:lnTo>
                      <a:pt x="61343" y="336732"/>
                    </a:lnTo>
                    <a:cubicBezTo>
                      <a:pt x="42030" y="317536"/>
                      <a:pt x="26899" y="296296"/>
                      <a:pt x="16753" y="275056"/>
                    </a:cubicBezTo>
                    <a:cubicBezTo>
                      <a:pt x="-13596" y="210358"/>
                      <a:pt x="-2471" y="151703"/>
                      <a:pt x="48171" y="101135"/>
                    </a:cubicBezTo>
                    <a:lnTo>
                      <a:pt x="73447" y="75807"/>
                    </a:lnTo>
                    <a:cubicBezTo>
                      <a:pt x="88666" y="60699"/>
                      <a:pt x="112963" y="56611"/>
                      <a:pt x="132188" y="66742"/>
                    </a:cubicBezTo>
                    <a:cubicBezTo>
                      <a:pt x="141711" y="71719"/>
                      <a:pt x="151412" y="79895"/>
                      <a:pt x="160757" y="89315"/>
                    </a:cubicBezTo>
                    <a:cubicBezTo>
                      <a:pt x="209173" y="32971"/>
                      <a:pt x="278772" y="0"/>
                      <a:pt x="353978" y="0"/>
                    </a:cubicBezTo>
                    <a:close/>
                  </a:path>
                </a:pathLst>
              </a:custGeom>
              <a:solidFill>
                <a:srgbClr val="4730B7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4" name="ïşľîḍé"/>
            <p:cNvGrpSpPr/>
            <p:nvPr/>
          </p:nvGrpSpPr>
          <p:grpSpPr>
            <a:xfrm>
              <a:off x="1603913" y="1761996"/>
              <a:ext cx="1467752" cy="684889"/>
              <a:chOff x="1603913" y="1761996"/>
              <a:chExt cx="1467752" cy="684889"/>
            </a:xfrm>
          </p:grpSpPr>
          <p:sp>
            <p:nvSpPr>
              <p:cNvPr id="40" name="ïşļïḍé"/>
              <p:cNvSpPr txBox="1">
                <a:spLocks/>
              </p:cNvSpPr>
              <p:nvPr/>
            </p:nvSpPr>
            <p:spPr>
              <a:xfrm>
                <a:off x="1603913" y="2157949"/>
                <a:ext cx="1467752" cy="288936"/>
              </a:xfrm>
              <a:prstGeom prst="rect">
                <a:avLst/>
              </a:prstGeom>
            </p:spPr>
            <p:txBody>
              <a:bodyPr wrap="none" anchor="ctr">
                <a:normAutofit fontScale="92500" lnSpcReduction="20000"/>
              </a:bodyPr>
              <a:lstStyle/>
              <a:p>
                <a:pPr algn="ctr"/>
                <a:r>
                  <a:rPr lang="en-US" altLang="zh-CN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keyword</a:t>
                </a:r>
                <a:endParaRPr lang="zh-CN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îṡļïḑe"/>
              <p:cNvSpPr>
                <a:spLocks noChangeAspect="1"/>
              </p:cNvSpPr>
              <p:nvPr/>
            </p:nvSpPr>
            <p:spPr bwMode="auto">
              <a:xfrm>
                <a:off x="2131722" y="1761996"/>
                <a:ext cx="410174" cy="325035"/>
              </a:xfrm>
              <a:custGeom>
                <a:avLst/>
                <a:gdLst>
                  <a:gd name="connsiteX0" fmla="*/ 511657 w 606157"/>
                  <a:gd name="connsiteY0" fmla="*/ 343654 h 480339"/>
                  <a:gd name="connsiteX1" fmla="*/ 521432 w 606157"/>
                  <a:gd name="connsiteY1" fmla="*/ 353421 h 480339"/>
                  <a:gd name="connsiteX2" fmla="*/ 521432 w 606157"/>
                  <a:gd name="connsiteY2" fmla="*/ 376178 h 480339"/>
                  <a:gd name="connsiteX3" fmla="*/ 544305 w 606157"/>
                  <a:gd name="connsiteY3" fmla="*/ 376178 h 480339"/>
                  <a:gd name="connsiteX4" fmla="*/ 554080 w 606157"/>
                  <a:gd name="connsiteY4" fmla="*/ 385945 h 480339"/>
                  <a:gd name="connsiteX5" fmla="*/ 544305 w 606157"/>
                  <a:gd name="connsiteY5" fmla="*/ 395712 h 480339"/>
                  <a:gd name="connsiteX6" fmla="*/ 521432 w 606157"/>
                  <a:gd name="connsiteY6" fmla="*/ 395712 h 480339"/>
                  <a:gd name="connsiteX7" fmla="*/ 521432 w 606157"/>
                  <a:gd name="connsiteY7" fmla="*/ 418566 h 480339"/>
                  <a:gd name="connsiteX8" fmla="*/ 511657 w 606157"/>
                  <a:gd name="connsiteY8" fmla="*/ 428333 h 480339"/>
                  <a:gd name="connsiteX9" fmla="*/ 501882 w 606157"/>
                  <a:gd name="connsiteY9" fmla="*/ 418566 h 480339"/>
                  <a:gd name="connsiteX10" fmla="*/ 501882 w 606157"/>
                  <a:gd name="connsiteY10" fmla="*/ 395712 h 480339"/>
                  <a:gd name="connsiteX11" fmla="*/ 479106 w 606157"/>
                  <a:gd name="connsiteY11" fmla="*/ 395712 h 480339"/>
                  <a:gd name="connsiteX12" fmla="*/ 469331 w 606157"/>
                  <a:gd name="connsiteY12" fmla="*/ 385945 h 480339"/>
                  <a:gd name="connsiteX13" fmla="*/ 479106 w 606157"/>
                  <a:gd name="connsiteY13" fmla="*/ 376178 h 480339"/>
                  <a:gd name="connsiteX14" fmla="*/ 501882 w 606157"/>
                  <a:gd name="connsiteY14" fmla="*/ 376178 h 480339"/>
                  <a:gd name="connsiteX15" fmla="*/ 501882 w 606157"/>
                  <a:gd name="connsiteY15" fmla="*/ 353421 h 480339"/>
                  <a:gd name="connsiteX16" fmla="*/ 511657 w 606157"/>
                  <a:gd name="connsiteY16" fmla="*/ 343654 h 480339"/>
                  <a:gd name="connsiteX17" fmla="*/ 511621 w 606157"/>
                  <a:gd name="connsiteY17" fmla="*/ 311170 h 480339"/>
                  <a:gd name="connsiteX18" fmla="*/ 436735 w 606157"/>
                  <a:gd name="connsiteY18" fmla="*/ 385944 h 480339"/>
                  <a:gd name="connsiteX19" fmla="*/ 511621 w 606157"/>
                  <a:gd name="connsiteY19" fmla="*/ 460816 h 480339"/>
                  <a:gd name="connsiteX20" fmla="*/ 586605 w 606157"/>
                  <a:gd name="connsiteY20" fmla="*/ 385944 h 480339"/>
                  <a:gd name="connsiteX21" fmla="*/ 511621 w 606157"/>
                  <a:gd name="connsiteY21" fmla="*/ 311170 h 480339"/>
                  <a:gd name="connsiteX22" fmla="*/ 511621 w 606157"/>
                  <a:gd name="connsiteY22" fmla="*/ 291647 h 480339"/>
                  <a:gd name="connsiteX23" fmla="*/ 606157 w 606157"/>
                  <a:gd name="connsiteY23" fmla="*/ 385944 h 480339"/>
                  <a:gd name="connsiteX24" fmla="*/ 511621 w 606157"/>
                  <a:gd name="connsiteY24" fmla="*/ 480339 h 480339"/>
                  <a:gd name="connsiteX25" fmla="*/ 417183 w 606157"/>
                  <a:gd name="connsiteY25" fmla="*/ 385944 h 480339"/>
                  <a:gd name="connsiteX26" fmla="*/ 511621 w 606157"/>
                  <a:gd name="connsiteY26" fmla="*/ 291647 h 480339"/>
                  <a:gd name="connsiteX27" fmla="*/ 368279 w 606157"/>
                  <a:gd name="connsiteY27" fmla="*/ 200476 h 480339"/>
                  <a:gd name="connsiteX28" fmla="*/ 489505 w 606157"/>
                  <a:gd name="connsiteY28" fmla="*/ 259991 h 480339"/>
                  <a:gd name="connsiteX29" fmla="*/ 487746 w 606157"/>
                  <a:gd name="connsiteY29" fmla="*/ 273650 h 480339"/>
                  <a:gd name="connsiteX30" fmla="*/ 481782 w 606157"/>
                  <a:gd name="connsiteY30" fmla="*/ 275699 h 480339"/>
                  <a:gd name="connsiteX31" fmla="*/ 474059 w 606157"/>
                  <a:gd name="connsiteY31" fmla="*/ 271894 h 480339"/>
                  <a:gd name="connsiteX32" fmla="*/ 368279 w 606157"/>
                  <a:gd name="connsiteY32" fmla="*/ 219989 h 480339"/>
                  <a:gd name="connsiteX33" fmla="*/ 293588 w 606157"/>
                  <a:gd name="connsiteY33" fmla="*/ 242819 h 480339"/>
                  <a:gd name="connsiteX34" fmla="*/ 279999 w 606157"/>
                  <a:gd name="connsiteY34" fmla="*/ 240185 h 480339"/>
                  <a:gd name="connsiteX35" fmla="*/ 282639 w 606157"/>
                  <a:gd name="connsiteY35" fmla="*/ 226623 h 480339"/>
                  <a:gd name="connsiteX36" fmla="*/ 368279 w 606157"/>
                  <a:gd name="connsiteY36" fmla="*/ 200476 h 480339"/>
                  <a:gd name="connsiteX37" fmla="*/ 153211 w 606157"/>
                  <a:gd name="connsiteY37" fmla="*/ 200476 h 480339"/>
                  <a:gd name="connsiteX38" fmla="*/ 306325 w 606157"/>
                  <a:gd name="connsiteY38" fmla="*/ 353439 h 480339"/>
                  <a:gd name="connsiteX39" fmla="*/ 296547 w 606157"/>
                  <a:gd name="connsiteY39" fmla="*/ 363200 h 480339"/>
                  <a:gd name="connsiteX40" fmla="*/ 286770 w 606157"/>
                  <a:gd name="connsiteY40" fmla="*/ 353439 h 480339"/>
                  <a:gd name="connsiteX41" fmla="*/ 153211 w 606157"/>
                  <a:gd name="connsiteY41" fmla="*/ 219999 h 480339"/>
                  <a:gd name="connsiteX42" fmla="*/ 19554 w 606157"/>
                  <a:gd name="connsiteY42" fmla="*/ 353439 h 480339"/>
                  <a:gd name="connsiteX43" fmla="*/ 9777 w 606157"/>
                  <a:gd name="connsiteY43" fmla="*/ 363200 h 480339"/>
                  <a:gd name="connsiteX44" fmla="*/ 0 w 606157"/>
                  <a:gd name="connsiteY44" fmla="*/ 353439 h 480339"/>
                  <a:gd name="connsiteX45" fmla="*/ 153211 w 606157"/>
                  <a:gd name="connsiteY45" fmla="*/ 200476 h 480339"/>
                  <a:gd name="connsiteX46" fmla="*/ 368295 w 606157"/>
                  <a:gd name="connsiteY46" fmla="*/ 19531 h 480339"/>
                  <a:gd name="connsiteX47" fmla="*/ 306326 w 606157"/>
                  <a:gd name="connsiteY47" fmla="*/ 81348 h 480339"/>
                  <a:gd name="connsiteX48" fmla="*/ 368295 w 606157"/>
                  <a:gd name="connsiteY48" fmla="*/ 143262 h 480339"/>
                  <a:gd name="connsiteX49" fmla="*/ 430165 w 606157"/>
                  <a:gd name="connsiteY49" fmla="*/ 81348 h 480339"/>
                  <a:gd name="connsiteX50" fmla="*/ 368295 w 606157"/>
                  <a:gd name="connsiteY50" fmla="*/ 19531 h 480339"/>
                  <a:gd name="connsiteX51" fmla="*/ 153211 w 606157"/>
                  <a:gd name="connsiteY51" fmla="*/ 19531 h 480339"/>
                  <a:gd name="connsiteX52" fmla="*/ 91242 w 606157"/>
                  <a:gd name="connsiteY52" fmla="*/ 81348 h 480339"/>
                  <a:gd name="connsiteX53" fmla="*/ 153211 w 606157"/>
                  <a:gd name="connsiteY53" fmla="*/ 143262 h 480339"/>
                  <a:gd name="connsiteX54" fmla="*/ 215081 w 606157"/>
                  <a:gd name="connsiteY54" fmla="*/ 81348 h 480339"/>
                  <a:gd name="connsiteX55" fmla="*/ 153211 w 606157"/>
                  <a:gd name="connsiteY55" fmla="*/ 19531 h 480339"/>
                  <a:gd name="connsiteX56" fmla="*/ 368295 w 606157"/>
                  <a:gd name="connsiteY56" fmla="*/ 0 h 480339"/>
                  <a:gd name="connsiteX57" fmla="*/ 449714 w 606157"/>
                  <a:gd name="connsiteY57" fmla="*/ 81348 h 480339"/>
                  <a:gd name="connsiteX58" fmla="*/ 368295 w 606157"/>
                  <a:gd name="connsiteY58" fmla="*/ 162794 h 480339"/>
                  <a:gd name="connsiteX59" fmla="*/ 286778 w 606157"/>
                  <a:gd name="connsiteY59" fmla="*/ 81348 h 480339"/>
                  <a:gd name="connsiteX60" fmla="*/ 368295 w 606157"/>
                  <a:gd name="connsiteY60" fmla="*/ 0 h 480339"/>
                  <a:gd name="connsiteX61" fmla="*/ 153211 w 606157"/>
                  <a:gd name="connsiteY61" fmla="*/ 0 h 480339"/>
                  <a:gd name="connsiteX62" fmla="*/ 234630 w 606157"/>
                  <a:gd name="connsiteY62" fmla="*/ 81348 h 480339"/>
                  <a:gd name="connsiteX63" fmla="*/ 153211 w 606157"/>
                  <a:gd name="connsiteY63" fmla="*/ 162794 h 480339"/>
                  <a:gd name="connsiteX64" fmla="*/ 71694 w 606157"/>
                  <a:gd name="connsiteY64" fmla="*/ 81348 h 480339"/>
                  <a:gd name="connsiteX65" fmla="*/ 153211 w 606157"/>
                  <a:gd name="connsiteY65" fmla="*/ 0 h 480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606157" h="480339">
                    <a:moveTo>
                      <a:pt x="511657" y="343654"/>
                    </a:moveTo>
                    <a:cubicBezTo>
                      <a:pt x="517131" y="343654"/>
                      <a:pt x="521432" y="348049"/>
                      <a:pt x="521432" y="353421"/>
                    </a:cubicBezTo>
                    <a:lnTo>
                      <a:pt x="521432" y="376178"/>
                    </a:lnTo>
                    <a:lnTo>
                      <a:pt x="544305" y="376178"/>
                    </a:lnTo>
                    <a:cubicBezTo>
                      <a:pt x="549682" y="376178"/>
                      <a:pt x="554080" y="380573"/>
                      <a:pt x="554080" y="385945"/>
                    </a:cubicBezTo>
                    <a:cubicBezTo>
                      <a:pt x="554080" y="391414"/>
                      <a:pt x="549682" y="395712"/>
                      <a:pt x="544305" y="395712"/>
                    </a:cubicBezTo>
                    <a:lnTo>
                      <a:pt x="521432" y="395712"/>
                    </a:lnTo>
                    <a:lnTo>
                      <a:pt x="521432" y="418566"/>
                    </a:lnTo>
                    <a:cubicBezTo>
                      <a:pt x="521432" y="423938"/>
                      <a:pt x="517131" y="428333"/>
                      <a:pt x="511657" y="428333"/>
                    </a:cubicBezTo>
                    <a:cubicBezTo>
                      <a:pt x="506281" y="428333"/>
                      <a:pt x="501882" y="423938"/>
                      <a:pt x="501882" y="418566"/>
                    </a:cubicBezTo>
                    <a:lnTo>
                      <a:pt x="501882" y="395712"/>
                    </a:lnTo>
                    <a:lnTo>
                      <a:pt x="479106" y="395712"/>
                    </a:lnTo>
                    <a:cubicBezTo>
                      <a:pt x="473730" y="395712"/>
                      <a:pt x="469331" y="391414"/>
                      <a:pt x="469331" y="385945"/>
                    </a:cubicBezTo>
                    <a:cubicBezTo>
                      <a:pt x="469331" y="380573"/>
                      <a:pt x="473730" y="376178"/>
                      <a:pt x="479106" y="376178"/>
                    </a:cubicBezTo>
                    <a:lnTo>
                      <a:pt x="501882" y="376178"/>
                    </a:lnTo>
                    <a:lnTo>
                      <a:pt x="501882" y="353421"/>
                    </a:lnTo>
                    <a:cubicBezTo>
                      <a:pt x="501882" y="348049"/>
                      <a:pt x="506281" y="343654"/>
                      <a:pt x="511657" y="343654"/>
                    </a:cubicBezTo>
                    <a:close/>
                    <a:moveTo>
                      <a:pt x="511621" y="311170"/>
                    </a:moveTo>
                    <a:cubicBezTo>
                      <a:pt x="470366" y="311170"/>
                      <a:pt x="436735" y="344750"/>
                      <a:pt x="436735" y="385944"/>
                    </a:cubicBezTo>
                    <a:cubicBezTo>
                      <a:pt x="436735" y="427236"/>
                      <a:pt x="470366" y="460816"/>
                      <a:pt x="511621" y="460816"/>
                    </a:cubicBezTo>
                    <a:cubicBezTo>
                      <a:pt x="552975" y="460816"/>
                      <a:pt x="586605" y="427236"/>
                      <a:pt x="586605" y="385944"/>
                    </a:cubicBezTo>
                    <a:cubicBezTo>
                      <a:pt x="586605" y="344750"/>
                      <a:pt x="552975" y="311170"/>
                      <a:pt x="511621" y="311170"/>
                    </a:cubicBezTo>
                    <a:close/>
                    <a:moveTo>
                      <a:pt x="511621" y="291647"/>
                    </a:moveTo>
                    <a:cubicBezTo>
                      <a:pt x="563729" y="291647"/>
                      <a:pt x="606157" y="333915"/>
                      <a:pt x="606157" y="385944"/>
                    </a:cubicBezTo>
                    <a:cubicBezTo>
                      <a:pt x="606157" y="437974"/>
                      <a:pt x="563729" y="480339"/>
                      <a:pt x="511621" y="480339"/>
                    </a:cubicBezTo>
                    <a:cubicBezTo>
                      <a:pt x="459514" y="480339"/>
                      <a:pt x="417183" y="437974"/>
                      <a:pt x="417183" y="385944"/>
                    </a:cubicBezTo>
                    <a:cubicBezTo>
                      <a:pt x="417183" y="333915"/>
                      <a:pt x="459514" y="291647"/>
                      <a:pt x="511621" y="291647"/>
                    </a:cubicBezTo>
                    <a:close/>
                    <a:moveTo>
                      <a:pt x="368279" y="200476"/>
                    </a:moveTo>
                    <a:cubicBezTo>
                      <a:pt x="416085" y="200476"/>
                      <a:pt x="460274" y="222135"/>
                      <a:pt x="489505" y="259991"/>
                    </a:cubicBezTo>
                    <a:cubicBezTo>
                      <a:pt x="492829" y="264284"/>
                      <a:pt x="492047" y="270333"/>
                      <a:pt x="487746" y="273650"/>
                    </a:cubicBezTo>
                    <a:cubicBezTo>
                      <a:pt x="485986" y="275016"/>
                      <a:pt x="483835" y="275699"/>
                      <a:pt x="481782" y="275699"/>
                    </a:cubicBezTo>
                    <a:cubicBezTo>
                      <a:pt x="478849" y="275699"/>
                      <a:pt x="475916" y="274430"/>
                      <a:pt x="474059" y="271894"/>
                    </a:cubicBezTo>
                    <a:cubicBezTo>
                      <a:pt x="448542" y="238917"/>
                      <a:pt x="409926" y="219989"/>
                      <a:pt x="368279" y="219989"/>
                    </a:cubicBezTo>
                    <a:cubicBezTo>
                      <a:pt x="341492" y="219989"/>
                      <a:pt x="315683" y="227892"/>
                      <a:pt x="293588" y="242819"/>
                    </a:cubicBezTo>
                    <a:cubicBezTo>
                      <a:pt x="289091" y="245844"/>
                      <a:pt x="283030" y="244673"/>
                      <a:pt x="279999" y="240185"/>
                    </a:cubicBezTo>
                    <a:cubicBezTo>
                      <a:pt x="276969" y="235697"/>
                      <a:pt x="278142" y="229648"/>
                      <a:pt x="282639" y="226623"/>
                    </a:cubicBezTo>
                    <a:cubicBezTo>
                      <a:pt x="307960" y="209549"/>
                      <a:pt x="337582" y="200476"/>
                      <a:pt x="368279" y="200476"/>
                    </a:cubicBezTo>
                    <a:close/>
                    <a:moveTo>
                      <a:pt x="153211" y="200476"/>
                    </a:moveTo>
                    <a:cubicBezTo>
                      <a:pt x="237688" y="200476"/>
                      <a:pt x="306325" y="269099"/>
                      <a:pt x="306325" y="353439"/>
                    </a:cubicBezTo>
                    <a:cubicBezTo>
                      <a:pt x="306325" y="358808"/>
                      <a:pt x="302023" y="363200"/>
                      <a:pt x="296547" y="363200"/>
                    </a:cubicBezTo>
                    <a:cubicBezTo>
                      <a:pt x="291170" y="363200"/>
                      <a:pt x="286770" y="358808"/>
                      <a:pt x="286770" y="353439"/>
                    </a:cubicBezTo>
                    <a:cubicBezTo>
                      <a:pt x="286770" y="279837"/>
                      <a:pt x="226835" y="219999"/>
                      <a:pt x="153211" y="219999"/>
                    </a:cubicBezTo>
                    <a:cubicBezTo>
                      <a:pt x="79490" y="219999"/>
                      <a:pt x="19554" y="279837"/>
                      <a:pt x="19554" y="353439"/>
                    </a:cubicBezTo>
                    <a:cubicBezTo>
                      <a:pt x="19554" y="358808"/>
                      <a:pt x="15155" y="363200"/>
                      <a:pt x="9777" y="363200"/>
                    </a:cubicBezTo>
                    <a:cubicBezTo>
                      <a:pt x="4400" y="363200"/>
                      <a:pt x="0" y="358808"/>
                      <a:pt x="0" y="353439"/>
                    </a:cubicBezTo>
                    <a:cubicBezTo>
                      <a:pt x="0" y="269099"/>
                      <a:pt x="68735" y="200476"/>
                      <a:pt x="153211" y="200476"/>
                    </a:cubicBezTo>
                    <a:close/>
                    <a:moveTo>
                      <a:pt x="368295" y="19531"/>
                    </a:moveTo>
                    <a:cubicBezTo>
                      <a:pt x="334085" y="19531"/>
                      <a:pt x="306326" y="47266"/>
                      <a:pt x="306326" y="81348"/>
                    </a:cubicBezTo>
                    <a:cubicBezTo>
                      <a:pt x="306326" y="115528"/>
                      <a:pt x="334085" y="143262"/>
                      <a:pt x="368295" y="143262"/>
                    </a:cubicBezTo>
                    <a:cubicBezTo>
                      <a:pt x="402407" y="143262"/>
                      <a:pt x="430165" y="115528"/>
                      <a:pt x="430165" y="81348"/>
                    </a:cubicBezTo>
                    <a:cubicBezTo>
                      <a:pt x="430165" y="47266"/>
                      <a:pt x="402407" y="19531"/>
                      <a:pt x="368295" y="19531"/>
                    </a:cubicBezTo>
                    <a:close/>
                    <a:moveTo>
                      <a:pt x="153211" y="19531"/>
                    </a:moveTo>
                    <a:cubicBezTo>
                      <a:pt x="119001" y="19531"/>
                      <a:pt x="91242" y="47266"/>
                      <a:pt x="91242" y="81348"/>
                    </a:cubicBezTo>
                    <a:cubicBezTo>
                      <a:pt x="91242" y="115528"/>
                      <a:pt x="119001" y="143262"/>
                      <a:pt x="153211" y="143262"/>
                    </a:cubicBezTo>
                    <a:cubicBezTo>
                      <a:pt x="187323" y="143262"/>
                      <a:pt x="215081" y="115528"/>
                      <a:pt x="215081" y="81348"/>
                    </a:cubicBezTo>
                    <a:cubicBezTo>
                      <a:pt x="215081" y="47266"/>
                      <a:pt x="187323" y="19531"/>
                      <a:pt x="153211" y="19531"/>
                    </a:cubicBezTo>
                    <a:close/>
                    <a:moveTo>
                      <a:pt x="368295" y="0"/>
                    </a:moveTo>
                    <a:cubicBezTo>
                      <a:pt x="413158" y="0"/>
                      <a:pt x="449714" y="36523"/>
                      <a:pt x="449714" y="81348"/>
                    </a:cubicBezTo>
                    <a:cubicBezTo>
                      <a:pt x="449714" y="126270"/>
                      <a:pt x="413158" y="162794"/>
                      <a:pt x="368295" y="162794"/>
                    </a:cubicBezTo>
                    <a:cubicBezTo>
                      <a:pt x="323333" y="162794"/>
                      <a:pt x="286778" y="126270"/>
                      <a:pt x="286778" y="81348"/>
                    </a:cubicBezTo>
                    <a:cubicBezTo>
                      <a:pt x="286778" y="36523"/>
                      <a:pt x="323333" y="0"/>
                      <a:pt x="368295" y="0"/>
                    </a:cubicBezTo>
                    <a:close/>
                    <a:moveTo>
                      <a:pt x="153211" y="0"/>
                    </a:moveTo>
                    <a:cubicBezTo>
                      <a:pt x="198074" y="0"/>
                      <a:pt x="234630" y="36523"/>
                      <a:pt x="234630" y="81348"/>
                    </a:cubicBezTo>
                    <a:cubicBezTo>
                      <a:pt x="234630" y="126270"/>
                      <a:pt x="198074" y="162794"/>
                      <a:pt x="153211" y="162794"/>
                    </a:cubicBezTo>
                    <a:cubicBezTo>
                      <a:pt x="108249" y="162794"/>
                      <a:pt x="71694" y="126270"/>
                      <a:pt x="71694" y="81348"/>
                    </a:cubicBezTo>
                    <a:cubicBezTo>
                      <a:pt x="71694" y="36523"/>
                      <a:pt x="108249" y="0"/>
                      <a:pt x="15321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íṡļïḓé"/>
            <p:cNvGrpSpPr/>
            <p:nvPr/>
          </p:nvGrpSpPr>
          <p:grpSpPr>
            <a:xfrm>
              <a:off x="7296327" y="1719625"/>
              <a:ext cx="1467752" cy="769523"/>
              <a:chOff x="3667244" y="1719696"/>
              <a:chExt cx="1467752" cy="769523"/>
            </a:xfrm>
          </p:grpSpPr>
          <p:sp>
            <p:nvSpPr>
              <p:cNvPr id="38" name="iSļîďê"/>
              <p:cNvSpPr txBox="1">
                <a:spLocks/>
              </p:cNvSpPr>
              <p:nvPr/>
            </p:nvSpPr>
            <p:spPr>
              <a:xfrm>
                <a:off x="3667244" y="2200283"/>
                <a:ext cx="1467752" cy="288936"/>
              </a:xfrm>
              <a:prstGeom prst="rect">
                <a:avLst/>
              </a:prstGeom>
            </p:spPr>
            <p:txBody>
              <a:bodyPr wrap="none" anchor="ctr">
                <a:normAutofit fontScale="92500" lnSpcReduction="20000"/>
              </a:bodyPr>
              <a:lstStyle/>
              <a:p>
                <a:pPr algn="ctr"/>
                <a:r>
                  <a:rPr lang="en-US" altLang="zh-CN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keyword</a:t>
                </a:r>
                <a:endParaRPr lang="zh-CN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îṣḷídé"/>
              <p:cNvSpPr>
                <a:spLocks noChangeAspect="1"/>
              </p:cNvSpPr>
              <p:nvPr/>
            </p:nvSpPr>
            <p:spPr bwMode="auto">
              <a:xfrm>
                <a:off x="4169446" y="1719696"/>
                <a:ext cx="410174" cy="409635"/>
              </a:xfrm>
              <a:custGeom>
                <a:avLst/>
                <a:gdLst>
                  <a:gd name="connsiteX0" fmla="*/ 86413 w 591547"/>
                  <a:gd name="connsiteY0" fmla="*/ 515758 h 590770"/>
                  <a:gd name="connsiteX1" fmla="*/ 171919 w 591547"/>
                  <a:gd name="connsiteY1" fmla="*/ 515758 h 590770"/>
                  <a:gd name="connsiteX2" fmla="*/ 171919 w 591547"/>
                  <a:gd name="connsiteY2" fmla="*/ 537523 h 590770"/>
                  <a:gd name="connsiteX3" fmla="*/ 86413 w 591547"/>
                  <a:gd name="connsiteY3" fmla="*/ 537523 h 590770"/>
                  <a:gd name="connsiteX4" fmla="*/ 86413 w 591547"/>
                  <a:gd name="connsiteY4" fmla="*/ 461733 h 590770"/>
                  <a:gd name="connsiteX5" fmla="*/ 171919 w 591547"/>
                  <a:gd name="connsiteY5" fmla="*/ 461733 h 590770"/>
                  <a:gd name="connsiteX6" fmla="*/ 171919 w 591547"/>
                  <a:gd name="connsiteY6" fmla="*/ 483498 h 590770"/>
                  <a:gd name="connsiteX7" fmla="*/ 86413 w 591547"/>
                  <a:gd name="connsiteY7" fmla="*/ 483498 h 590770"/>
                  <a:gd name="connsiteX8" fmla="*/ 86413 w 591547"/>
                  <a:gd name="connsiteY8" fmla="*/ 408616 h 590770"/>
                  <a:gd name="connsiteX9" fmla="*/ 171919 w 591547"/>
                  <a:gd name="connsiteY9" fmla="*/ 408616 h 590770"/>
                  <a:gd name="connsiteX10" fmla="*/ 171919 w 591547"/>
                  <a:gd name="connsiteY10" fmla="*/ 429474 h 590770"/>
                  <a:gd name="connsiteX11" fmla="*/ 86413 w 591547"/>
                  <a:gd name="connsiteY11" fmla="*/ 429474 h 590770"/>
                  <a:gd name="connsiteX12" fmla="*/ 204177 w 591547"/>
                  <a:gd name="connsiteY12" fmla="*/ 357041 h 590770"/>
                  <a:gd name="connsiteX13" fmla="*/ 204177 w 591547"/>
                  <a:gd name="connsiteY13" fmla="*/ 569815 h 590770"/>
                  <a:gd name="connsiteX14" fmla="*/ 333300 w 591547"/>
                  <a:gd name="connsiteY14" fmla="*/ 569815 h 590770"/>
                  <a:gd name="connsiteX15" fmla="*/ 333300 w 591547"/>
                  <a:gd name="connsiteY15" fmla="*/ 382026 h 590770"/>
                  <a:gd name="connsiteX16" fmla="*/ 183194 w 591547"/>
                  <a:gd name="connsiteY16" fmla="*/ 357041 h 590770"/>
                  <a:gd name="connsiteX17" fmla="*/ 75053 w 591547"/>
                  <a:gd name="connsiteY17" fmla="*/ 382026 h 590770"/>
                  <a:gd name="connsiteX18" fmla="*/ 75053 w 591547"/>
                  <a:gd name="connsiteY18" fmla="*/ 569815 h 590770"/>
                  <a:gd name="connsiteX19" fmla="*/ 183194 w 591547"/>
                  <a:gd name="connsiteY19" fmla="*/ 569815 h 590770"/>
                  <a:gd name="connsiteX20" fmla="*/ 247709 w 591547"/>
                  <a:gd name="connsiteY20" fmla="*/ 311838 h 590770"/>
                  <a:gd name="connsiteX21" fmla="*/ 322851 w 591547"/>
                  <a:gd name="connsiteY21" fmla="*/ 311838 h 590770"/>
                  <a:gd name="connsiteX22" fmla="*/ 322851 w 591547"/>
                  <a:gd name="connsiteY22" fmla="*/ 332826 h 590770"/>
                  <a:gd name="connsiteX23" fmla="*/ 247709 w 591547"/>
                  <a:gd name="connsiteY23" fmla="*/ 332826 h 590770"/>
                  <a:gd name="connsiteX24" fmla="*/ 247709 w 591547"/>
                  <a:gd name="connsiteY24" fmla="*/ 257944 h 590770"/>
                  <a:gd name="connsiteX25" fmla="*/ 322851 w 591547"/>
                  <a:gd name="connsiteY25" fmla="*/ 257944 h 590770"/>
                  <a:gd name="connsiteX26" fmla="*/ 322851 w 591547"/>
                  <a:gd name="connsiteY26" fmla="*/ 279580 h 590770"/>
                  <a:gd name="connsiteX27" fmla="*/ 247709 w 591547"/>
                  <a:gd name="connsiteY27" fmla="*/ 279580 h 590770"/>
                  <a:gd name="connsiteX28" fmla="*/ 247709 w 591547"/>
                  <a:gd name="connsiteY28" fmla="*/ 203919 h 590770"/>
                  <a:gd name="connsiteX29" fmla="*/ 322851 w 591547"/>
                  <a:gd name="connsiteY29" fmla="*/ 203919 h 590770"/>
                  <a:gd name="connsiteX30" fmla="*/ 322851 w 591547"/>
                  <a:gd name="connsiteY30" fmla="*/ 225684 h 590770"/>
                  <a:gd name="connsiteX31" fmla="*/ 247709 w 591547"/>
                  <a:gd name="connsiteY31" fmla="*/ 225684 h 590770"/>
                  <a:gd name="connsiteX32" fmla="*/ 247709 w 591547"/>
                  <a:gd name="connsiteY32" fmla="*/ 150672 h 590770"/>
                  <a:gd name="connsiteX33" fmla="*/ 322851 w 591547"/>
                  <a:gd name="connsiteY33" fmla="*/ 150672 h 590770"/>
                  <a:gd name="connsiteX34" fmla="*/ 322851 w 591547"/>
                  <a:gd name="connsiteY34" fmla="*/ 171660 h 590770"/>
                  <a:gd name="connsiteX35" fmla="*/ 247709 w 591547"/>
                  <a:gd name="connsiteY35" fmla="*/ 171660 h 590770"/>
                  <a:gd name="connsiteX36" fmla="*/ 355090 w 591547"/>
                  <a:gd name="connsiteY36" fmla="*/ 102357 h 590770"/>
                  <a:gd name="connsiteX37" fmla="*/ 355090 w 591547"/>
                  <a:gd name="connsiteY37" fmla="*/ 373160 h 590770"/>
                  <a:gd name="connsiteX38" fmla="*/ 355090 w 591547"/>
                  <a:gd name="connsiteY38" fmla="*/ 376384 h 590770"/>
                  <a:gd name="connsiteX39" fmla="*/ 355090 w 591547"/>
                  <a:gd name="connsiteY39" fmla="*/ 569815 h 590770"/>
                  <a:gd name="connsiteX40" fmla="*/ 484213 w 591547"/>
                  <a:gd name="connsiteY40" fmla="*/ 569815 h 590770"/>
                  <a:gd name="connsiteX41" fmla="*/ 484213 w 591547"/>
                  <a:gd name="connsiteY41" fmla="*/ 154744 h 590770"/>
                  <a:gd name="connsiteX42" fmla="*/ 333300 w 591547"/>
                  <a:gd name="connsiteY42" fmla="*/ 99939 h 590770"/>
                  <a:gd name="connsiteX43" fmla="*/ 236458 w 591547"/>
                  <a:gd name="connsiteY43" fmla="*/ 125730 h 590770"/>
                  <a:gd name="connsiteX44" fmla="*/ 236458 w 591547"/>
                  <a:gd name="connsiteY44" fmla="*/ 341728 h 590770"/>
                  <a:gd name="connsiteX45" fmla="*/ 333300 w 591547"/>
                  <a:gd name="connsiteY45" fmla="*/ 360265 h 590770"/>
                  <a:gd name="connsiteX46" fmla="*/ 397862 w 591547"/>
                  <a:gd name="connsiteY46" fmla="*/ 21761 h 590770"/>
                  <a:gd name="connsiteX47" fmla="*/ 387371 w 591547"/>
                  <a:gd name="connsiteY47" fmla="*/ 32238 h 590770"/>
                  <a:gd name="connsiteX48" fmla="*/ 397862 w 591547"/>
                  <a:gd name="connsiteY48" fmla="*/ 42716 h 590770"/>
                  <a:gd name="connsiteX49" fmla="*/ 409160 w 591547"/>
                  <a:gd name="connsiteY49" fmla="*/ 32238 h 590770"/>
                  <a:gd name="connsiteX50" fmla="*/ 397862 w 591547"/>
                  <a:gd name="connsiteY50" fmla="*/ 21761 h 590770"/>
                  <a:gd name="connsiteX51" fmla="*/ 397862 w 591547"/>
                  <a:gd name="connsiteY51" fmla="*/ 0 h 590770"/>
                  <a:gd name="connsiteX52" fmla="*/ 430143 w 591547"/>
                  <a:gd name="connsiteY52" fmla="*/ 32238 h 590770"/>
                  <a:gd name="connsiteX53" fmla="*/ 409160 w 591547"/>
                  <a:gd name="connsiteY53" fmla="*/ 62865 h 590770"/>
                  <a:gd name="connsiteX54" fmla="*/ 409160 w 591547"/>
                  <a:gd name="connsiteY54" fmla="*/ 100745 h 590770"/>
                  <a:gd name="connsiteX55" fmla="*/ 498740 w 591547"/>
                  <a:gd name="connsiteY55" fmla="*/ 137819 h 590770"/>
                  <a:gd name="connsiteX56" fmla="*/ 506003 w 591547"/>
                  <a:gd name="connsiteY56" fmla="*/ 147491 h 590770"/>
                  <a:gd name="connsiteX57" fmla="*/ 506003 w 591547"/>
                  <a:gd name="connsiteY57" fmla="*/ 569815 h 590770"/>
                  <a:gd name="connsiteX58" fmla="*/ 591547 w 591547"/>
                  <a:gd name="connsiteY58" fmla="*/ 569815 h 590770"/>
                  <a:gd name="connsiteX59" fmla="*/ 591547 w 591547"/>
                  <a:gd name="connsiteY59" fmla="*/ 590770 h 590770"/>
                  <a:gd name="connsiteX60" fmla="*/ 494705 w 591547"/>
                  <a:gd name="connsiteY60" fmla="*/ 590770 h 590770"/>
                  <a:gd name="connsiteX61" fmla="*/ 344598 w 591547"/>
                  <a:gd name="connsiteY61" fmla="*/ 590770 h 590770"/>
                  <a:gd name="connsiteX62" fmla="*/ 193685 w 591547"/>
                  <a:gd name="connsiteY62" fmla="*/ 590770 h 590770"/>
                  <a:gd name="connsiteX63" fmla="*/ 64562 w 591547"/>
                  <a:gd name="connsiteY63" fmla="*/ 590770 h 590770"/>
                  <a:gd name="connsiteX64" fmla="*/ 0 w 591547"/>
                  <a:gd name="connsiteY64" fmla="*/ 590770 h 590770"/>
                  <a:gd name="connsiteX65" fmla="*/ 0 w 591547"/>
                  <a:gd name="connsiteY65" fmla="*/ 569815 h 590770"/>
                  <a:gd name="connsiteX66" fmla="*/ 54070 w 591547"/>
                  <a:gd name="connsiteY66" fmla="*/ 569815 h 590770"/>
                  <a:gd name="connsiteX67" fmla="*/ 54070 w 591547"/>
                  <a:gd name="connsiteY67" fmla="*/ 373160 h 590770"/>
                  <a:gd name="connsiteX68" fmla="*/ 62141 w 591547"/>
                  <a:gd name="connsiteY68" fmla="*/ 362683 h 590770"/>
                  <a:gd name="connsiteX69" fmla="*/ 191264 w 591547"/>
                  <a:gd name="connsiteY69" fmla="*/ 333668 h 590770"/>
                  <a:gd name="connsiteX70" fmla="*/ 195299 w 591547"/>
                  <a:gd name="connsiteY70" fmla="*/ 333668 h 590770"/>
                  <a:gd name="connsiteX71" fmla="*/ 196106 w 591547"/>
                  <a:gd name="connsiteY71" fmla="*/ 333668 h 590770"/>
                  <a:gd name="connsiteX72" fmla="*/ 215475 w 591547"/>
                  <a:gd name="connsiteY72" fmla="*/ 336892 h 590770"/>
                  <a:gd name="connsiteX73" fmla="*/ 215475 w 591547"/>
                  <a:gd name="connsiteY73" fmla="*/ 116864 h 590770"/>
                  <a:gd name="connsiteX74" fmla="*/ 223545 w 591547"/>
                  <a:gd name="connsiteY74" fmla="*/ 106387 h 590770"/>
                  <a:gd name="connsiteX75" fmla="*/ 341370 w 591547"/>
                  <a:gd name="connsiteY75" fmla="*/ 75760 h 590770"/>
                  <a:gd name="connsiteX76" fmla="*/ 342984 w 591547"/>
                  <a:gd name="connsiteY76" fmla="*/ 75760 h 590770"/>
                  <a:gd name="connsiteX77" fmla="*/ 345405 w 591547"/>
                  <a:gd name="connsiteY77" fmla="*/ 75760 h 590770"/>
                  <a:gd name="connsiteX78" fmla="*/ 347020 w 591547"/>
                  <a:gd name="connsiteY78" fmla="*/ 75760 h 590770"/>
                  <a:gd name="connsiteX79" fmla="*/ 348634 w 591547"/>
                  <a:gd name="connsiteY79" fmla="*/ 75760 h 590770"/>
                  <a:gd name="connsiteX80" fmla="*/ 387371 w 591547"/>
                  <a:gd name="connsiteY80" fmla="*/ 91879 h 590770"/>
                  <a:gd name="connsiteX81" fmla="*/ 387371 w 591547"/>
                  <a:gd name="connsiteY81" fmla="*/ 62865 h 590770"/>
                  <a:gd name="connsiteX82" fmla="*/ 365581 w 591547"/>
                  <a:gd name="connsiteY82" fmla="*/ 32238 h 590770"/>
                  <a:gd name="connsiteX83" fmla="*/ 397862 w 591547"/>
                  <a:gd name="connsiteY83" fmla="*/ 0 h 590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</a:cxnLst>
                <a:rect l="l" t="t" r="r" b="b"/>
                <a:pathLst>
                  <a:path w="591547" h="590770">
                    <a:moveTo>
                      <a:pt x="86413" y="515758"/>
                    </a:moveTo>
                    <a:lnTo>
                      <a:pt x="171919" y="515758"/>
                    </a:lnTo>
                    <a:lnTo>
                      <a:pt x="171919" y="537523"/>
                    </a:lnTo>
                    <a:lnTo>
                      <a:pt x="86413" y="537523"/>
                    </a:lnTo>
                    <a:close/>
                    <a:moveTo>
                      <a:pt x="86413" y="461733"/>
                    </a:moveTo>
                    <a:lnTo>
                      <a:pt x="171919" y="461733"/>
                    </a:lnTo>
                    <a:lnTo>
                      <a:pt x="171919" y="483498"/>
                    </a:lnTo>
                    <a:lnTo>
                      <a:pt x="86413" y="483498"/>
                    </a:lnTo>
                    <a:close/>
                    <a:moveTo>
                      <a:pt x="86413" y="408616"/>
                    </a:moveTo>
                    <a:lnTo>
                      <a:pt x="171919" y="408616"/>
                    </a:lnTo>
                    <a:lnTo>
                      <a:pt x="171919" y="429474"/>
                    </a:lnTo>
                    <a:lnTo>
                      <a:pt x="86413" y="429474"/>
                    </a:lnTo>
                    <a:close/>
                    <a:moveTo>
                      <a:pt x="204177" y="357041"/>
                    </a:moveTo>
                    <a:lnTo>
                      <a:pt x="204177" y="569815"/>
                    </a:lnTo>
                    <a:lnTo>
                      <a:pt x="333300" y="569815"/>
                    </a:lnTo>
                    <a:lnTo>
                      <a:pt x="333300" y="382026"/>
                    </a:lnTo>
                    <a:close/>
                    <a:moveTo>
                      <a:pt x="183194" y="357041"/>
                    </a:moveTo>
                    <a:lnTo>
                      <a:pt x="75053" y="382026"/>
                    </a:lnTo>
                    <a:lnTo>
                      <a:pt x="75053" y="569815"/>
                    </a:lnTo>
                    <a:lnTo>
                      <a:pt x="183194" y="569815"/>
                    </a:lnTo>
                    <a:close/>
                    <a:moveTo>
                      <a:pt x="247709" y="311838"/>
                    </a:moveTo>
                    <a:lnTo>
                      <a:pt x="322851" y="311838"/>
                    </a:lnTo>
                    <a:lnTo>
                      <a:pt x="322851" y="332826"/>
                    </a:lnTo>
                    <a:lnTo>
                      <a:pt x="247709" y="332826"/>
                    </a:lnTo>
                    <a:close/>
                    <a:moveTo>
                      <a:pt x="247709" y="257944"/>
                    </a:moveTo>
                    <a:lnTo>
                      <a:pt x="322851" y="257944"/>
                    </a:lnTo>
                    <a:lnTo>
                      <a:pt x="322851" y="279580"/>
                    </a:lnTo>
                    <a:lnTo>
                      <a:pt x="247709" y="279580"/>
                    </a:lnTo>
                    <a:close/>
                    <a:moveTo>
                      <a:pt x="247709" y="203919"/>
                    </a:moveTo>
                    <a:lnTo>
                      <a:pt x="322851" y="203919"/>
                    </a:lnTo>
                    <a:lnTo>
                      <a:pt x="322851" y="225684"/>
                    </a:lnTo>
                    <a:lnTo>
                      <a:pt x="247709" y="225684"/>
                    </a:lnTo>
                    <a:close/>
                    <a:moveTo>
                      <a:pt x="247709" y="150672"/>
                    </a:moveTo>
                    <a:lnTo>
                      <a:pt x="322851" y="150672"/>
                    </a:lnTo>
                    <a:lnTo>
                      <a:pt x="322851" y="171660"/>
                    </a:lnTo>
                    <a:lnTo>
                      <a:pt x="247709" y="171660"/>
                    </a:lnTo>
                    <a:close/>
                    <a:moveTo>
                      <a:pt x="355090" y="102357"/>
                    </a:moveTo>
                    <a:lnTo>
                      <a:pt x="355090" y="373160"/>
                    </a:lnTo>
                    <a:lnTo>
                      <a:pt x="355090" y="376384"/>
                    </a:lnTo>
                    <a:lnTo>
                      <a:pt x="355090" y="569815"/>
                    </a:lnTo>
                    <a:lnTo>
                      <a:pt x="484213" y="569815"/>
                    </a:lnTo>
                    <a:lnTo>
                      <a:pt x="484213" y="154744"/>
                    </a:lnTo>
                    <a:close/>
                    <a:moveTo>
                      <a:pt x="333300" y="99939"/>
                    </a:moveTo>
                    <a:lnTo>
                      <a:pt x="236458" y="125730"/>
                    </a:lnTo>
                    <a:lnTo>
                      <a:pt x="236458" y="341728"/>
                    </a:lnTo>
                    <a:lnTo>
                      <a:pt x="333300" y="360265"/>
                    </a:lnTo>
                    <a:close/>
                    <a:moveTo>
                      <a:pt x="397862" y="21761"/>
                    </a:moveTo>
                    <a:cubicBezTo>
                      <a:pt x="392213" y="21761"/>
                      <a:pt x="387371" y="26596"/>
                      <a:pt x="387371" y="32238"/>
                    </a:cubicBezTo>
                    <a:cubicBezTo>
                      <a:pt x="387371" y="37880"/>
                      <a:pt x="392213" y="42716"/>
                      <a:pt x="397862" y="42716"/>
                    </a:cubicBezTo>
                    <a:cubicBezTo>
                      <a:pt x="404318" y="42716"/>
                      <a:pt x="409160" y="37880"/>
                      <a:pt x="409160" y="32238"/>
                    </a:cubicBezTo>
                    <a:cubicBezTo>
                      <a:pt x="409160" y="26596"/>
                      <a:pt x="404318" y="21761"/>
                      <a:pt x="397862" y="21761"/>
                    </a:cubicBezTo>
                    <a:close/>
                    <a:moveTo>
                      <a:pt x="397862" y="0"/>
                    </a:moveTo>
                    <a:cubicBezTo>
                      <a:pt x="415616" y="0"/>
                      <a:pt x="430143" y="14507"/>
                      <a:pt x="430143" y="32238"/>
                    </a:cubicBezTo>
                    <a:cubicBezTo>
                      <a:pt x="430143" y="45940"/>
                      <a:pt x="421266" y="58029"/>
                      <a:pt x="409160" y="62865"/>
                    </a:cubicBezTo>
                    <a:lnTo>
                      <a:pt x="409160" y="100745"/>
                    </a:lnTo>
                    <a:lnTo>
                      <a:pt x="498740" y="137819"/>
                    </a:lnTo>
                    <a:cubicBezTo>
                      <a:pt x="502775" y="139431"/>
                      <a:pt x="506003" y="143461"/>
                      <a:pt x="506003" y="147491"/>
                    </a:cubicBezTo>
                    <a:lnTo>
                      <a:pt x="506003" y="569815"/>
                    </a:lnTo>
                    <a:lnTo>
                      <a:pt x="591547" y="569815"/>
                    </a:lnTo>
                    <a:lnTo>
                      <a:pt x="591547" y="590770"/>
                    </a:lnTo>
                    <a:lnTo>
                      <a:pt x="494705" y="590770"/>
                    </a:lnTo>
                    <a:lnTo>
                      <a:pt x="344598" y="590770"/>
                    </a:lnTo>
                    <a:lnTo>
                      <a:pt x="193685" y="590770"/>
                    </a:lnTo>
                    <a:lnTo>
                      <a:pt x="64562" y="590770"/>
                    </a:lnTo>
                    <a:lnTo>
                      <a:pt x="0" y="590770"/>
                    </a:lnTo>
                    <a:lnTo>
                      <a:pt x="0" y="569815"/>
                    </a:lnTo>
                    <a:lnTo>
                      <a:pt x="54070" y="569815"/>
                    </a:lnTo>
                    <a:lnTo>
                      <a:pt x="54070" y="373160"/>
                    </a:lnTo>
                    <a:cubicBezTo>
                      <a:pt x="54070" y="368324"/>
                      <a:pt x="57298" y="364294"/>
                      <a:pt x="62141" y="362683"/>
                    </a:cubicBezTo>
                    <a:lnTo>
                      <a:pt x="191264" y="333668"/>
                    </a:lnTo>
                    <a:cubicBezTo>
                      <a:pt x="192878" y="332862"/>
                      <a:pt x="194492" y="332862"/>
                      <a:pt x="195299" y="333668"/>
                    </a:cubicBezTo>
                    <a:cubicBezTo>
                      <a:pt x="196106" y="333668"/>
                      <a:pt x="196106" y="333668"/>
                      <a:pt x="196106" y="333668"/>
                    </a:cubicBezTo>
                    <a:lnTo>
                      <a:pt x="215475" y="336892"/>
                    </a:lnTo>
                    <a:lnTo>
                      <a:pt x="215475" y="116864"/>
                    </a:lnTo>
                    <a:cubicBezTo>
                      <a:pt x="215475" y="112028"/>
                      <a:pt x="218703" y="107999"/>
                      <a:pt x="223545" y="106387"/>
                    </a:cubicBezTo>
                    <a:lnTo>
                      <a:pt x="341370" y="75760"/>
                    </a:lnTo>
                    <a:cubicBezTo>
                      <a:pt x="342177" y="75760"/>
                      <a:pt x="342177" y="75760"/>
                      <a:pt x="342984" y="75760"/>
                    </a:cubicBezTo>
                    <a:cubicBezTo>
                      <a:pt x="343791" y="75760"/>
                      <a:pt x="344598" y="74954"/>
                      <a:pt x="345405" y="75760"/>
                    </a:cubicBezTo>
                    <a:cubicBezTo>
                      <a:pt x="346213" y="75760"/>
                      <a:pt x="347020" y="75760"/>
                      <a:pt x="347020" y="75760"/>
                    </a:cubicBezTo>
                    <a:cubicBezTo>
                      <a:pt x="347827" y="75760"/>
                      <a:pt x="347827" y="75760"/>
                      <a:pt x="348634" y="75760"/>
                    </a:cubicBezTo>
                    <a:lnTo>
                      <a:pt x="387371" y="91879"/>
                    </a:lnTo>
                    <a:lnTo>
                      <a:pt x="387371" y="62865"/>
                    </a:lnTo>
                    <a:cubicBezTo>
                      <a:pt x="375265" y="58029"/>
                      <a:pt x="365581" y="45940"/>
                      <a:pt x="365581" y="32238"/>
                    </a:cubicBezTo>
                    <a:cubicBezTo>
                      <a:pt x="365581" y="14507"/>
                      <a:pt x="380107" y="0"/>
                      <a:pt x="397862" y="0"/>
                    </a:cubicBezTo>
                    <a:close/>
                  </a:path>
                </a:pathLst>
              </a:custGeom>
              <a:solidFill>
                <a:srgbClr val="4730B7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íşliḋè"/>
            <p:cNvGrpSpPr/>
            <p:nvPr/>
          </p:nvGrpSpPr>
          <p:grpSpPr>
            <a:xfrm>
              <a:off x="5389652" y="1769256"/>
              <a:ext cx="1467752" cy="670369"/>
              <a:chOff x="1603913" y="1776516"/>
              <a:chExt cx="1467752" cy="670369"/>
            </a:xfrm>
          </p:grpSpPr>
          <p:sp>
            <p:nvSpPr>
              <p:cNvPr id="36" name="iṩliḍê"/>
              <p:cNvSpPr txBox="1">
                <a:spLocks/>
              </p:cNvSpPr>
              <p:nvPr/>
            </p:nvSpPr>
            <p:spPr>
              <a:xfrm>
                <a:off x="1603913" y="2157949"/>
                <a:ext cx="1467752" cy="288936"/>
              </a:xfrm>
              <a:prstGeom prst="rect">
                <a:avLst/>
              </a:prstGeom>
            </p:spPr>
            <p:txBody>
              <a:bodyPr wrap="none" anchor="ctr">
                <a:normAutofit fontScale="92500" lnSpcReduction="20000"/>
              </a:bodyPr>
              <a:lstStyle/>
              <a:p>
                <a:pPr algn="ctr"/>
                <a:r>
                  <a:rPr lang="en-US" altLang="zh-CN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keyword</a:t>
                </a:r>
                <a:endParaRPr lang="zh-CN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7" name="ïsľïḓè"/>
              <p:cNvSpPr>
                <a:spLocks noChangeAspect="1"/>
              </p:cNvSpPr>
              <p:nvPr/>
            </p:nvSpPr>
            <p:spPr bwMode="auto">
              <a:xfrm>
                <a:off x="2131722" y="1776516"/>
                <a:ext cx="410174" cy="295996"/>
              </a:xfrm>
              <a:custGeom>
                <a:avLst/>
                <a:gdLst>
                  <a:gd name="connsiteX0" fmla="*/ 91000 w 605879"/>
                  <a:gd name="connsiteY0" fmla="*/ 173662 h 437224"/>
                  <a:gd name="connsiteX1" fmla="*/ 331193 w 605879"/>
                  <a:gd name="connsiteY1" fmla="*/ 173662 h 437224"/>
                  <a:gd name="connsiteX2" fmla="*/ 342454 w 605879"/>
                  <a:gd name="connsiteY2" fmla="*/ 184882 h 437224"/>
                  <a:gd name="connsiteX3" fmla="*/ 331193 w 605879"/>
                  <a:gd name="connsiteY3" fmla="*/ 196102 h 437224"/>
                  <a:gd name="connsiteX4" fmla="*/ 91000 w 605879"/>
                  <a:gd name="connsiteY4" fmla="*/ 196102 h 437224"/>
                  <a:gd name="connsiteX5" fmla="*/ 79739 w 605879"/>
                  <a:gd name="connsiteY5" fmla="*/ 184882 h 437224"/>
                  <a:gd name="connsiteX6" fmla="*/ 91000 w 605879"/>
                  <a:gd name="connsiteY6" fmla="*/ 173662 h 437224"/>
                  <a:gd name="connsiteX7" fmla="*/ 421630 w 605879"/>
                  <a:gd name="connsiteY7" fmla="*/ 131441 h 437224"/>
                  <a:gd name="connsiteX8" fmla="*/ 423552 w 605879"/>
                  <a:gd name="connsiteY8" fmla="*/ 152274 h 437224"/>
                  <a:gd name="connsiteX9" fmla="*/ 275961 w 605879"/>
                  <a:gd name="connsiteY9" fmla="*/ 300986 h 437224"/>
                  <a:gd name="connsiteX10" fmla="*/ 408175 w 605879"/>
                  <a:gd name="connsiteY10" fmla="*/ 358277 h 437224"/>
                  <a:gd name="connsiteX11" fmla="*/ 418060 w 605879"/>
                  <a:gd name="connsiteY11" fmla="*/ 365267 h 437224"/>
                  <a:gd name="connsiteX12" fmla="*/ 488218 w 605879"/>
                  <a:gd name="connsiteY12" fmla="*/ 410360 h 437224"/>
                  <a:gd name="connsiteX13" fmla="*/ 474214 w 605879"/>
                  <a:gd name="connsiteY13" fmla="*/ 363348 h 437224"/>
                  <a:gd name="connsiteX14" fmla="*/ 482039 w 605879"/>
                  <a:gd name="connsiteY14" fmla="*/ 349916 h 437224"/>
                  <a:gd name="connsiteX15" fmla="*/ 583363 w 605879"/>
                  <a:gd name="connsiteY15" fmla="*/ 244928 h 437224"/>
                  <a:gd name="connsiteX16" fmla="*/ 421630 w 605879"/>
                  <a:gd name="connsiteY16" fmla="*/ 131441 h 437224"/>
                  <a:gd name="connsiteX17" fmla="*/ 75898 w 605879"/>
                  <a:gd name="connsiteY17" fmla="*/ 120173 h 437224"/>
                  <a:gd name="connsiteX18" fmla="*/ 340509 w 605879"/>
                  <a:gd name="connsiteY18" fmla="*/ 120173 h 437224"/>
                  <a:gd name="connsiteX19" fmla="*/ 351769 w 605879"/>
                  <a:gd name="connsiteY19" fmla="*/ 131428 h 437224"/>
                  <a:gd name="connsiteX20" fmla="*/ 340509 w 605879"/>
                  <a:gd name="connsiteY20" fmla="*/ 142683 h 437224"/>
                  <a:gd name="connsiteX21" fmla="*/ 75898 w 605879"/>
                  <a:gd name="connsiteY21" fmla="*/ 142683 h 437224"/>
                  <a:gd name="connsiteX22" fmla="*/ 64638 w 605879"/>
                  <a:gd name="connsiteY22" fmla="*/ 131428 h 437224"/>
                  <a:gd name="connsiteX23" fmla="*/ 75898 w 605879"/>
                  <a:gd name="connsiteY23" fmla="*/ 120173 h 437224"/>
                  <a:gd name="connsiteX24" fmla="*/ 210609 w 605879"/>
                  <a:gd name="connsiteY24" fmla="*/ 22478 h 437224"/>
                  <a:gd name="connsiteX25" fmla="*/ 22516 w 605879"/>
                  <a:gd name="connsiteY25" fmla="*/ 153508 h 437224"/>
                  <a:gd name="connsiteX26" fmla="*/ 139216 w 605879"/>
                  <a:gd name="connsiteY26" fmla="*/ 274807 h 437224"/>
                  <a:gd name="connsiteX27" fmla="*/ 147042 w 605879"/>
                  <a:gd name="connsiteY27" fmla="*/ 288102 h 437224"/>
                  <a:gd name="connsiteX28" fmla="*/ 130017 w 605879"/>
                  <a:gd name="connsiteY28" fmla="*/ 344297 h 437224"/>
                  <a:gd name="connsiteX29" fmla="*/ 214041 w 605879"/>
                  <a:gd name="connsiteY29" fmla="*/ 291254 h 437224"/>
                  <a:gd name="connsiteX30" fmla="*/ 223927 w 605879"/>
                  <a:gd name="connsiteY30" fmla="*/ 284264 h 437224"/>
                  <a:gd name="connsiteX31" fmla="*/ 398839 w 605879"/>
                  <a:gd name="connsiteY31" fmla="*/ 152960 h 437224"/>
                  <a:gd name="connsiteX32" fmla="*/ 369596 w 605879"/>
                  <a:gd name="connsiteY32" fmla="*/ 80592 h 437224"/>
                  <a:gd name="connsiteX33" fmla="*/ 210609 w 605879"/>
                  <a:gd name="connsiteY33" fmla="*/ 22478 h 437224"/>
                  <a:gd name="connsiteX34" fmla="*/ 210609 w 605879"/>
                  <a:gd name="connsiteY34" fmla="*/ 0 h 437224"/>
                  <a:gd name="connsiteX35" fmla="*/ 385796 w 605879"/>
                  <a:gd name="connsiteY35" fmla="*/ 64967 h 437224"/>
                  <a:gd name="connsiteX36" fmla="*/ 414079 w 605879"/>
                  <a:gd name="connsiteY36" fmla="*/ 109100 h 437224"/>
                  <a:gd name="connsiteX37" fmla="*/ 419845 w 605879"/>
                  <a:gd name="connsiteY37" fmla="*/ 108963 h 437224"/>
                  <a:gd name="connsiteX38" fmla="*/ 605879 w 605879"/>
                  <a:gd name="connsiteY38" fmla="*/ 244928 h 437224"/>
                  <a:gd name="connsiteX39" fmla="*/ 498515 w 605879"/>
                  <a:gd name="connsiteY39" fmla="*/ 368420 h 437224"/>
                  <a:gd name="connsiteX40" fmla="*/ 516088 w 605879"/>
                  <a:gd name="connsiteY40" fmla="*/ 414609 h 437224"/>
                  <a:gd name="connsiteX41" fmla="*/ 522953 w 605879"/>
                  <a:gd name="connsiteY41" fmla="*/ 428178 h 437224"/>
                  <a:gd name="connsiteX42" fmla="*/ 510185 w 605879"/>
                  <a:gd name="connsiteY42" fmla="*/ 437224 h 437224"/>
                  <a:gd name="connsiteX43" fmla="*/ 400487 w 605879"/>
                  <a:gd name="connsiteY43" fmla="*/ 380344 h 437224"/>
                  <a:gd name="connsiteX44" fmla="*/ 250836 w 605879"/>
                  <a:gd name="connsiteY44" fmla="*/ 304275 h 437224"/>
                  <a:gd name="connsiteX45" fmla="*/ 231752 w 605879"/>
                  <a:gd name="connsiteY45" fmla="*/ 306331 h 437224"/>
                  <a:gd name="connsiteX46" fmla="*/ 107639 w 605879"/>
                  <a:gd name="connsiteY46" fmla="*/ 371161 h 437224"/>
                  <a:gd name="connsiteX47" fmla="*/ 94596 w 605879"/>
                  <a:gd name="connsiteY47" fmla="*/ 361978 h 437224"/>
                  <a:gd name="connsiteX48" fmla="*/ 102009 w 605879"/>
                  <a:gd name="connsiteY48" fmla="*/ 348135 h 437224"/>
                  <a:gd name="connsiteX49" fmla="*/ 122741 w 605879"/>
                  <a:gd name="connsiteY49" fmla="*/ 293173 h 437224"/>
                  <a:gd name="connsiteX50" fmla="*/ 0 w 605879"/>
                  <a:gd name="connsiteY50" fmla="*/ 153508 h 437224"/>
                  <a:gd name="connsiteX51" fmla="*/ 210609 w 605879"/>
                  <a:gd name="connsiteY51" fmla="*/ 0 h 437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605879" h="437224">
                    <a:moveTo>
                      <a:pt x="91000" y="173662"/>
                    </a:moveTo>
                    <a:lnTo>
                      <a:pt x="331193" y="173662"/>
                    </a:lnTo>
                    <a:cubicBezTo>
                      <a:pt x="337373" y="173662"/>
                      <a:pt x="342454" y="178725"/>
                      <a:pt x="342454" y="184882"/>
                    </a:cubicBezTo>
                    <a:cubicBezTo>
                      <a:pt x="342454" y="191040"/>
                      <a:pt x="337373" y="196102"/>
                      <a:pt x="331193" y="196102"/>
                    </a:cubicBezTo>
                    <a:lnTo>
                      <a:pt x="91000" y="196102"/>
                    </a:lnTo>
                    <a:cubicBezTo>
                      <a:pt x="84683" y="196102"/>
                      <a:pt x="79739" y="191040"/>
                      <a:pt x="79739" y="184882"/>
                    </a:cubicBezTo>
                    <a:cubicBezTo>
                      <a:pt x="79739" y="178725"/>
                      <a:pt x="84683" y="173662"/>
                      <a:pt x="91000" y="173662"/>
                    </a:cubicBezTo>
                    <a:close/>
                    <a:moveTo>
                      <a:pt x="421630" y="131441"/>
                    </a:moveTo>
                    <a:cubicBezTo>
                      <a:pt x="423003" y="138294"/>
                      <a:pt x="423552" y="145284"/>
                      <a:pt x="423552" y="152274"/>
                    </a:cubicBezTo>
                    <a:cubicBezTo>
                      <a:pt x="423552" y="220668"/>
                      <a:pt x="362456" y="281249"/>
                      <a:pt x="275961" y="300986"/>
                    </a:cubicBezTo>
                    <a:cubicBezTo>
                      <a:pt x="302047" y="334017"/>
                      <a:pt x="350924" y="355536"/>
                      <a:pt x="408175" y="358277"/>
                    </a:cubicBezTo>
                    <a:cubicBezTo>
                      <a:pt x="412569" y="358551"/>
                      <a:pt x="416413" y="361293"/>
                      <a:pt x="418060" y="365267"/>
                    </a:cubicBezTo>
                    <a:cubicBezTo>
                      <a:pt x="427259" y="388019"/>
                      <a:pt x="463505" y="403370"/>
                      <a:pt x="488218" y="410360"/>
                    </a:cubicBezTo>
                    <a:cubicBezTo>
                      <a:pt x="483962" y="399944"/>
                      <a:pt x="479156" y="385004"/>
                      <a:pt x="474214" y="363348"/>
                    </a:cubicBezTo>
                    <a:cubicBezTo>
                      <a:pt x="472841" y="357455"/>
                      <a:pt x="476273" y="351698"/>
                      <a:pt x="482039" y="349916"/>
                    </a:cubicBezTo>
                    <a:cubicBezTo>
                      <a:pt x="543685" y="332236"/>
                      <a:pt x="583500" y="290980"/>
                      <a:pt x="583363" y="244928"/>
                    </a:cubicBezTo>
                    <a:cubicBezTo>
                      <a:pt x="583363" y="182839"/>
                      <a:pt x="511009" y="132126"/>
                      <a:pt x="421630" y="131441"/>
                    </a:cubicBezTo>
                    <a:close/>
                    <a:moveTo>
                      <a:pt x="75898" y="120173"/>
                    </a:moveTo>
                    <a:lnTo>
                      <a:pt x="340509" y="120173"/>
                    </a:lnTo>
                    <a:cubicBezTo>
                      <a:pt x="346826" y="120173"/>
                      <a:pt x="351769" y="125114"/>
                      <a:pt x="351769" y="131428"/>
                    </a:cubicBezTo>
                    <a:cubicBezTo>
                      <a:pt x="351769" y="137604"/>
                      <a:pt x="346826" y="142683"/>
                      <a:pt x="340509" y="142683"/>
                    </a:cubicBezTo>
                    <a:lnTo>
                      <a:pt x="75898" y="142683"/>
                    </a:lnTo>
                    <a:cubicBezTo>
                      <a:pt x="69719" y="142683"/>
                      <a:pt x="64638" y="137604"/>
                      <a:pt x="64638" y="131428"/>
                    </a:cubicBezTo>
                    <a:cubicBezTo>
                      <a:pt x="64638" y="125114"/>
                      <a:pt x="69719" y="120173"/>
                      <a:pt x="75898" y="120173"/>
                    </a:cubicBezTo>
                    <a:close/>
                    <a:moveTo>
                      <a:pt x="210609" y="22478"/>
                    </a:moveTo>
                    <a:cubicBezTo>
                      <a:pt x="106952" y="22478"/>
                      <a:pt x="22516" y="81277"/>
                      <a:pt x="22516" y="153508"/>
                    </a:cubicBezTo>
                    <a:cubicBezTo>
                      <a:pt x="22516" y="206688"/>
                      <a:pt x="68372" y="254385"/>
                      <a:pt x="139216" y="274807"/>
                    </a:cubicBezTo>
                    <a:cubicBezTo>
                      <a:pt x="144983" y="276452"/>
                      <a:pt x="148415" y="282208"/>
                      <a:pt x="147042" y="288102"/>
                    </a:cubicBezTo>
                    <a:cubicBezTo>
                      <a:pt x="140864" y="314966"/>
                      <a:pt x="135097" y="332647"/>
                      <a:pt x="130017" y="344297"/>
                    </a:cubicBezTo>
                    <a:cubicBezTo>
                      <a:pt x="158437" y="336622"/>
                      <a:pt x="203058" y="318667"/>
                      <a:pt x="214041" y="291254"/>
                    </a:cubicBezTo>
                    <a:cubicBezTo>
                      <a:pt x="215689" y="287280"/>
                      <a:pt x="219533" y="284538"/>
                      <a:pt x="223927" y="284264"/>
                    </a:cubicBezTo>
                    <a:cubicBezTo>
                      <a:pt x="320170" y="279604"/>
                      <a:pt x="395407" y="223135"/>
                      <a:pt x="398839" y="152960"/>
                    </a:cubicBezTo>
                    <a:cubicBezTo>
                      <a:pt x="400075" y="126918"/>
                      <a:pt x="389915" y="101836"/>
                      <a:pt x="369596" y="80592"/>
                    </a:cubicBezTo>
                    <a:cubicBezTo>
                      <a:pt x="334860" y="44133"/>
                      <a:pt x="275412" y="22478"/>
                      <a:pt x="210609" y="22478"/>
                    </a:cubicBezTo>
                    <a:close/>
                    <a:moveTo>
                      <a:pt x="210609" y="0"/>
                    </a:moveTo>
                    <a:cubicBezTo>
                      <a:pt x="281453" y="0"/>
                      <a:pt x="346942" y="24260"/>
                      <a:pt x="385796" y="64967"/>
                    </a:cubicBezTo>
                    <a:cubicBezTo>
                      <a:pt x="398702" y="78536"/>
                      <a:pt x="408175" y="93338"/>
                      <a:pt x="414079" y="109100"/>
                    </a:cubicBezTo>
                    <a:cubicBezTo>
                      <a:pt x="416001" y="108963"/>
                      <a:pt x="417923" y="108963"/>
                      <a:pt x="419845" y="108963"/>
                    </a:cubicBezTo>
                    <a:cubicBezTo>
                      <a:pt x="522404" y="108963"/>
                      <a:pt x="606016" y="169955"/>
                      <a:pt x="605879" y="244928"/>
                    </a:cubicBezTo>
                    <a:cubicBezTo>
                      <a:pt x="605879" y="298519"/>
                      <a:pt x="564141" y="346079"/>
                      <a:pt x="498515" y="368420"/>
                    </a:cubicBezTo>
                    <a:cubicBezTo>
                      <a:pt x="506066" y="398025"/>
                      <a:pt x="512931" y="412279"/>
                      <a:pt x="516088" y="414609"/>
                    </a:cubicBezTo>
                    <a:cubicBezTo>
                      <a:pt x="524601" y="418858"/>
                      <a:pt x="523228" y="426671"/>
                      <a:pt x="522953" y="428178"/>
                    </a:cubicBezTo>
                    <a:cubicBezTo>
                      <a:pt x="522541" y="429686"/>
                      <a:pt x="520207" y="437224"/>
                      <a:pt x="510185" y="437224"/>
                    </a:cubicBezTo>
                    <a:cubicBezTo>
                      <a:pt x="497828" y="437224"/>
                      <a:pt x="423689" y="421325"/>
                      <a:pt x="400487" y="380344"/>
                    </a:cubicBezTo>
                    <a:cubicBezTo>
                      <a:pt x="333899" y="375410"/>
                      <a:pt x="277746" y="346764"/>
                      <a:pt x="250836" y="304275"/>
                    </a:cubicBezTo>
                    <a:cubicBezTo>
                      <a:pt x="244521" y="305098"/>
                      <a:pt x="238205" y="305783"/>
                      <a:pt x="231752" y="306331"/>
                    </a:cubicBezTo>
                    <a:cubicBezTo>
                      <a:pt x="206216" y="353069"/>
                      <a:pt x="121643" y="371161"/>
                      <a:pt x="107639" y="371161"/>
                    </a:cubicBezTo>
                    <a:cubicBezTo>
                      <a:pt x="97616" y="371161"/>
                      <a:pt x="95145" y="364171"/>
                      <a:pt x="94596" y="361978"/>
                    </a:cubicBezTo>
                    <a:cubicBezTo>
                      <a:pt x="94184" y="360470"/>
                      <a:pt x="92948" y="352658"/>
                      <a:pt x="102009" y="348135"/>
                    </a:cubicBezTo>
                    <a:cubicBezTo>
                      <a:pt x="105030" y="345942"/>
                      <a:pt x="113130" y="331550"/>
                      <a:pt x="122741" y="293173"/>
                    </a:cubicBezTo>
                    <a:cubicBezTo>
                      <a:pt x="47778" y="268228"/>
                      <a:pt x="0" y="214226"/>
                      <a:pt x="0" y="153508"/>
                    </a:cubicBezTo>
                    <a:cubicBezTo>
                      <a:pt x="0" y="68804"/>
                      <a:pt x="94458" y="0"/>
                      <a:pt x="21060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7" name="iṣlîḍè"/>
            <p:cNvGrpSpPr/>
            <p:nvPr/>
          </p:nvGrpSpPr>
          <p:grpSpPr>
            <a:xfrm>
              <a:off x="9341400" y="1754018"/>
              <a:ext cx="1467752" cy="700846"/>
              <a:chOff x="1603913" y="1746039"/>
              <a:chExt cx="1467752" cy="700846"/>
            </a:xfrm>
          </p:grpSpPr>
          <p:sp>
            <p:nvSpPr>
              <p:cNvPr id="34" name="ïṧľíḑé"/>
              <p:cNvSpPr txBox="1">
                <a:spLocks/>
              </p:cNvSpPr>
              <p:nvPr/>
            </p:nvSpPr>
            <p:spPr>
              <a:xfrm>
                <a:off x="1603913" y="2157949"/>
                <a:ext cx="1467752" cy="288936"/>
              </a:xfrm>
              <a:prstGeom prst="rect">
                <a:avLst/>
              </a:prstGeom>
            </p:spPr>
            <p:txBody>
              <a:bodyPr wrap="none" anchor="ctr">
                <a:normAutofit fontScale="92500" lnSpcReduction="20000"/>
              </a:bodyPr>
              <a:lstStyle/>
              <a:p>
                <a:pPr algn="ctr"/>
                <a:r>
                  <a:rPr lang="en-US" altLang="zh-CN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keyword</a:t>
                </a:r>
                <a:endParaRPr lang="zh-CN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ïṩḷíḍe"/>
              <p:cNvSpPr>
                <a:spLocks noChangeAspect="1"/>
              </p:cNvSpPr>
              <p:nvPr/>
            </p:nvSpPr>
            <p:spPr bwMode="auto">
              <a:xfrm>
                <a:off x="2131722" y="1746039"/>
                <a:ext cx="410174" cy="356950"/>
              </a:xfrm>
              <a:custGeom>
                <a:avLst/>
                <a:gdLst>
                  <a:gd name="T0" fmla="*/ 5905 w 5905"/>
                  <a:gd name="T1" fmla="*/ 2081 h 5146"/>
                  <a:gd name="T2" fmla="*/ 1743 w 5905"/>
                  <a:gd name="T3" fmla="*/ 2008 h 5146"/>
                  <a:gd name="T4" fmla="*/ 801 w 5905"/>
                  <a:gd name="T5" fmla="*/ 1764 h 5146"/>
                  <a:gd name="T6" fmla="*/ 78 w 5905"/>
                  <a:gd name="T7" fmla="*/ 1738 h 5146"/>
                  <a:gd name="T8" fmla="*/ 22 w 5905"/>
                  <a:gd name="T9" fmla="*/ 1859 h 5146"/>
                  <a:gd name="T10" fmla="*/ 22 w 5905"/>
                  <a:gd name="T11" fmla="*/ 2303 h 5146"/>
                  <a:gd name="T12" fmla="*/ 78 w 5905"/>
                  <a:gd name="T13" fmla="*/ 2424 h 5146"/>
                  <a:gd name="T14" fmla="*/ 801 w 5905"/>
                  <a:gd name="T15" fmla="*/ 2398 h 5146"/>
                  <a:gd name="T16" fmla="*/ 1743 w 5905"/>
                  <a:gd name="T17" fmla="*/ 2154 h 5146"/>
                  <a:gd name="T18" fmla="*/ 1805 w 5905"/>
                  <a:gd name="T19" fmla="*/ 5061 h 5146"/>
                  <a:gd name="T20" fmla="*/ 1877 w 5905"/>
                  <a:gd name="T21" fmla="*/ 5146 h 5146"/>
                  <a:gd name="T22" fmla="*/ 5825 w 5905"/>
                  <a:gd name="T23" fmla="*/ 5120 h 5146"/>
                  <a:gd name="T24" fmla="*/ 5545 w 5905"/>
                  <a:gd name="T25" fmla="*/ 3250 h 5146"/>
                  <a:gd name="T26" fmla="*/ 814 w 5905"/>
                  <a:gd name="T27" fmla="*/ 2008 h 5146"/>
                  <a:gd name="T28" fmla="*/ 236 w 5905"/>
                  <a:gd name="T29" fmla="*/ 1885 h 5146"/>
                  <a:gd name="T30" fmla="*/ 711 w 5905"/>
                  <a:gd name="T31" fmla="*/ 2277 h 5146"/>
                  <a:gd name="T32" fmla="*/ 340 w 5905"/>
                  <a:gd name="T33" fmla="*/ 2154 h 5146"/>
                  <a:gd name="T34" fmla="*/ 711 w 5905"/>
                  <a:gd name="T35" fmla="*/ 2277 h 5146"/>
                  <a:gd name="T36" fmla="*/ 3823 w 5905"/>
                  <a:gd name="T37" fmla="*/ 3609 h 5146"/>
                  <a:gd name="T38" fmla="*/ 3823 w 5905"/>
                  <a:gd name="T39" fmla="*/ 553 h 5146"/>
                  <a:gd name="T40" fmla="*/ 1890 w 5905"/>
                  <a:gd name="T41" fmla="*/ 2008 h 5146"/>
                  <a:gd name="T42" fmla="*/ 5758 w 5905"/>
                  <a:gd name="T43" fmla="*/ 2081 h 5146"/>
                  <a:gd name="T44" fmla="*/ 1890 w 5905"/>
                  <a:gd name="T45" fmla="*/ 2154 h 5146"/>
                  <a:gd name="T46" fmla="*/ 2852 w 5905"/>
                  <a:gd name="T47" fmla="*/ 2154 h 5146"/>
                  <a:gd name="T48" fmla="*/ 4798 w 5905"/>
                  <a:gd name="T49" fmla="*/ 2081 h 5146"/>
                  <a:gd name="T50" fmla="*/ 2852 w 5905"/>
                  <a:gd name="T51" fmla="*/ 2008 h 5146"/>
                  <a:gd name="T52" fmla="*/ 3823 w 5905"/>
                  <a:gd name="T53" fmla="*/ 700 h 5146"/>
                  <a:gd name="T54" fmla="*/ 3823 w 5905"/>
                  <a:gd name="T55" fmla="*/ 3462 h 5146"/>
                  <a:gd name="T56" fmla="*/ 2852 w 5905"/>
                  <a:gd name="T57" fmla="*/ 2154 h 5146"/>
                  <a:gd name="T58" fmla="*/ 3823 w 5905"/>
                  <a:gd name="T59" fmla="*/ 2503 h 5146"/>
                  <a:gd name="T60" fmla="*/ 3823 w 5905"/>
                  <a:gd name="T61" fmla="*/ 1659 h 5146"/>
                  <a:gd name="T62" fmla="*/ 2999 w 5905"/>
                  <a:gd name="T63" fmla="*/ 2008 h 5146"/>
                  <a:gd name="T64" fmla="*/ 4652 w 5905"/>
                  <a:gd name="T65" fmla="*/ 2081 h 5146"/>
                  <a:gd name="T66" fmla="*/ 2999 w 5905"/>
                  <a:gd name="T67" fmla="*/ 2154 h 5146"/>
                  <a:gd name="T68" fmla="*/ 3823 w 5905"/>
                  <a:gd name="T69" fmla="*/ 2008 h 5146"/>
                  <a:gd name="T70" fmla="*/ 3823 w 5905"/>
                  <a:gd name="T71" fmla="*/ 1806 h 5146"/>
                  <a:gd name="T72" fmla="*/ 3823 w 5905"/>
                  <a:gd name="T73" fmla="*/ 2356 h 5146"/>
                  <a:gd name="T74" fmla="*/ 3823 w 5905"/>
                  <a:gd name="T75" fmla="*/ 2154 h 5146"/>
                  <a:gd name="T76" fmla="*/ 3823 w 5905"/>
                  <a:gd name="T77" fmla="*/ 2008 h 5146"/>
                  <a:gd name="T78" fmla="*/ 2224 w 5905"/>
                  <a:gd name="T79" fmla="*/ 3412 h 5146"/>
                  <a:gd name="T80" fmla="*/ 5423 w 5905"/>
                  <a:gd name="T81" fmla="*/ 3412 h 5146"/>
                  <a:gd name="T82" fmla="*/ 1964 w 5905"/>
                  <a:gd name="T83" fmla="*/ 4999 h 5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5905" h="5146">
                    <a:moveTo>
                      <a:pt x="5545" y="3250"/>
                    </a:moveTo>
                    <a:cubicBezTo>
                      <a:pt x="5772" y="2916"/>
                      <a:pt x="5905" y="2514"/>
                      <a:pt x="5905" y="2081"/>
                    </a:cubicBezTo>
                    <a:cubicBezTo>
                      <a:pt x="5905" y="933"/>
                      <a:pt x="4971" y="0"/>
                      <a:pt x="3823" y="0"/>
                    </a:cubicBezTo>
                    <a:cubicBezTo>
                      <a:pt x="2700" y="0"/>
                      <a:pt x="1782" y="894"/>
                      <a:pt x="1743" y="2008"/>
                    </a:cubicBezTo>
                    <a:lnTo>
                      <a:pt x="1006" y="2008"/>
                    </a:lnTo>
                    <a:lnTo>
                      <a:pt x="801" y="1764"/>
                    </a:lnTo>
                    <a:cubicBezTo>
                      <a:pt x="787" y="1748"/>
                      <a:pt x="767" y="1738"/>
                      <a:pt x="745" y="1738"/>
                    </a:cubicBezTo>
                    <a:lnTo>
                      <a:pt x="78" y="1738"/>
                    </a:lnTo>
                    <a:cubicBezTo>
                      <a:pt x="50" y="1738"/>
                      <a:pt x="24" y="1755"/>
                      <a:pt x="12" y="1781"/>
                    </a:cubicBezTo>
                    <a:cubicBezTo>
                      <a:pt x="0" y="1806"/>
                      <a:pt x="4" y="1837"/>
                      <a:pt x="22" y="1859"/>
                    </a:cubicBezTo>
                    <a:lnTo>
                      <a:pt x="210" y="2081"/>
                    </a:lnTo>
                    <a:lnTo>
                      <a:pt x="22" y="2303"/>
                    </a:lnTo>
                    <a:cubicBezTo>
                      <a:pt x="4" y="2325"/>
                      <a:pt x="0" y="2355"/>
                      <a:pt x="12" y="2381"/>
                    </a:cubicBezTo>
                    <a:cubicBezTo>
                      <a:pt x="24" y="2407"/>
                      <a:pt x="50" y="2424"/>
                      <a:pt x="78" y="2424"/>
                    </a:cubicBezTo>
                    <a:lnTo>
                      <a:pt x="745" y="2424"/>
                    </a:lnTo>
                    <a:cubicBezTo>
                      <a:pt x="767" y="2424"/>
                      <a:pt x="787" y="2414"/>
                      <a:pt x="801" y="2398"/>
                    </a:cubicBezTo>
                    <a:lnTo>
                      <a:pt x="1006" y="2154"/>
                    </a:lnTo>
                    <a:lnTo>
                      <a:pt x="1743" y="2154"/>
                    </a:lnTo>
                    <a:cubicBezTo>
                      <a:pt x="1758" y="2559"/>
                      <a:pt x="1888" y="2935"/>
                      <a:pt x="2102" y="3250"/>
                    </a:cubicBezTo>
                    <a:lnTo>
                      <a:pt x="1805" y="5061"/>
                    </a:lnTo>
                    <a:cubicBezTo>
                      <a:pt x="1801" y="5082"/>
                      <a:pt x="1807" y="5104"/>
                      <a:pt x="1821" y="5120"/>
                    </a:cubicBezTo>
                    <a:cubicBezTo>
                      <a:pt x="1835" y="5137"/>
                      <a:pt x="1856" y="5146"/>
                      <a:pt x="1877" y="5146"/>
                    </a:cubicBezTo>
                    <a:lnTo>
                      <a:pt x="5769" y="5146"/>
                    </a:lnTo>
                    <a:cubicBezTo>
                      <a:pt x="5791" y="5146"/>
                      <a:pt x="5811" y="5137"/>
                      <a:pt x="5825" y="5120"/>
                    </a:cubicBezTo>
                    <a:cubicBezTo>
                      <a:pt x="5839" y="5104"/>
                      <a:pt x="5845" y="5082"/>
                      <a:pt x="5842" y="5061"/>
                    </a:cubicBezTo>
                    <a:lnTo>
                      <a:pt x="5545" y="3250"/>
                    </a:lnTo>
                    <a:close/>
                    <a:moveTo>
                      <a:pt x="711" y="1885"/>
                    </a:moveTo>
                    <a:lnTo>
                      <a:pt x="814" y="2008"/>
                    </a:lnTo>
                    <a:lnTo>
                      <a:pt x="340" y="2008"/>
                    </a:lnTo>
                    <a:lnTo>
                      <a:pt x="236" y="1885"/>
                    </a:lnTo>
                    <a:lnTo>
                      <a:pt x="711" y="1885"/>
                    </a:lnTo>
                    <a:close/>
                    <a:moveTo>
                      <a:pt x="711" y="2277"/>
                    </a:moveTo>
                    <a:lnTo>
                      <a:pt x="236" y="2277"/>
                    </a:lnTo>
                    <a:lnTo>
                      <a:pt x="340" y="2154"/>
                    </a:lnTo>
                    <a:lnTo>
                      <a:pt x="814" y="2154"/>
                    </a:lnTo>
                    <a:lnTo>
                      <a:pt x="711" y="2277"/>
                    </a:lnTo>
                    <a:close/>
                    <a:moveTo>
                      <a:pt x="2297" y="2154"/>
                    </a:moveTo>
                    <a:cubicBezTo>
                      <a:pt x="2335" y="2963"/>
                      <a:pt x="3005" y="3609"/>
                      <a:pt x="3823" y="3609"/>
                    </a:cubicBezTo>
                    <a:cubicBezTo>
                      <a:pt x="4666" y="3609"/>
                      <a:pt x="5351" y="2924"/>
                      <a:pt x="5351" y="2081"/>
                    </a:cubicBezTo>
                    <a:cubicBezTo>
                      <a:pt x="5351" y="1238"/>
                      <a:pt x="4666" y="553"/>
                      <a:pt x="3823" y="553"/>
                    </a:cubicBezTo>
                    <a:cubicBezTo>
                      <a:pt x="3005" y="553"/>
                      <a:pt x="2335" y="1199"/>
                      <a:pt x="2297" y="2008"/>
                    </a:cubicBezTo>
                    <a:lnTo>
                      <a:pt x="1890" y="2008"/>
                    </a:lnTo>
                    <a:cubicBezTo>
                      <a:pt x="1929" y="975"/>
                      <a:pt x="2781" y="146"/>
                      <a:pt x="3823" y="146"/>
                    </a:cubicBezTo>
                    <a:cubicBezTo>
                      <a:pt x="4890" y="146"/>
                      <a:pt x="5758" y="1014"/>
                      <a:pt x="5758" y="2081"/>
                    </a:cubicBezTo>
                    <a:cubicBezTo>
                      <a:pt x="5758" y="3148"/>
                      <a:pt x="4890" y="4016"/>
                      <a:pt x="3823" y="4016"/>
                    </a:cubicBezTo>
                    <a:cubicBezTo>
                      <a:pt x="2781" y="4016"/>
                      <a:pt x="1929" y="3187"/>
                      <a:pt x="1890" y="2154"/>
                    </a:cubicBezTo>
                    <a:lnTo>
                      <a:pt x="2297" y="2154"/>
                    </a:lnTo>
                    <a:close/>
                    <a:moveTo>
                      <a:pt x="2852" y="2154"/>
                    </a:moveTo>
                    <a:cubicBezTo>
                      <a:pt x="2889" y="2658"/>
                      <a:pt x="3311" y="3056"/>
                      <a:pt x="3823" y="3056"/>
                    </a:cubicBezTo>
                    <a:cubicBezTo>
                      <a:pt x="4361" y="3056"/>
                      <a:pt x="4798" y="2619"/>
                      <a:pt x="4798" y="2081"/>
                    </a:cubicBezTo>
                    <a:cubicBezTo>
                      <a:pt x="4798" y="1543"/>
                      <a:pt x="4361" y="1106"/>
                      <a:pt x="3823" y="1106"/>
                    </a:cubicBezTo>
                    <a:cubicBezTo>
                      <a:pt x="3311" y="1106"/>
                      <a:pt x="2889" y="1504"/>
                      <a:pt x="2852" y="2008"/>
                    </a:cubicBezTo>
                    <a:lnTo>
                      <a:pt x="2444" y="2008"/>
                    </a:lnTo>
                    <a:cubicBezTo>
                      <a:pt x="2482" y="1280"/>
                      <a:pt x="3086" y="700"/>
                      <a:pt x="3823" y="700"/>
                    </a:cubicBezTo>
                    <a:cubicBezTo>
                      <a:pt x="4585" y="700"/>
                      <a:pt x="5205" y="1319"/>
                      <a:pt x="5205" y="2081"/>
                    </a:cubicBezTo>
                    <a:cubicBezTo>
                      <a:pt x="5205" y="2843"/>
                      <a:pt x="4585" y="3462"/>
                      <a:pt x="3823" y="3462"/>
                    </a:cubicBezTo>
                    <a:cubicBezTo>
                      <a:pt x="3086" y="3462"/>
                      <a:pt x="2482" y="2882"/>
                      <a:pt x="2444" y="2154"/>
                    </a:cubicBezTo>
                    <a:lnTo>
                      <a:pt x="2852" y="2154"/>
                    </a:lnTo>
                    <a:close/>
                    <a:moveTo>
                      <a:pt x="3408" y="2154"/>
                    </a:moveTo>
                    <a:cubicBezTo>
                      <a:pt x="3443" y="2352"/>
                      <a:pt x="3616" y="2503"/>
                      <a:pt x="3823" y="2503"/>
                    </a:cubicBezTo>
                    <a:cubicBezTo>
                      <a:pt x="4056" y="2503"/>
                      <a:pt x="4245" y="2313"/>
                      <a:pt x="4245" y="2081"/>
                    </a:cubicBezTo>
                    <a:cubicBezTo>
                      <a:pt x="4245" y="1849"/>
                      <a:pt x="4056" y="1659"/>
                      <a:pt x="3823" y="1659"/>
                    </a:cubicBezTo>
                    <a:cubicBezTo>
                      <a:pt x="3616" y="1659"/>
                      <a:pt x="3443" y="1810"/>
                      <a:pt x="3408" y="2008"/>
                    </a:cubicBezTo>
                    <a:lnTo>
                      <a:pt x="2999" y="2008"/>
                    </a:lnTo>
                    <a:cubicBezTo>
                      <a:pt x="3036" y="1585"/>
                      <a:pt x="3391" y="1253"/>
                      <a:pt x="3823" y="1253"/>
                    </a:cubicBezTo>
                    <a:cubicBezTo>
                      <a:pt x="4280" y="1253"/>
                      <a:pt x="4652" y="1624"/>
                      <a:pt x="4652" y="2081"/>
                    </a:cubicBezTo>
                    <a:cubicBezTo>
                      <a:pt x="4652" y="2538"/>
                      <a:pt x="4280" y="2909"/>
                      <a:pt x="3823" y="2909"/>
                    </a:cubicBezTo>
                    <a:cubicBezTo>
                      <a:pt x="3391" y="2909"/>
                      <a:pt x="3036" y="2577"/>
                      <a:pt x="2999" y="2154"/>
                    </a:cubicBezTo>
                    <a:lnTo>
                      <a:pt x="3408" y="2154"/>
                    </a:lnTo>
                    <a:close/>
                    <a:moveTo>
                      <a:pt x="3823" y="2008"/>
                    </a:moveTo>
                    <a:lnTo>
                      <a:pt x="3559" y="2008"/>
                    </a:lnTo>
                    <a:cubicBezTo>
                      <a:pt x="3591" y="1892"/>
                      <a:pt x="3697" y="1806"/>
                      <a:pt x="3823" y="1806"/>
                    </a:cubicBezTo>
                    <a:cubicBezTo>
                      <a:pt x="3975" y="1806"/>
                      <a:pt x="4098" y="1929"/>
                      <a:pt x="4098" y="2081"/>
                    </a:cubicBezTo>
                    <a:cubicBezTo>
                      <a:pt x="4098" y="2233"/>
                      <a:pt x="3975" y="2356"/>
                      <a:pt x="3823" y="2356"/>
                    </a:cubicBezTo>
                    <a:cubicBezTo>
                      <a:pt x="3697" y="2356"/>
                      <a:pt x="3591" y="2270"/>
                      <a:pt x="3559" y="2154"/>
                    </a:cubicBezTo>
                    <a:lnTo>
                      <a:pt x="3823" y="2154"/>
                    </a:lnTo>
                    <a:cubicBezTo>
                      <a:pt x="3864" y="2154"/>
                      <a:pt x="3897" y="2122"/>
                      <a:pt x="3897" y="2081"/>
                    </a:cubicBezTo>
                    <a:cubicBezTo>
                      <a:pt x="3897" y="2040"/>
                      <a:pt x="3864" y="2008"/>
                      <a:pt x="3823" y="2008"/>
                    </a:cubicBezTo>
                    <a:close/>
                    <a:moveTo>
                      <a:pt x="1964" y="4999"/>
                    </a:moveTo>
                    <a:lnTo>
                      <a:pt x="2224" y="3412"/>
                    </a:lnTo>
                    <a:cubicBezTo>
                      <a:pt x="2606" y="3870"/>
                      <a:pt x="3181" y="4162"/>
                      <a:pt x="3823" y="4162"/>
                    </a:cubicBezTo>
                    <a:cubicBezTo>
                      <a:pt x="4465" y="4162"/>
                      <a:pt x="5040" y="3870"/>
                      <a:pt x="5423" y="3412"/>
                    </a:cubicBezTo>
                    <a:lnTo>
                      <a:pt x="5683" y="4999"/>
                    </a:lnTo>
                    <a:lnTo>
                      <a:pt x="1964" y="499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8" name="ïşľíde"/>
            <p:cNvGrpSpPr/>
            <p:nvPr/>
          </p:nvGrpSpPr>
          <p:grpSpPr>
            <a:xfrm>
              <a:off x="1281593" y="5147545"/>
              <a:ext cx="2110432" cy="908538"/>
              <a:chOff x="6255080" y="5040792"/>
              <a:chExt cx="2110432" cy="908538"/>
            </a:xfrm>
          </p:grpSpPr>
          <p:sp>
            <p:nvSpPr>
              <p:cNvPr id="32" name="ïSļíde"/>
              <p:cNvSpPr>
                <a:spLocks/>
              </p:cNvSpPr>
              <p:nvPr/>
            </p:nvSpPr>
            <p:spPr bwMode="auto">
              <a:xfrm>
                <a:off x="6255080" y="5391931"/>
                <a:ext cx="2110432" cy="557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rIns="90000" anchor="t" anchorCtr="0">
                <a:normAutofit fontScale="92500" lnSpcReduction="20000"/>
              </a:bodyPr>
              <a:lstStyle/>
              <a:p>
                <a:pPr algn="ctr" eaLnBrk="1" hangingPunct="1">
                  <a:lnSpc>
                    <a:spcPct val="12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33" name="íṡḷïďê"/>
              <p:cNvSpPr txBox="1">
                <a:spLocks/>
              </p:cNvSpPr>
              <p:nvPr/>
            </p:nvSpPr>
            <p:spPr bwMode="auto">
              <a:xfrm>
                <a:off x="6255080" y="5040792"/>
                <a:ext cx="2110432" cy="351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rIns="90000">
                <a:normAutofit fontScale="92500" lnSpcReduction="20000"/>
              </a:bodyPr>
              <a:lstStyle/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9" name="îś1ïḑe"/>
            <p:cNvGrpSpPr/>
            <p:nvPr/>
          </p:nvGrpSpPr>
          <p:grpSpPr>
            <a:xfrm>
              <a:off x="3330298" y="3609169"/>
              <a:ext cx="2110432" cy="908538"/>
              <a:chOff x="6255080" y="5040792"/>
              <a:chExt cx="2110432" cy="908538"/>
            </a:xfrm>
          </p:grpSpPr>
          <p:sp>
            <p:nvSpPr>
              <p:cNvPr id="30" name="iṣḻîdè"/>
              <p:cNvSpPr>
                <a:spLocks/>
              </p:cNvSpPr>
              <p:nvPr/>
            </p:nvSpPr>
            <p:spPr bwMode="auto">
              <a:xfrm>
                <a:off x="6255080" y="5391931"/>
                <a:ext cx="2110432" cy="557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rIns="90000" anchor="t" anchorCtr="0">
                <a:normAutofit fontScale="92500" lnSpcReduction="20000"/>
              </a:bodyPr>
              <a:lstStyle/>
              <a:p>
                <a:pPr algn="ctr" eaLnBrk="1" hangingPunct="1">
                  <a:lnSpc>
                    <a:spcPct val="12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31" name="îsliḓe"/>
              <p:cNvSpPr txBox="1">
                <a:spLocks/>
              </p:cNvSpPr>
              <p:nvPr/>
            </p:nvSpPr>
            <p:spPr bwMode="auto">
              <a:xfrm>
                <a:off x="6255080" y="5040792"/>
                <a:ext cx="2110432" cy="351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rIns="90000">
                <a:normAutofit fontScale="92500" lnSpcReduction="20000"/>
              </a:bodyPr>
              <a:lstStyle/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0" name="ísḻïďe"/>
            <p:cNvGrpSpPr/>
            <p:nvPr/>
          </p:nvGrpSpPr>
          <p:grpSpPr>
            <a:xfrm>
              <a:off x="5058943" y="4737189"/>
              <a:ext cx="2110432" cy="908538"/>
              <a:chOff x="6255080" y="5040792"/>
              <a:chExt cx="2110432" cy="908538"/>
            </a:xfrm>
          </p:grpSpPr>
          <p:sp>
            <p:nvSpPr>
              <p:cNvPr id="28" name="íṡ1iḑé"/>
              <p:cNvSpPr>
                <a:spLocks/>
              </p:cNvSpPr>
              <p:nvPr/>
            </p:nvSpPr>
            <p:spPr bwMode="auto">
              <a:xfrm>
                <a:off x="6255080" y="5391931"/>
                <a:ext cx="2110432" cy="557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rIns="90000" anchor="t" anchorCtr="0">
                <a:normAutofit fontScale="92500" lnSpcReduction="20000"/>
              </a:bodyPr>
              <a:lstStyle/>
              <a:p>
                <a:pPr algn="ctr" eaLnBrk="1" hangingPunct="1">
                  <a:lnSpc>
                    <a:spcPct val="12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29" name="ïš1idè"/>
              <p:cNvSpPr txBox="1">
                <a:spLocks/>
              </p:cNvSpPr>
              <p:nvPr/>
            </p:nvSpPr>
            <p:spPr bwMode="auto">
              <a:xfrm>
                <a:off x="6255080" y="5040792"/>
                <a:ext cx="2110432" cy="351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rIns="90000">
                <a:normAutofit fontScale="92500" lnSpcReduction="20000"/>
              </a:bodyPr>
              <a:lstStyle/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1" name="îS1îdê"/>
            <p:cNvGrpSpPr/>
            <p:nvPr/>
          </p:nvGrpSpPr>
          <p:grpSpPr>
            <a:xfrm>
              <a:off x="6980471" y="3833200"/>
              <a:ext cx="2110432" cy="908538"/>
              <a:chOff x="6255080" y="5040792"/>
              <a:chExt cx="2110432" cy="908538"/>
            </a:xfrm>
          </p:grpSpPr>
          <p:sp>
            <p:nvSpPr>
              <p:cNvPr id="26" name="íṡ1íḑè"/>
              <p:cNvSpPr>
                <a:spLocks/>
              </p:cNvSpPr>
              <p:nvPr/>
            </p:nvSpPr>
            <p:spPr bwMode="auto">
              <a:xfrm>
                <a:off x="6255080" y="5391931"/>
                <a:ext cx="2110432" cy="557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rIns="90000" anchor="t" anchorCtr="0">
                <a:normAutofit fontScale="92500" lnSpcReduction="20000"/>
              </a:bodyPr>
              <a:lstStyle/>
              <a:p>
                <a:pPr algn="ctr" eaLnBrk="1" hangingPunct="1">
                  <a:lnSpc>
                    <a:spcPct val="12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27" name="îşḻídê"/>
              <p:cNvSpPr txBox="1">
                <a:spLocks/>
              </p:cNvSpPr>
              <p:nvPr/>
            </p:nvSpPr>
            <p:spPr bwMode="auto">
              <a:xfrm>
                <a:off x="6255080" y="5040792"/>
                <a:ext cx="2110432" cy="351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rIns="90000">
                <a:normAutofit fontScale="92500" lnSpcReduction="20000"/>
              </a:bodyPr>
              <a:lstStyle/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2" name="íS1ídè"/>
            <p:cNvGrpSpPr/>
            <p:nvPr/>
          </p:nvGrpSpPr>
          <p:grpSpPr>
            <a:xfrm>
              <a:off x="9019080" y="4293080"/>
              <a:ext cx="2110432" cy="908538"/>
              <a:chOff x="6255080" y="5040792"/>
              <a:chExt cx="2110432" cy="908538"/>
            </a:xfrm>
          </p:grpSpPr>
          <p:sp>
            <p:nvSpPr>
              <p:cNvPr id="24" name="ï$ľíḑè"/>
              <p:cNvSpPr>
                <a:spLocks/>
              </p:cNvSpPr>
              <p:nvPr/>
            </p:nvSpPr>
            <p:spPr bwMode="auto">
              <a:xfrm>
                <a:off x="6255080" y="5391931"/>
                <a:ext cx="2110432" cy="557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rIns="90000" anchor="t" anchorCtr="0">
                <a:normAutofit fontScale="92500" lnSpcReduction="20000"/>
              </a:bodyPr>
              <a:lstStyle/>
              <a:p>
                <a:pPr algn="ctr" eaLnBrk="1" hangingPunct="1">
                  <a:lnSpc>
                    <a:spcPct val="12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25" name="ïŝľíďé"/>
              <p:cNvSpPr txBox="1">
                <a:spLocks/>
              </p:cNvSpPr>
              <p:nvPr/>
            </p:nvSpPr>
            <p:spPr bwMode="auto">
              <a:xfrm>
                <a:off x="6255080" y="5040792"/>
                <a:ext cx="2110432" cy="351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rIns="90000">
                <a:normAutofit fontScale="92500" lnSpcReduction="20000"/>
              </a:bodyPr>
              <a:lstStyle/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23" name="直接连接符 22"/>
            <p:cNvCxnSpPr/>
            <p:nvPr/>
          </p:nvCxnSpPr>
          <p:spPr>
            <a:xfrm flipV="1">
              <a:off x="10075276" y="2576684"/>
              <a:ext cx="0" cy="1202273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组合 43"/>
          <p:cNvGrpSpPr/>
          <p:nvPr/>
        </p:nvGrpSpPr>
        <p:grpSpPr>
          <a:xfrm>
            <a:off x="1158873" y="474940"/>
            <a:ext cx="3888432" cy="648081"/>
            <a:chOff x="1057275" y="431398"/>
            <a:chExt cx="3888432" cy="648081"/>
          </a:xfrm>
        </p:grpSpPr>
        <p:sp>
          <p:nvSpPr>
            <p:cNvPr id="45" name="文本框 44"/>
            <p:cNvSpPr txBox="1"/>
            <p:nvPr/>
          </p:nvSpPr>
          <p:spPr>
            <a:xfrm>
              <a:off x="1057275" y="431398"/>
              <a:ext cx="1728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131313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131313"/>
                </a:solidFill>
                <a:cs typeface="+mn-ea"/>
                <a:sym typeface="+mn-lt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1057275" y="802480"/>
              <a:ext cx="388843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enter your text messages</a:t>
              </a:r>
            </a:p>
          </p:txBody>
        </p:sp>
      </p:grpSp>
      <p:sp>
        <p:nvSpPr>
          <p:cNvPr id="47" name="同心圆 46"/>
          <p:cNvSpPr/>
          <p:nvPr/>
        </p:nvSpPr>
        <p:spPr>
          <a:xfrm>
            <a:off x="483118" y="513651"/>
            <a:ext cx="574157" cy="574157"/>
          </a:xfrm>
          <a:prstGeom prst="donut">
            <a:avLst>
              <a:gd name="adj" fmla="val 26576"/>
            </a:avLst>
          </a:prstGeom>
          <a:gradFill>
            <a:gsLst>
              <a:gs pos="0">
                <a:srgbClr val="3323B1"/>
              </a:gs>
              <a:gs pos="38000">
                <a:srgbClr val="613EC2"/>
              </a:gs>
              <a:gs pos="18000">
                <a:srgbClr val="4F35B9"/>
              </a:gs>
              <a:gs pos="67000">
                <a:srgbClr val="9456D4"/>
              </a:gs>
              <a:gs pos="100000">
                <a:srgbClr val="A561DC"/>
              </a:gs>
            </a:gsLst>
            <a:lin ang="540000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39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500">
        <p14:gallery dir="l"/>
      </p:transition>
    </mc:Choice>
    <mc:Fallback xmlns="">
      <p:transition spd="slow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643f97ef-553e-4a3c-afa9-a63b2da977ae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125799" y="1913205"/>
            <a:ext cx="9940402" cy="4191567"/>
            <a:chOff x="804390" y="1642149"/>
            <a:chExt cx="10583220" cy="4462624"/>
          </a:xfrm>
        </p:grpSpPr>
        <p:sp>
          <p:nvSpPr>
            <p:cNvPr id="4" name="ï$ļiḑè"/>
            <p:cNvSpPr/>
            <p:nvPr/>
          </p:nvSpPr>
          <p:spPr>
            <a:xfrm>
              <a:off x="3865780" y="3212976"/>
              <a:ext cx="4460440" cy="2342150"/>
            </a:xfrm>
            <a:prstGeom prst="trapezoid">
              <a:avLst>
                <a:gd name="adj" fmla="val 6325"/>
              </a:avLst>
            </a:prstGeom>
            <a:noFill/>
            <a:ln w="19050">
              <a:solidFill>
                <a:srgbClr val="4730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" name="íšlíḋè"/>
            <p:cNvSpPr/>
            <p:nvPr/>
          </p:nvSpPr>
          <p:spPr>
            <a:xfrm>
              <a:off x="4439816" y="1904967"/>
              <a:ext cx="3312368" cy="4199806"/>
            </a:xfrm>
            <a:prstGeom prst="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6" name="îś1ïḑê"/>
            <p:cNvGrpSpPr/>
            <p:nvPr/>
          </p:nvGrpSpPr>
          <p:grpSpPr>
            <a:xfrm>
              <a:off x="3750400" y="2983101"/>
              <a:ext cx="537460" cy="537460"/>
              <a:chOff x="5675954" y="2249137"/>
              <a:chExt cx="648072" cy="648072"/>
            </a:xfrm>
          </p:grpSpPr>
          <p:sp>
            <p:nvSpPr>
              <p:cNvPr id="29" name="îṡľiḑe"/>
              <p:cNvSpPr/>
              <p:nvPr/>
            </p:nvSpPr>
            <p:spPr>
              <a:xfrm>
                <a:off x="5675954" y="2249137"/>
                <a:ext cx="648072" cy="648072"/>
              </a:xfrm>
              <a:prstGeom prst="ellipse">
                <a:avLst/>
              </a:prstGeom>
              <a:solidFill>
                <a:schemeClr val="accent4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0" name="íśļidè"/>
              <p:cNvSpPr>
                <a:spLocks/>
              </p:cNvSpPr>
              <p:nvPr/>
            </p:nvSpPr>
            <p:spPr bwMode="auto">
              <a:xfrm>
                <a:off x="5809844" y="2390028"/>
                <a:ext cx="380293" cy="366291"/>
              </a:xfrm>
              <a:custGeom>
                <a:avLst/>
                <a:gdLst>
                  <a:gd name="connsiteX0" fmla="*/ 297615 w 597921"/>
                  <a:gd name="connsiteY0" fmla="*/ 96957 h 598324"/>
                  <a:gd name="connsiteX1" fmla="*/ 323434 w 597921"/>
                  <a:gd name="connsiteY1" fmla="*/ 122740 h 598324"/>
                  <a:gd name="connsiteX2" fmla="*/ 323434 w 597921"/>
                  <a:gd name="connsiteY2" fmla="*/ 289852 h 598324"/>
                  <a:gd name="connsiteX3" fmla="*/ 462572 w 597921"/>
                  <a:gd name="connsiteY3" fmla="*/ 289852 h 598324"/>
                  <a:gd name="connsiteX4" fmla="*/ 487913 w 597921"/>
                  <a:gd name="connsiteY4" fmla="*/ 315157 h 598324"/>
                  <a:gd name="connsiteX5" fmla="*/ 462572 w 597921"/>
                  <a:gd name="connsiteY5" fmla="*/ 340463 h 598324"/>
                  <a:gd name="connsiteX6" fmla="*/ 297615 w 597921"/>
                  <a:gd name="connsiteY6" fmla="*/ 340463 h 598324"/>
                  <a:gd name="connsiteX7" fmla="*/ 272274 w 597921"/>
                  <a:gd name="connsiteY7" fmla="*/ 315157 h 598324"/>
                  <a:gd name="connsiteX8" fmla="*/ 272274 w 597921"/>
                  <a:gd name="connsiteY8" fmla="*/ 122740 h 598324"/>
                  <a:gd name="connsiteX9" fmla="*/ 297615 w 597921"/>
                  <a:gd name="connsiteY9" fmla="*/ 96957 h 598324"/>
                  <a:gd name="connsiteX10" fmla="*/ 298127 w 597921"/>
                  <a:gd name="connsiteY10" fmla="*/ 0 h 598324"/>
                  <a:gd name="connsiteX11" fmla="*/ 597921 w 597921"/>
                  <a:gd name="connsiteY11" fmla="*/ 299401 h 598324"/>
                  <a:gd name="connsiteX12" fmla="*/ 298127 w 597921"/>
                  <a:gd name="connsiteY12" fmla="*/ 598324 h 598324"/>
                  <a:gd name="connsiteX13" fmla="*/ 35150 w 597921"/>
                  <a:gd name="connsiteY13" fmla="*/ 442177 h 598324"/>
                  <a:gd name="connsiteX14" fmla="*/ 34194 w 597921"/>
                  <a:gd name="connsiteY14" fmla="*/ 432149 h 598324"/>
                  <a:gd name="connsiteX15" fmla="*/ 40410 w 597921"/>
                  <a:gd name="connsiteY15" fmla="*/ 424509 h 598324"/>
                  <a:gd name="connsiteX16" fmla="*/ 74836 w 597921"/>
                  <a:gd name="connsiteY16" fmla="*/ 407796 h 598324"/>
                  <a:gd name="connsiteX17" fmla="*/ 91571 w 597921"/>
                  <a:gd name="connsiteY17" fmla="*/ 413049 h 598324"/>
                  <a:gd name="connsiteX18" fmla="*/ 298127 w 597921"/>
                  <a:gd name="connsiteY18" fmla="*/ 534815 h 598324"/>
                  <a:gd name="connsiteX19" fmla="*/ 534328 w 597921"/>
                  <a:gd name="connsiteY19" fmla="*/ 299401 h 598324"/>
                  <a:gd name="connsiteX20" fmla="*/ 298127 w 597921"/>
                  <a:gd name="connsiteY20" fmla="*/ 63509 h 598324"/>
                  <a:gd name="connsiteX21" fmla="*/ 145123 w 597921"/>
                  <a:gd name="connsiteY21" fmla="*/ 120333 h 598324"/>
                  <a:gd name="connsiteX22" fmla="*/ 200587 w 597921"/>
                  <a:gd name="connsiteY22" fmla="*/ 142299 h 598324"/>
                  <a:gd name="connsiteX23" fmla="*/ 208237 w 597921"/>
                  <a:gd name="connsiteY23" fmla="*/ 152327 h 598324"/>
                  <a:gd name="connsiteX24" fmla="*/ 203456 w 597921"/>
                  <a:gd name="connsiteY24" fmla="*/ 164265 h 598324"/>
                  <a:gd name="connsiteX25" fmla="*/ 48060 w 597921"/>
                  <a:gd name="connsiteY25" fmla="*/ 285553 h 598324"/>
                  <a:gd name="connsiteX26" fmla="*/ 35150 w 597921"/>
                  <a:gd name="connsiteY26" fmla="*/ 287463 h 598324"/>
                  <a:gd name="connsiteX27" fmla="*/ 27500 w 597921"/>
                  <a:gd name="connsiteY27" fmla="*/ 277435 h 598324"/>
                  <a:gd name="connsiteX28" fmla="*/ 246 w 597921"/>
                  <a:gd name="connsiteY28" fmla="*/ 82132 h 598324"/>
                  <a:gd name="connsiteX29" fmla="*/ 4550 w 597921"/>
                  <a:gd name="connsiteY29" fmla="*/ 70194 h 598324"/>
                  <a:gd name="connsiteX30" fmla="*/ 17459 w 597921"/>
                  <a:gd name="connsiteY30" fmla="*/ 68762 h 598324"/>
                  <a:gd name="connsiteX31" fmla="*/ 80574 w 597921"/>
                  <a:gd name="connsiteY31" fmla="*/ 94070 h 598324"/>
                  <a:gd name="connsiteX32" fmla="*/ 298127 w 597921"/>
                  <a:gd name="connsiteY32" fmla="*/ 0 h 5983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597921" h="598324">
                    <a:moveTo>
                      <a:pt x="297615" y="96957"/>
                    </a:moveTo>
                    <a:cubicBezTo>
                      <a:pt x="311959" y="96957"/>
                      <a:pt x="323434" y="108416"/>
                      <a:pt x="323434" y="122740"/>
                    </a:cubicBezTo>
                    <a:lnTo>
                      <a:pt x="323434" y="289852"/>
                    </a:lnTo>
                    <a:lnTo>
                      <a:pt x="462572" y="289852"/>
                    </a:lnTo>
                    <a:cubicBezTo>
                      <a:pt x="476438" y="289852"/>
                      <a:pt x="487913" y="301311"/>
                      <a:pt x="487913" y="315157"/>
                    </a:cubicBezTo>
                    <a:cubicBezTo>
                      <a:pt x="487913" y="329004"/>
                      <a:pt x="476438" y="340463"/>
                      <a:pt x="462572" y="340463"/>
                    </a:cubicBezTo>
                    <a:lnTo>
                      <a:pt x="297615" y="340463"/>
                    </a:lnTo>
                    <a:cubicBezTo>
                      <a:pt x="283749" y="340463"/>
                      <a:pt x="272274" y="329004"/>
                      <a:pt x="272274" y="315157"/>
                    </a:cubicBezTo>
                    <a:lnTo>
                      <a:pt x="272274" y="122740"/>
                    </a:lnTo>
                    <a:cubicBezTo>
                      <a:pt x="272274" y="108416"/>
                      <a:pt x="283749" y="96957"/>
                      <a:pt x="297615" y="96957"/>
                    </a:cubicBezTo>
                    <a:close/>
                    <a:moveTo>
                      <a:pt x="298127" y="0"/>
                    </a:moveTo>
                    <a:cubicBezTo>
                      <a:pt x="463564" y="0"/>
                      <a:pt x="597921" y="134181"/>
                      <a:pt x="597921" y="299401"/>
                    </a:cubicBezTo>
                    <a:cubicBezTo>
                      <a:pt x="597921" y="464143"/>
                      <a:pt x="463564" y="598324"/>
                      <a:pt x="298127" y="598324"/>
                    </a:cubicBezTo>
                    <a:cubicBezTo>
                      <a:pt x="188155" y="598324"/>
                      <a:pt x="87268" y="538635"/>
                      <a:pt x="35150" y="442177"/>
                    </a:cubicBezTo>
                    <a:cubicBezTo>
                      <a:pt x="33238" y="438835"/>
                      <a:pt x="32760" y="435492"/>
                      <a:pt x="34194" y="432149"/>
                    </a:cubicBezTo>
                    <a:cubicBezTo>
                      <a:pt x="35150" y="428807"/>
                      <a:pt x="37541" y="425942"/>
                      <a:pt x="40410" y="424509"/>
                    </a:cubicBezTo>
                    <a:lnTo>
                      <a:pt x="74836" y="407796"/>
                    </a:lnTo>
                    <a:cubicBezTo>
                      <a:pt x="81052" y="404931"/>
                      <a:pt x="88702" y="407319"/>
                      <a:pt x="91571" y="413049"/>
                    </a:cubicBezTo>
                    <a:cubicBezTo>
                      <a:pt x="133169" y="488018"/>
                      <a:pt x="212540" y="534815"/>
                      <a:pt x="298127" y="534815"/>
                    </a:cubicBezTo>
                    <a:cubicBezTo>
                      <a:pt x="428181" y="534815"/>
                      <a:pt x="534328" y="429284"/>
                      <a:pt x="534328" y="299401"/>
                    </a:cubicBezTo>
                    <a:cubicBezTo>
                      <a:pt x="534328" y="169517"/>
                      <a:pt x="428181" y="63509"/>
                      <a:pt x="298127" y="63509"/>
                    </a:cubicBezTo>
                    <a:cubicBezTo>
                      <a:pt x="242185" y="63509"/>
                      <a:pt x="187677" y="83565"/>
                      <a:pt x="145123" y="120333"/>
                    </a:cubicBezTo>
                    <a:lnTo>
                      <a:pt x="200587" y="142299"/>
                    </a:lnTo>
                    <a:cubicBezTo>
                      <a:pt x="204890" y="144209"/>
                      <a:pt x="207759" y="148029"/>
                      <a:pt x="208237" y="152327"/>
                    </a:cubicBezTo>
                    <a:cubicBezTo>
                      <a:pt x="208715" y="157102"/>
                      <a:pt x="207281" y="161399"/>
                      <a:pt x="203456" y="164265"/>
                    </a:cubicBezTo>
                    <a:lnTo>
                      <a:pt x="48060" y="285553"/>
                    </a:lnTo>
                    <a:cubicBezTo>
                      <a:pt x="44235" y="288418"/>
                      <a:pt x="39454" y="289373"/>
                      <a:pt x="35150" y="287463"/>
                    </a:cubicBezTo>
                    <a:cubicBezTo>
                      <a:pt x="31325" y="285553"/>
                      <a:pt x="27978" y="281733"/>
                      <a:pt x="27500" y="277435"/>
                    </a:cubicBezTo>
                    <a:lnTo>
                      <a:pt x="246" y="82132"/>
                    </a:lnTo>
                    <a:cubicBezTo>
                      <a:pt x="-710" y="77835"/>
                      <a:pt x="1203" y="73060"/>
                      <a:pt x="4550" y="70194"/>
                    </a:cubicBezTo>
                    <a:cubicBezTo>
                      <a:pt x="8375" y="67807"/>
                      <a:pt x="13156" y="66852"/>
                      <a:pt x="17459" y="68762"/>
                    </a:cubicBezTo>
                    <a:lnTo>
                      <a:pt x="80574" y="94070"/>
                    </a:lnTo>
                    <a:cubicBezTo>
                      <a:pt x="137472" y="33426"/>
                      <a:pt x="214931" y="0"/>
                      <a:pt x="29812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ïṣḷîḓè"/>
            <p:cNvGrpSpPr/>
            <p:nvPr/>
          </p:nvGrpSpPr>
          <p:grpSpPr>
            <a:xfrm>
              <a:off x="7904141" y="2983101"/>
              <a:ext cx="537460" cy="537460"/>
              <a:chOff x="4792557" y="2249137"/>
              <a:chExt cx="648072" cy="648072"/>
            </a:xfrm>
          </p:grpSpPr>
          <p:sp>
            <p:nvSpPr>
              <p:cNvPr id="27" name="íṡḻíde"/>
              <p:cNvSpPr/>
              <p:nvPr/>
            </p:nvSpPr>
            <p:spPr>
              <a:xfrm>
                <a:off x="4792557" y="2249137"/>
                <a:ext cx="648072" cy="648072"/>
              </a:xfrm>
              <a:prstGeom prst="ellips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8" name="islïḋè"/>
              <p:cNvSpPr>
                <a:spLocks/>
              </p:cNvSpPr>
              <p:nvPr/>
            </p:nvSpPr>
            <p:spPr bwMode="auto">
              <a:xfrm>
                <a:off x="4926447" y="2390028"/>
                <a:ext cx="380293" cy="366291"/>
              </a:xfrm>
              <a:custGeom>
                <a:avLst/>
                <a:gdLst>
                  <a:gd name="T0" fmla="*/ 4096 w 6827"/>
                  <a:gd name="T1" fmla="*/ 4551 h 6827"/>
                  <a:gd name="T2" fmla="*/ 6258 w 6827"/>
                  <a:gd name="T3" fmla="*/ 4096 h 6827"/>
                  <a:gd name="T4" fmla="*/ 2348 w 6827"/>
                  <a:gd name="T5" fmla="*/ 4911 h 6827"/>
                  <a:gd name="T6" fmla="*/ 569 w 6827"/>
                  <a:gd name="T7" fmla="*/ 4551 h 6827"/>
                  <a:gd name="T8" fmla="*/ 569 w 6827"/>
                  <a:gd name="T9" fmla="*/ 3982 h 6827"/>
                  <a:gd name="T10" fmla="*/ 1707 w 6827"/>
                  <a:gd name="T11" fmla="*/ 2503 h 6827"/>
                  <a:gd name="T12" fmla="*/ 3868 w 6827"/>
                  <a:gd name="T13" fmla="*/ 2731 h 6827"/>
                  <a:gd name="T14" fmla="*/ 5827 w 6827"/>
                  <a:gd name="T15" fmla="*/ 2004 h 6827"/>
                  <a:gd name="T16" fmla="*/ 6258 w 6827"/>
                  <a:gd name="T17" fmla="*/ 1820 h 6827"/>
                  <a:gd name="T18" fmla="*/ 4779 w 6827"/>
                  <a:gd name="T19" fmla="*/ 0 h 6827"/>
                  <a:gd name="T20" fmla="*/ 2854 w 6827"/>
                  <a:gd name="T21" fmla="*/ 2381 h 6827"/>
                  <a:gd name="T22" fmla="*/ 1239 w 6827"/>
                  <a:gd name="T23" fmla="*/ 2257 h 6827"/>
                  <a:gd name="T24" fmla="*/ 569 w 6827"/>
                  <a:gd name="T25" fmla="*/ 2844 h 6827"/>
                  <a:gd name="T26" fmla="*/ 569 w 6827"/>
                  <a:gd name="T27" fmla="*/ 2276 h 6827"/>
                  <a:gd name="T28" fmla="*/ 569 w 6827"/>
                  <a:gd name="T29" fmla="*/ 1707 h 6827"/>
                  <a:gd name="T30" fmla="*/ 569 w 6827"/>
                  <a:gd name="T31" fmla="*/ 1138 h 6827"/>
                  <a:gd name="T32" fmla="*/ 569 w 6827"/>
                  <a:gd name="T33" fmla="*/ 569 h 6827"/>
                  <a:gd name="T34" fmla="*/ 341 w 6827"/>
                  <a:gd name="T35" fmla="*/ 0 h 6827"/>
                  <a:gd name="T36" fmla="*/ 114 w 6827"/>
                  <a:gd name="T37" fmla="*/ 569 h 6827"/>
                  <a:gd name="T38" fmla="*/ 114 w 6827"/>
                  <a:gd name="T39" fmla="*/ 1138 h 6827"/>
                  <a:gd name="T40" fmla="*/ 114 w 6827"/>
                  <a:gd name="T41" fmla="*/ 1707 h 6827"/>
                  <a:gd name="T42" fmla="*/ 114 w 6827"/>
                  <a:gd name="T43" fmla="*/ 2276 h 6827"/>
                  <a:gd name="T44" fmla="*/ 114 w 6827"/>
                  <a:gd name="T45" fmla="*/ 2844 h 6827"/>
                  <a:gd name="T46" fmla="*/ 114 w 6827"/>
                  <a:gd name="T47" fmla="*/ 3413 h 6827"/>
                  <a:gd name="T48" fmla="*/ 114 w 6827"/>
                  <a:gd name="T49" fmla="*/ 3982 h 6827"/>
                  <a:gd name="T50" fmla="*/ 114 w 6827"/>
                  <a:gd name="T51" fmla="*/ 4551 h 6827"/>
                  <a:gd name="T52" fmla="*/ 114 w 6827"/>
                  <a:gd name="T53" fmla="*/ 5120 h 6827"/>
                  <a:gd name="T54" fmla="*/ 114 w 6827"/>
                  <a:gd name="T55" fmla="*/ 5689 h 6827"/>
                  <a:gd name="T56" fmla="*/ 114 w 6827"/>
                  <a:gd name="T57" fmla="*/ 6258 h 6827"/>
                  <a:gd name="T58" fmla="*/ 683 w 6827"/>
                  <a:gd name="T59" fmla="*/ 6713 h 6827"/>
                  <a:gd name="T60" fmla="*/ 1252 w 6827"/>
                  <a:gd name="T61" fmla="*/ 6713 h 6827"/>
                  <a:gd name="T62" fmla="*/ 1820 w 6827"/>
                  <a:gd name="T63" fmla="*/ 6713 h 6827"/>
                  <a:gd name="T64" fmla="*/ 2389 w 6827"/>
                  <a:gd name="T65" fmla="*/ 6713 h 6827"/>
                  <a:gd name="T66" fmla="*/ 2958 w 6827"/>
                  <a:gd name="T67" fmla="*/ 6713 h 6827"/>
                  <a:gd name="T68" fmla="*/ 3527 w 6827"/>
                  <a:gd name="T69" fmla="*/ 6713 h 6827"/>
                  <a:gd name="T70" fmla="*/ 4096 w 6827"/>
                  <a:gd name="T71" fmla="*/ 6713 h 6827"/>
                  <a:gd name="T72" fmla="*/ 4665 w 6827"/>
                  <a:gd name="T73" fmla="*/ 6713 h 6827"/>
                  <a:gd name="T74" fmla="*/ 5234 w 6827"/>
                  <a:gd name="T75" fmla="*/ 6713 h 6827"/>
                  <a:gd name="T76" fmla="*/ 5803 w 6827"/>
                  <a:gd name="T77" fmla="*/ 6713 h 6827"/>
                  <a:gd name="T78" fmla="*/ 6371 w 6827"/>
                  <a:gd name="T79" fmla="*/ 6713 h 6827"/>
                  <a:gd name="T80" fmla="*/ 6827 w 6827"/>
                  <a:gd name="T81" fmla="*/ 6485 h 6827"/>
                  <a:gd name="T82" fmla="*/ 6371 w 6827"/>
                  <a:gd name="T83" fmla="*/ 6258 h 6827"/>
                  <a:gd name="T84" fmla="*/ 5803 w 6827"/>
                  <a:gd name="T85" fmla="*/ 6258 h 6827"/>
                  <a:gd name="T86" fmla="*/ 5234 w 6827"/>
                  <a:gd name="T87" fmla="*/ 6258 h 6827"/>
                  <a:gd name="T88" fmla="*/ 4665 w 6827"/>
                  <a:gd name="T89" fmla="*/ 6258 h 6827"/>
                  <a:gd name="T90" fmla="*/ 4096 w 6827"/>
                  <a:gd name="T91" fmla="*/ 6258 h 6827"/>
                  <a:gd name="T92" fmla="*/ 3527 w 6827"/>
                  <a:gd name="T93" fmla="*/ 6258 h 6827"/>
                  <a:gd name="T94" fmla="*/ 2958 w 6827"/>
                  <a:gd name="T95" fmla="*/ 6258 h 6827"/>
                  <a:gd name="T96" fmla="*/ 2389 w 6827"/>
                  <a:gd name="T97" fmla="*/ 6258 h 6827"/>
                  <a:gd name="T98" fmla="*/ 1820 w 6827"/>
                  <a:gd name="T99" fmla="*/ 6258 h 6827"/>
                  <a:gd name="T100" fmla="*/ 1252 w 6827"/>
                  <a:gd name="T101" fmla="*/ 6258 h 6827"/>
                  <a:gd name="T102" fmla="*/ 683 w 6827"/>
                  <a:gd name="T103" fmla="*/ 6258 h 6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27" h="6827">
                    <a:moveTo>
                      <a:pt x="1263" y="5234"/>
                    </a:moveTo>
                    <a:cubicBezTo>
                      <a:pt x="1316" y="5493"/>
                      <a:pt x="1546" y="5689"/>
                      <a:pt x="1820" y="5689"/>
                    </a:cubicBezTo>
                    <a:cubicBezTo>
                      <a:pt x="2114" y="5689"/>
                      <a:pt x="2354" y="5464"/>
                      <a:pt x="2383" y="5178"/>
                    </a:cubicBezTo>
                    <a:lnTo>
                      <a:pt x="3568" y="4191"/>
                    </a:lnTo>
                    <a:cubicBezTo>
                      <a:pt x="3652" y="4401"/>
                      <a:pt x="3856" y="4551"/>
                      <a:pt x="4096" y="4551"/>
                    </a:cubicBezTo>
                    <a:cubicBezTo>
                      <a:pt x="4348" y="4551"/>
                      <a:pt x="4560" y="4385"/>
                      <a:pt x="4635" y="4157"/>
                    </a:cubicBezTo>
                    <a:lnTo>
                      <a:pt x="5696" y="4736"/>
                    </a:lnTo>
                    <a:cubicBezTo>
                      <a:pt x="5732" y="5016"/>
                      <a:pt x="5969" y="5234"/>
                      <a:pt x="6258" y="5234"/>
                    </a:cubicBezTo>
                    <a:cubicBezTo>
                      <a:pt x="6571" y="5234"/>
                      <a:pt x="6827" y="4979"/>
                      <a:pt x="6827" y="4665"/>
                    </a:cubicBezTo>
                    <a:cubicBezTo>
                      <a:pt x="6827" y="4351"/>
                      <a:pt x="6571" y="4096"/>
                      <a:pt x="6258" y="4096"/>
                    </a:cubicBezTo>
                    <a:cubicBezTo>
                      <a:pt x="6006" y="4096"/>
                      <a:pt x="5794" y="4262"/>
                      <a:pt x="5719" y="4490"/>
                    </a:cubicBezTo>
                    <a:lnTo>
                      <a:pt x="4658" y="3911"/>
                    </a:lnTo>
                    <a:cubicBezTo>
                      <a:pt x="4622" y="3631"/>
                      <a:pt x="4385" y="3413"/>
                      <a:pt x="4096" y="3413"/>
                    </a:cubicBezTo>
                    <a:cubicBezTo>
                      <a:pt x="3802" y="3413"/>
                      <a:pt x="3563" y="3638"/>
                      <a:pt x="3533" y="3924"/>
                    </a:cubicBezTo>
                    <a:lnTo>
                      <a:pt x="2348" y="4911"/>
                    </a:lnTo>
                    <a:cubicBezTo>
                      <a:pt x="2265" y="4701"/>
                      <a:pt x="2060" y="4551"/>
                      <a:pt x="1820" y="4551"/>
                    </a:cubicBezTo>
                    <a:cubicBezTo>
                      <a:pt x="1546" y="4551"/>
                      <a:pt x="1316" y="4747"/>
                      <a:pt x="1263" y="5006"/>
                    </a:cubicBezTo>
                    <a:lnTo>
                      <a:pt x="455" y="5006"/>
                    </a:lnTo>
                    <a:lnTo>
                      <a:pt x="455" y="4551"/>
                    </a:lnTo>
                    <a:lnTo>
                      <a:pt x="569" y="4551"/>
                    </a:lnTo>
                    <a:cubicBezTo>
                      <a:pt x="632" y="4551"/>
                      <a:pt x="683" y="4500"/>
                      <a:pt x="683" y="4437"/>
                    </a:cubicBezTo>
                    <a:cubicBezTo>
                      <a:pt x="683" y="4374"/>
                      <a:pt x="632" y="4324"/>
                      <a:pt x="569" y="4324"/>
                    </a:cubicBezTo>
                    <a:lnTo>
                      <a:pt x="455" y="4324"/>
                    </a:lnTo>
                    <a:lnTo>
                      <a:pt x="455" y="3982"/>
                    </a:lnTo>
                    <a:lnTo>
                      <a:pt x="569" y="3982"/>
                    </a:lnTo>
                    <a:cubicBezTo>
                      <a:pt x="632" y="3982"/>
                      <a:pt x="683" y="3931"/>
                      <a:pt x="683" y="3868"/>
                    </a:cubicBezTo>
                    <a:cubicBezTo>
                      <a:pt x="683" y="3806"/>
                      <a:pt x="632" y="3755"/>
                      <a:pt x="569" y="3755"/>
                    </a:cubicBezTo>
                    <a:lnTo>
                      <a:pt x="480" y="3755"/>
                    </a:lnTo>
                    <a:lnTo>
                      <a:pt x="1407" y="2416"/>
                    </a:lnTo>
                    <a:cubicBezTo>
                      <a:pt x="1494" y="2470"/>
                      <a:pt x="1596" y="2503"/>
                      <a:pt x="1707" y="2503"/>
                    </a:cubicBezTo>
                    <a:cubicBezTo>
                      <a:pt x="1888" y="2503"/>
                      <a:pt x="2048" y="2416"/>
                      <a:pt x="2152" y="2284"/>
                    </a:cubicBezTo>
                    <a:lnTo>
                      <a:pt x="2752" y="2584"/>
                    </a:lnTo>
                    <a:cubicBezTo>
                      <a:pt x="2740" y="2631"/>
                      <a:pt x="2731" y="2680"/>
                      <a:pt x="2731" y="2731"/>
                    </a:cubicBezTo>
                    <a:cubicBezTo>
                      <a:pt x="2731" y="3044"/>
                      <a:pt x="2986" y="3300"/>
                      <a:pt x="3300" y="3300"/>
                    </a:cubicBezTo>
                    <a:cubicBezTo>
                      <a:pt x="3613" y="3300"/>
                      <a:pt x="3868" y="3044"/>
                      <a:pt x="3868" y="2731"/>
                    </a:cubicBezTo>
                    <a:cubicBezTo>
                      <a:pt x="3868" y="2608"/>
                      <a:pt x="3829" y="2496"/>
                      <a:pt x="3763" y="2403"/>
                    </a:cubicBezTo>
                    <a:lnTo>
                      <a:pt x="4488" y="1055"/>
                    </a:lnTo>
                    <a:cubicBezTo>
                      <a:pt x="4574" y="1107"/>
                      <a:pt x="4672" y="1138"/>
                      <a:pt x="4779" y="1138"/>
                    </a:cubicBezTo>
                    <a:cubicBezTo>
                      <a:pt x="4891" y="1138"/>
                      <a:pt x="4995" y="1104"/>
                      <a:pt x="5083" y="1048"/>
                    </a:cubicBezTo>
                    <a:lnTo>
                      <a:pt x="5827" y="2004"/>
                    </a:lnTo>
                    <a:cubicBezTo>
                      <a:pt x="5829" y="2007"/>
                      <a:pt x="5833" y="2009"/>
                      <a:pt x="5836" y="2011"/>
                    </a:cubicBezTo>
                    <a:cubicBezTo>
                      <a:pt x="5745" y="2112"/>
                      <a:pt x="5689" y="2244"/>
                      <a:pt x="5689" y="2389"/>
                    </a:cubicBezTo>
                    <a:cubicBezTo>
                      <a:pt x="5689" y="2703"/>
                      <a:pt x="5944" y="2958"/>
                      <a:pt x="6258" y="2958"/>
                    </a:cubicBezTo>
                    <a:cubicBezTo>
                      <a:pt x="6571" y="2958"/>
                      <a:pt x="6827" y="2703"/>
                      <a:pt x="6827" y="2389"/>
                    </a:cubicBezTo>
                    <a:cubicBezTo>
                      <a:pt x="6827" y="2076"/>
                      <a:pt x="6571" y="1820"/>
                      <a:pt x="6258" y="1820"/>
                    </a:cubicBezTo>
                    <a:cubicBezTo>
                      <a:pt x="6170" y="1820"/>
                      <a:pt x="6087" y="1842"/>
                      <a:pt x="6013" y="1878"/>
                    </a:cubicBezTo>
                    <a:cubicBezTo>
                      <a:pt x="6010" y="1874"/>
                      <a:pt x="6010" y="1869"/>
                      <a:pt x="6006" y="1864"/>
                    </a:cubicBezTo>
                    <a:lnTo>
                      <a:pt x="5248" y="890"/>
                    </a:lnTo>
                    <a:cubicBezTo>
                      <a:pt x="5311" y="798"/>
                      <a:pt x="5348" y="688"/>
                      <a:pt x="5348" y="569"/>
                    </a:cubicBezTo>
                    <a:cubicBezTo>
                      <a:pt x="5348" y="255"/>
                      <a:pt x="5092" y="0"/>
                      <a:pt x="4779" y="0"/>
                    </a:cubicBezTo>
                    <a:cubicBezTo>
                      <a:pt x="4465" y="0"/>
                      <a:pt x="4210" y="255"/>
                      <a:pt x="4210" y="569"/>
                    </a:cubicBezTo>
                    <a:cubicBezTo>
                      <a:pt x="4210" y="691"/>
                      <a:pt x="4249" y="804"/>
                      <a:pt x="4315" y="897"/>
                    </a:cubicBezTo>
                    <a:lnTo>
                      <a:pt x="3590" y="2244"/>
                    </a:lnTo>
                    <a:cubicBezTo>
                      <a:pt x="3505" y="2193"/>
                      <a:pt x="3406" y="2162"/>
                      <a:pt x="3300" y="2162"/>
                    </a:cubicBezTo>
                    <a:cubicBezTo>
                      <a:pt x="3118" y="2162"/>
                      <a:pt x="2959" y="2248"/>
                      <a:pt x="2854" y="2381"/>
                    </a:cubicBezTo>
                    <a:lnTo>
                      <a:pt x="2254" y="2081"/>
                    </a:lnTo>
                    <a:cubicBezTo>
                      <a:pt x="2267" y="2034"/>
                      <a:pt x="2276" y="1985"/>
                      <a:pt x="2276" y="1934"/>
                    </a:cubicBezTo>
                    <a:cubicBezTo>
                      <a:pt x="2276" y="1621"/>
                      <a:pt x="2020" y="1365"/>
                      <a:pt x="1707" y="1365"/>
                    </a:cubicBezTo>
                    <a:cubicBezTo>
                      <a:pt x="1393" y="1365"/>
                      <a:pt x="1138" y="1621"/>
                      <a:pt x="1138" y="1934"/>
                    </a:cubicBezTo>
                    <a:cubicBezTo>
                      <a:pt x="1138" y="2054"/>
                      <a:pt x="1176" y="2166"/>
                      <a:pt x="1239" y="2257"/>
                    </a:cubicBezTo>
                    <a:lnTo>
                      <a:pt x="593" y="3191"/>
                    </a:lnTo>
                    <a:cubicBezTo>
                      <a:pt x="585" y="3189"/>
                      <a:pt x="578" y="3186"/>
                      <a:pt x="569" y="3186"/>
                    </a:cubicBezTo>
                    <a:lnTo>
                      <a:pt x="455" y="3186"/>
                    </a:lnTo>
                    <a:lnTo>
                      <a:pt x="455" y="2844"/>
                    </a:lnTo>
                    <a:lnTo>
                      <a:pt x="569" y="2844"/>
                    </a:lnTo>
                    <a:cubicBezTo>
                      <a:pt x="632" y="2844"/>
                      <a:pt x="683" y="2794"/>
                      <a:pt x="683" y="2731"/>
                    </a:cubicBezTo>
                    <a:cubicBezTo>
                      <a:pt x="683" y="2668"/>
                      <a:pt x="632" y="2617"/>
                      <a:pt x="569" y="2617"/>
                    </a:cubicBezTo>
                    <a:lnTo>
                      <a:pt x="455" y="2617"/>
                    </a:lnTo>
                    <a:lnTo>
                      <a:pt x="455" y="2276"/>
                    </a:lnTo>
                    <a:lnTo>
                      <a:pt x="569" y="2276"/>
                    </a:lnTo>
                    <a:cubicBezTo>
                      <a:pt x="632" y="2276"/>
                      <a:pt x="683" y="2225"/>
                      <a:pt x="683" y="2162"/>
                    </a:cubicBezTo>
                    <a:cubicBezTo>
                      <a:pt x="683" y="2099"/>
                      <a:pt x="632" y="2048"/>
                      <a:pt x="569" y="2048"/>
                    </a:cubicBezTo>
                    <a:lnTo>
                      <a:pt x="455" y="2048"/>
                    </a:lnTo>
                    <a:lnTo>
                      <a:pt x="455" y="1707"/>
                    </a:lnTo>
                    <a:lnTo>
                      <a:pt x="569" y="1707"/>
                    </a:lnTo>
                    <a:cubicBezTo>
                      <a:pt x="632" y="1707"/>
                      <a:pt x="683" y="1656"/>
                      <a:pt x="683" y="1593"/>
                    </a:cubicBezTo>
                    <a:cubicBezTo>
                      <a:pt x="683" y="1530"/>
                      <a:pt x="632" y="1479"/>
                      <a:pt x="569" y="1479"/>
                    </a:cubicBezTo>
                    <a:lnTo>
                      <a:pt x="455" y="1479"/>
                    </a:lnTo>
                    <a:lnTo>
                      <a:pt x="455" y="1138"/>
                    </a:lnTo>
                    <a:lnTo>
                      <a:pt x="569" y="1138"/>
                    </a:lnTo>
                    <a:cubicBezTo>
                      <a:pt x="632" y="1138"/>
                      <a:pt x="683" y="1087"/>
                      <a:pt x="683" y="1024"/>
                    </a:cubicBezTo>
                    <a:cubicBezTo>
                      <a:pt x="683" y="961"/>
                      <a:pt x="632" y="910"/>
                      <a:pt x="569" y="910"/>
                    </a:cubicBezTo>
                    <a:lnTo>
                      <a:pt x="455" y="910"/>
                    </a:lnTo>
                    <a:lnTo>
                      <a:pt x="455" y="569"/>
                    </a:lnTo>
                    <a:lnTo>
                      <a:pt x="569" y="569"/>
                    </a:lnTo>
                    <a:cubicBezTo>
                      <a:pt x="632" y="569"/>
                      <a:pt x="683" y="518"/>
                      <a:pt x="683" y="455"/>
                    </a:cubicBezTo>
                    <a:cubicBezTo>
                      <a:pt x="683" y="392"/>
                      <a:pt x="632" y="341"/>
                      <a:pt x="569" y="341"/>
                    </a:cubicBezTo>
                    <a:lnTo>
                      <a:pt x="455" y="341"/>
                    </a:lnTo>
                    <a:lnTo>
                      <a:pt x="455" y="114"/>
                    </a:lnTo>
                    <a:cubicBezTo>
                      <a:pt x="455" y="51"/>
                      <a:pt x="404" y="0"/>
                      <a:pt x="341" y="0"/>
                    </a:cubicBezTo>
                    <a:cubicBezTo>
                      <a:pt x="278" y="0"/>
                      <a:pt x="228" y="51"/>
                      <a:pt x="228" y="114"/>
                    </a:cubicBezTo>
                    <a:lnTo>
                      <a:pt x="228" y="341"/>
                    </a:lnTo>
                    <a:lnTo>
                      <a:pt x="114" y="341"/>
                    </a:lnTo>
                    <a:cubicBezTo>
                      <a:pt x="51" y="341"/>
                      <a:pt x="0" y="392"/>
                      <a:pt x="0" y="455"/>
                    </a:cubicBezTo>
                    <a:cubicBezTo>
                      <a:pt x="0" y="518"/>
                      <a:pt x="51" y="569"/>
                      <a:pt x="114" y="569"/>
                    </a:cubicBezTo>
                    <a:lnTo>
                      <a:pt x="228" y="569"/>
                    </a:lnTo>
                    <a:lnTo>
                      <a:pt x="228" y="910"/>
                    </a:lnTo>
                    <a:lnTo>
                      <a:pt x="114" y="910"/>
                    </a:lnTo>
                    <a:cubicBezTo>
                      <a:pt x="51" y="910"/>
                      <a:pt x="0" y="961"/>
                      <a:pt x="0" y="1024"/>
                    </a:cubicBezTo>
                    <a:cubicBezTo>
                      <a:pt x="0" y="1087"/>
                      <a:pt x="51" y="1138"/>
                      <a:pt x="114" y="1138"/>
                    </a:cubicBezTo>
                    <a:lnTo>
                      <a:pt x="228" y="1138"/>
                    </a:lnTo>
                    <a:lnTo>
                      <a:pt x="228" y="1479"/>
                    </a:lnTo>
                    <a:lnTo>
                      <a:pt x="114" y="1479"/>
                    </a:lnTo>
                    <a:cubicBezTo>
                      <a:pt x="51" y="1479"/>
                      <a:pt x="0" y="1530"/>
                      <a:pt x="0" y="1593"/>
                    </a:cubicBezTo>
                    <a:cubicBezTo>
                      <a:pt x="0" y="1656"/>
                      <a:pt x="51" y="1707"/>
                      <a:pt x="114" y="1707"/>
                    </a:cubicBezTo>
                    <a:lnTo>
                      <a:pt x="228" y="1707"/>
                    </a:lnTo>
                    <a:lnTo>
                      <a:pt x="228" y="2048"/>
                    </a:lnTo>
                    <a:lnTo>
                      <a:pt x="114" y="2048"/>
                    </a:lnTo>
                    <a:cubicBezTo>
                      <a:pt x="51" y="2048"/>
                      <a:pt x="0" y="2099"/>
                      <a:pt x="0" y="2162"/>
                    </a:cubicBezTo>
                    <a:cubicBezTo>
                      <a:pt x="0" y="2225"/>
                      <a:pt x="51" y="2276"/>
                      <a:pt x="114" y="2276"/>
                    </a:cubicBezTo>
                    <a:lnTo>
                      <a:pt x="228" y="2276"/>
                    </a:lnTo>
                    <a:lnTo>
                      <a:pt x="228" y="2617"/>
                    </a:lnTo>
                    <a:lnTo>
                      <a:pt x="114" y="2617"/>
                    </a:lnTo>
                    <a:cubicBezTo>
                      <a:pt x="51" y="2617"/>
                      <a:pt x="0" y="2668"/>
                      <a:pt x="0" y="2731"/>
                    </a:cubicBezTo>
                    <a:cubicBezTo>
                      <a:pt x="0" y="2794"/>
                      <a:pt x="51" y="2844"/>
                      <a:pt x="114" y="2844"/>
                    </a:cubicBezTo>
                    <a:lnTo>
                      <a:pt x="228" y="2844"/>
                    </a:lnTo>
                    <a:lnTo>
                      <a:pt x="228" y="3186"/>
                    </a:lnTo>
                    <a:lnTo>
                      <a:pt x="114" y="3186"/>
                    </a:lnTo>
                    <a:cubicBezTo>
                      <a:pt x="51" y="3186"/>
                      <a:pt x="0" y="3237"/>
                      <a:pt x="0" y="3300"/>
                    </a:cubicBezTo>
                    <a:cubicBezTo>
                      <a:pt x="0" y="3362"/>
                      <a:pt x="51" y="3413"/>
                      <a:pt x="114" y="3413"/>
                    </a:cubicBezTo>
                    <a:lnTo>
                      <a:pt x="228" y="3413"/>
                    </a:lnTo>
                    <a:lnTo>
                      <a:pt x="228" y="3755"/>
                    </a:lnTo>
                    <a:lnTo>
                      <a:pt x="114" y="3755"/>
                    </a:lnTo>
                    <a:cubicBezTo>
                      <a:pt x="51" y="3755"/>
                      <a:pt x="0" y="3806"/>
                      <a:pt x="0" y="3868"/>
                    </a:cubicBezTo>
                    <a:cubicBezTo>
                      <a:pt x="0" y="3931"/>
                      <a:pt x="51" y="3982"/>
                      <a:pt x="114" y="3982"/>
                    </a:cubicBezTo>
                    <a:lnTo>
                      <a:pt x="228" y="3982"/>
                    </a:lnTo>
                    <a:lnTo>
                      <a:pt x="228" y="4324"/>
                    </a:lnTo>
                    <a:lnTo>
                      <a:pt x="114" y="4324"/>
                    </a:lnTo>
                    <a:cubicBezTo>
                      <a:pt x="51" y="4324"/>
                      <a:pt x="0" y="4374"/>
                      <a:pt x="0" y="4437"/>
                    </a:cubicBezTo>
                    <a:cubicBezTo>
                      <a:pt x="0" y="4500"/>
                      <a:pt x="51" y="4551"/>
                      <a:pt x="114" y="4551"/>
                    </a:cubicBezTo>
                    <a:lnTo>
                      <a:pt x="228" y="4551"/>
                    </a:lnTo>
                    <a:lnTo>
                      <a:pt x="228" y="4892"/>
                    </a:lnTo>
                    <a:lnTo>
                      <a:pt x="114" y="4892"/>
                    </a:lnTo>
                    <a:cubicBezTo>
                      <a:pt x="51" y="4892"/>
                      <a:pt x="0" y="4943"/>
                      <a:pt x="0" y="5006"/>
                    </a:cubicBezTo>
                    <a:cubicBezTo>
                      <a:pt x="0" y="5069"/>
                      <a:pt x="51" y="5120"/>
                      <a:pt x="114" y="5120"/>
                    </a:cubicBezTo>
                    <a:lnTo>
                      <a:pt x="228" y="5120"/>
                    </a:lnTo>
                    <a:lnTo>
                      <a:pt x="228" y="5461"/>
                    </a:lnTo>
                    <a:lnTo>
                      <a:pt x="114" y="5461"/>
                    </a:lnTo>
                    <a:cubicBezTo>
                      <a:pt x="51" y="5461"/>
                      <a:pt x="0" y="5512"/>
                      <a:pt x="0" y="5575"/>
                    </a:cubicBezTo>
                    <a:cubicBezTo>
                      <a:pt x="0" y="5638"/>
                      <a:pt x="51" y="5689"/>
                      <a:pt x="114" y="5689"/>
                    </a:cubicBezTo>
                    <a:lnTo>
                      <a:pt x="228" y="5689"/>
                    </a:lnTo>
                    <a:lnTo>
                      <a:pt x="228" y="6030"/>
                    </a:lnTo>
                    <a:lnTo>
                      <a:pt x="114" y="6030"/>
                    </a:lnTo>
                    <a:cubicBezTo>
                      <a:pt x="51" y="6030"/>
                      <a:pt x="0" y="6081"/>
                      <a:pt x="0" y="6144"/>
                    </a:cubicBezTo>
                    <a:cubicBezTo>
                      <a:pt x="0" y="6207"/>
                      <a:pt x="51" y="6258"/>
                      <a:pt x="114" y="6258"/>
                    </a:cubicBezTo>
                    <a:lnTo>
                      <a:pt x="228" y="6258"/>
                    </a:lnTo>
                    <a:lnTo>
                      <a:pt x="228" y="6485"/>
                    </a:lnTo>
                    <a:cubicBezTo>
                      <a:pt x="228" y="6548"/>
                      <a:pt x="278" y="6599"/>
                      <a:pt x="341" y="6599"/>
                    </a:cubicBezTo>
                    <a:lnTo>
                      <a:pt x="683" y="6599"/>
                    </a:lnTo>
                    <a:lnTo>
                      <a:pt x="683" y="6713"/>
                    </a:lnTo>
                    <a:cubicBezTo>
                      <a:pt x="683" y="6776"/>
                      <a:pt x="734" y="6827"/>
                      <a:pt x="796" y="6827"/>
                    </a:cubicBezTo>
                    <a:cubicBezTo>
                      <a:pt x="859" y="6827"/>
                      <a:pt x="910" y="6776"/>
                      <a:pt x="910" y="6713"/>
                    </a:cubicBezTo>
                    <a:lnTo>
                      <a:pt x="910" y="6599"/>
                    </a:lnTo>
                    <a:lnTo>
                      <a:pt x="1252" y="6599"/>
                    </a:lnTo>
                    <a:lnTo>
                      <a:pt x="1252" y="6713"/>
                    </a:lnTo>
                    <a:cubicBezTo>
                      <a:pt x="1252" y="6776"/>
                      <a:pt x="1302" y="6827"/>
                      <a:pt x="1365" y="6827"/>
                    </a:cubicBezTo>
                    <a:cubicBezTo>
                      <a:pt x="1428" y="6827"/>
                      <a:pt x="1479" y="6776"/>
                      <a:pt x="1479" y="6713"/>
                    </a:cubicBezTo>
                    <a:lnTo>
                      <a:pt x="1479" y="6599"/>
                    </a:lnTo>
                    <a:lnTo>
                      <a:pt x="1820" y="6599"/>
                    </a:lnTo>
                    <a:lnTo>
                      <a:pt x="1820" y="6713"/>
                    </a:lnTo>
                    <a:cubicBezTo>
                      <a:pt x="1820" y="6776"/>
                      <a:pt x="1871" y="6827"/>
                      <a:pt x="1934" y="6827"/>
                    </a:cubicBezTo>
                    <a:cubicBezTo>
                      <a:pt x="1997" y="6827"/>
                      <a:pt x="2048" y="6776"/>
                      <a:pt x="2048" y="6713"/>
                    </a:cubicBezTo>
                    <a:lnTo>
                      <a:pt x="2048" y="6599"/>
                    </a:lnTo>
                    <a:lnTo>
                      <a:pt x="2389" y="6599"/>
                    </a:lnTo>
                    <a:lnTo>
                      <a:pt x="2389" y="6713"/>
                    </a:lnTo>
                    <a:cubicBezTo>
                      <a:pt x="2389" y="6776"/>
                      <a:pt x="2440" y="6827"/>
                      <a:pt x="2503" y="6827"/>
                    </a:cubicBezTo>
                    <a:cubicBezTo>
                      <a:pt x="2566" y="6827"/>
                      <a:pt x="2617" y="6776"/>
                      <a:pt x="2617" y="6713"/>
                    </a:cubicBezTo>
                    <a:lnTo>
                      <a:pt x="2617" y="6599"/>
                    </a:lnTo>
                    <a:lnTo>
                      <a:pt x="2958" y="6599"/>
                    </a:lnTo>
                    <a:lnTo>
                      <a:pt x="2958" y="6713"/>
                    </a:lnTo>
                    <a:cubicBezTo>
                      <a:pt x="2958" y="6776"/>
                      <a:pt x="3009" y="6827"/>
                      <a:pt x="3072" y="6827"/>
                    </a:cubicBezTo>
                    <a:cubicBezTo>
                      <a:pt x="3135" y="6827"/>
                      <a:pt x="3186" y="6776"/>
                      <a:pt x="3186" y="6713"/>
                    </a:cubicBezTo>
                    <a:lnTo>
                      <a:pt x="3186" y="6599"/>
                    </a:lnTo>
                    <a:lnTo>
                      <a:pt x="3527" y="6599"/>
                    </a:lnTo>
                    <a:lnTo>
                      <a:pt x="3527" y="6713"/>
                    </a:lnTo>
                    <a:cubicBezTo>
                      <a:pt x="3527" y="6776"/>
                      <a:pt x="3578" y="6827"/>
                      <a:pt x="3641" y="6827"/>
                    </a:cubicBezTo>
                    <a:cubicBezTo>
                      <a:pt x="3704" y="6827"/>
                      <a:pt x="3755" y="6776"/>
                      <a:pt x="3755" y="6713"/>
                    </a:cubicBezTo>
                    <a:lnTo>
                      <a:pt x="3755" y="6599"/>
                    </a:lnTo>
                    <a:lnTo>
                      <a:pt x="4096" y="6599"/>
                    </a:lnTo>
                    <a:lnTo>
                      <a:pt x="4096" y="6713"/>
                    </a:lnTo>
                    <a:cubicBezTo>
                      <a:pt x="4096" y="6776"/>
                      <a:pt x="4147" y="6827"/>
                      <a:pt x="4210" y="6827"/>
                    </a:cubicBezTo>
                    <a:cubicBezTo>
                      <a:pt x="4273" y="6827"/>
                      <a:pt x="4323" y="6776"/>
                      <a:pt x="4323" y="6713"/>
                    </a:cubicBezTo>
                    <a:lnTo>
                      <a:pt x="4323" y="6599"/>
                    </a:lnTo>
                    <a:lnTo>
                      <a:pt x="4665" y="6599"/>
                    </a:lnTo>
                    <a:lnTo>
                      <a:pt x="4665" y="6713"/>
                    </a:lnTo>
                    <a:cubicBezTo>
                      <a:pt x="4665" y="6776"/>
                      <a:pt x="4716" y="6827"/>
                      <a:pt x="4779" y="6827"/>
                    </a:cubicBezTo>
                    <a:cubicBezTo>
                      <a:pt x="4842" y="6827"/>
                      <a:pt x="4892" y="6776"/>
                      <a:pt x="4892" y="6713"/>
                    </a:cubicBezTo>
                    <a:lnTo>
                      <a:pt x="4892" y="6599"/>
                    </a:lnTo>
                    <a:lnTo>
                      <a:pt x="5234" y="6599"/>
                    </a:lnTo>
                    <a:lnTo>
                      <a:pt x="5234" y="6713"/>
                    </a:lnTo>
                    <a:cubicBezTo>
                      <a:pt x="5234" y="6776"/>
                      <a:pt x="5285" y="6827"/>
                      <a:pt x="5347" y="6827"/>
                    </a:cubicBezTo>
                    <a:cubicBezTo>
                      <a:pt x="5410" y="6827"/>
                      <a:pt x="5461" y="6776"/>
                      <a:pt x="5461" y="6713"/>
                    </a:cubicBezTo>
                    <a:lnTo>
                      <a:pt x="5461" y="6599"/>
                    </a:lnTo>
                    <a:lnTo>
                      <a:pt x="5803" y="6599"/>
                    </a:lnTo>
                    <a:lnTo>
                      <a:pt x="5803" y="6713"/>
                    </a:lnTo>
                    <a:cubicBezTo>
                      <a:pt x="5803" y="6776"/>
                      <a:pt x="5853" y="6827"/>
                      <a:pt x="5916" y="6827"/>
                    </a:cubicBezTo>
                    <a:cubicBezTo>
                      <a:pt x="5979" y="6827"/>
                      <a:pt x="6030" y="6776"/>
                      <a:pt x="6030" y="6713"/>
                    </a:cubicBezTo>
                    <a:lnTo>
                      <a:pt x="6030" y="6599"/>
                    </a:lnTo>
                    <a:lnTo>
                      <a:pt x="6371" y="6599"/>
                    </a:lnTo>
                    <a:lnTo>
                      <a:pt x="6371" y="6713"/>
                    </a:lnTo>
                    <a:cubicBezTo>
                      <a:pt x="6371" y="6776"/>
                      <a:pt x="6422" y="6827"/>
                      <a:pt x="6485" y="6827"/>
                    </a:cubicBezTo>
                    <a:cubicBezTo>
                      <a:pt x="6548" y="6827"/>
                      <a:pt x="6599" y="6776"/>
                      <a:pt x="6599" y="6713"/>
                    </a:cubicBezTo>
                    <a:lnTo>
                      <a:pt x="6599" y="6599"/>
                    </a:lnTo>
                    <a:lnTo>
                      <a:pt x="6713" y="6599"/>
                    </a:lnTo>
                    <a:cubicBezTo>
                      <a:pt x="6776" y="6599"/>
                      <a:pt x="6827" y="6548"/>
                      <a:pt x="6827" y="6485"/>
                    </a:cubicBezTo>
                    <a:cubicBezTo>
                      <a:pt x="6827" y="6422"/>
                      <a:pt x="6776" y="6372"/>
                      <a:pt x="6713" y="6372"/>
                    </a:cubicBezTo>
                    <a:lnTo>
                      <a:pt x="6599" y="6372"/>
                    </a:lnTo>
                    <a:lnTo>
                      <a:pt x="6599" y="6258"/>
                    </a:lnTo>
                    <a:cubicBezTo>
                      <a:pt x="6599" y="6195"/>
                      <a:pt x="6548" y="6144"/>
                      <a:pt x="6485" y="6144"/>
                    </a:cubicBezTo>
                    <a:cubicBezTo>
                      <a:pt x="6422" y="6144"/>
                      <a:pt x="6371" y="6195"/>
                      <a:pt x="6371" y="6258"/>
                    </a:cubicBezTo>
                    <a:lnTo>
                      <a:pt x="6371" y="6372"/>
                    </a:lnTo>
                    <a:lnTo>
                      <a:pt x="6030" y="6372"/>
                    </a:lnTo>
                    <a:lnTo>
                      <a:pt x="6030" y="6258"/>
                    </a:lnTo>
                    <a:cubicBezTo>
                      <a:pt x="6030" y="6195"/>
                      <a:pt x="5979" y="6144"/>
                      <a:pt x="5916" y="6144"/>
                    </a:cubicBezTo>
                    <a:cubicBezTo>
                      <a:pt x="5853" y="6144"/>
                      <a:pt x="5803" y="6195"/>
                      <a:pt x="5803" y="6258"/>
                    </a:cubicBezTo>
                    <a:lnTo>
                      <a:pt x="5803" y="6372"/>
                    </a:lnTo>
                    <a:lnTo>
                      <a:pt x="5461" y="6372"/>
                    </a:lnTo>
                    <a:lnTo>
                      <a:pt x="5461" y="6258"/>
                    </a:lnTo>
                    <a:cubicBezTo>
                      <a:pt x="5461" y="6195"/>
                      <a:pt x="5410" y="6144"/>
                      <a:pt x="5347" y="6144"/>
                    </a:cubicBezTo>
                    <a:cubicBezTo>
                      <a:pt x="5285" y="6144"/>
                      <a:pt x="5234" y="6195"/>
                      <a:pt x="5234" y="6258"/>
                    </a:cubicBezTo>
                    <a:lnTo>
                      <a:pt x="5234" y="6372"/>
                    </a:lnTo>
                    <a:lnTo>
                      <a:pt x="4892" y="6372"/>
                    </a:lnTo>
                    <a:lnTo>
                      <a:pt x="4892" y="6258"/>
                    </a:lnTo>
                    <a:cubicBezTo>
                      <a:pt x="4892" y="6195"/>
                      <a:pt x="4842" y="6144"/>
                      <a:pt x="4779" y="6144"/>
                    </a:cubicBezTo>
                    <a:cubicBezTo>
                      <a:pt x="4716" y="6144"/>
                      <a:pt x="4665" y="6195"/>
                      <a:pt x="4665" y="6258"/>
                    </a:cubicBezTo>
                    <a:lnTo>
                      <a:pt x="4665" y="6372"/>
                    </a:lnTo>
                    <a:lnTo>
                      <a:pt x="4323" y="6372"/>
                    </a:lnTo>
                    <a:lnTo>
                      <a:pt x="4323" y="6258"/>
                    </a:lnTo>
                    <a:cubicBezTo>
                      <a:pt x="4323" y="6195"/>
                      <a:pt x="4273" y="6144"/>
                      <a:pt x="4210" y="6144"/>
                    </a:cubicBezTo>
                    <a:cubicBezTo>
                      <a:pt x="4147" y="6144"/>
                      <a:pt x="4096" y="6195"/>
                      <a:pt x="4096" y="6258"/>
                    </a:cubicBezTo>
                    <a:lnTo>
                      <a:pt x="4096" y="6372"/>
                    </a:lnTo>
                    <a:lnTo>
                      <a:pt x="3755" y="6372"/>
                    </a:lnTo>
                    <a:lnTo>
                      <a:pt x="3755" y="6258"/>
                    </a:lnTo>
                    <a:cubicBezTo>
                      <a:pt x="3755" y="6195"/>
                      <a:pt x="3704" y="6144"/>
                      <a:pt x="3641" y="6144"/>
                    </a:cubicBezTo>
                    <a:cubicBezTo>
                      <a:pt x="3578" y="6144"/>
                      <a:pt x="3527" y="6195"/>
                      <a:pt x="3527" y="6258"/>
                    </a:cubicBezTo>
                    <a:lnTo>
                      <a:pt x="3527" y="6372"/>
                    </a:lnTo>
                    <a:lnTo>
                      <a:pt x="3186" y="6372"/>
                    </a:lnTo>
                    <a:lnTo>
                      <a:pt x="3186" y="6258"/>
                    </a:lnTo>
                    <a:cubicBezTo>
                      <a:pt x="3186" y="6195"/>
                      <a:pt x="3135" y="6144"/>
                      <a:pt x="3072" y="6144"/>
                    </a:cubicBezTo>
                    <a:cubicBezTo>
                      <a:pt x="3009" y="6144"/>
                      <a:pt x="2958" y="6195"/>
                      <a:pt x="2958" y="6258"/>
                    </a:cubicBezTo>
                    <a:lnTo>
                      <a:pt x="2958" y="6372"/>
                    </a:lnTo>
                    <a:lnTo>
                      <a:pt x="2617" y="6372"/>
                    </a:lnTo>
                    <a:lnTo>
                      <a:pt x="2617" y="6258"/>
                    </a:lnTo>
                    <a:cubicBezTo>
                      <a:pt x="2617" y="6195"/>
                      <a:pt x="2566" y="6144"/>
                      <a:pt x="2503" y="6144"/>
                    </a:cubicBezTo>
                    <a:cubicBezTo>
                      <a:pt x="2440" y="6144"/>
                      <a:pt x="2389" y="6195"/>
                      <a:pt x="2389" y="6258"/>
                    </a:cubicBezTo>
                    <a:lnTo>
                      <a:pt x="2389" y="6372"/>
                    </a:lnTo>
                    <a:lnTo>
                      <a:pt x="2048" y="6372"/>
                    </a:lnTo>
                    <a:lnTo>
                      <a:pt x="2048" y="6258"/>
                    </a:lnTo>
                    <a:cubicBezTo>
                      <a:pt x="2048" y="6195"/>
                      <a:pt x="1997" y="6144"/>
                      <a:pt x="1934" y="6144"/>
                    </a:cubicBezTo>
                    <a:cubicBezTo>
                      <a:pt x="1871" y="6144"/>
                      <a:pt x="1820" y="6195"/>
                      <a:pt x="1820" y="6258"/>
                    </a:cubicBezTo>
                    <a:lnTo>
                      <a:pt x="1820" y="6372"/>
                    </a:lnTo>
                    <a:lnTo>
                      <a:pt x="1479" y="6372"/>
                    </a:lnTo>
                    <a:lnTo>
                      <a:pt x="1479" y="6258"/>
                    </a:lnTo>
                    <a:cubicBezTo>
                      <a:pt x="1479" y="6195"/>
                      <a:pt x="1428" y="6144"/>
                      <a:pt x="1365" y="6144"/>
                    </a:cubicBezTo>
                    <a:cubicBezTo>
                      <a:pt x="1302" y="6144"/>
                      <a:pt x="1252" y="6195"/>
                      <a:pt x="1252" y="6258"/>
                    </a:cubicBezTo>
                    <a:lnTo>
                      <a:pt x="1252" y="6372"/>
                    </a:lnTo>
                    <a:lnTo>
                      <a:pt x="910" y="6372"/>
                    </a:lnTo>
                    <a:lnTo>
                      <a:pt x="910" y="6258"/>
                    </a:lnTo>
                    <a:cubicBezTo>
                      <a:pt x="910" y="6195"/>
                      <a:pt x="859" y="6144"/>
                      <a:pt x="796" y="6144"/>
                    </a:cubicBezTo>
                    <a:cubicBezTo>
                      <a:pt x="734" y="6144"/>
                      <a:pt x="683" y="6195"/>
                      <a:pt x="683" y="6258"/>
                    </a:cubicBezTo>
                    <a:lnTo>
                      <a:pt x="683" y="6372"/>
                    </a:lnTo>
                    <a:lnTo>
                      <a:pt x="455" y="6372"/>
                    </a:lnTo>
                    <a:lnTo>
                      <a:pt x="455" y="5234"/>
                    </a:lnTo>
                    <a:lnTo>
                      <a:pt x="1263" y="523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îś1idè"/>
            <p:cNvGrpSpPr/>
            <p:nvPr/>
          </p:nvGrpSpPr>
          <p:grpSpPr>
            <a:xfrm>
              <a:off x="3615614" y="4807358"/>
              <a:ext cx="537460" cy="537460"/>
              <a:chOff x="6559351" y="2249137"/>
              <a:chExt cx="648072" cy="648072"/>
            </a:xfrm>
          </p:grpSpPr>
          <p:sp>
            <p:nvSpPr>
              <p:cNvPr id="25" name="îṡļíḑe"/>
              <p:cNvSpPr/>
              <p:nvPr/>
            </p:nvSpPr>
            <p:spPr>
              <a:xfrm>
                <a:off x="6559351" y="2249137"/>
                <a:ext cx="648072" cy="648072"/>
              </a:xfrm>
              <a:prstGeom prst="ellipse">
                <a:avLst/>
              </a:prstGeom>
              <a:solidFill>
                <a:schemeClr val="accent3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6" name="ïśḷîďé"/>
              <p:cNvSpPr>
                <a:spLocks/>
              </p:cNvSpPr>
              <p:nvPr/>
            </p:nvSpPr>
            <p:spPr bwMode="auto">
              <a:xfrm>
                <a:off x="6693241" y="2390028"/>
                <a:ext cx="380293" cy="366291"/>
              </a:xfrm>
              <a:custGeom>
                <a:avLst/>
                <a:gdLst>
                  <a:gd name="connsiteX0" fmla="*/ 0 w 582235"/>
                  <a:gd name="connsiteY0" fmla="*/ 404481 h 606722"/>
                  <a:gd name="connsiteX1" fmla="*/ 101261 w 582235"/>
                  <a:gd name="connsiteY1" fmla="*/ 404481 h 606722"/>
                  <a:gd name="connsiteX2" fmla="*/ 101261 w 582235"/>
                  <a:gd name="connsiteY2" fmla="*/ 606722 h 606722"/>
                  <a:gd name="connsiteX3" fmla="*/ 0 w 582235"/>
                  <a:gd name="connsiteY3" fmla="*/ 606722 h 606722"/>
                  <a:gd name="connsiteX4" fmla="*/ 151927 w 582235"/>
                  <a:gd name="connsiteY4" fmla="*/ 328623 h 606722"/>
                  <a:gd name="connsiteX5" fmla="*/ 253188 w 582235"/>
                  <a:gd name="connsiteY5" fmla="*/ 328623 h 606722"/>
                  <a:gd name="connsiteX6" fmla="*/ 253188 w 582235"/>
                  <a:gd name="connsiteY6" fmla="*/ 606722 h 606722"/>
                  <a:gd name="connsiteX7" fmla="*/ 151927 w 582235"/>
                  <a:gd name="connsiteY7" fmla="*/ 606722 h 606722"/>
                  <a:gd name="connsiteX8" fmla="*/ 303855 w 582235"/>
                  <a:gd name="connsiteY8" fmla="*/ 252766 h 606722"/>
                  <a:gd name="connsiteX9" fmla="*/ 405046 w 582235"/>
                  <a:gd name="connsiteY9" fmla="*/ 252766 h 606722"/>
                  <a:gd name="connsiteX10" fmla="*/ 405046 w 582235"/>
                  <a:gd name="connsiteY10" fmla="*/ 606722 h 606722"/>
                  <a:gd name="connsiteX11" fmla="*/ 303855 w 582235"/>
                  <a:gd name="connsiteY11" fmla="*/ 606722 h 606722"/>
                  <a:gd name="connsiteX12" fmla="*/ 455711 w 582235"/>
                  <a:gd name="connsiteY12" fmla="*/ 202241 h 606722"/>
                  <a:gd name="connsiteX13" fmla="*/ 556972 w 582235"/>
                  <a:gd name="connsiteY13" fmla="*/ 202241 h 606722"/>
                  <a:gd name="connsiteX14" fmla="*/ 556972 w 582235"/>
                  <a:gd name="connsiteY14" fmla="*/ 606722 h 606722"/>
                  <a:gd name="connsiteX15" fmla="*/ 455711 w 582235"/>
                  <a:gd name="connsiteY15" fmla="*/ 606722 h 606722"/>
                  <a:gd name="connsiteX16" fmla="*/ 455697 w 582235"/>
                  <a:gd name="connsiteY16" fmla="*/ 0 h 606722"/>
                  <a:gd name="connsiteX17" fmla="*/ 556785 w 582235"/>
                  <a:gd name="connsiteY17" fmla="*/ 0 h 606722"/>
                  <a:gd name="connsiteX18" fmla="*/ 556874 w 582235"/>
                  <a:gd name="connsiteY18" fmla="*/ 0 h 606722"/>
                  <a:gd name="connsiteX19" fmla="*/ 556963 w 582235"/>
                  <a:gd name="connsiteY19" fmla="*/ 0 h 606722"/>
                  <a:gd name="connsiteX20" fmla="*/ 557675 w 582235"/>
                  <a:gd name="connsiteY20" fmla="*/ 0 h 606722"/>
                  <a:gd name="connsiteX21" fmla="*/ 559366 w 582235"/>
                  <a:gd name="connsiteY21" fmla="*/ 89 h 606722"/>
                  <a:gd name="connsiteX22" fmla="*/ 560611 w 582235"/>
                  <a:gd name="connsiteY22" fmla="*/ 267 h 606722"/>
                  <a:gd name="connsiteX23" fmla="*/ 561857 w 582235"/>
                  <a:gd name="connsiteY23" fmla="*/ 444 h 606722"/>
                  <a:gd name="connsiteX24" fmla="*/ 563192 w 582235"/>
                  <a:gd name="connsiteY24" fmla="*/ 800 h 606722"/>
                  <a:gd name="connsiteX25" fmla="*/ 564171 w 582235"/>
                  <a:gd name="connsiteY25" fmla="*/ 1067 h 606722"/>
                  <a:gd name="connsiteX26" fmla="*/ 565506 w 582235"/>
                  <a:gd name="connsiteY26" fmla="*/ 1511 h 606722"/>
                  <a:gd name="connsiteX27" fmla="*/ 566574 w 582235"/>
                  <a:gd name="connsiteY27" fmla="*/ 1867 h 606722"/>
                  <a:gd name="connsiteX28" fmla="*/ 567730 w 582235"/>
                  <a:gd name="connsiteY28" fmla="*/ 2400 h 606722"/>
                  <a:gd name="connsiteX29" fmla="*/ 568798 w 582235"/>
                  <a:gd name="connsiteY29" fmla="*/ 2933 h 606722"/>
                  <a:gd name="connsiteX30" fmla="*/ 569777 w 582235"/>
                  <a:gd name="connsiteY30" fmla="*/ 3467 h 606722"/>
                  <a:gd name="connsiteX31" fmla="*/ 570934 w 582235"/>
                  <a:gd name="connsiteY31" fmla="*/ 4178 h 606722"/>
                  <a:gd name="connsiteX32" fmla="*/ 571824 w 582235"/>
                  <a:gd name="connsiteY32" fmla="*/ 4800 h 606722"/>
                  <a:gd name="connsiteX33" fmla="*/ 572891 w 582235"/>
                  <a:gd name="connsiteY33" fmla="*/ 5689 h 606722"/>
                  <a:gd name="connsiteX34" fmla="*/ 573781 w 582235"/>
                  <a:gd name="connsiteY34" fmla="*/ 6489 h 606722"/>
                  <a:gd name="connsiteX35" fmla="*/ 574760 w 582235"/>
                  <a:gd name="connsiteY35" fmla="*/ 7289 h 606722"/>
                  <a:gd name="connsiteX36" fmla="*/ 575917 w 582235"/>
                  <a:gd name="connsiteY36" fmla="*/ 8533 h 606722"/>
                  <a:gd name="connsiteX37" fmla="*/ 576451 w 582235"/>
                  <a:gd name="connsiteY37" fmla="*/ 9066 h 606722"/>
                  <a:gd name="connsiteX38" fmla="*/ 576451 w 582235"/>
                  <a:gd name="connsiteY38" fmla="*/ 9155 h 606722"/>
                  <a:gd name="connsiteX39" fmla="*/ 577964 w 582235"/>
                  <a:gd name="connsiteY39" fmla="*/ 11200 h 606722"/>
                  <a:gd name="connsiteX40" fmla="*/ 578053 w 582235"/>
                  <a:gd name="connsiteY40" fmla="*/ 11289 h 606722"/>
                  <a:gd name="connsiteX41" fmla="*/ 579209 w 582235"/>
                  <a:gd name="connsiteY41" fmla="*/ 13244 h 606722"/>
                  <a:gd name="connsiteX42" fmla="*/ 579743 w 582235"/>
                  <a:gd name="connsiteY42" fmla="*/ 14222 h 606722"/>
                  <a:gd name="connsiteX43" fmla="*/ 580277 w 582235"/>
                  <a:gd name="connsiteY43" fmla="*/ 15555 h 606722"/>
                  <a:gd name="connsiteX44" fmla="*/ 580722 w 582235"/>
                  <a:gd name="connsiteY44" fmla="*/ 16711 h 606722"/>
                  <a:gd name="connsiteX45" fmla="*/ 581167 w 582235"/>
                  <a:gd name="connsiteY45" fmla="*/ 17866 h 606722"/>
                  <a:gd name="connsiteX46" fmla="*/ 581523 w 582235"/>
                  <a:gd name="connsiteY46" fmla="*/ 19199 h 606722"/>
                  <a:gd name="connsiteX47" fmla="*/ 581790 w 582235"/>
                  <a:gd name="connsiteY47" fmla="*/ 20266 h 606722"/>
                  <a:gd name="connsiteX48" fmla="*/ 582146 w 582235"/>
                  <a:gd name="connsiteY48" fmla="*/ 22488 h 606722"/>
                  <a:gd name="connsiteX49" fmla="*/ 582146 w 582235"/>
                  <a:gd name="connsiteY49" fmla="*/ 22666 h 606722"/>
                  <a:gd name="connsiteX50" fmla="*/ 582235 w 582235"/>
                  <a:gd name="connsiteY50" fmla="*/ 25244 h 606722"/>
                  <a:gd name="connsiteX51" fmla="*/ 582235 w 582235"/>
                  <a:gd name="connsiteY51" fmla="*/ 126396 h 606722"/>
                  <a:gd name="connsiteX52" fmla="*/ 556963 w 582235"/>
                  <a:gd name="connsiteY52" fmla="*/ 151728 h 606722"/>
                  <a:gd name="connsiteX53" fmla="*/ 531691 w 582235"/>
                  <a:gd name="connsiteY53" fmla="*/ 126396 h 606722"/>
                  <a:gd name="connsiteX54" fmla="*/ 531691 w 582235"/>
                  <a:gd name="connsiteY54" fmla="*/ 79286 h 606722"/>
                  <a:gd name="connsiteX55" fmla="*/ 421260 w 582235"/>
                  <a:gd name="connsiteY55" fmla="*/ 171106 h 606722"/>
                  <a:gd name="connsiteX56" fmla="*/ 385666 w 582235"/>
                  <a:gd name="connsiteY56" fmla="*/ 167906 h 606722"/>
                  <a:gd name="connsiteX57" fmla="*/ 388869 w 582235"/>
                  <a:gd name="connsiteY57" fmla="*/ 132262 h 606722"/>
                  <a:gd name="connsiteX58" fmla="*/ 487020 w 582235"/>
                  <a:gd name="connsiteY58" fmla="*/ 50576 h 606722"/>
                  <a:gd name="connsiteX59" fmla="*/ 455697 w 582235"/>
                  <a:gd name="connsiteY59" fmla="*/ 50576 h 606722"/>
                  <a:gd name="connsiteX60" fmla="*/ 430425 w 582235"/>
                  <a:gd name="connsiteY60" fmla="*/ 25244 h 606722"/>
                  <a:gd name="connsiteX61" fmla="*/ 455697 w 582235"/>
                  <a:gd name="connsiteY61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582235" h="606722">
                    <a:moveTo>
                      <a:pt x="0" y="404481"/>
                    </a:moveTo>
                    <a:lnTo>
                      <a:pt x="101261" y="404481"/>
                    </a:lnTo>
                    <a:lnTo>
                      <a:pt x="101261" y="606722"/>
                    </a:lnTo>
                    <a:lnTo>
                      <a:pt x="0" y="606722"/>
                    </a:lnTo>
                    <a:close/>
                    <a:moveTo>
                      <a:pt x="151927" y="328623"/>
                    </a:moveTo>
                    <a:lnTo>
                      <a:pt x="253188" y="328623"/>
                    </a:lnTo>
                    <a:lnTo>
                      <a:pt x="253188" y="606722"/>
                    </a:lnTo>
                    <a:lnTo>
                      <a:pt x="151927" y="606722"/>
                    </a:lnTo>
                    <a:close/>
                    <a:moveTo>
                      <a:pt x="303855" y="252766"/>
                    </a:moveTo>
                    <a:lnTo>
                      <a:pt x="405046" y="252766"/>
                    </a:lnTo>
                    <a:lnTo>
                      <a:pt x="405046" y="606722"/>
                    </a:lnTo>
                    <a:lnTo>
                      <a:pt x="303855" y="606722"/>
                    </a:lnTo>
                    <a:close/>
                    <a:moveTo>
                      <a:pt x="455711" y="202241"/>
                    </a:moveTo>
                    <a:lnTo>
                      <a:pt x="556972" y="202241"/>
                    </a:lnTo>
                    <a:lnTo>
                      <a:pt x="556972" y="606722"/>
                    </a:lnTo>
                    <a:lnTo>
                      <a:pt x="455711" y="606722"/>
                    </a:lnTo>
                    <a:close/>
                    <a:moveTo>
                      <a:pt x="455697" y="0"/>
                    </a:moveTo>
                    <a:lnTo>
                      <a:pt x="556785" y="0"/>
                    </a:lnTo>
                    <a:lnTo>
                      <a:pt x="556874" y="0"/>
                    </a:lnTo>
                    <a:lnTo>
                      <a:pt x="556963" y="0"/>
                    </a:lnTo>
                    <a:cubicBezTo>
                      <a:pt x="557230" y="0"/>
                      <a:pt x="557408" y="0"/>
                      <a:pt x="557675" y="0"/>
                    </a:cubicBezTo>
                    <a:cubicBezTo>
                      <a:pt x="558298" y="89"/>
                      <a:pt x="558832" y="89"/>
                      <a:pt x="559366" y="89"/>
                    </a:cubicBezTo>
                    <a:cubicBezTo>
                      <a:pt x="559811" y="178"/>
                      <a:pt x="560256" y="267"/>
                      <a:pt x="560611" y="267"/>
                    </a:cubicBezTo>
                    <a:cubicBezTo>
                      <a:pt x="561056" y="356"/>
                      <a:pt x="561412" y="444"/>
                      <a:pt x="561857" y="444"/>
                    </a:cubicBezTo>
                    <a:cubicBezTo>
                      <a:pt x="562302" y="533"/>
                      <a:pt x="562747" y="711"/>
                      <a:pt x="563192" y="800"/>
                    </a:cubicBezTo>
                    <a:cubicBezTo>
                      <a:pt x="563548" y="889"/>
                      <a:pt x="563904" y="978"/>
                      <a:pt x="564171" y="1067"/>
                    </a:cubicBezTo>
                    <a:cubicBezTo>
                      <a:pt x="564616" y="1156"/>
                      <a:pt x="565061" y="1333"/>
                      <a:pt x="565506" y="1511"/>
                    </a:cubicBezTo>
                    <a:cubicBezTo>
                      <a:pt x="565862" y="1600"/>
                      <a:pt x="566218" y="1778"/>
                      <a:pt x="566574" y="1867"/>
                    </a:cubicBezTo>
                    <a:cubicBezTo>
                      <a:pt x="566929" y="2044"/>
                      <a:pt x="567285" y="2222"/>
                      <a:pt x="567730" y="2400"/>
                    </a:cubicBezTo>
                    <a:cubicBezTo>
                      <a:pt x="568086" y="2578"/>
                      <a:pt x="568442" y="2755"/>
                      <a:pt x="568798" y="2933"/>
                    </a:cubicBezTo>
                    <a:cubicBezTo>
                      <a:pt x="569154" y="3111"/>
                      <a:pt x="569421" y="3289"/>
                      <a:pt x="569777" y="3467"/>
                    </a:cubicBezTo>
                    <a:cubicBezTo>
                      <a:pt x="570133" y="3733"/>
                      <a:pt x="570578" y="4000"/>
                      <a:pt x="570934" y="4178"/>
                    </a:cubicBezTo>
                    <a:cubicBezTo>
                      <a:pt x="571201" y="4444"/>
                      <a:pt x="571557" y="4622"/>
                      <a:pt x="571824" y="4800"/>
                    </a:cubicBezTo>
                    <a:cubicBezTo>
                      <a:pt x="572180" y="5155"/>
                      <a:pt x="572536" y="5422"/>
                      <a:pt x="572891" y="5689"/>
                    </a:cubicBezTo>
                    <a:cubicBezTo>
                      <a:pt x="573247" y="5955"/>
                      <a:pt x="573514" y="6222"/>
                      <a:pt x="573781" y="6489"/>
                    </a:cubicBezTo>
                    <a:cubicBezTo>
                      <a:pt x="574137" y="6755"/>
                      <a:pt x="574493" y="7022"/>
                      <a:pt x="574760" y="7289"/>
                    </a:cubicBezTo>
                    <a:cubicBezTo>
                      <a:pt x="575205" y="7733"/>
                      <a:pt x="575561" y="8178"/>
                      <a:pt x="575917" y="8533"/>
                    </a:cubicBezTo>
                    <a:cubicBezTo>
                      <a:pt x="576095" y="8711"/>
                      <a:pt x="576273" y="8889"/>
                      <a:pt x="576451" y="9066"/>
                    </a:cubicBezTo>
                    <a:cubicBezTo>
                      <a:pt x="576451" y="9155"/>
                      <a:pt x="576451" y="9155"/>
                      <a:pt x="576451" y="9155"/>
                    </a:cubicBezTo>
                    <a:cubicBezTo>
                      <a:pt x="576985" y="9777"/>
                      <a:pt x="577519" y="10489"/>
                      <a:pt x="577964" y="11200"/>
                    </a:cubicBezTo>
                    <a:cubicBezTo>
                      <a:pt x="577964" y="11200"/>
                      <a:pt x="578053" y="11289"/>
                      <a:pt x="578053" y="11289"/>
                    </a:cubicBezTo>
                    <a:cubicBezTo>
                      <a:pt x="578498" y="12000"/>
                      <a:pt x="578854" y="12622"/>
                      <a:pt x="579209" y="13244"/>
                    </a:cubicBezTo>
                    <a:cubicBezTo>
                      <a:pt x="579387" y="13600"/>
                      <a:pt x="579565" y="13955"/>
                      <a:pt x="579743" y="14222"/>
                    </a:cubicBezTo>
                    <a:cubicBezTo>
                      <a:pt x="579921" y="14666"/>
                      <a:pt x="580099" y="15111"/>
                      <a:pt x="580277" y="15555"/>
                    </a:cubicBezTo>
                    <a:cubicBezTo>
                      <a:pt x="580455" y="15911"/>
                      <a:pt x="580633" y="16266"/>
                      <a:pt x="580722" y="16711"/>
                    </a:cubicBezTo>
                    <a:cubicBezTo>
                      <a:pt x="580900" y="17066"/>
                      <a:pt x="581078" y="17422"/>
                      <a:pt x="581167" y="17866"/>
                    </a:cubicBezTo>
                    <a:cubicBezTo>
                      <a:pt x="581256" y="18311"/>
                      <a:pt x="581434" y="18755"/>
                      <a:pt x="581523" y="19199"/>
                    </a:cubicBezTo>
                    <a:cubicBezTo>
                      <a:pt x="581612" y="19555"/>
                      <a:pt x="581701" y="19910"/>
                      <a:pt x="581790" y="20266"/>
                    </a:cubicBezTo>
                    <a:cubicBezTo>
                      <a:pt x="581879" y="20977"/>
                      <a:pt x="582057" y="21777"/>
                      <a:pt x="582146" y="22488"/>
                    </a:cubicBezTo>
                    <a:cubicBezTo>
                      <a:pt x="582146" y="22577"/>
                      <a:pt x="582146" y="22666"/>
                      <a:pt x="582146" y="22666"/>
                    </a:cubicBezTo>
                    <a:cubicBezTo>
                      <a:pt x="582235" y="23555"/>
                      <a:pt x="582235" y="24355"/>
                      <a:pt x="582235" y="25244"/>
                    </a:cubicBezTo>
                    <a:lnTo>
                      <a:pt x="582235" y="126396"/>
                    </a:lnTo>
                    <a:cubicBezTo>
                      <a:pt x="582235" y="140351"/>
                      <a:pt x="570934" y="151728"/>
                      <a:pt x="556963" y="151728"/>
                    </a:cubicBezTo>
                    <a:cubicBezTo>
                      <a:pt x="542992" y="151728"/>
                      <a:pt x="531691" y="140351"/>
                      <a:pt x="531691" y="126396"/>
                    </a:cubicBezTo>
                    <a:lnTo>
                      <a:pt x="531691" y="79286"/>
                    </a:lnTo>
                    <a:lnTo>
                      <a:pt x="421260" y="171106"/>
                    </a:lnTo>
                    <a:cubicBezTo>
                      <a:pt x="410582" y="180083"/>
                      <a:pt x="394564" y="178572"/>
                      <a:pt x="385666" y="167906"/>
                    </a:cubicBezTo>
                    <a:cubicBezTo>
                      <a:pt x="376678" y="157150"/>
                      <a:pt x="378191" y="141240"/>
                      <a:pt x="388869" y="132262"/>
                    </a:cubicBezTo>
                    <a:lnTo>
                      <a:pt x="487020" y="50576"/>
                    </a:lnTo>
                    <a:lnTo>
                      <a:pt x="455697" y="50576"/>
                    </a:lnTo>
                    <a:cubicBezTo>
                      <a:pt x="441727" y="50576"/>
                      <a:pt x="430425" y="39288"/>
                      <a:pt x="430425" y="25244"/>
                    </a:cubicBezTo>
                    <a:cubicBezTo>
                      <a:pt x="430425" y="11289"/>
                      <a:pt x="441727" y="0"/>
                      <a:pt x="45569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îṧḻíḑè"/>
            <p:cNvGrpSpPr/>
            <p:nvPr/>
          </p:nvGrpSpPr>
          <p:grpSpPr>
            <a:xfrm>
              <a:off x="804390" y="2728830"/>
              <a:ext cx="2578029" cy="1046002"/>
              <a:chOff x="8662573" y="1518902"/>
              <a:chExt cx="2578029" cy="1046002"/>
            </a:xfrm>
          </p:grpSpPr>
          <p:sp>
            <p:nvSpPr>
              <p:cNvPr id="23" name="î$ľïďê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/>
              </a:bodyPr>
              <a:lstStyle/>
              <a:p>
                <a:pPr algn="r"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  <a:p>
                <a:pPr algn="r" defTabSz="914378">
                  <a:spcBef>
                    <a:spcPct val="0"/>
                  </a:spcBef>
                  <a:defRPr/>
                </a:pP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îŝ1iḓe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square" lIns="90000" tIns="46800" rIns="90000" bIns="46800" anchor="b">
                <a:normAutofit fontScale="92500" lnSpcReduction="10000"/>
              </a:bodyPr>
              <a:lstStyle/>
              <a:p>
                <a:pPr lvl="0" algn="r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íṡ1iḍê"/>
            <p:cNvGrpSpPr/>
            <p:nvPr/>
          </p:nvGrpSpPr>
          <p:grpSpPr>
            <a:xfrm>
              <a:off x="804390" y="4625968"/>
              <a:ext cx="2578029" cy="1046002"/>
              <a:chOff x="8662573" y="1518902"/>
              <a:chExt cx="2578029" cy="1046002"/>
            </a:xfrm>
          </p:grpSpPr>
          <p:sp>
            <p:nvSpPr>
              <p:cNvPr id="21" name="íšḷide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/>
              </a:bodyPr>
              <a:lstStyle/>
              <a:p>
                <a:pPr algn="r"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  <a:p>
                <a:pPr algn="r" defTabSz="914378">
                  <a:spcBef>
                    <a:spcPct val="0"/>
                  </a:spcBef>
                  <a:defRPr/>
                </a:pP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išliḑe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square" lIns="90000" tIns="46800" rIns="90000" bIns="46800" anchor="b">
                <a:normAutofit fontScale="92500" lnSpcReduction="10000"/>
              </a:bodyPr>
              <a:lstStyle/>
              <a:p>
                <a:pPr lvl="0" algn="r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ïšļíḑé"/>
            <p:cNvGrpSpPr/>
            <p:nvPr/>
          </p:nvGrpSpPr>
          <p:grpSpPr>
            <a:xfrm>
              <a:off x="8809581" y="2728830"/>
              <a:ext cx="2578029" cy="1046002"/>
              <a:chOff x="8662573" y="1518902"/>
              <a:chExt cx="2578029" cy="1046002"/>
            </a:xfrm>
          </p:grpSpPr>
          <p:sp>
            <p:nvSpPr>
              <p:cNvPr id="19" name="îSḷîdé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/>
              </a:bodyPr>
              <a:lstStyle/>
              <a:p>
                <a:pPr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  <a:p>
                <a:pPr defTabSz="914378">
                  <a:spcBef>
                    <a:spcPct val="0"/>
                  </a:spcBef>
                  <a:defRPr/>
                </a:pP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îṣľiďê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square" lIns="90000" tIns="46800" rIns="90000" bIns="46800" anchor="b">
                <a:normAutofit fontScale="92500" lnSpcReduction="10000"/>
              </a:bodyPr>
              <a:lstStyle/>
              <a:p>
                <a:pPr lvl="0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2" name="îṥlíďe"/>
            <p:cNvGrpSpPr/>
            <p:nvPr/>
          </p:nvGrpSpPr>
          <p:grpSpPr>
            <a:xfrm>
              <a:off x="8038927" y="4807358"/>
              <a:ext cx="537460" cy="537460"/>
              <a:chOff x="3909160" y="2249137"/>
              <a:chExt cx="648072" cy="648072"/>
            </a:xfrm>
          </p:grpSpPr>
          <p:sp>
            <p:nvSpPr>
              <p:cNvPr id="17" name="îṡlídè"/>
              <p:cNvSpPr/>
              <p:nvPr/>
            </p:nvSpPr>
            <p:spPr>
              <a:xfrm>
                <a:off x="3909160" y="2249137"/>
                <a:ext cx="648072" cy="648072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8" name="íśļíďé"/>
              <p:cNvSpPr>
                <a:spLocks/>
              </p:cNvSpPr>
              <p:nvPr/>
            </p:nvSpPr>
            <p:spPr bwMode="auto">
              <a:xfrm>
                <a:off x="4043050" y="2390028"/>
                <a:ext cx="380293" cy="366291"/>
              </a:xfrm>
              <a:custGeom>
                <a:avLst/>
                <a:gdLst>
                  <a:gd name="T0" fmla="*/ 3413 w 6827"/>
                  <a:gd name="T1" fmla="*/ 0 h 5912"/>
                  <a:gd name="T2" fmla="*/ 0 w 6827"/>
                  <a:gd name="T3" fmla="*/ 5912 h 5912"/>
                  <a:gd name="T4" fmla="*/ 6827 w 6827"/>
                  <a:gd name="T5" fmla="*/ 5912 h 5912"/>
                  <a:gd name="T6" fmla="*/ 3413 w 6827"/>
                  <a:gd name="T7" fmla="*/ 0 h 5912"/>
                  <a:gd name="T8" fmla="*/ 3413 w 6827"/>
                  <a:gd name="T9" fmla="*/ 972 h 5912"/>
                  <a:gd name="T10" fmla="*/ 4489 w 6827"/>
                  <a:gd name="T11" fmla="*/ 2835 h 5912"/>
                  <a:gd name="T12" fmla="*/ 2338 w 6827"/>
                  <a:gd name="T13" fmla="*/ 2835 h 5912"/>
                  <a:gd name="T14" fmla="*/ 3413 w 6827"/>
                  <a:gd name="T15" fmla="*/ 972 h 5912"/>
                  <a:gd name="T16" fmla="*/ 842 w 6827"/>
                  <a:gd name="T17" fmla="*/ 5426 h 5912"/>
                  <a:gd name="T18" fmla="*/ 1917 w 6827"/>
                  <a:gd name="T19" fmla="*/ 3564 h 5912"/>
                  <a:gd name="T20" fmla="*/ 2993 w 6827"/>
                  <a:gd name="T21" fmla="*/ 5426 h 5912"/>
                  <a:gd name="T22" fmla="*/ 842 w 6827"/>
                  <a:gd name="T23" fmla="*/ 5426 h 5912"/>
                  <a:gd name="T24" fmla="*/ 2338 w 6827"/>
                  <a:gd name="T25" fmla="*/ 3321 h 5912"/>
                  <a:gd name="T26" fmla="*/ 4489 w 6827"/>
                  <a:gd name="T27" fmla="*/ 3321 h 5912"/>
                  <a:gd name="T28" fmla="*/ 3413 w 6827"/>
                  <a:gd name="T29" fmla="*/ 5183 h 5912"/>
                  <a:gd name="T30" fmla="*/ 2338 w 6827"/>
                  <a:gd name="T31" fmla="*/ 3321 h 5912"/>
                  <a:gd name="T32" fmla="*/ 4910 w 6827"/>
                  <a:gd name="T33" fmla="*/ 3564 h 5912"/>
                  <a:gd name="T34" fmla="*/ 5985 w 6827"/>
                  <a:gd name="T35" fmla="*/ 5426 h 5912"/>
                  <a:gd name="T36" fmla="*/ 3834 w 6827"/>
                  <a:gd name="T37" fmla="*/ 5426 h 5912"/>
                  <a:gd name="T38" fmla="*/ 4910 w 6827"/>
                  <a:gd name="T39" fmla="*/ 3564 h 5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827" h="5912">
                    <a:moveTo>
                      <a:pt x="3413" y="0"/>
                    </a:moveTo>
                    <a:lnTo>
                      <a:pt x="0" y="5912"/>
                    </a:lnTo>
                    <a:lnTo>
                      <a:pt x="6827" y="5912"/>
                    </a:lnTo>
                    <a:lnTo>
                      <a:pt x="3413" y="0"/>
                    </a:lnTo>
                    <a:close/>
                    <a:moveTo>
                      <a:pt x="3413" y="972"/>
                    </a:moveTo>
                    <a:lnTo>
                      <a:pt x="4489" y="2835"/>
                    </a:lnTo>
                    <a:lnTo>
                      <a:pt x="2338" y="2835"/>
                    </a:lnTo>
                    <a:lnTo>
                      <a:pt x="3413" y="972"/>
                    </a:lnTo>
                    <a:close/>
                    <a:moveTo>
                      <a:pt x="842" y="5426"/>
                    </a:moveTo>
                    <a:lnTo>
                      <a:pt x="1917" y="3564"/>
                    </a:lnTo>
                    <a:lnTo>
                      <a:pt x="2993" y="5426"/>
                    </a:lnTo>
                    <a:lnTo>
                      <a:pt x="842" y="5426"/>
                    </a:lnTo>
                    <a:close/>
                    <a:moveTo>
                      <a:pt x="2338" y="3321"/>
                    </a:moveTo>
                    <a:lnTo>
                      <a:pt x="4489" y="3321"/>
                    </a:lnTo>
                    <a:lnTo>
                      <a:pt x="3413" y="5183"/>
                    </a:lnTo>
                    <a:lnTo>
                      <a:pt x="2338" y="3321"/>
                    </a:lnTo>
                    <a:close/>
                    <a:moveTo>
                      <a:pt x="4910" y="3564"/>
                    </a:moveTo>
                    <a:lnTo>
                      <a:pt x="5985" y="5426"/>
                    </a:lnTo>
                    <a:lnTo>
                      <a:pt x="3834" y="5426"/>
                    </a:lnTo>
                    <a:lnTo>
                      <a:pt x="4910" y="356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iṧḷíḓê"/>
            <p:cNvGrpSpPr/>
            <p:nvPr/>
          </p:nvGrpSpPr>
          <p:grpSpPr>
            <a:xfrm>
              <a:off x="8809581" y="4625968"/>
              <a:ext cx="2578029" cy="1046002"/>
              <a:chOff x="8662573" y="1518902"/>
              <a:chExt cx="2578029" cy="1046002"/>
            </a:xfrm>
          </p:grpSpPr>
          <p:sp>
            <p:nvSpPr>
              <p:cNvPr id="15" name="íṧ1ïḑe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/>
              </a:bodyPr>
              <a:lstStyle/>
              <a:p>
                <a:pPr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  <a:p>
                <a:pPr defTabSz="914378">
                  <a:spcBef>
                    <a:spcPct val="0"/>
                  </a:spcBef>
                  <a:defRPr/>
                </a:pP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îṥļíḋê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square" lIns="90000" tIns="46800" rIns="90000" bIns="46800" anchor="b">
                <a:normAutofit fontScale="92500" lnSpcReduction="10000"/>
              </a:bodyPr>
              <a:lstStyle/>
              <a:p>
                <a:pPr lvl="0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4" name="isļíḓe"/>
            <p:cNvSpPr/>
            <p:nvPr/>
          </p:nvSpPr>
          <p:spPr>
            <a:xfrm>
              <a:off x="5555940" y="1642149"/>
              <a:ext cx="1080120" cy="341678"/>
            </a:xfrm>
            <a:prstGeom prst="roundRect">
              <a:avLst>
                <a:gd name="adj" fmla="val 13693"/>
              </a:avLst>
            </a:prstGeom>
            <a:solidFill>
              <a:schemeClr val="accent6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0000" tIns="46800" rIns="90000" bIns="46800" anchor="ctr">
              <a:no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keyword</a:t>
              </a:r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1158873" y="474940"/>
            <a:ext cx="3888432" cy="648081"/>
            <a:chOff x="1057275" y="431398"/>
            <a:chExt cx="3888432" cy="648081"/>
          </a:xfrm>
        </p:grpSpPr>
        <p:sp>
          <p:nvSpPr>
            <p:cNvPr id="32" name="文本框 31"/>
            <p:cNvSpPr txBox="1"/>
            <p:nvPr/>
          </p:nvSpPr>
          <p:spPr>
            <a:xfrm>
              <a:off x="1057275" y="431398"/>
              <a:ext cx="1728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131313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131313"/>
                </a:solidFill>
                <a:cs typeface="+mn-ea"/>
                <a:sym typeface="+mn-lt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1057275" y="802480"/>
              <a:ext cx="388843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enter your text messages</a:t>
              </a:r>
            </a:p>
          </p:txBody>
        </p:sp>
      </p:grpSp>
      <p:sp>
        <p:nvSpPr>
          <p:cNvPr id="34" name="同心圆 33"/>
          <p:cNvSpPr/>
          <p:nvPr/>
        </p:nvSpPr>
        <p:spPr>
          <a:xfrm>
            <a:off x="483118" y="513651"/>
            <a:ext cx="574157" cy="574157"/>
          </a:xfrm>
          <a:prstGeom prst="donut">
            <a:avLst>
              <a:gd name="adj" fmla="val 26576"/>
            </a:avLst>
          </a:prstGeom>
          <a:gradFill>
            <a:gsLst>
              <a:gs pos="0">
                <a:srgbClr val="3323B1"/>
              </a:gs>
              <a:gs pos="38000">
                <a:srgbClr val="613EC2"/>
              </a:gs>
              <a:gs pos="18000">
                <a:srgbClr val="4F35B9"/>
              </a:gs>
              <a:gs pos="67000">
                <a:srgbClr val="9456D4"/>
              </a:gs>
              <a:gs pos="100000">
                <a:srgbClr val="A561DC"/>
              </a:gs>
            </a:gsLst>
            <a:lin ang="540000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7491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500">
        <p14:flip dir="r"/>
      </p:transition>
    </mc:Choice>
    <mc:Fallback xmlns="">
      <p:transition spd="slow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346425de-0fcc-4239-a5bd-7c58b9e5f1a0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355123" y="1800722"/>
            <a:ext cx="9481755" cy="4236617"/>
            <a:chOff x="829863" y="1331332"/>
            <a:chExt cx="10532275" cy="4706008"/>
          </a:xfrm>
        </p:grpSpPr>
        <p:sp>
          <p:nvSpPr>
            <p:cNvPr id="4" name="ïśľïḓè"/>
            <p:cNvSpPr/>
            <p:nvPr/>
          </p:nvSpPr>
          <p:spPr>
            <a:xfrm rot="2700000">
              <a:off x="4827176" y="2808776"/>
              <a:ext cx="2712098" cy="2219007"/>
            </a:xfrm>
            <a:prstGeom prst="rect">
              <a:avLst/>
            </a:prstGeom>
            <a:grpFill/>
            <a:ln w="9525">
              <a:solidFill>
                <a:srgbClr val="4730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" name="îṣ1iḑè"/>
            <p:cNvSpPr/>
            <p:nvPr/>
          </p:nvSpPr>
          <p:spPr>
            <a:xfrm>
              <a:off x="3935760" y="1700808"/>
              <a:ext cx="6349017" cy="4223860"/>
            </a:xfrm>
            <a:custGeom>
              <a:avLst/>
              <a:gdLst>
                <a:gd name="connsiteX0" fmla="*/ 5310554 w 8440615"/>
                <a:gd name="connsiteY0" fmla="*/ 2579077 h 5615354"/>
                <a:gd name="connsiteX1" fmla="*/ 2731477 w 8440615"/>
                <a:gd name="connsiteY1" fmla="*/ 0 h 5615354"/>
                <a:gd name="connsiteX2" fmla="*/ 0 w 8440615"/>
                <a:gd name="connsiteY2" fmla="*/ 2731477 h 5615354"/>
                <a:gd name="connsiteX3" fmla="*/ 2883877 w 8440615"/>
                <a:gd name="connsiteY3" fmla="*/ 5615354 h 5615354"/>
                <a:gd name="connsiteX4" fmla="*/ 8440615 w 8440615"/>
                <a:gd name="connsiteY4" fmla="*/ 58616 h 5615354"/>
                <a:gd name="connsiteX0" fmla="*/ 5310554 w 8440615"/>
                <a:gd name="connsiteY0" fmla="*/ 2579077 h 5615354"/>
                <a:gd name="connsiteX1" fmla="*/ 4190920 w 8440615"/>
                <a:gd name="connsiteY1" fmla="*/ 1436871 h 5615354"/>
                <a:gd name="connsiteX2" fmla="*/ 2731477 w 8440615"/>
                <a:gd name="connsiteY2" fmla="*/ 0 h 5615354"/>
                <a:gd name="connsiteX3" fmla="*/ 0 w 8440615"/>
                <a:gd name="connsiteY3" fmla="*/ 2731477 h 5615354"/>
                <a:gd name="connsiteX4" fmla="*/ 2883877 w 8440615"/>
                <a:gd name="connsiteY4" fmla="*/ 5615354 h 5615354"/>
                <a:gd name="connsiteX5" fmla="*/ 8440615 w 8440615"/>
                <a:gd name="connsiteY5" fmla="*/ 58616 h 5615354"/>
                <a:gd name="connsiteX0" fmla="*/ 4190920 w 8440615"/>
                <a:gd name="connsiteY0" fmla="*/ 1436871 h 5615354"/>
                <a:gd name="connsiteX1" fmla="*/ 2731477 w 8440615"/>
                <a:gd name="connsiteY1" fmla="*/ 0 h 5615354"/>
                <a:gd name="connsiteX2" fmla="*/ 0 w 8440615"/>
                <a:gd name="connsiteY2" fmla="*/ 2731477 h 5615354"/>
                <a:gd name="connsiteX3" fmla="*/ 2883877 w 8440615"/>
                <a:gd name="connsiteY3" fmla="*/ 5615354 h 5615354"/>
                <a:gd name="connsiteX4" fmla="*/ 8440615 w 8440615"/>
                <a:gd name="connsiteY4" fmla="*/ 58616 h 5615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40615" h="5615354">
                  <a:moveTo>
                    <a:pt x="4190920" y="1436871"/>
                  </a:moveTo>
                  <a:lnTo>
                    <a:pt x="2731477" y="0"/>
                  </a:lnTo>
                  <a:lnTo>
                    <a:pt x="0" y="2731477"/>
                  </a:lnTo>
                  <a:lnTo>
                    <a:pt x="2883877" y="5615354"/>
                  </a:lnTo>
                  <a:lnTo>
                    <a:pt x="8440615" y="58616"/>
                  </a:lnTo>
                </a:path>
              </a:pathLst>
            </a:custGeom>
            <a:noFill/>
            <a:ln w="76200" cap="rnd">
              <a:solidFill>
                <a:srgbClr val="4730B7"/>
              </a:solidFill>
              <a:round/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" name="íṩ1ïḓe"/>
            <p:cNvGrpSpPr/>
            <p:nvPr/>
          </p:nvGrpSpPr>
          <p:grpSpPr>
            <a:xfrm>
              <a:off x="5207469" y="3470633"/>
              <a:ext cx="2578029" cy="1046002"/>
              <a:chOff x="8662573" y="1518902"/>
              <a:chExt cx="2578029" cy="1046002"/>
            </a:xfrm>
          </p:grpSpPr>
          <p:sp>
            <p:nvSpPr>
              <p:cNvPr id="28" name="iśľîḋe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 lnSpcReduction="10000"/>
              </a:bodyPr>
              <a:lstStyle/>
              <a:p>
                <a:pPr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iṧḻîdè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none" lIns="90000" tIns="46800" rIns="90000" bIns="46800" anchor="b">
                <a:normAutofit fontScale="92500" lnSpcReduction="20000"/>
              </a:bodyPr>
              <a:lstStyle/>
              <a:p>
                <a:pPr lvl="0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îślîḋê"/>
            <p:cNvGrpSpPr/>
            <p:nvPr/>
          </p:nvGrpSpPr>
          <p:grpSpPr>
            <a:xfrm>
              <a:off x="829863" y="4991338"/>
              <a:ext cx="2578029" cy="1046002"/>
              <a:chOff x="8662573" y="1518902"/>
              <a:chExt cx="2578029" cy="1046002"/>
            </a:xfrm>
          </p:grpSpPr>
          <p:sp>
            <p:nvSpPr>
              <p:cNvPr id="26" name="îšḷîḍé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 lnSpcReduction="10000"/>
              </a:bodyPr>
              <a:lstStyle/>
              <a:p>
                <a:pPr algn="r"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îṣlïḋé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none" lIns="90000" tIns="46800" rIns="90000" bIns="46800" anchor="b">
                <a:normAutofit fontScale="92500" lnSpcReduction="20000"/>
              </a:bodyPr>
              <a:lstStyle/>
              <a:p>
                <a:pPr lvl="0" algn="r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í$ļïḑè"/>
            <p:cNvGrpSpPr/>
            <p:nvPr/>
          </p:nvGrpSpPr>
          <p:grpSpPr>
            <a:xfrm>
              <a:off x="8784109" y="4991338"/>
              <a:ext cx="2578029" cy="1046002"/>
              <a:chOff x="8662573" y="1518902"/>
              <a:chExt cx="2578029" cy="1046002"/>
            </a:xfrm>
          </p:grpSpPr>
          <p:sp>
            <p:nvSpPr>
              <p:cNvPr id="24" name="išḻíďê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 lnSpcReduction="10000"/>
              </a:bodyPr>
              <a:lstStyle/>
              <a:p>
                <a:pPr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îṥḻíḍé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none" lIns="90000" tIns="46800" rIns="90000" bIns="46800" anchor="b">
                <a:normAutofit fontScale="92500" lnSpcReduction="20000"/>
              </a:bodyPr>
              <a:lstStyle/>
              <a:p>
                <a:pPr lvl="0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ïSḻïḋê"/>
            <p:cNvGrpSpPr/>
            <p:nvPr/>
          </p:nvGrpSpPr>
          <p:grpSpPr>
            <a:xfrm>
              <a:off x="829863" y="1331332"/>
              <a:ext cx="2578029" cy="1046002"/>
              <a:chOff x="8662573" y="1518902"/>
              <a:chExt cx="2578029" cy="1046002"/>
            </a:xfrm>
          </p:grpSpPr>
          <p:sp>
            <p:nvSpPr>
              <p:cNvPr id="22" name="iş1íďe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 lnSpcReduction="10000"/>
              </a:bodyPr>
              <a:lstStyle/>
              <a:p>
                <a:pPr algn="r"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íSliḋê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none" lIns="90000" tIns="46800" rIns="90000" bIns="46800" anchor="b">
                <a:normAutofit fontScale="92500" lnSpcReduction="20000"/>
              </a:bodyPr>
              <a:lstStyle/>
              <a:p>
                <a:pPr lvl="0" algn="r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iṩḻiḓé"/>
            <p:cNvGrpSpPr/>
            <p:nvPr/>
          </p:nvGrpSpPr>
          <p:grpSpPr>
            <a:xfrm>
              <a:off x="6744072" y="2440619"/>
              <a:ext cx="504720" cy="504720"/>
              <a:chOff x="5675954" y="2249137"/>
              <a:chExt cx="648072" cy="648072"/>
            </a:xfrm>
          </p:grpSpPr>
          <p:sp>
            <p:nvSpPr>
              <p:cNvPr id="20" name="íşlîḋê"/>
              <p:cNvSpPr/>
              <p:nvPr/>
            </p:nvSpPr>
            <p:spPr>
              <a:xfrm>
                <a:off x="5675954" y="2249137"/>
                <a:ext cx="648072" cy="648072"/>
              </a:xfrm>
              <a:prstGeom prst="ellipse">
                <a:avLst/>
              </a:prstGeom>
              <a:solidFill>
                <a:schemeClr val="accent4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i$1ïḍè"/>
              <p:cNvSpPr>
                <a:spLocks/>
              </p:cNvSpPr>
              <p:nvPr/>
            </p:nvSpPr>
            <p:spPr bwMode="auto">
              <a:xfrm>
                <a:off x="5809844" y="2390028"/>
                <a:ext cx="380293" cy="366291"/>
              </a:xfrm>
              <a:custGeom>
                <a:avLst/>
                <a:gdLst>
                  <a:gd name="connsiteX0" fmla="*/ 297615 w 597921"/>
                  <a:gd name="connsiteY0" fmla="*/ 96957 h 598324"/>
                  <a:gd name="connsiteX1" fmla="*/ 323434 w 597921"/>
                  <a:gd name="connsiteY1" fmla="*/ 122740 h 598324"/>
                  <a:gd name="connsiteX2" fmla="*/ 323434 w 597921"/>
                  <a:gd name="connsiteY2" fmla="*/ 289852 h 598324"/>
                  <a:gd name="connsiteX3" fmla="*/ 462572 w 597921"/>
                  <a:gd name="connsiteY3" fmla="*/ 289852 h 598324"/>
                  <a:gd name="connsiteX4" fmla="*/ 487913 w 597921"/>
                  <a:gd name="connsiteY4" fmla="*/ 315157 h 598324"/>
                  <a:gd name="connsiteX5" fmla="*/ 462572 w 597921"/>
                  <a:gd name="connsiteY5" fmla="*/ 340463 h 598324"/>
                  <a:gd name="connsiteX6" fmla="*/ 297615 w 597921"/>
                  <a:gd name="connsiteY6" fmla="*/ 340463 h 598324"/>
                  <a:gd name="connsiteX7" fmla="*/ 272274 w 597921"/>
                  <a:gd name="connsiteY7" fmla="*/ 315157 h 598324"/>
                  <a:gd name="connsiteX8" fmla="*/ 272274 w 597921"/>
                  <a:gd name="connsiteY8" fmla="*/ 122740 h 598324"/>
                  <a:gd name="connsiteX9" fmla="*/ 297615 w 597921"/>
                  <a:gd name="connsiteY9" fmla="*/ 96957 h 598324"/>
                  <a:gd name="connsiteX10" fmla="*/ 298127 w 597921"/>
                  <a:gd name="connsiteY10" fmla="*/ 0 h 598324"/>
                  <a:gd name="connsiteX11" fmla="*/ 597921 w 597921"/>
                  <a:gd name="connsiteY11" fmla="*/ 299401 h 598324"/>
                  <a:gd name="connsiteX12" fmla="*/ 298127 w 597921"/>
                  <a:gd name="connsiteY12" fmla="*/ 598324 h 598324"/>
                  <a:gd name="connsiteX13" fmla="*/ 35150 w 597921"/>
                  <a:gd name="connsiteY13" fmla="*/ 442177 h 598324"/>
                  <a:gd name="connsiteX14" fmla="*/ 34194 w 597921"/>
                  <a:gd name="connsiteY14" fmla="*/ 432149 h 598324"/>
                  <a:gd name="connsiteX15" fmla="*/ 40410 w 597921"/>
                  <a:gd name="connsiteY15" fmla="*/ 424509 h 598324"/>
                  <a:gd name="connsiteX16" fmla="*/ 74836 w 597921"/>
                  <a:gd name="connsiteY16" fmla="*/ 407796 h 598324"/>
                  <a:gd name="connsiteX17" fmla="*/ 91571 w 597921"/>
                  <a:gd name="connsiteY17" fmla="*/ 413049 h 598324"/>
                  <a:gd name="connsiteX18" fmla="*/ 298127 w 597921"/>
                  <a:gd name="connsiteY18" fmla="*/ 534815 h 598324"/>
                  <a:gd name="connsiteX19" fmla="*/ 534328 w 597921"/>
                  <a:gd name="connsiteY19" fmla="*/ 299401 h 598324"/>
                  <a:gd name="connsiteX20" fmla="*/ 298127 w 597921"/>
                  <a:gd name="connsiteY20" fmla="*/ 63509 h 598324"/>
                  <a:gd name="connsiteX21" fmla="*/ 145123 w 597921"/>
                  <a:gd name="connsiteY21" fmla="*/ 120333 h 598324"/>
                  <a:gd name="connsiteX22" fmla="*/ 200587 w 597921"/>
                  <a:gd name="connsiteY22" fmla="*/ 142299 h 598324"/>
                  <a:gd name="connsiteX23" fmla="*/ 208237 w 597921"/>
                  <a:gd name="connsiteY23" fmla="*/ 152327 h 598324"/>
                  <a:gd name="connsiteX24" fmla="*/ 203456 w 597921"/>
                  <a:gd name="connsiteY24" fmla="*/ 164265 h 598324"/>
                  <a:gd name="connsiteX25" fmla="*/ 48060 w 597921"/>
                  <a:gd name="connsiteY25" fmla="*/ 285553 h 598324"/>
                  <a:gd name="connsiteX26" fmla="*/ 35150 w 597921"/>
                  <a:gd name="connsiteY26" fmla="*/ 287463 h 598324"/>
                  <a:gd name="connsiteX27" fmla="*/ 27500 w 597921"/>
                  <a:gd name="connsiteY27" fmla="*/ 277435 h 598324"/>
                  <a:gd name="connsiteX28" fmla="*/ 246 w 597921"/>
                  <a:gd name="connsiteY28" fmla="*/ 82132 h 598324"/>
                  <a:gd name="connsiteX29" fmla="*/ 4550 w 597921"/>
                  <a:gd name="connsiteY29" fmla="*/ 70194 h 598324"/>
                  <a:gd name="connsiteX30" fmla="*/ 17459 w 597921"/>
                  <a:gd name="connsiteY30" fmla="*/ 68762 h 598324"/>
                  <a:gd name="connsiteX31" fmla="*/ 80574 w 597921"/>
                  <a:gd name="connsiteY31" fmla="*/ 94070 h 598324"/>
                  <a:gd name="connsiteX32" fmla="*/ 298127 w 597921"/>
                  <a:gd name="connsiteY32" fmla="*/ 0 h 5983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597921" h="598324">
                    <a:moveTo>
                      <a:pt x="297615" y="96957"/>
                    </a:moveTo>
                    <a:cubicBezTo>
                      <a:pt x="311959" y="96957"/>
                      <a:pt x="323434" y="108416"/>
                      <a:pt x="323434" y="122740"/>
                    </a:cubicBezTo>
                    <a:lnTo>
                      <a:pt x="323434" y="289852"/>
                    </a:lnTo>
                    <a:lnTo>
                      <a:pt x="462572" y="289852"/>
                    </a:lnTo>
                    <a:cubicBezTo>
                      <a:pt x="476438" y="289852"/>
                      <a:pt x="487913" y="301311"/>
                      <a:pt x="487913" y="315157"/>
                    </a:cubicBezTo>
                    <a:cubicBezTo>
                      <a:pt x="487913" y="329004"/>
                      <a:pt x="476438" y="340463"/>
                      <a:pt x="462572" y="340463"/>
                    </a:cubicBezTo>
                    <a:lnTo>
                      <a:pt x="297615" y="340463"/>
                    </a:lnTo>
                    <a:cubicBezTo>
                      <a:pt x="283749" y="340463"/>
                      <a:pt x="272274" y="329004"/>
                      <a:pt x="272274" y="315157"/>
                    </a:cubicBezTo>
                    <a:lnTo>
                      <a:pt x="272274" y="122740"/>
                    </a:lnTo>
                    <a:cubicBezTo>
                      <a:pt x="272274" y="108416"/>
                      <a:pt x="283749" y="96957"/>
                      <a:pt x="297615" y="96957"/>
                    </a:cubicBezTo>
                    <a:close/>
                    <a:moveTo>
                      <a:pt x="298127" y="0"/>
                    </a:moveTo>
                    <a:cubicBezTo>
                      <a:pt x="463564" y="0"/>
                      <a:pt x="597921" y="134181"/>
                      <a:pt x="597921" y="299401"/>
                    </a:cubicBezTo>
                    <a:cubicBezTo>
                      <a:pt x="597921" y="464143"/>
                      <a:pt x="463564" y="598324"/>
                      <a:pt x="298127" y="598324"/>
                    </a:cubicBezTo>
                    <a:cubicBezTo>
                      <a:pt x="188155" y="598324"/>
                      <a:pt x="87268" y="538635"/>
                      <a:pt x="35150" y="442177"/>
                    </a:cubicBezTo>
                    <a:cubicBezTo>
                      <a:pt x="33238" y="438835"/>
                      <a:pt x="32760" y="435492"/>
                      <a:pt x="34194" y="432149"/>
                    </a:cubicBezTo>
                    <a:cubicBezTo>
                      <a:pt x="35150" y="428807"/>
                      <a:pt x="37541" y="425942"/>
                      <a:pt x="40410" y="424509"/>
                    </a:cubicBezTo>
                    <a:lnTo>
                      <a:pt x="74836" y="407796"/>
                    </a:lnTo>
                    <a:cubicBezTo>
                      <a:pt x="81052" y="404931"/>
                      <a:pt x="88702" y="407319"/>
                      <a:pt x="91571" y="413049"/>
                    </a:cubicBezTo>
                    <a:cubicBezTo>
                      <a:pt x="133169" y="488018"/>
                      <a:pt x="212540" y="534815"/>
                      <a:pt x="298127" y="534815"/>
                    </a:cubicBezTo>
                    <a:cubicBezTo>
                      <a:pt x="428181" y="534815"/>
                      <a:pt x="534328" y="429284"/>
                      <a:pt x="534328" y="299401"/>
                    </a:cubicBezTo>
                    <a:cubicBezTo>
                      <a:pt x="534328" y="169517"/>
                      <a:pt x="428181" y="63509"/>
                      <a:pt x="298127" y="63509"/>
                    </a:cubicBezTo>
                    <a:cubicBezTo>
                      <a:pt x="242185" y="63509"/>
                      <a:pt x="187677" y="83565"/>
                      <a:pt x="145123" y="120333"/>
                    </a:cubicBezTo>
                    <a:lnTo>
                      <a:pt x="200587" y="142299"/>
                    </a:lnTo>
                    <a:cubicBezTo>
                      <a:pt x="204890" y="144209"/>
                      <a:pt x="207759" y="148029"/>
                      <a:pt x="208237" y="152327"/>
                    </a:cubicBezTo>
                    <a:cubicBezTo>
                      <a:pt x="208715" y="157102"/>
                      <a:pt x="207281" y="161399"/>
                      <a:pt x="203456" y="164265"/>
                    </a:cubicBezTo>
                    <a:lnTo>
                      <a:pt x="48060" y="285553"/>
                    </a:lnTo>
                    <a:cubicBezTo>
                      <a:pt x="44235" y="288418"/>
                      <a:pt x="39454" y="289373"/>
                      <a:pt x="35150" y="287463"/>
                    </a:cubicBezTo>
                    <a:cubicBezTo>
                      <a:pt x="31325" y="285553"/>
                      <a:pt x="27978" y="281733"/>
                      <a:pt x="27500" y="277435"/>
                    </a:cubicBezTo>
                    <a:lnTo>
                      <a:pt x="246" y="82132"/>
                    </a:lnTo>
                    <a:cubicBezTo>
                      <a:pt x="-710" y="77835"/>
                      <a:pt x="1203" y="73060"/>
                      <a:pt x="4550" y="70194"/>
                    </a:cubicBezTo>
                    <a:cubicBezTo>
                      <a:pt x="8375" y="67807"/>
                      <a:pt x="13156" y="66852"/>
                      <a:pt x="17459" y="68762"/>
                    </a:cubicBezTo>
                    <a:lnTo>
                      <a:pt x="80574" y="94070"/>
                    </a:lnTo>
                    <a:cubicBezTo>
                      <a:pt x="137472" y="33426"/>
                      <a:pt x="214931" y="0"/>
                      <a:pt x="29812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iŝ1íḓe"/>
            <p:cNvGrpSpPr/>
            <p:nvPr/>
          </p:nvGrpSpPr>
          <p:grpSpPr>
            <a:xfrm>
              <a:off x="4689638" y="2493946"/>
              <a:ext cx="504720" cy="504720"/>
              <a:chOff x="4792557" y="2249137"/>
              <a:chExt cx="648072" cy="648072"/>
            </a:xfrm>
          </p:grpSpPr>
          <p:sp>
            <p:nvSpPr>
              <p:cNvPr id="18" name="iŝḻïdè"/>
              <p:cNvSpPr/>
              <p:nvPr/>
            </p:nvSpPr>
            <p:spPr>
              <a:xfrm>
                <a:off x="4792557" y="2249137"/>
                <a:ext cx="648072" cy="648072"/>
              </a:xfrm>
              <a:prstGeom prst="ellips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ísľiḓé"/>
              <p:cNvSpPr>
                <a:spLocks/>
              </p:cNvSpPr>
              <p:nvPr/>
            </p:nvSpPr>
            <p:spPr bwMode="auto">
              <a:xfrm>
                <a:off x="4926447" y="2390028"/>
                <a:ext cx="380293" cy="366291"/>
              </a:xfrm>
              <a:custGeom>
                <a:avLst/>
                <a:gdLst>
                  <a:gd name="T0" fmla="*/ 4096 w 6827"/>
                  <a:gd name="T1" fmla="*/ 4551 h 6827"/>
                  <a:gd name="T2" fmla="*/ 6258 w 6827"/>
                  <a:gd name="T3" fmla="*/ 4096 h 6827"/>
                  <a:gd name="T4" fmla="*/ 2348 w 6827"/>
                  <a:gd name="T5" fmla="*/ 4911 h 6827"/>
                  <a:gd name="T6" fmla="*/ 569 w 6827"/>
                  <a:gd name="T7" fmla="*/ 4551 h 6827"/>
                  <a:gd name="T8" fmla="*/ 569 w 6827"/>
                  <a:gd name="T9" fmla="*/ 3982 h 6827"/>
                  <a:gd name="T10" fmla="*/ 1707 w 6827"/>
                  <a:gd name="T11" fmla="*/ 2503 h 6827"/>
                  <a:gd name="T12" fmla="*/ 3868 w 6827"/>
                  <a:gd name="T13" fmla="*/ 2731 h 6827"/>
                  <a:gd name="T14" fmla="*/ 5827 w 6827"/>
                  <a:gd name="T15" fmla="*/ 2004 h 6827"/>
                  <a:gd name="T16" fmla="*/ 6258 w 6827"/>
                  <a:gd name="T17" fmla="*/ 1820 h 6827"/>
                  <a:gd name="T18" fmla="*/ 4779 w 6827"/>
                  <a:gd name="T19" fmla="*/ 0 h 6827"/>
                  <a:gd name="T20" fmla="*/ 2854 w 6827"/>
                  <a:gd name="T21" fmla="*/ 2381 h 6827"/>
                  <a:gd name="T22" fmla="*/ 1239 w 6827"/>
                  <a:gd name="T23" fmla="*/ 2257 h 6827"/>
                  <a:gd name="T24" fmla="*/ 569 w 6827"/>
                  <a:gd name="T25" fmla="*/ 2844 h 6827"/>
                  <a:gd name="T26" fmla="*/ 569 w 6827"/>
                  <a:gd name="T27" fmla="*/ 2276 h 6827"/>
                  <a:gd name="T28" fmla="*/ 569 w 6827"/>
                  <a:gd name="T29" fmla="*/ 1707 h 6827"/>
                  <a:gd name="T30" fmla="*/ 569 w 6827"/>
                  <a:gd name="T31" fmla="*/ 1138 h 6827"/>
                  <a:gd name="T32" fmla="*/ 569 w 6827"/>
                  <a:gd name="T33" fmla="*/ 569 h 6827"/>
                  <a:gd name="T34" fmla="*/ 341 w 6827"/>
                  <a:gd name="T35" fmla="*/ 0 h 6827"/>
                  <a:gd name="T36" fmla="*/ 114 w 6827"/>
                  <a:gd name="T37" fmla="*/ 569 h 6827"/>
                  <a:gd name="T38" fmla="*/ 114 w 6827"/>
                  <a:gd name="T39" fmla="*/ 1138 h 6827"/>
                  <a:gd name="T40" fmla="*/ 114 w 6827"/>
                  <a:gd name="T41" fmla="*/ 1707 h 6827"/>
                  <a:gd name="T42" fmla="*/ 114 w 6827"/>
                  <a:gd name="T43" fmla="*/ 2276 h 6827"/>
                  <a:gd name="T44" fmla="*/ 114 w 6827"/>
                  <a:gd name="T45" fmla="*/ 2844 h 6827"/>
                  <a:gd name="T46" fmla="*/ 114 w 6827"/>
                  <a:gd name="T47" fmla="*/ 3413 h 6827"/>
                  <a:gd name="T48" fmla="*/ 114 w 6827"/>
                  <a:gd name="T49" fmla="*/ 3982 h 6827"/>
                  <a:gd name="T50" fmla="*/ 114 w 6827"/>
                  <a:gd name="T51" fmla="*/ 4551 h 6827"/>
                  <a:gd name="T52" fmla="*/ 114 w 6827"/>
                  <a:gd name="T53" fmla="*/ 5120 h 6827"/>
                  <a:gd name="T54" fmla="*/ 114 w 6827"/>
                  <a:gd name="T55" fmla="*/ 5689 h 6827"/>
                  <a:gd name="T56" fmla="*/ 114 w 6827"/>
                  <a:gd name="T57" fmla="*/ 6258 h 6827"/>
                  <a:gd name="T58" fmla="*/ 683 w 6827"/>
                  <a:gd name="T59" fmla="*/ 6713 h 6827"/>
                  <a:gd name="T60" fmla="*/ 1252 w 6827"/>
                  <a:gd name="T61" fmla="*/ 6713 h 6827"/>
                  <a:gd name="T62" fmla="*/ 1820 w 6827"/>
                  <a:gd name="T63" fmla="*/ 6713 h 6827"/>
                  <a:gd name="T64" fmla="*/ 2389 w 6827"/>
                  <a:gd name="T65" fmla="*/ 6713 h 6827"/>
                  <a:gd name="T66" fmla="*/ 2958 w 6827"/>
                  <a:gd name="T67" fmla="*/ 6713 h 6827"/>
                  <a:gd name="T68" fmla="*/ 3527 w 6827"/>
                  <a:gd name="T69" fmla="*/ 6713 h 6827"/>
                  <a:gd name="T70" fmla="*/ 4096 w 6827"/>
                  <a:gd name="T71" fmla="*/ 6713 h 6827"/>
                  <a:gd name="T72" fmla="*/ 4665 w 6827"/>
                  <a:gd name="T73" fmla="*/ 6713 h 6827"/>
                  <a:gd name="T74" fmla="*/ 5234 w 6827"/>
                  <a:gd name="T75" fmla="*/ 6713 h 6827"/>
                  <a:gd name="T76" fmla="*/ 5803 w 6827"/>
                  <a:gd name="T77" fmla="*/ 6713 h 6827"/>
                  <a:gd name="T78" fmla="*/ 6371 w 6827"/>
                  <a:gd name="T79" fmla="*/ 6713 h 6827"/>
                  <a:gd name="T80" fmla="*/ 6827 w 6827"/>
                  <a:gd name="T81" fmla="*/ 6485 h 6827"/>
                  <a:gd name="T82" fmla="*/ 6371 w 6827"/>
                  <a:gd name="T83" fmla="*/ 6258 h 6827"/>
                  <a:gd name="T84" fmla="*/ 5803 w 6827"/>
                  <a:gd name="T85" fmla="*/ 6258 h 6827"/>
                  <a:gd name="T86" fmla="*/ 5234 w 6827"/>
                  <a:gd name="T87" fmla="*/ 6258 h 6827"/>
                  <a:gd name="T88" fmla="*/ 4665 w 6827"/>
                  <a:gd name="T89" fmla="*/ 6258 h 6827"/>
                  <a:gd name="T90" fmla="*/ 4096 w 6827"/>
                  <a:gd name="T91" fmla="*/ 6258 h 6827"/>
                  <a:gd name="T92" fmla="*/ 3527 w 6827"/>
                  <a:gd name="T93" fmla="*/ 6258 h 6827"/>
                  <a:gd name="T94" fmla="*/ 2958 w 6827"/>
                  <a:gd name="T95" fmla="*/ 6258 h 6827"/>
                  <a:gd name="T96" fmla="*/ 2389 w 6827"/>
                  <a:gd name="T97" fmla="*/ 6258 h 6827"/>
                  <a:gd name="T98" fmla="*/ 1820 w 6827"/>
                  <a:gd name="T99" fmla="*/ 6258 h 6827"/>
                  <a:gd name="T100" fmla="*/ 1252 w 6827"/>
                  <a:gd name="T101" fmla="*/ 6258 h 6827"/>
                  <a:gd name="T102" fmla="*/ 683 w 6827"/>
                  <a:gd name="T103" fmla="*/ 6258 h 6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27" h="6827">
                    <a:moveTo>
                      <a:pt x="1263" y="5234"/>
                    </a:moveTo>
                    <a:cubicBezTo>
                      <a:pt x="1316" y="5493"/>
                      <a:pt x="1546" y="5689"/>
                      <a:pt x="1820" y="5689"/>
                    </a:cubicBezTo>
                    <a:cubicBezTo>
                      <a:pt x="2114" y="5689"/>
                      <a:pt x="2354" y="5464"/>
                      <a:pt x="2383" y="5178"/>
                    </a:cubicBezTo>
                    <a:lnTo>
                      <a:pt x="3568" y="4191"/>
                    </a:lnTo>
                    <a:cubicBezTo>
                      <a:pt x="3652" y="4401"/>
                      <a:pt x="3856" y="4551"/>
                      <a:pt x="4096" y="4551"/>
                    </a:cubicBezTo>
                    <a:cubicBezTo>
                      <a:pt x="4348" y="4551"/>
                      <a:pt x="4560" y="4385"/>
                      <a:pt x="4635" y="4157"/>
                    </a:cubicBezTo>
                    <a:lnTo>
                      <a:pt x="5696" y="4736"/>
                    </a:lnTo>
                    <a:cubicBezTo>
                      <a:pt x="5732" y="5016"/>
                      <a:pt x="5969" y="5234"/>
                      <a:pt x="6258" y="5234"/>
                    </a:cubicBezTo>
                    <a:cubicBezTo>
                      <a:pt x="6571" y="5234"/>
                      <a:pt x="6827" y="4979"/>
                      <a:pt x="6827" y="4665"/>
                    </a:cubicBezTo>
                    <a:cubicBezTo>
                      <a:pt x="6827" y="4351"/>
                      <a:pt x="6571" y="4096"/>
                      <a:pt x="6258" y="4096"/>
                    </a:cubicBezTo>
                    <a:cubicBezTo>
                      <a:pt x="6006" y="4096"/>
                      <a:pt x="5794" y="4262"/>
                      <a:pt x="5719" y="4490"/>
                    </a:cubicBezTo>
                    <a:lnTo>
                      <a:pt x="4658" y="3911"/>
                    </a:lnTo>
                    <a:cubicBezTo>
                      <a:pt x="4622" y="3631"/>
                      <a:pt x="4385" y="3413"/>
                      <a:pt x="4096" y="3413"/>
                    </a:cubicBezTo>
                    <a:cubicBezTo>
                      <a:pt x="3802" y="3413"/>
                      <a:pt x="3563" y="3638"/>
                      <a:pt x="3533" y="3924"/>
                    </a:cubicBezTo>
                    <a:lnTo>
                      <a:pt x="2348" y="4911"/>
                    </a:lnTo>
                    <a:cubicBezTo>
                      <a:pt x="2265" y="4701"/>
                      <a:pt x="2060" y="4551"/>
                      <a:pt x="1820" y="4551"/>
                    </a:cubicBezTo>
                    <a:cubicBezTo>
                      <a:pt x="1546" y="4551"/>
                      <a:pt x="1316" y="4747"/>
                      <a:pt x="1263" y="5006"/>
                    </a:cubicBezTo>
                    <a:lnTo>
                      <a:pt x="455" y="5006"/>
                    </a:lnTo>
                    <a:lnTo>
                      <a:pt x="455" y="4551"/>
                    </a:lnTo>
                    <a:lnTo>
                      <a:pt x="569" y="4551"/>
                    </a:lnTo>
                    <a:cubicBezTo>
                      <a:pt x="632" y="4551"/>
                      <a:pt x="683" y="4500"/>
                      <a:pt x="683" y="4437"/>
                    </a:cubicBezTo>
                    <a:cubicBezTo>
                      <a:pt x="683" y="4374"/>
                      <a:pt x="632" y="4324"/>
                      <a:pt x="569" y="4324"/>
                    </a:cubicBezTo>
                    <a:lnTo>
                      <a:pt x="455" y="4324"/>
                    </a:lnTo>
                    <a:lnTo>
                      <a:pt x="455" y="3982"/>
                    </a:lnTo>
                    <a:lnTo>
                      <a:pt x="569" y="3982"/>
                    </a:lnTo>
                    <a:cubicBezTo>
                      <a:pt x="632" y="3982"/>
                      <a:pt x="683" y="3931"/>
                      <a:pt x="683" y="3868"/>
                    </a:cubicBezTo>
                    <a:cubicBezTo>
                      <a:pt x="683" y="3806"/>
                      <a:pt x="632" y="3755"/>
                      <a:pt x="569" y="3755"/>
                    </a:cubicBezTo>
                    <a:lnTo>
                      <a:pt x="480" y="3755"/>
                    </a:lnTo>
                    <a:lnTo>
                      <a:pt x="1407" y="2416"/>
                    </a:lnTo>
                    <a:cubicBezTo>
                      <a:pt x="1494" y="2470"/>
                      <a:pt x="1596" y="2503"/>
                      <a:pt x="1707" y="2503"/>
                    </a:cubicBezTo>
                    <a:cubicBezTo>
                      <a:pt x="1888" y="2503"/>
                      <a:pt x="2048" y="2416"/>
                      <a:pt x="2152" y="2284"/>
                    </a:cubicBezTo>
                    <a:lnTo>
                      <a:pt x="2752" y="2584"/>
                    </a:lnTo>
                    <a:cubicBezTo>
                      <a:pt x="2740" y="2631"/>
                      <a:pt x="2731" y="2680"/>
                      <a:pt x="2731" y="2731"/>
                    </a:cubicBezTo>
                    <a:cubicBezTo>
                      <a:pt x="2731" y="3044"/>
                      <a:pt x="2986" y="3300"/>
                      <a:pt x="3300" y="3300"/>
                    </a:cubicBezTo>
                    <a:cubicBezTo>
                      <a:pt x="3613" y="3300"/>
                      <a:pt x="3868" y="3044"/>
                      <a:pt x="3868" y="2731"/>
                    </a:cubicBezTo>
                    <a:cubicBezTo>
                      <a:pt x="3868" y="2608"/>
                      <a:pt x="3829" y="2496"/>
                      <a:pt x="3763" y="2403"/>
                    </a:cubicBezTo>
                    <a:lnTo>
                      <a:pt x="4488" y="1055"/>
                    </a:lnTo>
                    <a:cubicBezTo>
                      <a:pt x="4574" y="1107"/>
                      <a:pt x="4672" y="1138"/>
                      <a:pt x="4779" y="1138"/>
                    </a:cubicBezTo>
                    <a:cubicBezTo>
                      <a:pt x="4891" y="1138"/>
                      <a:pt x="4995" y="1104"/>
                      <a:pt x="5083" y="1048"/>
                    </a:cubicBezTo>
                    <a:lnTo>
                      <a:pt x="5827" y="2004"/>
                    </a:lnTo>
                    <a:cubicBezTo>
                      <a:pt x="5829" y="2007"/>
                      <a:pt x="5833" y="2009"/>
                      <a:pt x="5836" y="2011"/>
                    </a:cubicBezTo>
                    <a:cubicBezTo>
                      <a:pt x="5745" y="2112"/>
                      <a:pt x="5689" y="2244"/>
                      <a:pt x="5689" y="2389"/>
                    </a:cubicBezTo>
                    <a:cubicBezTo>
                      <a:pt x="5689" y="2703"/>
                      <a:pt x="5944" y="2958"/>
                      <a:pt x="6258" y="2958"/>
                    </a:cubicBezTo>
                    <a:cubicBezTo>
                      <a:pt x="6571" y="2958"/>
                      <a:pt x="6827" y="2703"/>
                      <a:pt x="6827" y="2389"/>
                    </a:cubicBezTo>
                    <a:cubicBezTo>
                      <a:pt x="6827" y="2076"/>
                      <a:pt x="6571" y="1820"/>
                      <a:pt x="6258" y="1820"/>
                    </a:cubicBezTo>
                    <a:cubicBezTo>
                      <a:pt x="6170" y="1820"/>
                      <a:pt x="6087" y="1842"/>
                      <a:pt x="6013" y="1878"/>
                    </a:cubicBezTo>
                    <a:cubicBezTo>
                      <a:pt x="6010" y="1874"/>
                      <a:pt x="6010" y="1869"/>
                      <a:pt x="6006" y="1864"/>
                    </a:cubicBezTo>
                    <a:lnTo>
                      <a:pt x="5248" y="890"/>
                    </a:lnTo>
                    <a:cubicBezTo>
                      <a:pt x="5311" y="798"/>
                      <a:pt x="5348" y="688"/>
                      <a:pt x="5348" y="569"/>
                    </a:cubicBezTo>
                    <a:cubicBezTo>
                      <a:pt x="5348" y="255"/>
                      <a:pt x="5092" y="0"/>
                      <a:pt x="4779" y="0"/>
                    </a:cubicBezTo>
                    <a:cubicBezTo>
                      <a:pt x="4465" y="0"/>
                      <a:pt x="4210" y="255"/>
                      <a:pt x="4210" y="569"/>
                    </a:cubicBezTo>
                    <a:cubicBezTo>
                      <a:pt x="4210" y="691"/>
                      <a:pt x="4249" y="804"/>
                      <a:pt x="4315" y="897"/>
                    </a:cubicBezTo>
                    <a:lnTo>
                      <a:pt x="3590" y="2244"/>
                    </a:lnTo>
                    <a:cubicBezTo>
                      <a:pt x="3505" y="2193"/>
                      <a:pt x="3406" y="2162"/>
                      <a:pt x="3300" y="2162"/>
                    </a:cubicBezTo>
                    <a:cubicBezTo>
                      <a:pt x="3118" y="2162"/>
                      <a:pt x="2959" y="2248"/>
                      <a:pt x="2854" y="2381"/>
                    </a:cubicBezTo>
                    <a:lnTo>
                      <a:pt x="2254" y="2081"/>
                    </a:lnTo>
                    <a:cubicBezTo>
                      <a:pt x="2267" y="2034"/>
                      <a:pt x="2276" y="1985"/>
                      <a:pt x="2276" y="1934"/>
                    </a:cubicBezTo>
                    <a:cubicBezTo>
                      <a:pt x="2276" y="1621"/>
                      <a:pt x="2020" y="1365"/>
                      <a:pt x="1707" y="1365"/>
                    </a:cubicBezTo>
                    <a:cubicBezTo>
                      <a:pt x="1393" y="1365"/>
                      <a:pt x="1138" y="1621"/>
                      <a:pt x="1138" y="1934"/>
                    </a:cubicBezTo>
                    <a:cubicBezTo>
                      <a:pt x="1138" y="2054"/>
                      <a:pt x="1176" y="2166"/>
                      <a:pt x="1239" y="2257"/>
                    </a:cubicBezTo>
                    <a:lnTo>
                      <a:pt x="593" y="3191"/>
                    </a:lnTo>
                    <a:cubicBezTo>
                      <a:pt x="585" y="3189"/>
                      <a:pt x="578" y="3186"/>
                      <a:pt x="569" y="3186"/>
                    </a:cubicBezTo>
                    <a:lnTo>
                      <a:pt x="455" y="3186"/>
                    </a:lnTo>
                    <a:lnTo>
                      <a:pt x="455" y="2844"/>
                    </a:lnTo>
                    <a:lnTo>
                      <a:pt x="569" y="2844"/>
                    </a:lnTo>
                    <a:cubicBezTo>
                      <a:pt x="632" y="2844"/>
                      <a:pt x="683" y="2794"/>
                      <a:pt x="683" y="2731"/>
                    </a:cubicBezTo>
                    <a:cubicBezTo>
                      <a:pt x="683" y="2668"/>
                      <a:pt x="632" y="2617"/>
                      <a:pt x="569" y="2617"/>
                    </a:cubicBezTo>
                    <a:lnTo>
                      <a:pt x="455" y="2617"/>
                    </a:lnTo>
                    <a:lnTo>
                      <a:pt x="455" y="2276"/>
                    </a:lnTo>
                    <a:lnTo>
                      <a:pt x="569" y="2276"/>
                    </a:lnTo>
                    <a:cubicBezTo>
                      <a:pt x="632" y="2276"/>
                      <a:pt x="683" y="2225"/>
                      <a:pt x="683" y="2162"/>
                    </a:cubicBezTo>
                    <a:cubicBezTo>
                      <a:pt x="683" y="2099"/>
                      <a:pt x="632" y="2048"/>
                      <a:pt x="569" y="2048"/>
                    </a:cubicBezTo>
                    <a:lnTo>
                      <a:pt x="455" y="2048"/>
                    </a:lnTo>
                    <a:lnTo>
                      <a:pt x="455" y="1707"/>
                    </a:lnTo>
                    <a:lnTo>
                      <a:pt x="569" y="1707"/>
                    </a:lnTo>
                    <a:cubicBezTo>
                      <a:pt x="632" y="1707"/>
                      <a:pt x="683" y="1656"/>
                      <a:pt x="683" y="1593"/>
                    </a:cubicBezTo>
                    <a:cubicBezTo>
                      <a:pt x="683" y="1530"/>
                      <a:pt x="632" y="1479"/>
                      <a:pt x="569" y="1479"/>
                    </a:cubicBezTo>
                    <a:lnTo>
                      <a:pt x="455" y="1479"/>
                    </a:lnTo>
                    <a:lnTo>
                      <a:pt x="455" y="1138"/>
                    </a:lnTo>
                    <a:lnTo>
                      <a:pt x="569" y="1138"/>
                    </a:lnTo>
                    <a:cubicBezTo>
                      <a:pt x="632" y="1138"/>
                      <a:pt x="683" y="1087"/>
                      <a:pt x="683" y="1024"/>
                    </a:cubicBezTo>
                    <a:cubicBezTo>
                      <a:pt x="683" y="961"/>
                      <a:pt x="632" y="910"/>
                      <a:pt x="569" y="910"/>
                    </a:cubicBezTo>
                    <a:lnTo>
                      <a:pt x="455" y="910"/>
                    </a:lnTo>
                    <a:lnTo>
                      <a:pt x="455" y="569"/>
                    </a:lnTo>
                    <a:lnTo>
                      <a:pt x="569" y="569"/>
                    </a:lnTo>
                    <a:cubicBezTo>
                      <a:pt x="632" y="569"/>
                      <a:pt x="683" y="518"/>
                      <a:pt x="683" y="455"/>
                    </a:cubicBezTo>
                    <a:cubicBezTo>
                      <a:pt x="683" y="392"/>
                      <a:pt x="632" y="341"/>
                      <a:pt x="569" y="341"/>
                    </a:cubicBezTo>
                    <a:lnTo>
                      <a:pt x="455" y="341"/>
                    </a:lnTo>
                    <a:lnTo>
                      <a:pt x="455" y="114"/>
                    </a:lnTo>
                    <a:cubicBezTo>
                      <a:pt x="455" y="51"/>
                      <a:pt x="404" y="0"/>
                      <a:pt x="341" y="0"/>
                    </a:cubicBezTo>
                    <a:cubicBezTo>
                      <a:pt x="278" y="0"/>
                      <a:pt x="228" y="51"/>
                      <a:pt x="228" y="114"/>
                    </a:cubicBezTo>
                    <a:lnTo>
                      <a:pt x="228" y="341"/>
                    </a:lnTo>
                    <a:lnTo>
                      <a:pt x="114" y="341"/>
                    </a:lnTo>
                    <a:cubicBezTo>
                      <a:pt x="51" y="341"/>
                      <a:pt x="0" y="392"/>
                      <a:pt x="0" y="455"/>
                    </a:cubicBezTo>
                    <a:cubicBezTo>
                      <a:pt x="0" y="518"/>
                      <a:pt x="51" y="569"/>
                      <a:pt x="114" y="569"/>
                    </a:cubicBezTo>
                    <a:lnTo>
                      <a:pt x="228" y="569"/>
                    </a:lnTo>
                    <a:lnTo>
                      <a:pt x="228" y="910"/>
                    </a:lnTo>
                    <a:lnTo>
                      <a:pt x="114" y="910"/>
                    </a:lnTo>
                    <a:cubicBezTo>
                      <a:pt x="51" y="910"/>
                      <a:pt x="0" y="961"/>
                      <a:pt x="0" y="1024"/>
                    </a:cubicBezTo>
                    <a:cubicBezTo>
                      <a:pt x="0" y="1087"/>
                      <a:pt x="51" y="1138"/>
                      <a:pt x="114" y="1138"/>
                    </a:cubicBezTo>
                    <a:lnTo>
                      <a:pt x="228" y="1138"/>
                    </a:lnTo>
                    <a:lnTo>
                      <a:pt x="228" y="1479"/>
                    </a:lnTo>
                    <a:lnTo>
                      <a:pt x="114" y="1479"/>
                    </a:lnTo>
                    <a:cubicBezTo>
                      <a:pt x="51" y="1479"/>
                      <a:pt x="0" y="1530"/>
                      <a:pt x="0" y="1593"/>
                    </a:cubicBezTo>
                    <a:cubicBezTo>
                      <a:pt x="0" y="1656"/>
                      <a:pt x="51" y="1707"/>
                      <a:pt x="114" y="1707"/>
                    </a:cubicBezTo>
                    <a:lnTo>
                      <a:pt x="228" y="1707"/>
                    </a:lnTo>
                    <a:lnTo>
                      <a:pt x="228" y="2048"/>
                    </a:lnTo>
                    <a:lnTo>
                      <a:pt x="114" y="2048"/>
                    </a:lnTo>
                    <a:cubicBezTo>
                      <a:pt x="51" y="2048"/>
                      <a:pt x="0" y="2099"/>
                      <a:pt x="0" y="2162"/>
                    </a:cubicBezTo>
                    <a:cubicBezTo>
                      <a:pt x="0" y="2225"/>
                      <a:pt x="51" y="2276"/>
                      <a:pt x="114" y="2276"/>
                    </a:cubicBezTo>
                    <a:lnTo>
                      <a:pt x="228" y="2276"/>
                    </a:lnTo>
                    <a:lnTo>
                      <a:pt x="228" y="2617"/>
                    </a:lnTo>
                    <a:lnTo>
                      <a:pt x="114" y="2617"/>
                    </a:lnTo>
                    <a:cubicBezTo>
                      <a:pt x="51" y="2617"/>
                      <a:pt x="0" y="2668"/>
                      <a:pt x="0" y="2731"/>
                    </a:cubicBezTo>
                    <a:cubicBezTo>
                      <a:pt x="0" y="2794"/>
                      <a:pt x="51" y="2844"/>
                      <a:pt x="114" y="2844"/>
                    </a:cubicBezTo>
                    <a:lnTo>
                      <a:pt x="228" y="2844"/>
                    </a:lnTo>
                    <a:lnTo>
                      <a:pt x="228" y="3186"/>
                    </a:lnTo>
                    <a:lnTo>
                      <a:pt x="114" y="3186"/>
                    </a:lnTo>
                    <a:cubicBezTo>
                      <a:pt x="51" y="3186"/>
                      <a:pt x="0" y="3237"/>
                      <a:pt x="0" y="3300"/>
                    </a:cubicBezTo>
                    <a:cubicBezTo>
                      <a:pt x="0" y="3362"/>
                      <a:pt x="51" y="3413"/>
                      <a:pt x="114" y="3413"/>
                    </a:cubicBezTo>
                    <a:lnTo>
                      <a:pt x="228" y="3413"/>
                    </a:lnTo>
                    <a:lnTo>
                      <a:pt x="228" y="3755"/>
                    </a:lnTo>
                    <a:lnTo>
                      <a:pt x="114" y="3755"/>
                    </a:lnTo>
                    <a:cubicBezTo>
                      <a:pt x="51" y="3755"/>
                      <a:pt x="0" y="3806"/>
                      <a:pt x="0" y="3868"/>
                    </a:cubicBezTo>
                    <a:cubicBezTo>
                      <a:pt x="0" y="3931"/>
                      <a:pt x="51" y="3982"/>
                      <a:pt x="114" y="3982"/>
                    </a:cubicBezTo>
                    <a:lnTo>
                      <a:pt x="228" y="3982"/>
                    </a:lnTo>
                    <a:lnTo>
                      <a:pt x="228" y="4324"/>
                    </a:lnTo>
                    <a:lnTo>
                      <a:pt x="114" y="4324"/>
                    </a:lnTo>
                    <a:cubicBezTo>
                      <a:pt x="51" y="4324"/>
                      <a:pt x="0" y="4374"/>
                      <a:pt x="0" y="4437"/>
                    </a:cubicBezTo>
                    <a:cubicBezTo>
                      <a:pt x="0" y="4500"/>
                      <a:pt x="51" y="4551"/>
                      <a:pt x="114" y="4551"/>
                    </a:cubicBezTo>
                    <a:lnTo>
                      <a:pt x="228" y="4551"/>
                    </a:lnTo>
                    <a:lnTo>
                      <a:pt x="228" y="4892"/>
                    </a:lnTo>
                    <a:lnTo>
                      <a:pt x="114" y="4892"/>
                    </a:lnTo>
                    <a:cubicBezTo>
                      <a:pt x="51" y="4892"/>
                      <a:pt x="0" y="4943"/>
                      <a:pt x="0" y="5006"/>
                    </a:cubicBezTo>
                    <a:cubicBezTo>
                      <a:pt x="0" y="5069"/>
                      <a:pt x="51" y="5120"/>
                      <a:pt x="114" y="5120"/>
                    </a:cubicBezTo>
                    <a:lnTo>
                      <a:pt x="228" y="5120"/>
                    </a:lnTo>
                    <a:lnTo>
                      <a:pt x="228" y="5461"/>
                    </a:lnTo>
                    <a:lnTo>
                      <a:pt x="114" y="5461"/>
                    </a:lnTo>
                    <a:cubicBezTo>
                      <a:pt x="51" y="5461"/>
                      <a:pt x="0" y="5512"/>
                      <a:pt x="0" y="5575"/>
                    </a:cubicBezTo>
                    <a:cubicBezTo>
                      <a:pt x="0" y="5638"/>
                      <a:pt x="51" y="5689"/>
                      <a:pt x="114" y="5689"/>
                    </a:cubicBezTo>
                    <a:lnTo>
                      <a:pt x="228" y="5689"/>
                    </a:lnTo>
                    <a:lnTo>
                      <a:pt x="228" y="6030"/>
                    </a:lnTo>
                    <a:lnTo>
                      <a:pt x="114" y="6030"/>
                    </a:lnTo>
                    <a:cubicBezTo>
                      <a:pt x="51" y="6030"/>
                      <a:pt x="0" y="6081"/>
                      <a:pt x="0" y="6144"/>
                    </a:cubicBezTo>
                    <a:cubicBezTo>
                      <a:pt x="0" y="6207"/>
                      <a:pt x="51" y="6258"/>
                      <a:pt x="114" y="6258"/>
                    </a:cubicBezTo>
                    <a:lnTo>
                      <a:pt x="228" y="6258"/>
                    </a:lnTo>
                    <a:lnTo>
                      <a:pt x="228" y="6485"/>
                    </a:lnTo>
                    <a:cubicBezTo>
                      <a:pt x="228" y="6548"/>
                      <a:pt x="278" y="6599"/>
                      <a:pt x="341" y="6599"/>
                    </a:cubicBezTo>
                    <a:lnTo>
                      <a:pt x="683" y="6599"/>
                    </a:lnTo>
                    <a:lnTo>
                      <a:pt x="683" y="6713"/>
                    </a:lnTo>
                    <a:cubicBezTo>
                      <a:pt x="683" y="6776"/>
                      <a:pt x="734" y="6827"/>
                      <a:pt x="796" y="6827"/>
                    </a:cubicBezTo>
                    <a:cubicBezTo>
                      <a:pt x="859" y="6827"/>
                      <a:pt x="910" y="6776"/>
                      <a:pt x="910" y="6713"/>
                    </a:cubicBezTo>
                    <a:lnTo>
                      <a:pt x="910" y="6599"/>
                    </a:lnTo>
                    <a:lnTo>
                      <a:pt x="1252" y="6599"/>
                    </a:lnTo>
                    <a:lnTo>
                      <a:pt x="1252" y="6713"/>
                    </a:lnTo>
                    <a:cubicBezTo>
                      <a:pt x="1252" y="6776"/>
                      <a:pt x="1302" y="6827"/>
                      <a:pt x="1365" y="6827"/>
                    </a:cubicBezTo>
                    <a:cubicBezTo>
                      <a:pt x="1428" y="6827"/>
                      <a:pt x="1479" y="6776"/>
                      <a:pt x="1479" y="6713"/>
                    </a:cubicBezTo>
                    <a:lnTo>
                      <a:pt x="1479" y="6599"/>
                    </a:lnTo>
                    <a:lnTo>
                      <a:pt x="1820" y="6599"/>
                    </a:lnTo>
                    <a:lnTo>
                      <a:pt x="1820" y="6713"/>
                    </a:lnTo>
                    <a:cubicBezTo>
                      <a:pt x="1820" y="6776"/>
                      <a:pt x="1871" y="6827"/>
                      <a:pt x="1934" y="6827"/>
                    </a:cubicBezTo>
                    <a:cubicBezTo>
                      <a:pt x="1997" y="6827"/>
                      <a:pt x="2048" y="6776"/>
                      <a:pt x="2048" y="6713"/>
                    </a:cubicBezTo>
                    <a:lnTo>
                      <a:pt x="2048" y="6599"/>
                    </a:lnTo>
                    <a:lnTo>
                      <a:pt x="2389" y="6599"/>
                    </a:lnTo>
                    <a:lnTo>
                      <a:pt x="2389" y="6713"/>
                    </a:lnTo>
                    <a:cubicBezTo>
                      <a:pt x="2389" y="6776"/>
                      <a:pt x="2440" y="6827"/>
                      <a:pt x="2503" y="6827"/>
                    </a:cubicBezTo>
                    <a:cubicBezTo>
                      <a:pt x="2566" y="6827"/>
                      <a:pt x="2617" y="6776"/>
                      <a:pt x="2617" y="6713"/>
                    </a:cubicBezTo>
                    <a:lnTo>
                      <a:pt x="2617" y="6599"/>
                    </a:lnTo>
                    <a:lnTo>
                      <a:pt x="2958" y="6599"/>
                    </a:lnTo>
                    <a:lnTo>
                      <a:pt x="2958" y="6713"/>
                    </a:lnTo>
                    <a:cubicBezTo>
                      <a:pt x="2958" y="6776"/>
                      <a:pt x="3009" y="6827"/>
                      <a:pt x="3072" y="6827"/>
                    </a:cubicBezTo>
                    <a:cubicBezTo>
                      <a:pt x="3135" y="6827"/>
                      <a:pt x="3186" y="6776"/>
                      <a:pt x="3186" y="6713"/>
                    </a:cubicBezTo>
                    <a:lnTo>
                      <a:pt x="3186" y="6599"/>
                    </a:lnTo>
                    <a:lnTo>
                      <a:pt x="3527" y="6599"/>
                    </a:lnTo>
                    <a:lnTo>
                      <a:pt x="3527" y="6713"/>
                    </a:lnTo>
                    <a:cubicBezTo>
                      <a:pt x="3527" y="6776"/>
                      <a:pt x="3578" y="6827"/>
                      <a:pt x="3641" y="6827"/>
                    </a:cubicBezTo>
                    <a:cubicBezTo>
                      <a:pt x="3704" y="6827"/>
                      <a:pt x="3755" y="6776"/>
                      <a:pt x="3755" y="6713"/>
                    </a:cubicBezTo>
                    <a:lnTo>
                      <a:pt x="3755" y="6599"/>
                    </a:lnTo>
                    <a:lnTo>
                      <a:pt x="4096" y="6599"/>
                    </a:lnTo>
                    <a:lnTo>
                      <a:pt x="4096" y="6713"/>
                    </a:lnTo>
                    <a:cubicBezTo>
                      <a:pt x="4096" y="6776"/>
                      <a:pt x="4147" y="6827"/>
                      <a:pt x="4210" y="6827"/>
                    </a:cubicBezTo>
                    <a:cubicBezTo>
                      <a:pt x="4273" y="6827"/>
                      <a:pt x="4323" y="6776"/>
                      <a:pt x="4323" y="6713"/>
                    </a:cubicBezTo>
                    <a:lnTo>
                      <a:pt x="4323" y="6599"/>
                    </a:lnTo>
                    <a:lnTo>
                      <a:pt x="4665" y="6599"/>
                    </a:lnTo>
                    <a:lnTo>
                      <a:pt x="4665" y="6713"/>
                    </a:lnTo>
                    <a:cubicBezTo>
                      <a:pt x="4665" y="6776"/>
                      <a:pt x="4716" y="6827"/>
                      <a:pt x="4779" y="6827"/>
                    </a:cubicBezTo>
                    <a:cubicBezTo>
                      <a:pt x="4842" y="6827"/>
                      <a:pt x="4892" y="6776"/>
                      <a:pt x="4892" y="6713"/>
                    </a:cubicBezTo>
                    <a:lnTo>
                      <a:pt x="4892" y="6599"/>
                    </a:lnTo>
                    <a:lnTo>
                      <a:pt x="5234" y="6599"/>
                    </a:lnTo>
                    <a:lnTo>
                      <a:pt x="5234" y="6713"/>
                    </a:lnTo>
                    <a:cubicBezTo>
                      <a:pt x="5234" y="6776"/>
                      <a:pt x="5285" y="6827"/>
                      <a:pt x="5347" y="6827"/>
                    </a:cubicBezTo>
                    <a:cubicBezTo>
                      <a:pt x="5410" y="6827"/>
                      <a:pt x="5461" y="6776"/>
                      <a:pt x="5461" y="6713"/>
                    </a:cubicBezTo>
                    <a:lnTo>
                      <a:pt x="5461" y="6599"/>
                    </a:lnTo>
                    <a:lnTo>
                      <a:pt x="5803" y="6599"/>
                    </a:lnTo>
                    <a:lnTo>
                      <a:pt x="5803" y="6713"/>
                    </a:lnTo>
                    <a:cubicBezTo>
                      <a:pt x="5803" y="6776"/>
                      <a:pt x="5853" y="6827"/>
                      <a:pt x="5916" y="6827"/>
                    </a:cubicBezTo>
                    <a:cubicBezTo>
                      <a:pt x="5979" y="6827"/>
                      <a:pt x="6030" y="6776"/>
                      <a:pt x="6030" y="6713"/>
                    </a:cubicBezTo>
                    <a:lnTo>
                      <a:pt x="6030" y="6599"/>
                    </a:lnTo>
                    <a:lnTo>
                      <a:pt x="6371" y="6599"/>
                    </a:lnTo>
                    <a:lnTo>
                      <a:pt x="6371" y="6713"/>
                    </a:lnTo>
                    <a:cubicBezTo>
                      <a:pt x="6371" y="6776"/>
                      <a:pt x="6422" y="6827"/>
                      <a:pt x="6485" y="6827"/>
                    </a:cubicBezTo>
                    <a:cubicBezTo>
                      <a:pt x="6548" y="6827"/>
                      <a:pt x="6599" y="6776"/>
                      <a:pt x="6599" y="6713"/>
                    </a:cubicBezTo>
                    <a:lnTo>
                      <a:pt x="6599" y="6599"/>
                    </a:lnTo>
                    <a:lnTo>
                      <a:pt x="6713" y="6599"/>
                    </a:lnTo>
                    <a:cubicBezTo>
                      <a:pt x="6776" y="6599"/>
                      <a:pt x="6827" y="6548"/>
                      <a:pt x="6827" y="6485"/>
                    </a:cubicBezTo>
                    <a:cubicBezTo>
                      <a:pt x="6827" y="6422"/>
                      <a:pt x="6776" y="6372"/>
                      <a:pt x="6713" y="6372"/>
                    </a:cubicBezTo>
                    <a:lnTo>
                      <a:pt x="6599" y="6372"/>
                    </a:lnTo>
                    <a:lnTo>
                      <a:pt x="6599" y="6258"/>
                    </a:lnTo>
                    <a:cubicBezTo>
                      <a:pt x="6599" y="6195"/>
                      <a:pt x="6548" y="6144"/>
                      <a:pt x="6485" y="6144"/>
                    </a:cubicBezTo>
                    <a:cubicBezTo>
                      <a:pt x="6422" y="6144"/>
                      <a:pt x="6371" y="6195"/>
                      <a:pt x="6371" y="6258"/>
                    </a:cubicBezTo>
                    <a:lnTo>
                      <a:pt x="6371" y="6372"/>
                    </a:lnTo>
                    <a:lnTo>
                      <a:pt x="6030" y="6372"/>
                    </a:lnTo>
                    <a:lnTo>
                      <a:pt x="6030" y="6258"/>
                    </a:lnTo>
                    <a:cubicBezTo>
                      <a:pt x="6030" y="6195"/>
                      <a:pt x="5979" y="6144"/>
                      <a:pt x="5916" y="6144"/>
                    </a:cubicBezTo>
                    <a:cubicBezTo>
                      <a:pt x="5853" y="6144"/>
                      <a:pt x="5803" y="6195"/>
                      <a:pt x="5803" y="6258"/>
                    </a:cubicBezTo>
                    <a:lnTo>
                      <a:pt x="5803" y="6372"/>
                    </a:lnTo>
                    <a:lnTo>
                      <a:pt x="5461" y="6372"/>
                    </a:lnTo>
                    <a:lnTo>
                      <a:pt x="5461" y="6258"/>
                    </a:lnTo>
                    <a:cubicBezTo>
                      <a:pt x="5461" y="6195"/>
                      <a:pt x="5410" y="6144"/>
                      <a:pt x="5347" y="6144"/>
                    </a:cubicBezTo>
                    <a:cubicBezTo>
                      <a:pt x="5285" y="6144"/>
                      <a:pt x="5234" y="6195"/>
                      <a:pt x="5234" y="6258"/>
                    </a:cubicBezTo>
                    <a:lnTo>
                      <a:pt x="5234" y="6372"/>
                    </a:lnTo>
                    <a:lnTo>
                      <a:pt x="4892" y="6372"/>
                    </a:lnTo>
                    <a:lnTo>
                      <a:pt x="4892" y="6258"/>
                    </a:lnTo>
                    <a:cubicBezTo>
                      <a:pt x="4892" y="6195"/>
                      <a:pt x="4842" y="6144"/>
                      <a:pt x="4779" y="6144"/>
                    </a:cubicBezTo>
                    <a:cubicBezTo>
                      <a:pt x="4716" y="6144"/>
                      <a:pt x="4665" y="6195"/>
                      <a:pt x="4665" y="6258"/>
                    </a:cubicBezTo>
                    <a:lnTo>
                      <a:pt x="4665" y="6372"/>
                    </a:lnTo>
                    <a:lnTo>
                      <a:pt x="4323" y="6372"/>
                    </a:lnTo>
                    <a:lnTo>
                      <a:pt x="4323" y="6258"/>
                    </a:lnTo>
                    <a:cubicBezTo>
                      <a:pt x="4323" y="6195"/>
                      <a:pt x="4273" y="6144"/>
                      <a:pt x="4210" y="6144"/>
                    </a:cubicBezTo>
                    <a:cubicBezTo>
                      <a:pt x="4147" y="6144"/>
                      <a:pt x="4096" y="6195"/>
                      <a:pt x="4096" y="6258"/>
                    </a:cubicBezTo>
                    <a:lnTo>
                      <a:pt x="4096" y="6372"/>
                    </a:lnTo>
                    <a:lnTo>
                      <a:pt x="3755" y="6372"/>
                    </a:lnTo>
                    <a:lnTo>
                      <a:pt x="3755" y="6258"/>
                    </a:lnTo>
                    <a:cubicBezTo>
                      <a:pt x="3755" y="6195"/>
                      <a:pt x="3704" y="6144"/>
                      <a:pt x="3641" y="6144"/>
                    </a:cubicBezTo>
                    <a:cubicBezTo>
                      <a:pt x="3578" y="6144"/>
                      <a:pt x="3527" y="6195"/>
                      <a:pt x="3527" y="6258"/>
                    </a:cubicBezTo>
                    <a:lnTo>
                      <a:pt x="3527" y="6372"/>
                    </a:lnTo>
                    <a:lnTo>
                      <a:pt x="3186" y="6372"/>
                    </a:lnTo>
                    <a:lnTo>
                      <a:pt x="3186" y="6258"/>
                    </a:lnTo>
                    <a:cubicBezTo>
                      <a:pt x="3186" y="6195"/>
                      <a:pt x="3135" y="6144"/>
                      <a:pt x="3072" y="6144"/>
                    </a:cubicBezTo>
                    <a:cubicBezTo>
                      <a:pt x="3009" y="6144"/>
                      <a:pt x="2958" y="6195"/>
                      <a:pt x="2958" y="6258"/>
                    </a:cubicBezTo>
                    <a:lnTo>
                      <a:pt x="2958" y="6372"/>
                    </a:lnTo>
                    <a:lnTo>
                      <a:pt x="2617" y="6372"/>
                    </a:lnTo>
                    <a:lnTo>
                      <a:pt x="2617" y="6258"/>
                    </a:lnTo>
                    <a:cubicBezTo>
                      <a:pt x="2617" y="6195"/>
                      <a:pt x="2566" y="6144"/>
                      <a:pt x="2503" y="6144"/>
                    </a:cubicBezTo>
                    <a:cubicBezTo>
                      <a:pt x="2440" y="6144"/>
                      <a:pt x="2389" y="6195"/>
                      <a:pt x="2389" y="6258"/>
                    </a:cubicBezTo>
                    <a:lnTo>
                      <a:pt x="2389" y="6372"/>
                    </a:lnTo>
                    <a:lnTo>
                      <a:pt x="2048" y="6372"/>
                    </a:lnTo>
                    <a:lnTo>
                      <a:pt x="2048" y="6258"/>
                    </a:lnTo>
                    <a:cubicBezTo>
                      <a:pt x="2048" y="6195"/>
                      <a:pt x="1997" y="6144"/>
                      <a:pt x="1934" y="6144"/>
                    </a:cubicBezTo>
                    <a:cubicBezTo>
                      <a:pt x="1871" y="6144"/>
                      <a:pt x="1820" y="6195"/>
                      <a:pt x="1820" y="6258"/>
                    </a:cubicBezTo>
                    <a:lnTo>
                      <a:pt x="1820" y="6372"/>
                    </a:lnTo>
                    <a:lnTo>
                      <a:pt x="1479" y="6372"/>
                    </a:lnTo>
                    <a:lnTo>
                      <a:pt x="1479" y="6258"/>
                    </a:lnTo>
                    <a:cubicBezTo>
                      <a:pt x="1479" y="6195"/>
                      <a:pt x="1428" y="6144"/>
                      <a:pt x="1365" y="6144"/>
                    </a:cubicBezTo>
                    <a:cubicBezTo>
                      <a:pt x="1302" y="6144"/>
                      <a:pt x="1252" y="6195"/>
                      <a:pt x="1252" y="6258"/>
                    </a:cubicBezTo>
                    <a:lnTo>
                      <a:pt x="1252" y="6372"/>
                    </a:lnTo>
                    <a:lnTo>
                      <a:pt x="910" y="6372"/>
                    </a:lnTo>
                    <a:lnTo>
                      <a:pt x="910" y="6258"/>
                    </a:lnTo>
                    <a:cubicBezTo>
                      <a:pt x="910" y="6195"/>
                      <a:pt x="859" y="6144"/>
                      <a:pt x="796" y="6144"/>
                    </a:cubicBezTo>
                    <a:cubicBezTo>
                      <a:pt x="734" y="6144"/>
                      <a:pt x="683" y="6195"/>
                      <a:pt x="683" y="6258"/>
                    </a:cubicBezTo>
                    <a:lnTo>
                      <a:pt x="683" y="6372"/>
                    </a:lnTo>
                    <a:lnTo>
                      <a:pt x="455" y="6372"/>
                    </a:lnTo>
                    <a:lnTo>
                      <a:pt x="455" y="5234"/>
                    </a:lnTo>
                    <a:lnTo>
                      <a:pt x="1263" y="523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2" name="iṩlíḑé"/>
            <p:cNvGrpSpPr/>
            <p:nvPr/>
          </p:nvGrpSpPr>
          <p:grpSpPr>
            <a:xfrm>
              <a:off x="4825367" y="4670396"/>
              <a:ext cx="504720" cy="504720"/>
              <a:chOff x="3909160" y="2249137"/>
              <a:chExt cx="648072" cy="648072"/>
            </a:xfrm>
          </p:grpSpPr>
          <p:sp>
            <p:nvSpPr>
              <p:cNvPr id="16" name="íṡļiḑe"/>
              <p:cNvSpPr/>
              <p:nvPr/>
            </p:nvSpPr>
            <p:spPr>
              <a:xfrm>
                <a:off x="3909160" y="2249137"/>
                <a:ext cx="648072" cy="648072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íSļiďê"/>
              <p:cNvSpPr>
                <a:spLocks/>
              </p:cNvSpPr>
              <p:nvPr/>
            </p:nvSpPr>
            <p:spPr bwMode="auto">
              <a:xfrm>
                <a:off x="4043050" y="2390028"/>
                <a:ext cx="380293" cy="366291"/>
              </a:xfrm>
              <a:custGeom>
                <a:avLst/>
                <a:gdLst>
                  <a:gd name="T0" fmla="*/ 3413 w 6827"/>
                  <a:gd name="T1" fmla="*/ 0 h 5912"/>
                  <a:gd name="T2" fmla="*/ 0 w 6827"/>
                  <a:gd name="T3" fmla="*/ 5912 h 5912"/>
                  <a:gd name="T4" fmla="*/ 6827 w 6827"/>
                  <a:gd name="T5" fmla="*/ 5912 h 5912"/>
                  <a:gd name="T6" fmla="*/ 3413 w 6827"/>
                  <a:gd name="T7" fmla="*/ 0 h 5912"/>
                  <a:gd name="T8" fmla="*/ 3413 w 6827"/>
                  <a:gd name="T9" fmla="*/ 972 h 5912"/>
                  <a:gd name="T10" fmla="*/ 4489 w 6827"/>
                  <a:gd name="T11" fmla="*/ 2835 h 5912"/>
                  <a:gd name="T12" fmla="*/ 2338 w 6827"/>
                  <a:gd name="T13" fmla="*/ 2835 h 5912"/>
                  <a:gd name="T14" fmla="*/ 3413 w 6827"/>
                  <a:gd name="T15" fmla="*/ 972 h 5912"/>
                  <a:gd name="T16" fmla="*/ 842 w 6827"/>
                  <a:gd name="T17" fmla="*/ 5426 h 5912"/>
                  <a:gd name="T18" fmla="*/ 1917 w 6827"/>
                  <a:gd name="T19" fmla="*/ 3564 h 5912"/>
                  <a:gd name="T20" fmla="*/ 2993 w 6827"/>
                  <a:gd name="T21" fmla="*/ 5426 h 5912"/>
                  <a:gd name="T22" fmla="*/ 842 w 6827"/>
                  <a:gd name="T23" fmla="*/ 5426 h 5912"/>
                  <a:gd name="T24" fmla="*/ 2338 w 6827"/>
                  <a:gd name="T25" fmla="*/ 3321 h 5912"/>
                  <a:gd name="T26" fmla="*/ 4489 w 6827"/>
                  <a:gd name="T27" fmla="*/ 3321 h 5912"/>
                  <a:gd name="T28" fmla="*/ 3413 w 6827"/>
                  <a:gd name="T29" fmla="*/ 5183 h 5912"/>
                  <a:gd name="T30" fmla="*/ 2338 w 6827"/>
                  <a:gd name="T31" fmla="*/ 3321 h 5912"/>
                  <a:gd name="T32" fmla="*/ 4910 w 6827"/>
                  <a:gd name="T33" fmla="*/ 3564 h 5912"/>
                  <a:gd name="T34" fmla="*/ 5985 w 6827"/>
                  <a:gd name="T35" fmla="*/ 5426 h 5912"/>
                  <a:gd name="T36" fmla="*/ 3834 w 6827"/>
                  <a:gd name="T37" fmla="*/ 5426 h 5912"/>
                  <a:gd name="T38" fmla="*/ 4910 w 6827"/>
                  <a:gd name="T39" fmla="*/ 3564 h 5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827" h="5912">
                    <a:moveTo>
                      <a:pt x="3413" y="0"/>
                    </a:moveTo>
                    <a:lnTo>
                      <a:pt x="0" y="5912"/>
                    </a:lnTo>
                    <a:lnTo>
                      <a:pt x="6827" y="5912"/>
                    </a:lnTo>
                    <a:lnTo>
                      <a:pt x="3413" y="0"/>
                    </a:lnTo>
                    <a:close/>
                    <a:moveTo>
                      <a:pt x="3413" y="972"/>
                    </a:moveTo>
                    <a:lnTo>
                      <a:pt x="4489" y="2835"/>
                    </a:lnTo>
                    <a:lnTo>
                      <a:pt x="2338" y="2835"/>
                    </a:lnTo>
                    <a:lnTo>
                      <a:pt x="3413" y="972"/>
                    </a:lnTo>
                    <a:close/>
                    <a:moveTo>
                      <a:pt x="842" y="5426"/>
                    </a:moveTo>
                    <a:lnTo>
                      <a:pt x="1917" y="3564"/>
                    </a:lnTo>
                    <a:lnTo>
                      <a:pt x="2993" y="5426"/>
                    </a:lnTo>
                    <a:lnTo>
                      <a:pt x="842" y="5426"/>
                    </a:lnTo>
                    <a:close/>
                    <a:moveTo>
                      <a:pt x="2338" y="3321"/>
                    </a:moveTo>
                    <a:lnTo>
                      <a:pt x="4489" y="3321"/>
                    </a:lnTo>
                    <a:lnTo>
                      <a:pt x="3413" y="5183"/>
                    </a:lnTo>
                    <a:lnTo>
                      <a:pt x="2338" y="3321"/>
                    </a:lnTo>
                    <a:close/>
                    <a:moveTo>
                      <a:pt x="4910" y="3564"/>
                    </a:moveTo>
                    <a:lnTo>
                      <a:pt x="5985" y="5426"/>
                    </a:lnTo>
                    <a:lnTo>
                      <a:pt x="3834" y="5426"/>
                    </a:lnTo>
                    <a:lnTo>
                      <a:pt x="4910" y="356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îşḻíḑe"/>
            <p:cNvGrpSpPr/>
            <p:nvPr/>
          </p:nvGrpSpPr>
          <p:grpSpPr>
            <a:xfrm>
              <a:off x="8121546" y="3378770"/>
              <a:ext cx="504720" cy="504720"/>
              <a:chOff x="6559351" y="2249137"/>
              <a:chExt cx="648072" cy="648072"/>
            </a:xfrm>
          </p:grpSpPr>
          <p:sp>
            <p:nvSpPr>
              <p:cNvPr id="14" name="îslïḋè"/>
              <p:cNvSpPr/>
              <p:nvPr/>
            </p:nvSpPr>
            <p:spPr>
              <a:xfrm>
                <a:off x="6559351" y="2249137"/>
                <a:ext cx="648072" cy="648072"/>
              </a:xfrm>
              <a:prstGeom prst="ellipse">
                <a:avLst/>
              </a:prstGeom>
              <a:solidFill>
                <a:schemeClr val="accent3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ísľîḋe"/>
              <p:cNvSpPr>
                <a:spLocks/>
              </p:cNvSpPr>
              <p:nvPr/>
            </p:nvSpPr>
            <p:spPr bwMode="auto">
              <a:xfrm>
                <a:off x="6693241" y="2390028"/>
                <a:ext cx="380293" cy="366291"/>
              </a:xfrm>
              <a:custGeom>
                <a:avLst/>
                <a:gdLst>
                  <a:gd name="connsiteX0" fmla="*/ 0 w 582235"/>
                  <a:gd name="connsiteY0" fmla="*/ 404481 h 606722"/>
                  <a:gd name="connsiteX1" fmla="*/ 101261 w 582235"/>
                  <a:gd name="connsiteY1" fmla="*/ 404481 h 606722"/>
                  <a:gd name="connsiteX2" fmla="*/ 101261 w 582235"/>
                  <a:gd name="connsiteY2" fmla="*/ 606722 h 606722"/>
                  <a:gd name="connsiteX3" fmla="*/ 0 w 582235"/>
                  <a:gd name="connsiteY3" fmla="*/ 606722 h 606722"/>
                  <a:gd name="connsiteX4" fmla="*/ 151927 w 582235"/>
                  <a:gd name="connsiteY4" fmla="*/ 328623 h 606722"/>
                  <a:gd name="connsiteX5" fmla="*/ 253188 w 582235"/>
                  <a:gd name="connsiteY5" fmla="*/ 328623 h 606722"/>
                  <a:gd name="connsiteX6" fmla="*/ 253188 w 582235"/>
                  <a:gd name="connsiteY6" fmla="*/ 606722 h 606722"/>
                  <a:gd name="connsiteX7" fmla="*/ 151927 w 582235"/>
                  <a:gd name="connsiteY7" fmla="*/ 606722 h 606722"/>
                  <a:gd name="connsiteX8" fmla="*/ 303855 w 582235"/>
                  <a:gd name="connsiteY8" fmla="*/ 252766 h 606722"/>
                  <a:gd name="connsiteX9" fmla="*/ 405046 w 582235"/>
                  <a:gd name="connsiteY9" fmla="*/ 252766 h 606722"/>
                  <a:gd name="connsiteX10" fmla="*/ 405046 w 582235"/>
                  <a:gd name="connsiteY10" fmla="*/ 606722 h 606722"/>
                  <a:gd name="connsiteX11" fmla="*/ 303855 w 582235"/>
                  <a:gd name="connsiteY11" fmla="*/ 606722 h 606722"/>
                  <a:gd name="connsiteX12" fmla="*/ 455711 w 582235"/>
                  <a:gd name="connsiteY12" fmla="*/ 202241 h 606722"/>
                  <a:gd name="connsiteX13" fmla="*/ 556972 w 582235"/>
                  <a:gd name="connsiteY13" fmla="*/ 202241 h 606722"/>
                  <a:gd name="connsiteX14" fmla="*/ 556972 w 582235"/>
                  <a:gd name="connsiteY14" fmla="*/ 606722 h 606722"/>
                  <a:gd name="connsiteX15" fmla="*/ 455711 w 582235"/>
                  <a:gd name="connsiteY15" fmla="*/ 606722 h 606722"/>
                  <a:gd name="connsiteX16" fmla="*/ 455697 w 582235"/>
                  <a:gd name="connsiteY16" fmla="*/ 0 h 606722"/>
                  <a:gd name="connsiteX17" fmla="*/ 556785 w 582235"/>
                  <a:gd name="connsiteY17" fmla="*/ 0 h 606722"/>
                  <a:gd name="connsiteX18" fmla="*/ 556874 w 582235"/>
                  <a:gd name="connsiteY18" fmla="*/ 0 h 606722"/>
                  <a:gd name="connsiteX19" fmla="*/ 556963 w 582235"/>
                  <a:gd name="connsiteY19" fmla="*/ 0 h 606722"/>
                  <a:gd name="connsiteX20" fmla="*/ 557675 w 582235"/>
                  <a:gd name="connsiteY20" fmla="*/ 0 h 606722"/>
                  <a:gd name="connsiteX21" fmla="*/ 559366 w 582235"/>
                  <a:gd name="connsiteY21" fmla="*/ 89 h 606722"/>
                  <a:gd name="connsiteX22" fmla="*/ 560611 w 582235"/>
                  <a:gd name="connsiteY22" fmla="*/ 267 h 606722"/>
                  <a:gd name="connsiteX23" fmla="*/ 561857 w 582235"/>
                  <a:gd name="connsiteY23" fmla="*/ 444 h 606722"/>
                  <a:gd name="connsiteX24" fmla="*/ 563192 w 582235"/>
                  <a:gd name="connsiteY24" fmla="*/ 800 h 606722"/>
                  <a:gd name="connsiteX25" fmla="*/ 564171 w 582235"/>
                  <a:gd name="connsiteY25" fmla="*/ 1067 h 606722"/>
                  <a:gd name="connsiteX26" fmla="*/ 565506 w 582235"/>
                  <a:gd name="connsiteY26" fmla="*/ 1511 h 606722"/>
                  <a:gd name="connsiteX27" fmla="*/ 566574 w 582235"/>
                  <a:gd name="connsiteY27" fmla="*/ 1867 h 606722"/>
                  <a:gd name="connsiteX28" fmla="*/ 567730 w 582235"/>
                  <a:gd name="connsiteY28" fmla="*/ 2400 h 606722"/>
                  <a:gd name="connsiteX29" fmla="*/ 568798 w 582235"/>
                  <a:gd name="connsiteY29" fmla="*/ 2933 h 606722"/>
                  <a:gd name="connsiteX30" fmla="*/ 569777 w 582235"/>
                  <a:gd name="connsiteY30" fmla="*/ 3467 h 606722"/>
                  <a:gd name="connsiteX31" fmla="*/ 570934 w 582235"/>
                  <a:gd name="connsiteY31" fmla="*/ 4178 h 606722"/>
                  <a:gd name="connsiteX32" fmla="*/ 571824 w 582235"/>
                  <a:gd name="connsiteY32" fmla="*/ 4800 h 606722"/>
                  <a:gd name="connsiteX33" fmla="*/ 572891 w 582235"/>
                  <a:gd name="connsiteY33" fmla="*/ 5689 h 606722"/>
                  <a:gd name="connsiteX34" fmla="*/ 573781 w 582235"/>
                  <a:gd name="connsiteY34" fmla="*/ 6489 h 606722"/>
                  <a:gd name="connsiteX35" fmla="*/ 574760 w 582235"/>
                  <a:gd name="connsiteY35" fmla="*/ 7289 h 606722"/>
                  <a:gd name="connsiteX36" fmla="*/ 575917 w 582235"/>
                  <a:gd name="connsiteY36" fmla="*/ 8533 h 606722"/>
                  <a:gd name="connsiteX37" fmla="*/ 576451 w 582235"/>
                  <a:gd name="connsiteY37" fmla="*/ 9066 h 606722"/>
                  <a:gd name="connsiteX38" fmla="*/ 576451 w 582235"/>
                  <a:gd name="connsiteY38" fmla="*/ 9155 h 606722"/>
                  <a:gd name="connsiteX39" fmla="*/ 577964 w 582235"/>
                  <a:gd name="connsiteY39" fmla="*/ 11200 h 606722"/>
                  <a:gd name="connsiteX40" fmla="*/ 578053 w 582235"/>
                  <a:gd name="connsiteY40" fmla="*/ 11289 h 606722"/>
                  <a:gd name="connsiteX41" fmla="*/ 579209 w 582235"/>
                  <a:gd name="connsiteY41" fmla="*/ 13244 h 606722"/>
                  <a:gd name="connsiteX42" fmla="*/ 579743 w 582235"/>
                  <a:gd name="connsiteY42" fmla="*/ 14222 h 606722"/>
                  <a:gd name="connsiteX43" fmla="*/ 580277 w 582235"/>
                  <a:gd name="connsiteY43" fmla="*/ 15555 h 606722"/>
                  <a:gd name="connsiteX44" fmla="*/ 580722 w 582235"/>
                  <a:gd name="connsiteY44" fmla="*/ 16711 h 606722"/>
                  <a:gd name="connsiteX45" fmla="*/ 581167 w 582235"/>
                  <a:gd name="connsiteY45" fmla="*/ 17866 h 606722"/>
                  <a:gd name="connsiteX46" fmla="*/ 581523 w 582235"/>
                  <a:gd name="connsiteY46" fmla="*/ 19199 h 606722"/>
                  <a:gd name="connsiteX47" fmla="*/ 581790 w 582235"/>
                  <a:gd name="connsiteY47" fmla="*/ 20266 h 606722"/>
                  <a:gd name="connsiteX48" fmla="*/ 582146 w 582235"/>
                  <a:gd name="connsiteY48" fmla="*/ 22488 h 606722"/>
                  <a:gd name="connsiteX49" fmla="*/ 582146 w 582235"/>
                  <a:gd name="connsiteY49" fmla="*/ 22666 h 606722"/>
                  <a:gd name="connsiteX50" fmla="*/ 582235 w 582235"/>
                  <a:gd name="connsiteY50" fmla="*/ 25244 h 606722"/>
                  <a:gd name="connsiteX51" fmla="*/ 582235 w 582235"/>
                  <a:gd name="connsiteY51" fmla="*/ 126396 h 606722"/>
                  <a:gd name="connsiteX52" fmla="*/ 556963 w 582235"/>
                  <a:gd name="connsiteY52" fmla="*/ 151728 h 606722"/>
                  <a:gd name="connsiteX53" fmla="*/ 531691 w 582235"/>
                  <a:gd name="connsiteY53" fmla="*/ 126396 h 606722"/>
                  <a:gd name="connsiteX54" fmla="*/ 531691 w 582235"/>
                  <a:gd name="connsiteY54" fmla="*/ 79286 h 606722"/>
                  <a:gd name="connsiteX55" fmla="*/ 421260 w 582235"/>
                  <a:gd name="connsiteY55" fmla="*/ 171106 h 606722"/>
                  <a:gd name="connsiteX56" fmla="*/ 385666 w 582235"/>
                  <a:gd name="connsiteY56" fmla="*/ 167906 h 606722"/>
                  <a:gd name="connsiteX57" fmla="*/ 388869 w 582235"/>
                  <a:gd name="connsiteY57" fmla="*/ 132262 h 606722"/>
                  <a:gd name="connsiteX58" fmla="*/ 487020 w 582235"/>
                  <a:gd name="connsiteY58" fmla="*/ 50576 h 606722"/>
                  <a:gd name="connsiteX59" fmla="*/ 455697 w 582235"/>
                  <a:gd name="connsiteY59" fmla="*/ 50576 h 606722"/>
                  <a:gd name="connsiteX60" fmla="*/ 430425 w 582235"/>
                  <a:gd name="connsiteY60" fmla="*/ 25244 h 606722"/>
                  <a:gd name="connsiteX61" fmla="*/ 455697 w 582235"/>
                  <a:gd name="connsiteY61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582235" h="606722">
                    <a:moveTo>
                      <a:pt x="0" y="404481"/>
                    </a:moveTo>
                    <a:lnTo>
                      <a:pt x="101261" y="404481"/>
                    </a:lnTo>
                    <a:lnTo>
                      <a:pt x="101261" y="606722"/>
                    </a:lnTo>
                    <a:lnTo>
                      <a:pt x="0" y="606722"/>
                    </a:lnTo>
                    <a:close/>
                    <a:moveTo>
                      <a:pt x="151927" y="328623"/>
                    </a:moveTo>
                    <a:lnTo>
                      <a:pt x="253188" y="328623"/>
                    </a:lnTo>
                    <a:lnTo>
                      <a:pt x="253188" y="606722"/>
                    </a:lnTo>
                    <a:lnTo>
                      <a:pt x="151927" y="606722"/>
                    </a:lnTo>
                    <a:close/>
                    <a:moveTo>
                      <a:pt x="303855" y="252766"/>
                    </a:moveTo>
                    <a:lnTo>
                      <a:pt x="405046" y="252766"/>
                    </a:lnTo>
                    <a:lnTo>
                      <a:pt x="405046" y="606722"/>
                    </a:lnTo>
                    <a:lnTo>
                      <a:pt x="303855" y="606722"/>
                    </a:lnTo>
                    <a:close/>
                    <a:moveTo>
                      <a:pt x="455711" y="202241"/>
                    </a:moveTo>
                    <a:lnTo>
                      <a:pt x="556972" y="202241"/>
                    </a:lnTo>
                    <a:lnTo>
                      <a:pt x="556972" y="606722"/>
                    </a:lnTo>
                    <a:lnTo>
                      <a:pt x="455711" y="606722"/>
                    </a:lnTo>
                    <a:close/>
                    <a:moveTo>
                      <a:pt x="455697" y="0"/>
                    </a:moveTo>
                    <a:lnTo>
                      <a:pt x="556785" y="0"/>
                    </a:lnTo>
                    <a:lnTo>
                      <a:pt x="556874" y="0"/>
                    </a:lnTo>
                    <a:lnTo>
                      <a:pt x="556963" y="0"/>
                    </a:lnTo>
                    <a:cubicBezTo>
                      <a:pt x="557230" y="0"/>
                      <a:pt x="557408" y="0"/>
                      <a:pt x="557675" y="0"/>
                    </a:cubicBezTo>
                    <a:cubicBezTo>
                      <a:pt x="558298" y="89"/>
                      <a:pt x="558832" y="89"/>
                      <a:pt x="559366" y="89"/>
                    </a:cubicBezTo>
                    <a:cubicBezTo>
                      <a:pt x="559811" y="178"/>
                      <a:pt x="560256" y="267"/>
                      <a:pt x="560611" y="267"/>
                    </a:cubicBezTo>
                    <a:cubicBezTo>
                      <a:pt x="561056" y="356"/>
                      <a:pt x="561412" y="444"/>
                      <a:pt x="561857" y="444"/>
                    </a:cubicBezTo>
                    <a:cubicBezTo>
                      <a:pt x="562302" y="533"/>
                      <a:pt x="562747" y="711"/>
                      <a:pt x="563192" y="800"/>
                    </a:cubicBezTo>
                    <a:cubicBezTo>
                      <a:pt x="563548" y="889"/>
                      <a:pt x="563904" y="978"/>
                      <a:pt x="564171" y="1067"/>
                    </a:cubicBezTo>
                    <a:cubicBezTo>
                      <a:pt x="564616" y="1156"/>
                      <a:pt x="565061" y="1333"/>
                      <a:pt x="565506" y="1511"/>
                    </a:cubicBezTo>
                    <a:cubicBezTo>
                      <a:pt x="565862" y="1600"/>
                      <a:pt x="566218" y="1778"/>
                      <a:pt x="566574" y="1867"/>
                    </a:cubicBezTo>
                    <a:cubicBezTo>
                      <a:pt x="566929" y="2044"/>
                      <a:pt x="567285" y="2222"/>
                      <a:pt x="567730" y="2400"/>
                    </a:cubicBezTo>
                    <a:cubicBezTo>
                      <a:pt x="568086" y="2578"/>
                      <a:pt x="568442" y="2755"/>
                      <a:pt x="568798" y="2933"/>
                    </a:cubicBezTo>
                    <a:cubicBezTo>
                      <a:pt x="569154" y="3111"/>
                      <a:pt x="569421" y="3289"/>
                      <a:pt x="569777" y="3467"/>
                    </a:cubicBezTo>
                    <a:cubicBezTo>
                      <a:pt x="570133" y="3733"/>
                      <a:pt x="570578" y="4000"/>
                      <a:pt x="570934" y="4178"/>
                    </a:cubicBezTo>
                    <a:cubicBezTo>
                      <a:pt x="571201" y="4444"/>
                      <a:pt x="571557" y="4622"/>
                      <a:pt x="571824" y="4800"/>
                    </a:cubicBezTo>
                    <a:cubicBezTo>
                      <a:pt x="572180" y="5155"/>
                      <a:pt x="572536" y="5422"/>
                      <a:pt x="572891" y="5689"/>
                    </a:cubicBezTo>
                    <a:cubicBezTo>
                      <a:pt x="573247" y="5955"/>
                      <a:pt x="573514" y="6222"/>
                      <a:pt x="573781" y="6489"/>
                    </a:cubicBezTo>
                    <a:cubicBezTo>
                      <a:pt x="574137" y="6755"/>
                      <a:pt x="574493" y="7022"/>
                      <a:pt x="574760" y="7289"/>
                    </a:cubicBezTo>
                    <a:cubicBezTo>
                      <a:pt x="575205" y="7733"/>
                      <a:pt x="575561" y="8178"/>
                      <a:pt x="575917" y="8533"/>
                    </a:cubicBezTo>
                    <a:cubicBezTo>
                      <a:pt x="576095" y="8711"/>
                      <a:pt x="576273" y="8889"/>
                      <a:pt x="576451" y="9066"/>
                    </a:cubicBezTo>
                    <a:cubicBezTo>
                      <a:pt x="576451" y="9155"/>
                      <a:pt x="576451" y="9155"/>
                      <a:pt x="576451" y="9155"/>
                    </a:cubicBezTo>
                    <a:cubicBezTo>
                      <a:pt x="576985" y="9777"/>
                      <a:pt x="577519" y="10489"/>
                      <a:pt x="577964" y="11200"/>
                    </a:cubicBezTo>
                    <a:cubicBezTo>
                      <a:pt x="577964" y="11200"/>
                      <a:pt x="578053" y="11289"/>
                      <a:pt x="578053" y="11289"/>
                    </a:cubicBezTo>
                    <a:cubicBezTo>
                      <a:pt x="578498" y="12000"/>
                      <a:pt x="578854" y="12622"/>
                      <a:pt x="579209" y="13244"/>
                    </a:cubicBezTo>
                    <a:cubicBezTo>
                      <a:pt x="579387" y="13600"/>
                      <a:pt x="579565" y="13955"/>
                      <a:pt x="579743" y="14222"/>
                    </a:cubicBezTo>
                    <a:cubicBezTo>
                      <a:pt x="579921" y="14666"/>
                      <a:pt x="580099" y="15111"/>
                      <a:pt x="580277" y="15555"/>
                    </a:cubicBezTo>
                    <a:cubicBezTo>
                      <a:pt x="580455" y="15911"/>
                      <a:pt x="580633" y="16266"/>
                      <a:pt x="580722" y="16711"/>
                    </a:cubicBezTo>
                    <a:cubicBezTo>
                      <a:pt x="580900" y="17066"/>
                      <a:pt x="581078" y="17422"/>
                      <a:pt x="581167" y="17866"/>
                    </a:cubicBezTo>
                    <a:cubicBezTo>
                      <a:pt x="581256" y="18311"/>
                      <a:pt x="581434" y="18755"/>
                      <a:pt x="581523" y="19199"/>
                    </a:cubicBezTo>
                    <a:cubicBezTo>
                      <a:pt x="581612" y="19555"/>
                      <a:pt x="581701" y="19910"/>
                      <a:pt x="581790" y="20266"/>
                    </a:cubicBezTo>
                    <a:cubicBezTo>
                      <a:pt x="581879" y="20977"/>
                      <a:pt x="582057" y="21777"/>
                      <a:pt x="582146" y="22488"/>
                    </a:cubicBezTo>
                    <a:cubicBezTo>
                      <a:pt x="582146" y="22577"/>
                      <a:pt x="582146" y="22666"/>
                      <a:pt x="582146" y="22666"/>
                    </a:cubicBezTo>
                    <a:cubicBezTo>
                      <a:pt x="582235" y="23555"/>
                      <a:pt x="582235" y="24355"/>
                      <a:pt x="582235" y="25244"/>
                    </a:cubicBezTo>
                    <a:lnTo>
                      <a:pt x="582235" y="126396"/>
                    </a:lnTo>
                    <a:cubicBezTo>
                      <a:pt x="582235" y="140351"/>
                      <a:pt x="570934" y="151728"/>
                      <a:pt x="556963" y="151728"/>
                    </a:cubicBezTo>
                    <a:cubicBezTo>
                      <a:pt x="542992" y="151728"/>
                      <a:pt x="531691" y="140351"/>
                      <a:pt x="531691" y="126396"/>
                    </a:cubicBezTo>
                    <a:lnTo>
                      <a:pt x="531691" y="79286"/>
                    </a:lnTo>
                    <a:lnTo>
                      <a:pt x="421260" y="171106"/>
                    </a:lnTo>
                    <a:cubicBezTo>
                      <a:pt x="410582" y="180083"/>
                      <a:pt x="394564" y="178572"/>
                      <a:pt x="385666" y="167906"/>
                    </a:cubicBezTo>
                    <a:cubicBezTo>
                      <a:pt x="376678" y="157150"/>
                      <a:pt x="378191" y="141240"/>
                      <a:pt x="388869" y="132262"/>
                    </a:cubicBezTo>
                    <a:lnTo>
                      <a:pt x="487020" y="50576"/>
                    </a:lnTo>
                    <a:lnTo>
                      <a:pt x="455697" y="50576"/>
                    </a:lnTo>
                    <a:cubicBezTo>
                      <a:pt x="441727" y="50576"/>
                      <a:pt x="430425" y="39288"/>
                      <a:pt x="430425" y="25244"/>
                    </a:cubicBezTo>
                    <a:cubicBezTo>
                      <a:pt x="430425" y="11289"/>
                      <a:pt x="441727" y="0"/>
                      <a:pt x="45569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1158873" y="474940"/>
            <a:ext cx="3888432" cy="648081"/>
            <a:chOff x="1057275" y="431398"/>
            <a:chExt cx="3888432" cy="648081"/>
          </a:xfrm>
        </p:grpSpPr>
        <p:sp>
          <p:nvSpPr>
            <p:cNvPr id="31" name="文本框 30"/>
            <p:cNvSpPr txBox="1"/>
            <p:nvPr/>
          </p:nvSpPr>
          <p:spPr>
            <a:xfrm>
              <a:off x="1057275" y="431398"/>
              <a:ext cx="1728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131313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131313"/>
                </a:solidFill>
                <a:cs typeface="+mn-ea"/>
                <a:sym typeface="+mn-lt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1057275" y="802480"/>
              <a:ext cx="388843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enter your text messages</a:t>
              </a:r>
            </a:p>
          </p:txBody>
        </p:sp>
      </p:grpSp>
      <p:sp>
        <p:nvSpPr>
          <p:cNvPr id="33" name="同心圆 32"/>
          <p:cNvSpPr/>
          <p:nvPr/>
        </p:nvSpPr>
        <p:spPr>
          <a:xfrm>
            <a:off x="483118" y="513651"/>
            <a:ext cx="574157" cy="574157"/>
          </a:xfrm>
          <a:prstGeom prst="donut">
            <a:avLst>
              <a:gd name="adj" fmla="val 26576"/>
            </a:avLst>
          </a:prstGeom>
          <a:gradFill>
            <a:gsLst>
              <a:gs pos="0">
                <a:srgbClr val="3323B1"/>
              </a:gs>
              <a:gs pos="38000">
                <a:srgbClr val="613EC2"/>
              </a:gs>
              <a:gs pos="18000">
                <a:srgbClr val="4F35B9"/>
              </a:gs>
              <a:gs pos="67000">
                <a:srgbClr val="9456D4"/>
              </a:gs>
              <a:gs pos="100000">
                <a:srgbClr val="A561DC"/>
              </a:gs>
            </a:gsLst>
            <a:lin ang="540000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371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500">
        <p14:switch dir="r"/>
      </p:transition>
    </mc:Choice>
    <mc:Fallback xmlns="">
      <p:transition spd="slow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34acc5bc-3f95-4570-b50d-9b1e81212726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403772" y="1858849"/>
            <a:ext cx="9384457" cy="3658230"/>
            <a:chOff x="983432" y="1484784"/>
            <a:chExt cx="10091426" cy="3933819"/>
          </a:xfrm>
        </p:grpSpPr>
        <p:sp>
          <p:nvSpPr>
            <p:cNvPr id="4" name="ïşḻíďê">
              <a:extLst>
                <a:ext uri="{FF2B5EF4-FFF2-40B4-BE49-F238E27FC236}">
                  <a16:creationId xmlns:a16="http://schemas.microsoft.com/office/drawing/2014/main" id="{9AB9C1D1-BDF1-4B0F-BB12-3F36856488F7}"/>
                </a:ext>
              </a:extLst>
            </p:cNvPr>
            <p:cNvSpPr/>
            <p:nvPr/>
          </p:nvSpPr>
          <p:spPr>
            <a:xfrm rot="3600000">
              <a:off x="5481291" y="2413780"/>
              <a:ext cx="2515242" cy="1259390"/>
            </a:xfrm>
            <a:custGeom>
              <a:avLst/>
              <a:gdLst>
                <a:gd name="connsiteX0" fmla="*/ 1213505 w 1391850"/>
                <a:gd name="connsiteY0" fmla="*/ 0 h 696292"/>
                <a:gd name="connsiteX1" fmla="*/ 1391850 w 1391850"/>
                <a:gd name="connsiteY1" fmla="*/ 680523 h 696292"/>
                <a:gd name="connsiteX2" fmla="*/ 664395 w 1391850"/>
                <a:gd name="connsiteY2" fmla="*/ 679784 h 696292"/>
                <a:gd name="connsiteX3" fmla="*/ 810270 w 1391850"/>
                <a:gd name="connsiteY3" fmla="*/ 476062 h 696292"/>
                <a:gd name="connsiteX4" fmla="*/ 0 w 1391850"/>
                <a:gd name="connsiteY4" fmla="*/ 696292 h 696292"/>
                <a:gd name="connsiteX5" fmla="*/ 1084978 w 1391850"/>
                <a:gd name="connsiteY5" fmla="*/ 149640 h 696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91850" h="696292">
                  <a:moveTo>
                    <a:pt x="1213505" y="0"/>
                  </a:moveTo>
                  <a:lnTo>
                    <a:pt x="1391850" y="680523"/>
                  </a:lnTo>
                  <a:lnTo>
                    <a:pt x="664395" y="679784"/>
                  </a:lnTo>
                  <a:lnTo>
                    <a:pt x="810270" y="476062"/>
                  </a:lnTo>
                  <a:cubicBezTo>
                    <a:pt x="711564" y="424684"/>
                    <a:pt x="364296" y="301346"/>
                    <a:pt x="0" y="696292"/>
                  </a:cubicBezTo>
                  <a:cubicBezTo>
                    <a:pt x="100779" y="106417"/>
                    <a:pt x="733669" y="-15667"/>
                    <a:pt x="1084978" y="149640"/>
                  </a:cubicBezTo>
                  <a:close/>
                </a:path>
              </a:pathLst>
            </a:custGeom>
            <a:solidFill>
              <a:srgbClr val="4730B7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" name="iśļîḑe">
              <a:extLst>
                <a:ext uri="{FF2B5EF4-FFF2-40B4-BE49-F238E27FC236}">
                  <a16:creationId xmlns:a16="http://schemas.microsoft.com/office/drawing/2014/main" id="{531B8DFE-A54B-4169-8F70-461A25DFBAFB}"/>
                </a:ext>
              </a:extLst>
            </p:cNvPr>
            <p:cNvSpPr/>
            <p:nvPr/>
          </p:nvSpPr>
          <p:spPr>
            <a:xfrm rot="3600000" flipH="1" flipV="1">
              <a:off x="4195467" y="3156151"/>
              <a:ext cx="2515242" cy="1259390"/>
            </a:xfrm>
            <a:custGeom>
              <a:avLst/>
              <a:gdLst>
                <a:gd name="connsiteX0" fmla="*/ 1213505 w 1391850"/>
                <a:gd name="connsiteY0" fmla="*/ 0 h 696292"/>
                <a:gd name="connsiteX1" fmla="*/ 1391850 w 1391850"/>
                <a:gd name="connsiteY1" fmla="*/ 680523 h 696292"/>
                <a:gd name="connsiteX2" fmla="*/ 664395 w 1391850"/>
                <a:gd name="connsiteY2" fmla="*/ 679784 h 696292"/>
                <a:gd name="connsiteX3" fmla="*/ 810270 w 1391850"/>
                <a:gd name="connsiteY3" fmla="*/ 476062 h 696292"/>
                <a:gd name="connsiteX4" fmla="*/ 0 w 1391850"/>
                <a:gd name="connsiteY4" fmla="*/ 696292 h 696292"/>
                <a:gd name="connsiteX5" fmla="*/ 1084978 w 1391850"/>
                <a:gd name="connsiteY5" fmla="*/ 149640 h 696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91850" h="696292">
                  <a:moveTo>
                    <a:pt x="1213505" y="0"/>
                  </a:moveTo>
                  <a:lnTo>
                    <a:pt x="1391850" y="680523"/>
                  </a:lnTo>
                  <a:lnTo>
                    <a:pt x="664395" y="679784"/>
                  </a:lnTo>
                  <a:lnTo>
                    <a:pt x="810270" y="476062"/>
                  </a:lnTo>
                  <a:cubicBezTo>
                    <a:pt x="711564" y="424684"/>
                    <a:pt x="364296" y="301346"/>
                    <a:pt x="0" y="696292"/>
                  </a:cubicBezTo>
                  <a:cubicBezTo>
                    <a:pt x="100779" y="106417"/>
                    <a:pt x="733669" y="-15667"/>
                    <a:pt x="1084978" y="149640"/>
                  </a:cubicBezTo>
                  <a:close/>
                </a:path>
              </a:pathLst>
            </a:custGeom>
            <a:solidFill>
              <a:schemeClr val="accent1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" name="íṡļîďè">
              <a:extLst>
                <a:ext uri="{FF2B5EF4-FFF2-40B4-BE49-F238E27FC236}">
                  <a16:creationId xmlns:a16="http://schemas.microsoft.com/office/drawing/2014/main" id="{AFD36CEC-3A3D-42A1-9230-F6F52A0C2514}"/>
                </a:ext>
              </a:extLst>
            </p:cNvPr>
            <p:cNvGrpSpPr/>
            <p:nvPr/>
          </p:nvGrpSpPr>
          <p:grpSpPr>
            <a:xfrm>
              <a:off x="983432" y="1484784"/>
              <a:ext cx="2746610" cy="970279"/>
              <a:chOff x="5159896" y="3071603"/>
              <a:chExt cx="2746610" cy="970279"/>
            </a:xfrm>
          </p:grpSpPr>
          <p:sp>
            <p:nvSpPr>
              <p:cNvPr id="27" name="îṣ1ïďê">
                <a:extLst>
                  <a:ext uri="{FF2B5EF4-FFF2-40B4-BE49-F238E27FC236}">
                    <a16:creationId xmlns:a16="http://schemas.microsoft.com/office/drawing/2014/main" id="{C73C3D55-6764-4729-A9F8-1626401F6B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98443" y="3484483"/>
                <a:ext cx="2108063" cy="557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0">
                <a:normAutofit fontScale="92500" lnSpcReduction="20000"/>
              </a:bodyPr>
              <a:lstStyle/>
              <a:p>
                <a:pPr eaLnBrk="1" hangingPunct="1">
                  <a:lnSpc>
                    <a:spcPct val="12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28" name="îsļíḍé">
                <a:extLst>
                  <a:ext uri="{FF2B5EF4-FFF2-40B4-BE49-F238E27FC236}">
                    <a16:creationId xmlns:a16="http://schemas.microsoft.com/office/drawing/2014/main" id="{49EADF51-888D-4352-8DF0-68CA247E6244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798443" y="3071603"/>
                <a:ext cx="2108063" cy="4128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normAutofit/>
              </a:bodyPr>
              <a:lstStyle/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isḻïḋê">
                <a:extLst>
                  <a:ext uri="{FF2B5EF4-FFF2-40B4-BE49-F238E27FC236}">
                    <a16:creationId xmlns:a16="http://schemas.microsoft.com/office/drawing/2014/main" id="{A0DBE943-DAE5-4183-9DB6-EA575D302D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9896" y="3212204"/>
                <a:ext cx="461080" cy="365375"/>
              </a:xfrm>
              <a:custGeom>
                <a:avLst/>
                <a:gdLst>
                  <a:gd name="connsiteX0" fmla="*/ 511657 w 606157"/>
                  <a:gd name="connsiteY0" fmla="*/ 343654 h 480339"/>
                  <a:gd name="connsiteX1" fmla="*/ 521432 w 606157"/>
                  <a:gd name="connsiteY1" fmla="*/ 353421 h 480339"/>
                  <a:gd name="connsiteX2" fmla="*/ 521432 w 606157"/>
                  <a:gd name="connsiteY2" fmla="*/ 376178 h 480339"/>
                  <a:gd name="connsiteX3" fmla="*/ 544305 w 606157"/>
                  <a:gd name="connsiteY3" fmla="*/ 376178 h 480339"/>
                  <a:gd name="connsiteX4" fmla="*/ 554080 w 606157"/>
                  <a:gd name="connsiteY4" fmla="*/ 385945 h 480339"/>
                  <a:gd name="connsiteX5" fmla="*/ 544305 w 606157"/>
                  <a:gd name="connsiteY5" fmla="*/ 395712 h 480339"/>
                  <a:gd name="connsiteX6" fmla="*/ 521432 w 606157"/>
                  <a:gd name="connsiteY6" fmla="*/ 395712 h 480339"/>
                  <a:gd name="connsiteX7" fmla="*/ 521432 w 606157"/>
                  <a:gd name="connsiteY7" fmla="*/ 418566 h 480339"/>
                  <a:gd name="connsiteX8" fmla="*/ 511657 w 606157"/>
                  <a:gd name="connsiteY8" fmla="*/ 428333 h 480339"/>
                  <a:gd name="connsiteX9" fmla="*/ 501882 w 606157"/>
                  <a:gd name="connsiteY9" fmla="*/ 418566 h 480339"/>
                  <a:gd name="connsiteX10" fmla="*/ 501882 w 606157"/>
                  <a:gd name="connsiteY10" fmla="*/ 395712 h 480339"/>
                  <a:gd name="connsiteX11" fmla="*/ 479106 w 606157"/>
                  <a:gd name="connsiteY11" fmla="*/ 395712 h 480339"/>
                  <a:gd name="connsiteX12" fmla="*/ 469331 w 606157"/>
                  <a:gd name="connsiteY12" fmla="*/ 385945 h 480339"/>
                  <a:gd name="connsiteX13" fmla="*/ 479106 w 606157"/>
                  <a:gd name="connsiteY13" fmla="*/ 376178 h 480339"/>
                  <a:gd name="connsiteX14" fmla="*/ 501882 w 606157"/>
                  <a:gd name="connsiteY14" fmla="*/ 376178 h 480339"/>
                  <a:gd name="connsiteX15" fmla="*/ 501882 w 606157"/>
                  <a:gd name="connsiteY15" fmla="*/ 353421 h 480339"/>
                  <a:gd name="connsiteX16" fmla="*/ 511657 w 606157"/>
                  <a:gd name="connsiteY16" fmla="*/ 343654 h 480339"/>
                  <a:gd name="connsiteX17" fmla="*/ 511621 w 606157"/>
                  <a:gd name="connsiteY17" fmla="*/ 311170 h 480339"/>
                  <a:gd name="connsiteX18" fmla="*/ 436735 w 606157"/>
                  <a:gd name="connsiteY18" fmla="*/ 385944 h 480339"/>
                  <a:gd name="connsiteX19" fmla="*/ 511621 w 606157"/>
                  <a:gd name="connsiteY19" fmla="*/ 460816 h 480339"/>
                  <a:gd name="connsiteX20" fmla="*/ 586605 w 606157"/>
                  <a:gd name="connsiteY20" fmla="*/ 385944 h 480339"/>
                  <a:gd name="connsiteX21" fmla="*/ 511621 w 606157"/>
                  <a:gd name="connsiteY21" fmla="*/ 311170 h 480339"/>
                  <a:gd name="connsiteX22" fmla="*/ 511621 w 606157"/>
                  <a:gd name="connsiteY22" fmla="*/ 291647 h 480339"/>
                  <a:gd name="connsiteX23" fmla="*/ 606157 w 606157"/>
                  <a:gd name="connsiteY23" fmla="*/ 385944 h 480339"/>
                  <a:gd name="connsiteX24" fmla="*/ 511621 w 606157"/>
                  <a:gd name="connsiteY24" fmla="*/ 480339 h 480339"/>
                  <a:gd name="connsiteX25" fmla="*/ 417183 w 606157"/>
                  <a:gd name="connsiteY25" fmla="*/ 385944 h 480339"/>
                  <a:gd name="connsiteX26" fmla="*/ 511621 w 606157"/>
                  <a:gd name="connsiteY26" fmla="*/ 291647 h 480339"/>
                  <a:gd name="connsiteX27" fmla="*/ 368279 w 606157"/>
                  <a:gd name="connsiteY27" fmla="*/ 200476 h 480339"/>
                  <a:gd name="connsiteX28" fmla="*/ 489505 w 606157"/>
                  <a:gd name="connsiteY28" fmla="*/ 259991 h 480339"/>
                  <a:gd name="connsiteX29" fmla="*/ 487746 w 606157"/>
                  <a:gd name="connsiteY29" fmla="*/ 273650 h 480339"/>
                  <a:gd name="connsiteX30" fmla="*/ 481782 w 606157"/>
                  <a:gd name="connsiteY30" fmla="*/ 275699 h 480339"/>
                  <a:gd name="connsiteX31" fmla="*/ 474059 w 606157"/>
                  <a:gd name="connsiteY31" fmla="*/ 271894 h 480339"/>
                  <a:gd name="connsiteX32" fmla="*/ 368279 w 606157"/>
                  <a:gd name="connsiteY32" fmla="*/ 219989 h 480339"/>
                  <a:gd name="connsiteX33" fmla="*/ 293588 w 606157"/>
                  <a:gd name="connsiteY33" fmla="*/ 242819 h 480339"/>
                  <a:gd name="connsiteX34" fmla="*/ 279999 w 606157"/>
                  <a:gd name="connsiteY34" fmla="*/ 240185 h 480339"/>
                  <a:gd name="connsiteX35" fmla="*/ 282639 w 606157"/>
                  <a:gd name="connsiteY35" fmla="*/ 226623 h 480339"/>
                  <a:gd name="connsiteX36" fmla="*/ 368279 w 606157"/>
                  <a:gd name="connsiteY36" fmla="*/ 200476 h 480339"/>
                  <a:gd name="connsiteX37" fmla="*/ 153211 w 606157"/>
                  <a:gd name="connsiteY37" fmla="*/ 200476 h 480339"/>
                  <a:gd name="connsiteX38" fmla="*/ 306325 w 606157"/>
                  <a:gd name="connsiteY38" fmla="*/ 353439 h 480339"/>
                  <a:gd name="connsiteX39" fmla="*/ 296547 w 606157"/>
                  <a:gd name="connsiteY39" fmla="*/ 363200 h 480339"/>
                  <a:gd name="connsiteX40" fmla="*/ 286770 w 606157"/>
                  <a:gd name="connsiteY40" fmla="*/ 353439 h 480339"/>
                  <a:gd name="connsiteX41" fmla="*/ 153211 w 606157"/>
                  <a:gd name="connsiteY41" fmla="*/ 219999 h 480339"/>
                  <a:gd name="connsiteX42" fmla="*/ 19554 w 606157"/>
                  <a:gd name="connsiteY42" fmla="*/ 353439 h 480339"/>
                  <a:gd name="connsiteX43" fmla="*/ 9777 w 606157"/>
                  <a:gd name="connsiteY43" fmla="*/ 363200 h 480339"/>
                  <a:gd name="connsiteX44" fmla="*/ 0 w 606157"/>
                  <a:gd name="connsiteY44" fmla="*/ 353439 h 480339"/>
                  <a:gd name="connsiteX45" fmla="*/ 153211 w 606157"/>
                  <a:gd name="connsiteY45" fmla="*/ 200476 h 480339"/>
                  <a:gd name="connsiteX46" fmla="*/ 368295 w 606157"/>
                  <a:gd name="connsiteY46" fmla="*/ 19531 h 480339"/>
                  <a:gd name="connsiteX47" fmla="*/ 306326 w 606157"/>
                  <a:gd name="connsiteY47" fmla="*/ 81348 h 480339"/>
                  <a:gd name="connsiteX48" fmla="*/ 368295 w 606157"/>
                  <a:gd name="connsiteY48" fmla="*/ 143262 h 480339"/>
                  <a:gd name="connsiteX49" fmla="*/ 430165 w 606157"/>
                  <a:gd name="connsiteY49" fmla="*/ 81348 h 480339"/>
                  <a:gd name="connsiteX50" fmla="*/ 368295 w 606157"/>
                  <a:gd name="connsiteY50" fmla="*/ 19531 h 480339"/>
                  <a:gd name="connsiteX51" fmla="*/ 153211 w 606157"/>
                  <a:gd name="connsiteY51" fmla="*/ 19531 h 480339"/>
                  <a:gd name="connsiteX52" fmla="*/ 91242 w 606157"/>
                  <a:gd name="connsiteY52" fmla="*/ 81348 h 480339"/>
                  <a:gd name="connsiteX53" fmla="*/ 153211 w 606157"/>
                  <a:gd name="connsiteY53" fmla="*/ 143262 h 480339"/>
                  <a:gd name="connsiteX54" fmla="*/ 215081 w 606157"/>
                  <a:gd name="connsiteY54" fmla="*/ 81348 h 480339"/>
                  <a:gd name="connsiteX55" fmla="*/ 153211 w 606157"/>
                  <a:gd name="connsiteY55" fmla="*/ 19531 h 480339"/>
                  <a:gd name="connsiteX56" fmla="*/ 368295 w 606157"/>
                  <a:gd name="connsiteY56" fmla="*/ 0 h 480339"/>
                  <a:gd name="connsiteX57" fmla="*/ 449714 w 606157"/>
                  <a:gd name="connsiteY57" fmla="*/ 81348 h 480339"/>
                  <a:gd name="connsiteX58" fmla="*/ 368295 w 606157"/>
                  <a:gd name="connsiteY58" fmla="*/ 162794 h 480339"/>
                  <a:gd name="connsiteX59" fmla="*/ 286778 w 606157"/>
                  <a:gd name="connsiteY59" fmla="*/ 81348 h 480339"/>
                  <a:gd name="connsiteX60" fmla="*/ 368295 w 606157"/>
                  <a:gd name="connsiteY60" fmla="*/ 0 h 480339"/>
                  <a:gd name="connsiteX61" fmla="*/ 153211 w 606157"/>
                  <a:gd name="connsiteY61" fmla="*/ 0 h 480339"/>
                  <a:gd name="connsiteX62" fmla="*/ 234630 w 606157"/>
                  <a:gd name="connsiteY62" fmla="*/ 81348 h 480339"/>
                  <a:gd name="connsiteX63" fmla="*/ 153211 w 606157"/>
                  <a:gd name="connsiteY63" fmla="*/ 162794 h 480339"/>
                  <a:gd name="connsiteX64" fmla="*/ 71694 w 606157"/>
                  <a:gd name="connsiteY64" fmla="*/ 81348 h 480339"/>
                  <a:gd name="connsiteX65" fmla="*/ 153211 w 606157"/>
                  <a:gd name="connsiteY65" fmla="*/ 0 h 480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606157" h="480339">
                    <a:moveTo>
                      <a:pt x="511657" y="343654"/>
                    </a:moveTo>
                    <a:cubicBezTo>
                      <a:pt x="517131" y="343654"/>
                      <a:pt x="521432" y="348049"/>
                      <a:pt x="521432" y="353421"/>
                    </a:cubicBezTo>
                    <a:lnTo>
                      <a:pt x="521432" y="376178"/>
                    </a:lnTo>
                    <a:lnTo>
                      <a:pt x="544305" y="376178"/>
                    </a:lnTo>
                    <a:cubicBezTo>
                      <a:pt x="549682" y="376178"/>
                      <a:pt x="554080" y="380573"/>
                      <a:pt x="554080" y="385945"/>
                    </a:cubicBezTo>
                    <a:cubicBezTo>
                      <a:pt x="554080" y="391414"/>
                      <a:pt x="549682" y="395712"/>
                      <a:pt x="544305" y="395712"/>
                    </a:cubicBezTo>
                    <a:lnTo>
                      <a:pt x="521432" y="395712"/>
                    </a:lnTo>
                    <a:lnTo>
                      <a:pt x="521432" y="418566"/>
                    </a:lnTo>
                    <a:cubicBezTo>
                      <a:pt x="521432" y="423938"/>
                      <a:pt x="517131" y="428333"/>
                      <a:pt x="511657" y="428333"/>
                    </a:cubicBezTo>
                    <a:cubicBezTo>
                      <a:pt x="506281" y="428333"/>
                      <a:pt x="501882" y="423938"/>
                      <a:pt x="501882" y="418566"/>
                    </a:cubicBezTo>
                    <a:lnTo>
                      <a:pt x="501882" y="395712"/>
                    </a:lnTo>
                    <a:lnTo>
                      <a:pt x="479106" y="395712"/>
                    </a:lnTo>
                    <a:cubicBezTo>
                      <a:pt x="473730" y="395712"/>
                      <a:pt x="469331" y="391414"/>
                      <a:pt x="469331" y="385945"/>
                    </a:cubicBezTo>
                    <a:cubicBezTo>
                      <a:pt x="469331" y="380573"/>
                      <a:pt x="473730" y="376178"/>
                      <a:pt x="479106" y="376178"/>
                    </a:cubicBezTo>
                    <a:lnTo>
                      <a:pt x="501882" y="376178"/>
                    </a:lnTo>
                    <a:lnTo>
                      <a:pt x="501882" y="353421"/>
                    </a:lnTo>
                    <a:cubicBezTo>
                      <a:pt x="501882" y="348049"/>
                      <a:pt x="506281" y="343654"/>
                      <a:pt x="511657" y="343654"/>
                    </a:cubicBezTo>
                    <a:close/>
                    <a:moveTo>
                      <a:pt x="511621" y="311170"/>
                    </a:moveTo>
                    <a:cubicBezTo>
                      <a:pt x="470366" y="311170"/>
                      <a:pt x="436735" y="344750"/>
                      <a:pt x="436735" y="385944"/>
                    </a:cubicBezTo>
                    <a:cubicBezTo>
                      <a:pt x="436735" y="427236"/>
                      <a:pt x="470366" y="460816"/>
                      <a:pt x="511621" y="460816"/>
                    </a:cubicBezTo>
                    <a:cubicBezTo>
                      <a:pt x="552975" y="460816"/>
                      <a:pt x="586605" y="427236"/>
                      <a:pt x="586605" y="385944"/>
                    </a:cubicBezTo>
                    <a:cubicBezTo>
                      <a:pt x="586605" y="344750"/>
                      <a:pt x="552975" y="311170"/>
                      <a:pt x="511621" y="311170"/>
                    </a:cubicBezTo>
                    <a:close/>
                    <a:moveTo>
                      <a:pt x="511621" y="291647"/>
                    </a:moveTo>
                    <a:cubicBezTo>
                      <a:pt x="563729" y="291647"/>
                      <a:pt x="606157" y="333915"/>
                      <a:pt x="606157" y="385944"/>
                    </a:cubicBezTo>
                    <a:cubicBezTo>
                      <a:pt x="606157" y="437974"/>
                      <a:pt x="563729" y="480339"/>
                      <a:pt x="511621" y="480339"/>
                    </a:cubicBezTo>
                    <a:cubicBezTo>
                      <a:pt x="459514" y="480339"/>
                      <a:pt x="417183" y="437974"/>
                      <a:pt x="417183" y="385944"/>
                    </a:cubicBezTo>
                    <a:cubicBezTo>
                      <a:pt x="417183" y="333915"/>
                      <a:pt x="459514" y="291647"/>
                      <a:pt x="511621" y="291647"/>
                    </a:cubicBezTo>
                    <a:close/>
                    <a:moveTo>
                      <a:pt x="368279" y="200476"/>
                    </a:moveTo>
                    <a:cubicBezTo>
                      <a:pt x="416085" y="200476"/>
                      <a:pt x="460274" y="222135"/>
                      <a:pt x="489505" y="259991"/>
                    </a:cubicBezTo>
                    <a:cubicBezTo>
                      <a:pt x="492829" y="264284"/>
                      <a:pt x="492047" y="270333"/>
                      <a:pt x="487746" y="273650"/>
                    </a:cubicBezTo>
                    <a:cubicBezTo>
                      <a:pt x="485986" y="275016"/>
                      <a:pt x="483835" y="275699"/>
                      <a:pt x="481782" y="275699"/>
                    </a:cubicBezTo>
                    <a:cubicBezTo>
                      <a:pt x="478849" y="275699"/>
                      <a:pt x="475916" y="274430"/>
                      <a:pt x="474059" y="271894"/>
                    </a:cubicBezTo>
                    <a:cubicBezTo>
                      <a:pt x="448542" y="238917"/>
                      <a:pt x="409926" y="219989"/>
                      <a:pt x="368279" y="219989"/>
                    </a:cubicBezTo>
                    <a:cubicBezTo>
                      <a:pt x="341492" y="219989"/>
                      <a:pt x="315683" y="227892"/>
                      <a:pt x="293588" y="242819"/>
                    </a:cubicBezTo>
                    <a:cubicBezTo>
                      <a:pt x="289091" y="245844"/>
                      <a:pt x="283030" y="244673"/>
                      <a:pt x="279999" y="240185"/>
                    </a:cubicBezTo>
                    <a:cubicBezTo>
                      <a:pt x="276969" y="235697"/>
                      <a:pt x="278142" y="229648"/>
                      <a:pt x="282639" y="226623"/>
                    </a:cubicBezTo>
                    <a:cubicBezTo>
                      <a:pt x="307960" y="209549"/>
                      <a:pt x="337582" y="200476"/>
                      <a:pt x="368279" y="200476"/>
                    </a:cubicBezTo>
                    <a:close/>
                    <a:moveTo>
                      <a:pt x="153211" y="200476"/>
                    </a:moveTo>
                    <a:cubicBezTo>
                      <a:pt x="237688" y="200476"/>
                      <a:pt x="306325" y="269099"/>
                      <a:pt x="306325" y="353439"/>
                    </a:cubicBezTo>
                    <a:cubicBezTo>
                      <a:pt x="306325" y="358808"/>
                      <a:pt x="302023" y="363200"/>
                      <a:pt x="296547" y="363200"/>
                    </a:cubicBezTo>
                    <a:cubicBezTo>
                      <a:pt x="291170" y="363200"/>
                      <a:pt x="286770" y="358808"/>
                      <a:pt x="286770" y="353439"/>
                    </a:cubicBezTo>
                    <a:cubicBezTo>
                      <a:pt x="286770" y="279837"/>
                      <a:pt x="226835" y="219999"/>
                      <a:pt x="153211" y="219999"/>
                    </a:cubicBezTo>
                    <a:cubicBezTo>
                      <a:pt x="79490" y="219999"/>
                      <a:pt x="19554" y="279837"/>
                      <a:pt x="19554" y="353439"/>
                    </a:cubicBezTo>
                    <a:cubicBezTo>
                      <a:pt x="19554" y="358808"/>
                      <a:pt x="15155" y="363200"/>
                      <a:pt x="9777" y="363200"/>
                    </a:cubicBezTo>
                    <a:cubicBezTo>
                      <a:pt x="4400" y="363200"/>
                      <a:pt x="0" y="358808"/>
                      <a:pt x="0" y="353439"/>
                    </a:cubicBezTo>
                    <a:cubicBezTo>
                      <a:pt x="0" y="269099"/>
                      <a:pt x="68735" y="200476"/>
                      <a:pt x="153211" y="200476"/>
                    </a:cubicBezTo>
                    <a:close/>
                    <a:moveTo>
                      <a:pt x="368295" y="19531"/>
                    </a:moveTo>
                    <a:cubicBezTo>
                      <a:pt x="334085" y="19531"/>
                      <a:pt x="306326" y="47266"/>
                      <a:pt x="306326" y="81348"/>
                    </a:cubicBezTo>
                    <a:cubicBezTo>
                      <a:pt x="306326" y="115528"/>
                      <a:pt x="334085" y="143262"/>
                      <a:pt x="368295" y="143262"/>
                    </a:cubicBezTo>
                    <a:cubicBezTo>
                      <a:pt x="402407" y="143262"/>
                      <a:pt x="430165" y="115528"/>
                      <a:pt x="430165" y="81348"/>
                    </a:cubicBezTo>
                    <a:cubicBezTo>
                      <a:pt x="430165" y="47266"/>
                      <a:pt x="402407" y="19531"/>
                      <a:pt x="368295" y="19531"/>
                    </a:cubicBezTo>
                    <a:close/>
                    <a:moveTo>
                      <a:pt x="153211" y="19531"/>
                    </a:moveTo>
                    <a:cubicBezTo>
                      <a:pt x="119001" y="19531"/>
                      <a:pt x="91242" y="47266"/>
                      <a:pt x="91242" y="81348"/>
                    </a:cubicBezTo>
                    <a:cubicBezTo>
                      <a:pt x="91242" y="115528"/>
                      <a:pt x="119001" y="143262"/>
                      <a:pt x="153211" y="143262"/>
                    </a:cubicBezTo>
                    <a:cubicBezTo>
                      <a:pt x="187323" y="143262"/>
                      <a:pt x="215081" y="115528"/>
                      <a:pt x="215081" y="81348"/>
                    </a:cubicBezTo>
                    <a:cubicBezTo>
                      <a:pt x="215081" y="47266"/>
                      <a:pt x="187323" y="19531"/>
                      <a:pt x="153211" y="19531"/>
                    </a:cubicBezTo>
                    <a:close/>
                    <a:moveTo>
                      <a:pt x="368295" y="0"/>
                    </a:moveTo>
                    <a:cubicBezTo>
                      <a:pt x="413158" y="0"/>
                      <a:pt x="449714" y="36523"/>
                      <a:pt x="449714" y="81348"/>
                    </a:cubicBezTo>
                    <a:cubicBezTo>
                      <a:pt x="449714" y="126270"/>
                      <a:pt x="413158" y="162794"/>
                      <a:pt x="368295" y="162794"/>
                    </a:cubicBezTo>
                    <a:cubicBezTo>
                      <a:pt x="323333" y="162794"/>
                      <a:pt x="286778" y="126270"/>
                      <a:pt x="286778" y="81348"/>
                    </a:cubicBezTo>
                    <a:cubicBezTo>
                      <a:pt x="286778" y="36523"/>
                      <a:pt x="323333" y="0"/>
                      <a:pt x="368295" y="0"/>
                    </a:cubicBezTo>
                    <a:close/>
                    <a:moveTo>
                      <a:pt x="153211" y="0"/>
                    </a:moveTo>
                    <a:cubicBezTo>
                      <a:pt x="198074" y="0"/>
                      <a:pt x="234630" y="36523"/>
                      <a:pt x="234630" y="81348"/>
                    </a:cubicBezTo>
                    <a:cubicBezTo>
                      <a:pt x="234630" y="126270"/>
                      <a:pt x="198074" y="162794"/>
                      <a:pt x="153211" y="162794"/>
                    </a:cubicBezTo>
                    <a:cubicBezTo>
                      <a:pt x="108249" y="162794"/>
                      <a:pt x="71694" y="126270"/>
                      <a:pt x="71694" y="81348"/>
                    </a:cubicBezTo>
                    <a:cubicBezTo>
                      <a:pt x="71694" y="36523"/>
                      <a:pt x="108249" y="0"/>
                      <a:pt x="15321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íŝ1iďe">
              <a:extLst>
                <a:ext uri="{FF2B5EF4-FFF2-40B4-BE49-F238E27FC236}">
                  <a16:creationId xmlns:a16="http://schemas.microsoft.com/office/drawing/2014/main" id="{BE4727F8-5B05-4DDC-B64C-D630E998C436}"/>
                </a:ext>
              </a:extLst>
            </p:cNvPr>
            <p:cNvGrpSpPr/>
            <p:nvPr/>
          </p:nvGrpSpPr>
          <p:grpSpPr>
            <a:xfrm>
              <a:off x="983432" y="4448324"/>
              <a:ext cx="2746610" cy="970279"/>
              <a:chOff x="8688288" y="3071603"/>
              <a:chExt cx="2746610" cy="970279"/>
            </a:xfrm>
          </p:grpSpPr>
          <p:sp>
            <p:nvSpPr>
              <p:cNvPr id="24" name="íşḷiḋè">
                <a:extLst>
                  <a:ext uri="{FF2B5EF4-FFF2-40B4-BE49-F238E27FC236}">
                    <a16:creationId xmlns:a16="http://schemas.microsoft.com/office/drawing/2014/main" id="{E7801830-9795-4B4F-8DAF-17886E1698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26835" y="3484483"/>
                <a:ext cx="2108063" cy="557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0">
                <a:normAutofit fontScale="92500" lnSpcReduction="20000"/>
              </a:bodyPr>
              <a:lstStyle/>
              <a:p>
                <a:pPr eaLnBrk="1" hangingPunct="1">
                  <a:lnSpc>
                    <a:spcPct val="12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25" name="ïṡḻîḋè">
                <a:extLst>
                  <a:ext uri="{FF2B5EF4-FFF2-40B4-BE49-F238E27FC236}">
                    <a16:creationId xmlns:a16="http://schemas.microsoft.com/office/drawing/2014/main" id="{FC3C089A-83C3-4D50-B92E-94C4CD35AFD1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326835" y="3071603"/>
                <a:ext cx="2108063" cy="4128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normAutofit/>
              </a:bodyPr>
              <a:lstStyle/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işḻiḓe">
                <a:extLst>
                  <a:ext uri="{FF2B5EF4-FFF2-40B4-BE49-F238E27FC236}">
                    <a16:creationId xmlns:a16="http://schemas.microsoft.com/office/drawing/2014/main" id="{034B8015-83B3-47D2-A7E2-18F96DB4B1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8288" y="3228526"/>
                <a:ext cx="461080" cy="332731"/>
              </a:xfrm>
              <a:custGeom>
                <a:avLst/>
                <a:gdLst>
                  <a:gd name="connsiteX0" fmla="*/ 91000 w 605879"/>
                  <a:gd name="connsiteY0" fmla="*/ 173662 h 437224"/>
                  <a:gd name="connsiteX1" fmla="*/ 331193 w 605879"/>
                  <a:gd name="connsiteY1" fmla="*/ 173662 h 437224"/>
                  <a:gd name="connsiteX2" fmla="*/ 342454 w 605879"/>
                  <a:gd name="connsiteY2" fmla="*/ 184882 h 437224"/>
                  <a:gd name="connsiteX3" fmla="*/ 331193 w 605879"/>
                  <a:gd name="connsiteY3" fmla="*/ 196102 h 437224"/>
                  <a:gd name="connsiteX4" fmla="*/ 91000 w 605879"/>
                  <a:gd name="connsiteY4" fmla="*/ 196102 h 437224"/>
                  <a:gd name="connsiteX5" fmla="*/ 79739 w 605879"/>
                  <a:gd name="connsiteY5" fmla="*/ 184882 h 437224"/>
                  <a:gd name="connsiteX6" fmla="*/ 91000 w 605879"/>
                  <a:gd name="connsiteY6" fmla="*/ 173662 h 437224"/>
                  <a:gd name="connsiteX7" fmla="*/ 421630 w 605879"/>
                  <a:gd name="connsiteY7" fmla="*/ 131441 h 437224"/>
                  <a:gd name="connsiteX8" fmla="*/ 423552 w 605879"/>
                  <a:gd name="connsiteY8" fmla="*/ 152274 h 437224"/>
                  <a:gd name="connsiteX9" fmla="*/ 275961 w 605879"/>
                  <a:gd name="connsiteY9" fmla="*/ 300986 h 437224"/>
                  <a:gd name="connsiteX10" fmla="*/ 408175 w 605879"/>
                  <a:gd name="connsiteY10" fmla="*/ 358277 h 437224"/>
                  <a:gd name="connsiteX11" fmla="*/ 418060 w 605879"/>
                  <a:gd name="connsiteY11" fmla="*/ 365267 h 437224"/>
                  <a:gd name="connsiteX12" fmla="*/ 488218 w 605879"/>
                  <a:gd name="connsiteY12" fmla="*/ 410360 h 437224"/>
                  <a:gd name="connsiteX13" fmla="*/ 474214 w 605879"/>
                  <a:gd name="connsiteY13" fmla="*/ 363348 h 437224"/>
                  <a:gd name="connsiteX14" fmla="*/ 482039 w 605879"/>
                  <a:gd name="connsiteY14" fmla="*/ 349916 h 437224"/>
                  <a:gd name="connsiteX15" fmla="*/ 583363 w 605879"/>
                  <a:gd name="connsiteY15" fmla="*/ 244928 h 437224"/>
                  <a:gd name="connsiteX16" fmla="*/ 421630 w 605879"/>
                  <a:gd name="connsiteY16" fmla="*/ 131441 h 437224"/>
                  <a:gd name="connsiteX17" fmla="*/ 75898 w 605879"/>
                  <a:gd name="connsiteY17" fmla="*/ 120173 h 437224"/>
                  <a:gd name="connsiteX18" fmla="*/ 340509 w 605879"/>
                  <a:gd name="connsiteY18" fmla="*/ 120173 h 437224"/>
                  <a:gd name="connsiteX19" fmla="*/ 351769 w 605879"/>
                  <a:gd name="connsiteY19" fmla="*/ 131428 h 437224"/>
                  <a:gd name="connsiteX20" fmla="*/ 340509 w 605879"/>
                  <a:gd name="connsiteY20" fmla="*/ 142683 h 437224"/>
                  <a:gd name="connsiteX21" fmla="*/ 75898 w 605879"/>
                  <a:gd name="connsiteY21" fmla="*/ 142683 h 437224"/>
                  <a:gd name="connsiteX22" fmla="*/ 64638 w 605879"/>
                  <a:gd name="connsiteY22" fmla="*/ 131428 h 437224"/>
                  <a:gd name="connsiteX23" fmla="*/ 75898 w 605879"/>
                  <a:gd name="connsiteY23" fmla="*/ 120173 h 437224"/>
                  <a:gd name="connsiteX24" fmla="*/ 210609 w 605879"/>
                  <a:gd name="connsiteY24" fmla="*/ 22478 h 437224"/>
                  <a:gd name="connsiteX25" fmla="*/ 22516 w 605879"/>
                  <a:gd name="connsiteY25" fmla="*/ 153508 h 437224"/>
                  <a:gd name="connsiteX26" fmla="*/ 139216 w 605879"/>
                  <a:gd name="connsiteY26" fmla="*/ 274807 h 437224"/>
                  <a:gd name="connsiteX27" fmla="*/ 147042 w 605879"/>
                  <a:gd name="connsiteY27" fmla="*/ 288102 h 437224"/>
                  <a:gd name="connsiteX28" fmla="*/ 130017 w 605879"/>
                  <a:gd name="connsiteY28" fmla="*/ 344297 h 437224"/>
                  <a:gd name="connsiteX29" fmla="*/ 214041 w 605879"/>
                  <a:gd name="connsiteY29" fmla="*/ 291254 h 437224"/>
                  <a:gd name="connsiteX30" fmla="*/ 223927 w 605879"/>
                  <a:gd name="connsiteY30" fmla="*/ 284264 h 437224"/>
                  <a:gd name="connsiteX31" fmla="*/ 398839 w 605879"/>
                  <a:gd name="connsiteY31" fmla="*/ 152960 h 437224"/>
                  <a:gd name="connsiteX32" fmla="*/ 369596 w 605879"/>
                  <a:gd name="connsiteY32" fmla="*/ 80592 h 437224"/>
                  <a:gd name="connsiteX33" fmla="*/ 210609 w 605879"/>
                  <a:gd name="connsiteY33" fmla="*/ 22478 h 437224"/>
                  <a:gd name="connsiteX34" fmla="*/ 210609 w 605879"/>
                  <a:gd name="connsiteY34" fmla="*/ 0 h 437224"/>
                  <a:gd name="connsiteX35" fmla="*/ 385796 w 605879"/>
                  <a:gd name="connsiteY35" fmla="*/ 64967 h 437224"/>
                  <a:gd name="connsiteX36" fmla="*/ 414079 w 605879"/>
                  <a:gd name="connsiteY36" fmla="*/ 109100 h 437224"/>
                  <a:gd name="connsiteX37" fmla="*/ 419845 w 605879"/>
                  <a:gd name="connsiteY37" fmla="*/ 108963 h 437224"/>
                  <a:gd name="connsiteX38" fmla="*/ 605879 w 605879"/>
                  <a:gd name="connsiteY38" fmla="*/ 244928 h 437224"/>
                  <a:gd name="connsiteX39" fmla="*/ 498515 w 605879"/>
                  <a:gd name="connsiteY39" fmla="*/ 368420 h 437224"/>
                  <a:gd name="connsiteX40" fmla="*/ 516088 w 605879"/>
                  <a:gd name="connsiteY40" fmla="*/ 414609 h 437224"/>
                  <a:gd name="connsiteX41" fmla="*/ 522953 w 605879"/>
                  <a:gd name="connsiteY41" fmla="*/ 428178 h 437224"/>
                  <a:gd name="connsiteX42" fmla="*/ 510185 w 605879"/>
                  <a:gd name="connsiteY42" fmla="*/ 437224 h 437224"/>
                  <a:gd name="connsiteX43" fmla="*/ 400487 w 605879"/>
                  <a:gd name="connsiteY43" fmla="*/ 380344 h 437224"/>
                  <a:gd name="connsiteX44" fmla="*/ 250836 w 605879"/>
                  <a:gd name="connsiteY44" fmla="*/ 304275 h 437224"/>
                  <a:gd name="connsiteX45" fmla="*/ 231752 w 605879"/>
                  <a:gd name="connsiteY45" fmla="*/ 306331 h 437224"/>
                  <a:gd name="connsiteX46" fmla="*/ 107639 w 605879"/>
                  <a:gd name="connsiteY46" fmla="*/ 371161 h 437224"/>
                  <a:gd name="connsiteX47" fmla="*/ 94596 w 605879"/>
                  <a:gd name="connsiteY47" fmla="*/ 361978 h 437224"/>
                  <a:gd name="connsiteX48" fmla="*/ 102009 w 605879"/>
                  <a:gd name="connsiteY48" fmla="*/ 348135 h 437224"/>
                  <a:gd name="connsiteX49" fmla="*/ 122741 w 605879"/>
                  <a:gd name="connsiteY49" fmla="*/ 293173 h 437224"/>
                  <a:gd name="connsiteX50" fmla="*/ 0 w 605879"/>
                  <a:gd name="connsiteY50" fmla="*/ 153508 h 437224"/>
                  <a:gd name="connsiteX51" fmla="*/ 210609 w 605879"/>
                  <a:gd name="connsiteY51" fmla="*/ 0 h 437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605879" h="437224">
                    <a:moveTo>
                      <a:pt x="91000" y="173662"/>
                    </a:moveTo>
                    <a:lnTo>
                      <a:pt x="331193" y="173662"/>
                    </a:lnTo>
                    <a:cubicBezTo>
                      <a:pt x="337373" y="173662"/>
                      <a:pt x="342454" y="178725"/>
                      <a:pt x="342454" y="184882"/>
                    </a:cubicBezTo>
                    <a:cubicBezTo>
                      <a:pt x="342454" y="191040"/>
                      <a:pt x="337373" y="196102"/>
                      <a:pt x="331193" y="196102"/>
                    </a:cubicBezTo>
                    <a:lnTo>
                      <a:pt x="91000" y="196102"/>
                    </a:lnTo>
                    <a:cubicBezTo>
                      <a:pt x="84683" y="196102"/>
                      <a:pt x="79739" y="191040"/>
                      <a:pt x="79739" y="184882"/>
                    </a:cubicBezTo>
                    <a:cubicBezTo>
                      <a:pt x="79739" y="178725"/>
                      <a:pt x="84683" y="173662"/>
                      <a:pt x="91000" y="173662"/>
                    </a:cubicBezTo>
                    <a:close/>
                    <a:moveTo>
                      <a:pt x="421630" y="131441"/>
                    </a:moveTo>
                    <a:cubicBezTo>
                      <a:pt x="423003" y="138294"/>
                      <a:pt x="423552" y="145284"/>
                      <a:pt x="423552" y="152274"/>
                    </a:cubicBezTo>
                    <a:cubicBezTo>
                      <a:pt x="423552" y="220668"/>
                      <a:pt x="362456" y="281249"/>
                      <a:pt x="275961" y="300986"/>
                    </a:cubicBezTo>
                    <a:cubicBezTo>
                      <a:pt x="302047" y="334017"/>
                      <a:pt x="350924" y="355536"/>
                      <a:pt x="408175" y="358277"/>
                    </a:cubicBezTo>
                    <a:cubicBezTo>
                      <a:pt x="412569" y="358551"/>
                      <a:pt x="416413" y="361293"/>
                      <a:pt x="418060" y="365267"/>
                    </a:cubicBezTo>
                    <a:cubicBezTo>
                      <a:pt x="427259" y="388019"/>
                      <a:pt x="463505" y="403370"/>
                      <a:pt x="488218" y="410360"/>
                    </a:cubicBezTo>
                    <a:cubicBezTo>
                      <a:pt x="483962" y="399944"/>
                      <a:pt x="479156" y="385004"/>
                      <a:pt x="474214" y="363348"/>
                    </a:cubicBezTo>
                    <a:cubicBezTo>
                      <a:pt x="472841" y="357455"/>
                      <a:pt x="476273" y="351698"/>
                      <a:pt x="482039" y="349916"/>
                    </a:cubicBezTo>
                    <a:cubicBezTo>
                      <a:pt x="543685" y="332236"/>
                      <a:pt x="583500" y="290980"/>
                      <a:pt x="583363" y="244928"/>
                    </a:cubicBezTo>
                    <a:cubicBezTo>
                      <a:pt x="583363" y="182839"/>
                      <a:pt x="511009" y="132126"/>
                      <a:pt x="421630" y="131441"/>
                    </a:cubicBezTo>
                    <a:close/>
                    <a:moveTo>
                      <a:pt x="75898" y="120173"/>
                    </a:moveTo>
                    <a:lnTo>
                      <a:pt x="340509" y="120173"/>
                    </a:lnTo>
                    <a:cubicBezTo>
                      <a:pt x="346826" y="120173"/>
                      <a:pt x="351769" y="125114"/>
                      <a:pt x="351769" y="131428"/>
                    </a:cubicBezTo>
                    <a:cubicBezTo>
                      <a:pt x="351769" y="137604"/>
                      <a:pt x="346826" y="142683"/>
                      <a:pt x="340509" y="142683"/>
                    </a:cubicBezTo>
                    <a:lnTo>
                      <a:pt x="75898" y="142683"/>
                    </a:lnTo>
                    <a:cubicBezTo>
                      <a:pt x="69719" y="142683"/>
                      <a:pt x="64638" y="137604"/>
                      <a:pt x="64638" y="131428"/>
                    </a:cubicBezTo>
                    <a:cubicBezTo>
                      <a:pt x="64638" y="125114"/>
                      <a:pt x="69719" y="120173"/>
                      <a:pt x="75898" y="120173"/>
                    </a:cubicBezTo>
                    <a:close/>
                    <a:moveTo>
                      <a:pt x="210609" y="22478"/>
                    </a:moveTo>
                    <a:cubicBezTo>
                      <a:pt x="106952" y="22478"/>
                      <a:pt x="22516" y="81277"/>
                      <a:pt x="22516" y="153508"/>
                    </a:cubicBezTo>
                    <a:cubicBezTo>
                      <a:pt x="22516" y="206688"/>
                      <a:pt x="68372" y="254385"/>
                      <a:pt x="139216" y="274807"/>
                    </a:cubicBezTo>
                    <a:cubicBezTo>
                      <a:pt x="144983" y="276452"/>
                      <a:pt x="148415" y="282208"/>
                      <a:pt x="147042" y="288102"/>
                    </a:cubicBezTo>
                    <a:cubicBezTo>
                      <a:pt x="140864" y="314966"/>
                      <a:pt x="135097" y="332647"/>
                      <a:pt x="130017" y="344297"/>
                    </a:cubicBezTo>
                    <a:cubicBezTo>
                      <a:pt x="158437" y="336622"/>
                      <a:pt x="203058" y="318667"/>
                      <a:pt x="214041" y="291254"/>
                    </a:cubicBezTo>
                    <a:cubicBezTo>
                      <a:pt x="215689" y="287280"/>
                      <a:pt x="219533" y="284538"/>
                      <a:pt x="223927" y="284264"/>
                    </a:cubicBezTo>
                    <a:cubicBezTo>
                      <a:pt x="320170" y="279604"/>
                      <a:pt x="395407" y="223135"/>
                      <a:pt x="398839" y="152960"/>
                    </a:cubicBezTo>
                    <a:cubicBezTo>
                      <a:pt x="400075" y="126918"/>
                      <a:pt x="389915" y="101836"/>
                      <a:pt x="369596" y="80592"/>
                    </a:cubicBezTo>
                    <a:cubicBezTo>
                      <a:pt x="334860" y="44133"/>
                      <a:pt x="275412" y="22478"/>
                      <a:pt x="210609" y="22478"/>
                    </a:cubicBezTo>
                    <a:close/>
                    <a:moveTo>
                      <a:pt x="210609" y="0"/>
                    </a:moveTo>
                    <a:cubicBezTo>
                      <a:pt x="281453" y="0"/>
                      <a:pt x="346942" y="24260"/>
                      <a:pt x="385796" y="64967"/>
                    </a:cubicBezTo>
                    <a:cubicBezTo>
                      <a:pt x="398702" y="78536"/>
                      <a:pt x="408175" y="93338"/>
                      <a:pt x="414079" y="109100"/>
                    </a:cubicBezTo>
                    <a:cubicBezTo>
                      <a:pt x="416001" y="108963"/>
                      <a:pt x="417923" y="108963"/>
                      <a:pt x="419845" y="108963"/>
                    </a:cubicBezTo>
                    <a:cubicBezTo>
                      <a:pt x="522404" y="108963"/>
                      <a:pt x="606016" y="169955"/>
                      <a:pt x="605879" y="244928"/>
                    </a:cubicBezTo>
                    <a:cubicBezTo>
                      <a:pt x="605879" y="298519"/>
                      <a:pt x="564141" y="346079"/>
                      <a:pt x="498515" y="368420"/>
                    </a:cubicBezTo>
                    <a:cubicBezTo>
                      <a:pt x="506066" y="398025"/>
                      <a:pt x="512931" y="412279"/>
                      <a:pt x="516088" y="414609"/>
                    </a:cubicBezTo>
                    <a:cubicBezTo>
                      <a:pt x="524601" y="418858"/>
                      <a:pt x="523228" y="426671"/>
                      <a:pt x="522953" y="428178"/>
                    </a:cubicBezTo>
                    <a:cubicBezTo>
                      <a:pt x="522541" y="429686"/>
                      <a:pt x="520207" y="437224"/>
                      <a:pt x="510185" y="437224"/>
                    </a:cubicBezTo>
                    <a:cubicBezTo>
                      <a:pt x="497828" y="437224"/>
                      <a:pt x="423689" y="421325"/>
                      <a:pt x="400487" y="380344"/>
                    </a:cubicBezTo>
                    <a:cubicBezTo>
                      <a:pt x="333899" y="375410"/>
                      <a:pt x="277746" y="346764"/>
                      <a:pt x="250836" y="304275"/>
                    </a:cubicBezTo>
                    <a:cubicBezTo>
                      <a:pt x="244521" y="305098"/>
                      <a:pt x="238205" y="305783"/>
                      <a:pt x="231752" y="306331"/>
                    </a:cubicBezTo>
                    <a:cubicBezTo>
                      <a:pt x="206216" y="353069"/>
                      <a:pt x="121643" y="371161"/>
                      <a:pt x="107639" y="371161"/>
                    </a:cubicBezTo>
                    <a:cubicBezTo>
                      <a:pt x="97616" y="371161"/>
                      <a:pt x="95145" y="364171"/>
                      <a:pt x="94596" y="361978"/>
                    </a:cubicBezTo>
                    <a:cubicBezTo>
                      <a:pt x="94184" y="360470"/>
                      <a:pt x="92948" y="352658"/>
                      <a:pt x="102009" y="348135"/>
                    </a:cubicBezTo>
                    <a:cubicBezTo>
                      <a:pt x="105030" y="345942"/>
                      <a:pt x="113130" y="331550"/>
                      <a:pt x="122741" y="293173"/>
                    </a:cubicBezTo>
                    <a:cubicBezTo>
                      <a:pt x="47778" y="268228"/>
                      <a:pt x="0" y="214226"/>
                      <a:pt x="0" y="153508"/>
                    </a:cubicBezTo>
                    <a:cubicBezTo>
                      <a:pt x="0" y="68804"/>
                      <a:pt x="94458" y="0"/>
                      <a:pt x="21060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îśliḓé">
              <a:extLst>
                <a:ext uri="{FF2B5EF4-FFF2-40B4-BE49-F238E27FC236}">
                  <a16:creationId xmlns:a16="http://schemas.microsoft.com/office/drawing/2014/main" id="{83DC0D08-4638-49CE-923B-BCEA56DF7285}"/>
                </a:ext>
              </a:extLst>
            </p:cNvPr>
            <p:cNvGrpSpPr/>
            <p:nvPr/>
          </p:nvGrpSpPr>
          <p:grpSpPr>
            <a:xfrm>
              <a:off x="983432" y="2966554"/>
              <a:ext cx="2746610" cy="970279"/>
              <a:chOff x="8688288" y="3071603"/>
              <a:chExt cx="2746610" cy="970279"/>
            </a:xfrm>
          </p:grpSpPr>
          <p:sp>
            <p:nvSpPr>
              <p:cNvPr id="21" name="ïśḷïḓé">
                <a:extLst>
                  <a:ext uri="{FF2B5EF4-FFF2-40B4-BE49-F238E27FC236}">
                    <a16:creationId xmlns:a16="http://schemas.microsoft.com/office/drawing/2014/main" id="{8CCDE803-BE75-418A-AFDA-038DAE0C49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26835" y="3484483"/>
                <a:ext cx="2108063" cy="557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0">
                <a:normAutofit fontScale="92500" lnSpcReduction="20000"/>
              </a:bodyPr>
              <a:lstStyle/>
              <a:p>
                <a:pPr eaLnBrk="1" hangingPunct="1">
                  <a:lnSpc>
                    <a:spcPct val="12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22" name="íṥļíḍé">
                <a:extLst>
                  <a:ext uri="{FF2B5EF4-FFF2-40B4-BE49-F238E27FC236}">
                    <a16:creationId xmlns:a16="http://schemas.microsoft.com/office/drawing/2014/main" id="{383B3913-8B69-4E54-9602-75E837148D50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326835" y="3071603"/>
                <a:ext cx="2108063" cy="4128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normAutofit/>
              </a:bodyPr>
              <a:lstStyle/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ïśḻïḋé">
                <a:extLst>
                  <a:ext uri="{FF2B5EF4-FFF2-40B4-BE49-F238E27FC236}">
                    <a16:creationId xmlns:a16="http://schemas.microsoft.com/office/drawing/2014/main" id="{C5A838E6-469A-4E79-8744-7436A461AD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8288" y="3164655"/>
                <a:ext cx="461080" cy="460474"/>
              </a:xfrm>
              <a:custGeom>
                <a:avLst/>
                <a:gdLst>
                  <a:gd name="connsiteX0" fmla="*/ 86413 w 591547"/>
                  <a:gd name="connsiteY0" fmla="*/ 515758 h 590770"/>
                  <a:gd name="connsiteX1" fmla="*/ 171919 w 591547"/>
                  <a:gd name="connsiteY1" fmla="*/ 515758 h 590770"/>
                  <a:gd name="connsiteX2" fmla="*/ 171919 w 591547"/>
                  <a:gd name="connsiteY2" fmla="*/ 537523 h 590770"/>
                  <a:gd name="connsiteX3" fmla="*/ 86413 w 591547"/>
                  <a:gd name="connsiteY3" fmla="*/ 537523 h 590770"/>
                  <a:gd name="connsiteX4" fmla="*/ 86413 w 591547"/>
                  <a:gd name="connsiteY4" fmla="*/ 461733 h 590770"/>
                  <a:gd name="connsiteX5" fmla="*/ 171919 w 591547"/>
                  <a:gd name="connsiteY5" fmla="*/ 461733 h 590770"/>
                  <a:gd name="connsiteX6" fmla="*/ 171919 w 591547"/>
                  <a:gd name="connsiteY6" fmla="*/ 483498 h 590770"/>
                  <a:gd name="connsiteX7" fmla="*/ 86413 w 591547"/>
                  <a:gd name="connsiteY7" fmla="*/ 483498 h 590770"/>
                  <a:gd name="connsiteX8" fmla="*/ 86413 w 591547"/>
                  <a:gd name="connsiteY8" fmla="*/ 408616 h 590770"/>
                  <a:gd name="connsiteX9" fmla="*/ 171919 w 591547"/>
                  <a:gd name="connsiteY9" fmla="*/ 408616 h 590770"/>
                  <a:gd name="connsiteX10" fmla="*/ 171919 w 591547"/>
                  <a:gd name="connsiteY10" fmla="*/ 429474 h 590770"/>
                  <a:gd name="connsiteX11" fmla="*/ 86413 w 591547"/>
                  <a:gd name="connsiteY11" fmla="*/ 429474 h 590770"/>
                  <a:gd name="connsiteX12" fmla="*/ 204177 w 591547"/>
                  <a:gd name="connsiteY12" fmla="*/ 357041 h 590770"/>
                  <a:gd name="connsiteX13" fmla="*/ 204177 w 591547"/>
                  <a:gd name="connsiteY13" fmla="*/ 569815 h 590770"/>
                  <a:gd name="connsiteX14" fmla="*/ 333300 w 591547"/>
                  <a:gd name="connsiteY14" fmla="*/ 569815 h 590770"/>
                  <a:gd name="connsiteX15" fmla="*/ 333300 w 591547"/>
                  <a:gd name="connsiteY15" fmla="*/ 382026 h 590770"/>
                  <a:gd name="connsiteX16" fmla="*/ 183194 w 591547"/>
                  <a:gd name="connsiteY16" fmla="*/ 357041 h 590770"/>
                  <a:gd name="connsiteX17" fmla="*/ 75053 w 591547"/>
                  <a:gd name="connsiteY17" fmla="*/ 382026 h 590770"/>
                  <a:gd name="connsiteX18" fmla="*/ 75053 w 591547"/>
                  <a:gd name="connsiteY18" fmla="*/ 569815 h 590770"/>
                  <a:gd name="connsiteX19" fmla="*/ 183194 w 591547"/>
                  <a:gd name="connsiteY19" fmla="*/ 569815 h 590770"/>
                  <a:gd name="connsiteX20" fmla="*/ 247709 w 591547"/>
                  <a:gd name="connsiteY20" fmla="*/ 311838 h 590770"/>
                  <a:gd name="connsiteX21" fmla="*/ 322851 w 591547"/>
                  <a:gd name="connsiteY21" fmla="*/ 311838 h 590770"/>
                  <a:gd name="connsiteX22" fmla="*/ 322851 w 591547"/>
                  <a:gd name="connsiteY22" fmla="*/ 332826 h 590770"/>
                  <a:gd name="connsiteX23" fmla="*/ 247709 w 591547"/>
                  <a:gd name="connsiteY23" fmla="*/ 332826 h 590770"/>
                  <a:gd name="connsiteX24" fmla="*/ 247709 w 591547"/>
                  <a:gd name="connsiteY24" fmla="*/ 257944 h 590770"/>
                  <a:gd name="connsiteX25" fmla="*/ 322851 w 591547"/>
                  <a:gd name="connsiteY25" fmla="*/ 257944 h 590770"/>
                  <a:gd name="connsiteX26" fmla="*/ 322851 w 591547"/>
                  <a:gd name="connsiteY26" fmla="*/ 279580 h 590770"/>
                  <a:gd name="connsiteX27" fmla="*/ 247709 w 591547"/>
                  <a:gd name="connsiteY27" fmla="*/ 279580 h 590770"/>
                  <a:gd name="connsiteX28" fmla="*/ 247709 w 591547"/>
                  <a:gd name="connsiteY28" fmla="*/ 203919 h 590770"/>
                  <a:gd name="connsiteX29" fmla="*/ 322851 w 591547"/>
                  <a:gd name="connsiteY29" fmla="*/ 203919 h 590770"/>
                  <a:gd name="connsiteX30" fmla="*/ 322851 w 591547"/>
                  <a:gd name="connsiteY30" fmla="*/ 225684 h 590770"/>
                  <a:gd name="connsiteX31" fmla="*/ 247709 w 591547"/>
                  <a:gd name="connsiteY31" fmla="*/ 225684 h 590770"/>
                  <a:gd name="connsiteX32" fmla="*/ 247709 w 591547"/>
                  <a:gd name="connsiteY32" fmla="*/ 150672 h 590770"/>
                  <a:gd name="connsiteX33" fmla="*/ 322851 w 591547"/>
                  <a:gd name="connsiteY33" fmla="*/ 150672 h 590770"/>
                  <a:gd name="connsiteX34" fmla="*/ 322851 w 591547"/>
                  <a:gd name="connsiteY34" fmla="*/ 171660 h 590770"/>
                  <a:gd name="connsiteX35" fmla="*/ 247709 w 591547"/>
                  <a:gd name="connsiteY35" fmla="*/ 171660 h 590770"/>
                  <a:gd name="connsiteX36" fmla="*/ 355090 w 591547"/>
                  <a:gd name="connsiteY36" fmla="*/ 102357 h 590770"/>
                  <a:gd name="connsiteX37" fmla="*/ 355090 w 591547"/>
                  <a:gd name="connsiteY37" fmla="*/ 373160 h 590770"/>
                  <a:gd name="connsiteX38" fmla="*/ 355090 w 591547"/>
                  <a:gd name="connsiteY38" fmla="*/ 376384 h 590770"/>
                  <a:gd name="connsiteX39" fmla="*/ 355090 w 591547"/>
                  <a:gd name="connsiteY39" fmla="*/ 569815 h 590770"/>
                  <a:gd name="connsiteX40" fmla="*/ 484213 w 591547"/>
                  <a:gd name="connsiteY40" fmla="*/ 569815 h 590770"/>
                  <a:gd name="connsiteX41" fmla="*/ 484213 w 591547"/>
                  <a:gd name="connsiteY41" fmla="*/ 154744 h 590770"/>
                  <a:gd name="connsiteX42" fmla="*/ 333300 w 591547"/>
                  <a:gd name="connsiteY42" fmla="*/ 99939 h 590770"/>
                  <a:gd name="connsiteX43" fmla="*/ 236458 w 591547"/>
                  <a:gd name="connsiteY43" fmla="*/ 125730 h 590770"/>
                  <a:gd name="connsiteX44" fmla="*/ 236458 w 591547"/>
                  <a:gd name="connsiteY44" fmla="*/ 341728 h 590770"/>
                  <a:gd name="connsiteX45" fmla="*/ 333300 w 591547"/>
                  <a:gd name="connsiteY45" fmla="*/ 360265 h 590770"/>
                  <a:gd name="connsiteX46" fmla="*/ 397862 w 591547"/>
                  <a:gd name="connsiteY46" fmla="*/ 21761 h 590770"/>
                  <a:gd name="connsiteX47" fmla="*/ 387371 w 591547"/>
                  <a:gd name="connsiteY47" fmla="*/ 32238 h 590770"/>
                  <a:gd name="connsiteX48" fmla="*/ 397862 w 591547"/>
                  <a:gd name="connsiteY48" fmla="*/ 42716 h 590770"/>
                  <a:gd name="connsiteX49" fmla="*/ 409160 w 591547"/>
                  <a:gd name="connsiteY49" fmla="*/ 32238 h 590770"/>
                  <a:gd name="connsiteX50" fmla="*/ 397862 w 591547"/>
                  <a:gd name="connsiteY50" fmla="*/ 21761 h 590770"/>
                  <a:gd name="connsiteX51" fmla="*/ 397862 w 591547"/>
                  <a:gd name="connsiteY51" fmla="*/ 0 h 590770"/>
                  <a:gd name="connsiteX52" fmla="*/ 430143 w 591547"/>
                  <a:gd name="connsiteY52" fmla="*/ 32238 h 590770"/>
                  <a:gd name="connsiteX53" fmla="*/ 409160 w 591547"/>
                  <a:gd name="connsiteY53" fmla="*/ 62865 h 590770"/>
                  <a:gd name="connsiteX54" fmla="*/ 409160 w 591547"/>
                  <a:gd name="connsiteY54" fmla="*/ 100745 h 590770"/>
                  <a:gd name="connsiteX55" fmla="*/ 498740 w 591547"/>
                  <a:gd name="connsiteY55" fmla="*/ 137819 h 590770"/>
                  <a:gd name="connsiteX56" fmla="*/ 506003 w 591547"/>
                  <a:gd name="connsiteY56" fmla="*/ 147491 h 590770"/>
                  <a:gd name="connsiteX57" fmla="*/ 506003 w 591547"/>
                  <a:gd name="connsiteY57" fmla="*/ 569815 h 590770"/>
                  <a:gd name="connsiteX58" fmla="*/ 591547 w 591547"/>
                  <a:gd name="connsiteY58" fmla="*/ 569815 h 590770"/>
                  <a:gd name="connsiteX59" fmla="*/ 591547 w 591547"/>
                  <a:gd name="connsiteY59" fmla="*/ 590770 h 590770"/>
                  <a:gd name="connsiteX60" fmla="*/ 494705 w 591547"/>
                  <a:gd name="connsiteY60" fmla="*/ 590770 h 590770"/>
                  <a:gd name="connsiteX61" fmla="*/ 344598 w 591547"/>
                  <a:gd name="connsiteY61" fmla="*/ 590770 h 590770"/>
                  <a:gd name="connsiteX62" fmla="*/ 193685 w 591547"/>
                  <a:gd name="connsiteY62" fmla="*/ 590770 h 590770"/>
                  <a:gd name="connsiteX63" fmla="*/ 64562 w 591547"/>
                  <a:gd name="connsiteY63" fmla="*/ 590770 h 590770"/>
                  <a:gd name="connsiteX64" fmla="*/ 0 w 591547"/>
                  <a:gd name="connsiteY64" fmla="*/ 590770 h 590770"/>
                  <a:gd name="connsiteX65" fmla="*/ 0 w 591547"/>
                  <a:gd name="connsiteY65" fmla="*/ 569815 h 590770"/>
                  <a:gd name="connsiteX66" fmla="*/ 54070 w 591547"/>
                  <a:gd name="connsiteY66" fmla="*/ 569815 h 590770"/>
                  <a:gd name="connsiteX67" fmla="*/ 54070 w 591547"/>
                  <a:gd name="connsiteY67" fmla="*/ 373160 h 590770"/>
                  <a:gd name="connsiteX68" fmla="*/ 62141 w 591547"/>
                  <a:gd name="connsiteY68" fmla="*/ 362683 h 590770"/>
                  <a:gd name="connsiteX69" fmla="*/ 191264 w 591547"/>
                  <a:gd name="connsiteY69" fmla="*/ 333668 h 590770"/>
                  <a:gd name="connsiteX70" fmla="*/ 195299 w 591547"/>
                  <a:gd name="connsiteY70" fmla="*/ 333668 h 590770"/>
                  <a:gd name="connsiteX71" fmla="*/ 196106 w 591547"/>
                  <a:gd name="connsiteY71" fmla="*/ 333668 h 590770"/>
                  <a:gd name="connsiteX72" fmla="*/ 215475 w 591547"/>
                  <a:gd name="connsiteY72" fmla="*/ 336892 h 590770"/>
                  <a:gd name="connsiteX73" fmla="*/ 215475 w 591547"/>
                  <a:gd name="connsiteY73" fmla="*/ 116864 h 590770"/>
                  <a:gd name="connsiteX74" fmla="*/ 223545 w 591547"/>
                  <a:gd name="connsiteY74" fmla="*/ 106387 h 590770"/>
                  <a:gd name="connsiteX75" fmla="*/ 341370 w 591547"/>
                  <a:gd name="connsiteY75" fmla="*/ 75760 h 590770"/>
                  <a:gd name="connsiteX76" fmla="*/ 342984 w 591547"/>
                  <a:gd name="connsiteY76" fmla="*/ 75760 h 590770"/>
                  <a:gd name="connsiteX77" fmla="*/ 345405 w 591547"/>
                  <a:gd name="connsiteY77" fmla="*/ 75760 h 590770"/>
                  <a:gd name="connsiteX78" fmla="*/ 347020 w 591547"/>
                  <a:gd name="connsiteY78" fmla="*/ 75760 h 590770"/>
                  <a:gd name="connsiteX79" fmla="*/ 348634 w 591547"/>
                  <a:gd name="connsiteY79" fmla="*/ 75760 h 590770"/>
                  <a:gd name="connsiteX80" fmla="*/ 387371 w 591547"/>
                  <a:gd name="connsiteY80" fmla="*/ 91879 h 590770"/>
                  <a:gd name="connsiteX81" fmla="*/ 387371 w 591547"/>
                  <a:gd name="connsiteY81" fmla="*/ 62865 h 590770"/>
                  <a:gd name="connsiteX82" fmla="*/ 365581 w 591547"/>
                  <a:gd name="connsiteY82" fmla="*/ 32238 h 590770"/>
                  <a:gd name="connsiteX83" fmla="*/ 397862 w 591547"/>
                  <a:gd name="connsiteY83" fmla="*/ 0 h 590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</a:cxnLst>
                <a:rect l="l" t="t" r="r" b="b"/>
                <a:pathLst>
                  <a:path w="591547" h="590770">
                    <a:moveTo>
                      <a:pt x="86413" y="515758"/>
                    </a:moveTo>
                    <a:lnTo>
                      <a:pt x="171919" y="515758"/>
                    </a:lnTo>
                    <a:lnTo>
                      <a:pt x="171919" y="537523"/>
                    </a:lnTo>
                    <a:lnTo>
                      <a:pt x="86413" y="537523"/>
                    </a:lnTo>
                    <a:close/>
                    <a:moveTo>
                      <a:pt x="86413" y="461733"/>
                    </a:moveTo>
                    <a:lnTo>
                      <a:pt x="171919" y="461733"/>
                    </a:lnTo>
                    <a:lnTo>
                      <a:pt x="171919" y="483498"/>
                    </a:lnTo>
                    <a:lnTo>
                      <a:pt x="86413" y="483498"/>
                    </a:lnTo>
                    <a:close/>
                    <a:moveTo>
                      <a:pt x="86413" y="408616"/>
                    </a:moveTo>
                    <a:lnTo>
                      <a:pt x="171919" y="408616"/>
                    </a:lnTo>
                    <a:lnTo>
                      <a:pt x="171919" y="429474"/>
                    </a:lnTo>
                    <a:lnTo>
                      <a:pt x="86413" y="429474"/>
                    </a:lnTo>
                    <a:close/>
                    <a:moveTo>
                      <a:pt x="204177" y="357041"/>
                    </a:moveTo>
                    <a:lnTo>
                      <a:pt x="204177" y="569815"/>
                    </a:lnTo>
                    <a:lnTo>
                      <a:pt x="333300" y="569815"/>
                    </a:lnTo>
                    <a:lnTo>
                      <a:pt x="333300" y="382026"/>
                    </a:lnTo>
                    <a:close/>
                    <a:moveTo>
                      <a:pt x="183194" y="357041"/>
                    </a:moveTo>
                    <a:lnTo>
                      <a:pt x="75053" y="382026"/>
                    </a:lnTo>
                    <a:lnTo>
                      <a:pt x="75053" y="569815"/>
                    </a:lnTo>
                    <a:lnTo>
                      <a:pt x="183194" y="569815"/>
                    </a:lnTo>
                    <a:close/>
                    <a:moveTo>
                      <a:pt x="247709" y="311838"/>
                    </a:moveTo>
                    <a:lnTo>
                      <a:pt x="322851" y="311838"/>
                    </a:lnTo>
                    <a:lnTo>
                      <a:pt x="322851" y="332826"/>
                    </a:lnTo>
                    <a:lnTo>
                      <a:pt x="247709" y="332826"/>
                    </a:lnTo>
                    <a:close/>
                    <a:moveTo>
                      <a:pt x="247709" y="257944"/>
                    </a:moveTo>
                    <a:lnTo>
                      <a:pt x="322851" y="257944"/>
                    </a:lnTo>
                    <a:lnTo>
                      <a:pt x="322851" y="279580"/>
                    </a:lnTo>
                    <a:lnTo>
                      <a:pt x="247709" y="279580"/>
                    </a:lnTo>
                    <a:close/>
                    <a:moveTo>
                      <a:pt x="247709" y="203919"/>
                    </a:moveTo>
                    <a:lnTo>
                      <a:pt x="322851" y="203919"/>
                    </a:lnTo>
                    <a:lnTo>
                      <a:pt x="322851" y="225684"/>
                    </a:lnTo>
                    <a:lnTo>
                      <a:pt x="247709" y="225684"/>
                    </a:lnTo>
                    <a:close/>
                    <a:moveTo>
                      <a:pt x="247709" y="150672"/>
                    </a:moveTo>
                    <a:lnTo>
                      <a:pt x="322851" y="150672"/>
                    </a:lnTo>
                    <a:lnTo>
                      <a:pt x="322851" y="171660"/>
                    </a:lnTo>
                    <a:lnTo>
                      <a:pt x="247709" y="171660"/>
                    </a:lnTo>
                    <a:close/>
                    <a:moveTo>
                      <a:pt x="355090" y="102357"/>
                    </a:moveTo>
                    <a:lnTo>
                      <a:pt x="355090" y="373160"/>
                    </a:lnTo>
                    <a:lnTo>
                      <a:pt x="355090" y="376384"/>
                    </a:lnTo>
                    <a:lnTo>
                      <a:pt x="355090" y="569815"/>
                    </a:lnTo>
                    <a:lnTo>
                      <a:pt x="484213" y="569815"/>
                    </a:lnTo>
                    <a:lnTo>
                      <a:pt x="484213" y="154744"/>
                    </a:lnTo>
                    <a:close/>
                    <a:moveTo>
                      <a:pt x="333300" y="99939"/>
                    </a:moveTo>
                    <a:lnTo>
                      <a:pt x="236458" y="125730"/>
                    </a:lnTo>
                    <a:lnTo>
                      <a:pt x="236458" y="341728"/>
                    </a:lnTo>
                    <a:lnTo>
                      <a:pt x="333300" y="360265"/>
                    </a:lnTo>
                    <a:close/>
                    <a:moveTo>
                      <a:pt x="397862" y="21761"/>
                    </a:moveTo>
                    <a:cubicBezTo>
                      <a:pt x="392213" y="21761"/>
                      <a:pt x="387371" y="26596"/>
                      <a:pt x="387371" y="32238"/>
                    </a:cubicBezTo>
                    <a:cubicBezTo>
                      <a:pt x="387371" y="37880"/>
                      <a:pt x="392213" y="42716"/>
                      <a:pt x="397862" y="42716"/>
                    </a:cubicBezTo>
                    <a:cubicBezTo>
                      <a:pt x="404318" y="42716"/>
                      <a:pt x="409160" y="37880"/>
                      <a:pt x="409160" y="32238"/>
                    </a:cubicBezTo>
                    <a:cubicBezTo>
                      <a:pt x="409160" y="26596"/>
                      <a:pt x="404318" y="21761"/>
                      <a:pt x="397862" y="21761"/>
                    </a:cubicBezTo>
                    <a:close/>
                    <a:moveTo>
                      <a:pt x="397862" y="0"/>
                    </a:moveTo>
                    <a:cubicBezTo>
                      <a:pt x="415616" y="0"/>
                      <a:pt x="430143" y="14507"/>
                      <a:pt x="430143" y="32238"/>
                    </a:cubicBezTo>
                    <a:cubicBezTo>
                      <a:pt x="430143" y="45940"/>
                      <a:pt x="421266" y="58029"/>
                      <a:pt x="409160" y="62865"/>
                    </a:cubicBezTo>
                    <a:lnTo>
                      <a:pt x="409160" y="100745"/>
                    </a:lnTo>
                    <a:lnTo>
                      <a:pt x="498740" y="137819"/>
                    </a:lnTo>
                    <a:cubicBezTo>
                      <a:pt x="502775" y="139431"/>
                      <a:pt x="506003" y="143461"/>
                      <a:pt x="506003" y="147491"/>
                    </a:cubicBezTo>
                    <a:lnTo>
                      <a:pt x="506003" y="569815"/>
                    </a:lnTo>
                    <a:lnTo>
                      <a:pt x="591547" y="569815"/>
                    </a:lnTo>
                    <a:lnTo>
                      <a:pt x="591547" y="590770"/>
                    </a:lnTo>
                    <a:lnTo>
                      <a:pt x="494705" y="590770"/>
                    </a:lnTo>
                    <a:lnTo>
                      <a:pt x="344598" y="590770"/>
                    </a:lnTo>
                    <a:lnTo>
                      <a:pt x="193685" y="590770"/>
                    </a:lnTo>
                    <a:lnTo>
                      <a:pt x="64562" y="590770"/>
                    </a:lnTo>
                    <a:lnTo>
                      <a:pt x="0" y="590770"/>
                    </a:lnTo>
                    <a:lnTo>
                      <a:pt x="0" y="569815"/>
                    </a:lnTo>
                    <a:lnTo>
                      <a:pt x="54070" y="569815"/>
                    </a:lnTo>
                    <a:lnTo>
                      <a:pt x="54070" y="373160"/>
                    </a:lnTo>
                    <a:cubicBezTo>
                      <a:pt x="54070" y="368324"/>
                      <a:pt x="57298" y="364294"/>
                      <a:pt x="62141" y="362683"/>
                    </a:cubicBezTo>
                    <a:lnTo>
                      <a:pt x="191264" y="333668"/>
                    </a:lnTo>
                    <a:cubicBezTo>
                      <a:pt x="192878" y="332862"/>
                      <a:pt x="194492" y="332862"/>
                      <a:pt x="195299" y="333668"/>
                    </a:cubicBezTo>
                    <a:cubicBezTo>
                      <a:pt x="196106" y="333668"/>
                      <a:pt x="196106" y="333668"/>
                      <a:pt x="196106" y="333668"/>
                    </a:cubicBezTo>
                    <a:lnTo>
                      <a:pt x="215475" y="336892"/>
                    </a:lnTo>
                    <a:lnTo>
                      <a:pt x="215475" y="116864"/>
                    </a:lnTo>
                    <a:cubicBezTo>
                      <a:pt x="215475" y="112028"/>
                      <a:pt x="218703" y="107999"/>
                      <a:pt x="223545" y="106387"/>
                    </a:cubicBezTo>
                    <a:lnTo>
                      <a:pt x="341370" y="75760"/>
                    </a:lnTo>
                    <a:cubicBezTo>
                      <a:pt x="342177" y="75760"/>
                      <a:pt x="342177" y="75760"/>
                      <a:pt x="342984" y="75760"/>
                    </a:cubicBezTo>
                    <a:cubicBezTo>
                      <a:pt x="343791" y="75760"/>
                      <a:pt x="344598" y="74954"/>
                      <a:pt x="345405" y="75760"/>
                    </a:cubicBezTo>
                    <a:cubicBezTo>
                      <a:pt x="346213" y="75760"/>
                      <a:pt x="347020" y="75760"/>
                      <a:pt x="347020" y="75760"/>
                    </a:cubicBezTo>
                    <a:cubicBezTo>
                      <a:pt x="347827" y="75760"/>
                      <a:pt x="347827" y="75760"/>
                      <a:pt x="348634" y="75760"/>
                    </a:cubicBezTo>
                    <a:lnTo>
                      <a:pt x="387371" y="91879"/>
                    </a:lnTo>
                    <a:lnTo>
                      <a:pt x="387371" y="62865"/>
                    </a:lnTo>
                    <a:cubicBezTo>
                      <a:pt x="375265" y="58029"/>
                      <a:pt x="365581" y="45940"/>
                      <a:pt x="365581" y="32238"/>
                    </a:cubicBezTo>
                    <a:cubicBezTo>
                      <a:pt x="365581" y="14507"/>
                      <a:pt x="380107" y="0"/>
                      <a:pt x="39786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îṧļîḍê">
              <a:extLst>
                <a:ext uri="{FF2B5EF4-FFF2-40B4-BE49-F238E27FC236}">
                  <a16:creationId xmlns:a16="http://schemas.microsoft.com/office/drawing/2014/main" id="{5BCEF91C-D3B8-4A09-9117-DD5AEC666550}"/>
                </a:ext>
              </a:extLst>
            </p:cNvPr>
            <p:cNvGrpSpPr/>
            <p:nvPr/>
          </p:nvGrpSpPr>
          <p:grpSpPr>
            <a:xfrm>
              <a:off x="8328248" y="1484784"/>
              <a:ext cx="2746610" cy="970279"/>
              <a:chOff x="5159896" y="3071603"/>
              <a:chExt cx="2746610" cy="970279"/>
            </a:xfrm>
          </p:grpSpPr>
          <p:sp>
            <p:nvSpPr>
              <p:cNvPr id="18" name="íṩľîďé">
                <a:extLst>
                  <a:ext uri="{FF2B5EF4-FFF2-40B4-BE49-F238E27FC236}">
                    <a16:creationId xmlns:a16="http://schemas.microsoft.com/office/drawing/2014/main" id="{5C665528-FC42-4C95-B605-FA46EE1BBE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98443" y="3484483"/>
                <a:ext cx="2108063" cy="557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0">
                <a:normAutofit fontScale="92500" lnSpcReduction="20000"/>
              </a:bodyPr>
              <a:lstStyle/>
              <a:p>
                <a:pPr eaLnBrk="1" hangingPunct="1">
                  <a:lnSpc>
                    <a:spcPct val="12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19" name="ïšḻíḍè">
                <a:extLst>
                  <a:ext uri="{FF2B5EF4-FFF2-40B4-BE49-F238E27FC236}">
                    <a16:creationId xmlns:a16="http://schemas.microsoft.com/office/drawing/2014/main" id="{E60966C6-3957-4279-9DA8-7ABA8D7AAE4B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798443" y="3071603"/>
                <a:ext cx="2108063" cy="4128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normAutofit/>
              </a:bodyPr>
              <a:lstStyle/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îšľîďe">
                <a:extLst>
                  <a:ext uri="{FF2B5EF4-FFF2-40B4-BE49-F238E27FC236}">
                    <a16:creationId xmlns:a16="http://schemas.microsoft.com/office/drawing/2014/main" id="{D6C5F452-F854-425B-A314-10A972CA7E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9896" y="3212204"/>
                <a:ext cx="461080" cy="365375"/>
              </a:xfrm>
              <a:custGeom>
                <a:avLst/>
                <a:gdLst>
                  <a:gd name="connsiteX0" fmla="*/ 511657 w 606157"/>
                  <a:gd name="connsiteY0" fmla="*/ 343654 h 480339"/>
                  <a:gd name="connsiteX1" fmla="*/ 521432 w 606157"/>
                  <a:gd name="connsiteY1" fmla="*/ 353421 h 480339"/>
                  <a:gd name="connsiteX2" fmla="*/ 521432 w 606157"/>
                  <a:gd name="connsiteY2" fmla="*/ 376178 h 480339"/>
                  <a:gd name="connsiteX3" fmla="*/ 544305 w 606157"/>
                  <a:gd name="connsiteY3" fmla="*/ 376178 h 480339"/>
                  <a:gd name="connsiteX4" fmla="*/ 554080 w 606157"/>
                  <a:gd name="connsiteY4" fmla="*/ 385945 h 480339"/>
                  <a:gd name="connsiteX5" fmla="*/ 544305 w 606157"/>
                  <a:gd name="connsiteY5" fmla="*/ 395712 h 480339"/>
                  <a:gd name="connsiteX6" fmla="*/ 521432 w 606157"/>
                  <a:gd name="connsiteY6" fmla="*/ 395712 h 480339"/>
                  <a:gd name="connsiteX7" fmla="*/ 521432 w 606157"/>
                  <a:gd name="connsiteY7" fmla="*/ 418566 h 480339"/>
                  <a:gd name="connsiteX8" fmla="*/ 511657 w 606157"/>
                  <a:gd name="connsiteY8" fmla="*/ 428333 h 480339"/>
                  <a:gd name="connsiteX9" fmla="*/ 501882 w 606157"/>
                  <a:gd name="connsiteY9" fmla="*/ 418566 h 480339"/>
                  <a:gd name="connsiteX10" fmla="*/ 501882 w 606157"/>
                  <a:gd name="connsiteY10" fmla="*/ 395712 h 480339"/>
                  <a:gd name="connsiteX11" fmla="*/ 479106 w 606157"/>
                  <a:gd name="connsiteY11" fmla="*/ 395712 h 480339"/>
                  <a:gd name="connsiteX12" fmla="*/ 469331 w 606157"/>
                  <a:gd name="connsiteY12" fmla="*/ 385945 h 480339"/>
                  <a:gd name="connsiteX13" fmla="*/ 479106 w 606157"/>
                  <a:gd name="connsiteY13" fmla="*/ 376178 h 480339"/>
                  <a:gd name="connsiteX14" fmla="*/ 501882 w 606157"/>
                  <a:gd name="connsiteY14" fmla="*/ 376178 h 480339"/>
                  <a:gd name="connsiteX15" fmla="*/ 501882 w 606157"/>
                  <a:gd name="connsiteY15" fmla="*/ 353421 h 480339"/>
                  <a:gd name="connsiteX16" fmla="*/ 511657 w 606157"/>
                  <a:gd name="connsiteY16" fmla="*/ 343654 h 480339"/>
                  <a:gd name="connsiteX17" fmla="*/ 511621 w 606157"/>
                  <a:gd name="connsiteY17" fmla="*/ 311170 h 480339"/>
                  <a:gd name="connsiteX18" fmla="*/ 436735 w 606157"/>
                  <a:gd name="connsiteY18" fmla="*/ 385944 h 480339"/>
                  <a:gd name="connsiteX19" fmla="*/ 511621 w 606157"/>
                  <a:gd name="connsiteY19" fmla="*/ 460816 h 480339"/>
                  <a:gd name="connsiteX20" fmla="*/ 586605 w 606157"/>
                  <a:gd name="connsiteY20" fmla="*/ 385944 h 480339"/>
                  <a:gd name="connsiteX21" fmla="*/ 511621 w 606157"/>
                  <a:gd name="connsiteY21" fmla="*/ 311170 h 480339"/>
                  <a:gd name="connsiteX22" fmla="*/ 511621 w 606157"/>
                  <a:gd name="connsiteY22" fmla="*/ 291647 h 480339"/>
                  <a:gd name="connsiteX23" fmla="*/ 606157 w 606157"/>
                  <a:gd name="connsiteY23" fmla="*/ 385944 h 480339"/>
                  <a:gd name="connsiteX24" fmla="*/ 511621 w 606157"/>
                  <a:gd name="connsiteY24" fmla="*/ 480339 h 480339"/>
                  <a:gd name="connsiteX25" fmla="*/ 417183 w 606157"/>
                  <a:gd name="connsiteY25" fmla="*/ 385944 h 480339"/>
                  <a:gd name="connsiteX26" fmla="*/ 511621 w 606157"/>
                  <a:gd name="connsiteY26" fmla="*/ 291647 h 480339"/>
                  <a:gd name="connsiteX27" fmla="*/ 368279 w 606157"/>
                  <a:gd name="connsiteY27" fmla="*/ 200476 h 480339"/>
                  <a:gd name="connsiteX28" fmla="*/ 489505 w 606157"/>
                  <a:gd name="connsiteY28" fmla="*/ 259991 h 480339"/>
                  <a:gd name="connsiteX29" fmla="*/ 487746 w 606157"/>
                  <a:gd name="connsiteY29" fmla="*/ 273650 h 480339"/>
                  <a:gd name="connsiteX30" fmla="*/ 481782 w 606157"/>
                  <a:gd name="connsiteY30" fmla="*/ 275699 h 480339"/>
                  <a:gd name="connsiteX31" fmla="*/ 474059 w 606157"/>
                  <a:gd name="connsiteY31" fmla="*/ 271894 h 480339"/>
                  <a:gd name="connsiteX32" fmla="*/ 368279 w 606157"/>
                  <a:gd name="connsiteY32" fmla="*/ 219989 h 480339"/>
                  <a:gd name="connsiteX33" fmla="*/ 293588 w 606157"/>
                  <a:gd name="connsiteY33" fmla="*/ 242819 h 480339"/>
                  <a:gd name="connsiteX34" fmla="*/ 279999 w 606157"/>
                  <a:gd name="connsiteY34" fmla="*/ 240185 h 480339"/>
                  <a:gd name="connsiteX35" fmla="*/ 282639 w 606157"/>
                  <a:gd name="connsiteY35" fmla="*/ 226623 h 480339"/>
                  <a:gd name="connsiteX36" fmla="*/ 368279 w 606157"/>
                  <a:gd name="connsiteY36" fmla="*/ 200476 h 480339"/>
                  <a:gd name="connsiteX37" fmla="*/ 153211 w 606157"/>
                  <a:gd name="connsiteY37" fmla="*/ 200476 h 480339"/>
                  <a:gd name="connsiteX38" fmla="*/ 306325 w 606157"/>
                  <a:gd name="connsiteY38" fmla="*/ 353439 h 480339"/>
                  <a:gd name="connsiteX39" fmla="*/ 296547 w 606157"/>
                  <a:gd name="connsiteY39" fmla="*/ 363200 h 480339"/>
                  <a:gd name="connsiteX40" fmla="*/ 286770 w 606157"/>
                  <a:gd name="connsiteY40" fmla="*/ 353439 h 480339"/>
                  <a:gd name="connsiteX41" fmla="*/ 153211 w 606157"/>
                  <a:gd name="connsiteY41" fmla="*/ 219999 h 480339"/>
                  <a:gd name="connsiteX42" fmla="*/ 19554 w 606157"/>
                  <a:gd name="connsiteY42" fmla="*/ 353439 h 480339"/>
                  <a:gd name="connsiteX43" fmla="*/ 9777 w 606157"/>
                  <a:gd name="connsiteY43" fmla="*/ 363200 h 480339"/>
                  <a:gd name="connsiteX44" fmla="*/ 0 w 606157"/>
                  <a:gd name="connsiteY44" fmla="*/ 353439 h 480339"/>
                  <a:gd name="connsiteX45" fmla="*/ 153211 w 606157"/>
                  <a:gd name="connsiteY45" fmla="*/ 200476 h 480339"/>
                  <a:gd name="connsiteX46" fmla="*/ 368295 w 606157"/>
                  <a:gd name="connsiteY46" fmla="*/ 19531 h 480339"/>
                  <a:gd name="connsiteX47" fmla="*/ 306326 w 606157"/>
                  <a:gd name="connsiteY47" fmla="*/ 81348 h 480339"/>
                  <a:gd name="connsiteX48" fmla="*/ 368295 w 606157"/>
                  <a:gd name="connsiteY48" fmla="*/ 143262 h 480339"/>
                  <a:gd name="connsiteX49" fmla="*/ 430165 w 606157"/>
                  <a:gd name="connsiteY49" fmla="*/ 81348 h 480339"/>
                  <a:gd name="connsiteX50" fmla="*/ 368295 w 606157"/>
                  <a:gd name="connsiteY50" fmla="*/ 19531 h 480339"/>
                  <a:gd name="connsiteX51" fmla="*/ 153211 w 606157"/>
                  <a:gd name="connsiteY51" fmla="*/ 19531 h 480339"/>
                  <a:gd name="connsiteX52" fmla="*/ 91242 w 606157"/>
                  <a:gd name="connsiteY52" fmla="*/ 81348 h 480339"/>
                  <a:gd name="connsiteX53" fmla="*/ 153211 w 606157"/>
                  <a:gd name="connsiteY53" fmla="*/ 143262 h 480339"/>
                  <a:gd name="connsiteX54" fmla="*/ 215081 w 606157"/>
                  <a:gd name="connsiteY54" fmla="*/ 81348 h 480339"/>
                  <a:gd name="connsiteX55" fmla="*/ 153211 w 606157"/>
                  <a:gd name="connsiteY55" fmla="*/ 19531 h 480339"/>
                  <a:gd name="connsiteX56" fmla="*/ 368295 w 606157"/>
                  <a:gd name="connsiteY56" fmla="*/ 0 h 480339"/>
                  <a:gd name="connsiteX57" fmla="*/ 449714 w 606157"/>
                  <a:gd name="connsiteY57" fmla="*/ 81348 h 480339"/>
                  <a:gd name="connsiteX58" fmla="*/ 368295 w 606157"/>
                  <a:gd name="connsiteY58" fmla="*/ 162794 h 480339"/>
                  <a:gd name="connsiteX59" fmla="*/ 286778 w 606157"/>
                  <a:gd name="connsiteY59" fmla="*/ 81348 h 480339"/>
                  <a:gd name="connsiteX60" fmla="*/ 368295 w 606157"/>
                  <a:gd name="connsiteY60" fmla="*/ 0 h 480339"/>
                  <a:gd name="connsiteX61" fmla="*/ 153211 w 606157"/>
                  <a:gd name="connsiteY61" fmla="*/ 0 h 480339"/>
                  <a:gd name="connsiteX62" fmla="*/ 234630 w 606157"/>
                  <a:gd name="connsiteY62" fmla="*/ 81348 h 480339"/>
                  <a:gd name="connsiteX63" fmla="*/ 153211 w 606157"/>
                  <a:gd name="connsiteY63" fmla="*/ 162794 h 480339"/>
                  <a:gd name="connsiteX64" fmla="*/ 71694 w 606157"/>
                  <a:gd name="connsiteY64" fmla="*/ 81348 h 480339"/>
                  <a:gd name="connsiteX65" fmla="*/ 153211 w 606157"/>
                  <a:gd name="connsiteY65" fmla="*/ 0 h 480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606157" h="480339">
                    <a:moveTo>
                      <a:pt x="511657" y="343654"/>
                    </a:moveTo>
                    <a:cubicBezTo>
                      <a:pt x="517131" y="343654"/>
                      <a:pt x="521432" y="348049"/>
                      <a:pt x="521432" y="353421"/>
                    </a:cubicBezTo>
                    <a:lnTo>
                      <a:pt x="521432" y="376178"/>
                    </a:lnTo>
                    <a:lnTo>
                      <a:pt x="544305" y="376178"/>
                    </a:lnTo>
                    <a:cubicBezTo>
                      <a:pt x="549682" y="376178"/>
                      <a:pt x="554080" y="380573"/>
                      <a:pt x="554080" y="385945"/>
                    </a:cubicBezTo>
                    <a:cubicBezTo>
                      <a:pt x="554080" y="391414"/>
                      <a:pt x="549682" y="395712"/>
                      <a:pt x="544305" y="395712"/>
                    </a:cubicBezTo>
                    <a:lnTo>
                      <a:pt x="521432" y="395712"/>
                    </a:lnTo>
                    <a:lnTo>
                      <a:pt x="521432" y="418566"/>
                    </a:lnTo>
                    <a:cubicBezTo>
                      <a:pt x="521432" y="423938"/>
                      <a:pt x="517131" y="428333"/>
                      <a:pt x="511657" y="428333"/>
                    </a:cubicBezTo>
                    <a:cubicBezTo>
                      <a:pt x="506281" y="428333"/>
                      <a:pt x="501882" y="423938"/>
                      <a:pt x="501882" y="418566"/>
                    </a:cubicBezTo>
                    <a:lnTo>
                      <a:pt x="501882" y="395712"/>
                    </a:lnTo>
                    <a:lnTo>
                      <a:pt x="479106" y="395712"/>
                    </a:lnTo>
                    <a:cubicBezTo>
                      <a:pt x="473730" y="395712"/>
                      <a:pt x="469331" y="391414"/>
                      <a:pt x="469331" y="385945"/>
                    </a:cubicBezTo>
                    <a:cubicBezTo>
                      <a:pt x="469331" y="380573"/>
                      <a:pt x="473730" y="376178"/>
                      <a:pt x="479106" y="376178"/>
                    </a:cubicBezTo>
                    <a:lnTo>
                      <a:pt x="501882" y="376178"/>
                    </a:lnTo>
                    <a:lnTo>
                      <a:pt x="501882" y="353421"/>
                    </a:lnTo>
                    <a:cubicBezTo>
                      <a:pt x="501882" y="348049"/>
                      <a:pt x="506281" y="343654"/>
                      <a:pt x="511657" y="343654"/>
                    </a:cubicBezTo>
                    <a:close/>
                    <a:moveTo>
                      <a:pt x="511621" y="311170"/>
                    </a:moveTo>
                    <a:cubicBezTo>
                      <a:pt x="470366" y="311170"/>
                      <a:pt x="436735" y="344750"/>
                      <a:pt x="436735" y="385944"/>
                    </a:cubicBezTo>
                    <a:cubicBezTo>
                      <a:pt x="436735" y="427236"/>
                      <a:pt x="470366" y="460816"/>
                      <a:pt x="511621" y="460816"/>
                    </a:cubicBezTo>
                    <a:cubicBezTo>
                      <a:pt x="552975" y="460816"/>
                      <a:pt x="586605" y="427236"/>
                      <a:pt x="586605" y="385944"/>
                    </a:cubicBezTo>
                    <a:cubicBezTo>
                      <a:pt x="586605" y="344750"/>
                      <a:pt x="552975" y="311170"/>
                      <a:pt x="511621" y="311170"/>
                    </a:cubicBezTo>
                    <a:close/>
                    <a:moveTo>
                      <a:pt x="511621" y="291647"/>
                    </a:moveTo>
                    <a:cubicBezTo>
                      <a:pt x="563729" y="291647"/>
                      <a:pt x="606157" y="333915"/>
                      <a:pt x="606157" y="385944"/>
                    </a:cubicBezTo>
                    <a:cubicBezTo>
                      <a:pt x="606157" y="437974"/>
                      <a:pt x="563729" y="480339"/>
                      <a:pt x="511621" y="480339"/>
                    </a:cubicBezTo>
                    <a:cubicBezTo>
                      <a:pt x="459514" y="480339"/>
                      <a:pt x="417183" y="437974"/>
                      <a:pt x="417183" y="385944"/>
                    </a:cubicBezTo>
                    <a:cubicBezTo>
                      <a:pt x="417183" y="333915"/>
                      <a:pt x="459514" y="291647"/>
                      <a:pt x="511621" y="291647"/>
                    </a:cubicBezTo>
                    <a:close/>
                    <a:moveTo>
                      <a:pt x="368279" y="200476"/>
                    </a:moveTo>
                    <a:cubicBezTo>
                      <a:pt x="416085" y="200476"/>
                      <a:pt x="460274" y="222135"/>
                      <a:pt x="489505" y="259991"/>
                    </a:cubicBezTo>
                    <a:cubicBezTo>
                      <a:pt x="492829" y="264284"/>
                      <a:pt x="492047" y="270333"/>
                      <a:pt x="487746" y="273650"/>
                    </a:cubicBezTo>
                    <a:cubicBezTo>
                      <a:pt x="485986" y="275016"/>
                      <a:pt x="483835" y="275699"/>
                      <a:pt x="481782" y="275699"/>
                    </a:cubicBezTo>
                    <a:cubicBezTo>
                      <a:pt x="478849" y="275699"/>
                      <a:pt x="475916" y="274430"/>
                      <a:pt x="474059" y="271894"/>
                    </a:cubicBezTo>
                    <a:cubicBezTo>
                      <a:pt x="448542" y="238917"/>
                      <a:pt x="409926" y="219989"/>
                      <a:pt x="368279" y="219989"/>
                    </a:cubicBezTo>
                    <a:cubicBezTo>
                      <a:pt x="341492" y="219989"/>
                      <a:pt x="315683" y="227892"/>
                      <a:pt x="293588" y="242819"/>
                    </a:cubicBezTo>
                    <a:cubicBezTo>
                      <a:pt x="289091" y="245844"/>
                      <a:pt x="283030" y="244673"/>
                      <a:pt x="279999" y="240185"/>
                    </a:cubicBezTo>
                    <a:cubicBezTo>
                      <a:pt x="276969" y="235697"/>
                      <a:pt x="278142" y="229648"/>
                      <a:pt x="282639" y="226623"/>
                    </a:cubicBezTo>
                    <a:cubicBezTo>
                      <a:pt x="307960" y="209549"/>
                      <a:pt x="337582" y="200476"/>
                      <a:pt x="368279" y="200476"/>
                    </a:cubicBezTo>
                    <a:close/>
                    <a:moveTo>
                      <a:pt x="153211" y="200476"/>
                    </a:moveTo>
                    <a:cubicBezTo>
                      <a:pt x="237688" y="200476"/>
                      <a:pt x="306325" y="269099"/>
                      <a:pt x="306325" y="353439"/>
                    </a:cubicBezTo>
                    <a:cubicBezTo>
                      <a:pt x="306325" y="358808"/>
                      <a:pt x="302023" y="363200"/>
                      <a:pt x="296547" y="363200"/>
                    </a:cubicBezTo>
                    <a:cubicBezTo>
                      <a:pt x="291170" y="363200"/>
                      <a:pt x="286770" y="358808"/>
                      <a:pt x="286770" y="353439"/>
                    </a:cubicBezTo>
                    <a:cubicBezTo>
                      <a:pt x="286770" y="279837"/>
                      <a:pt x="226835" y="219999"/>
                      <a:pt x="153211" y="219999"/>
                    </a:cubicBezTo>
                    <a:cubicBezTo>
                      <a:pt x="79490" y="219999"/>
                      <a:pt x="19554" y="279837"/>
                      <a:pt x="19554" y="353439"/>
                    </a:cubicBezTo>
                    <a:cubicBezTo>
                      <a:pt x="19554" y="358808"/>
                      <a:pt x="15155" y="363200"/>
                      <a:pt x="9777" y="363200"/>
                    </a:cubicBezTo>
                    <a:cubicBezTo>
                      <a:pt x="4400" y="363200"/>
                      <a:pt x="0" y="358808"/>
                      <a:pt x="0" y="353439"/>
                    </a:cubicBezTo>
                    <a:cubicBezTo>
                      <a:pt x="0" y="269099"/>
                      <a:pt x="68735" y="200476"/>
                      <a:pt x="153211" y="200476"/>
                    </a:cubicBezTo>
                    <a:close/>
                    <a:moveTo>
                      <a:pt x="368295" y="19531"/>
                    </a:moveTo>
                    <a:cubicBezTo>
                      <a:pt x="334085" y="19531"/>
                      <a:pt x="306326" y="47266"/>
                      <a:pt x="306326" y="81348"/>
                    </a:cubicBezTo>
                    <a:cubicBezTo>
                      <a:pt x="306326" y="115528"/>
                      <a:pt x="334085" y="143262"/>
                      <a:pt x="368295" y="143262"/>
                    </a:cubicBezTo>
                    <a:cubicBezTo>
                      <a:pt x="402407" y="143262"/>
                      <a:pt x="430165" y="115528"/>
                      <a:pt x="430165" y="81348"/>
                    </a:cubicBezTo>
                    <a:cubicBezTo>
                      <a:pt x="430165" y="47266"/>
                      <a:pt x="402407" y="19531"/>
                      <a:pt x="368295" y="19531"/>
                    </a:cubicBezTo>
                    <a:close/>
                    <a:moveTo>
                      <a:pt x="153211" y="19531"/>
                    </a:moveTo>
                    <a:cubicBezTo>
                      <a:pt x="119001" y="19531"/>
                      <a:pt x="91242" y="47266"/>
                      <a:pt x="91242" y="81348"/>
                    </a:cubicBezTo>
                    <a:cubicBezTo>
                      <a:pt x="91242" y="115528"/>
                      <a:pt x="119001" y="143262"/>
                      <a:pt x="153211" y="143262"/>
                    </a:cubicBezTo>
                    <a:cubicBezTo>
                      <a:pt x="187323" y="143262"/>
                      <a:pt x="215081" y="115528"/>
                      <a:pt x="215081" y="81348"/>
                    </a:cubicBezTo>
                    <a:cubicBezTo>
                      <a:pt x="215081" y="47266"/>
                      <a:pt x="187323" y="19531"/>
                      <a:pt x="153211" y="19531"/>
                    </a:cubicBezTo>
                    <a:close/>
                    <a:moveTo>
                      <a:pt x="368295" y="0"/>
                    </a:moveTo>
                    <a:cubicBezTo>
                      <a:pt x="413158" y="0"/>
                      <a:pt x="449714" y="36523"/>
                      <a:pt x="449714" y="81348"/>
                    </a:cubicBezTo>
                    <a:cubicBezTo>
                      <a:pt x="449714" y="126270"/>
                      <a:pt x="413158" y="162794"/>
                      <a:pt x="368295" y="162794"/>
                    </a:cubicBezTo>
                    <a:cubicBezTo>
                      <a:pt x="323333" y="162794"/>
                      <a:pt x="286778" y="126270"/>
                      <a:pt x="286778" y="81348"/>
                    </a:cubicBezTo>
                    <a:cubicBezTo>
                      <a:pt x="286778" y="36523"/>
                      <a:pt x="323333" y="0"/>
                      <a:pt x="368295" y="0"/>
                    </a:cubicBezTo>
                    <a:close/>
                    <a:moveTo>
                      <a:pt x="153211" y="0"/>
                    </a:moveTo>
                    <a:cubicBezTo>
                      <a:pt x="198074" y="0"/>
                      <a:pt x="234630" y="36523"/>
                      <a:pt x="234630" y="81348"/>
                    </a:cubicBezTo>
                    <a:cubicBezTo>
                      <a:pt x="234630" y="126270"/>
                      <a:pt x="198074" y="162794"/>
                      <a:pt x="153211" y="162794"/>
                    </a:cubicBezTo>
                    <a:cubicBezTo>
                      <a:pt x="108249" y="162794"/>
                      <a:pt x="71694" y="126270"/>
                      <a:pt x="71694" y="81348"/>
                    </a:cubicBezTo>
                    <a:cubicBezTo>
                      <a:pt x="71694" y="36523"/>
                      <a:pt x="108249" y="0"/>
                      <a:pt x="153211" y="0"/>
                    </a:cubicBezTo>
                    <a:close/>
                  </a:path>
                </a:pathLst>
              </a:custGeom>
              <a:solidFill>
                <a:srgbClr val="4730B7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îṥḻîďè">
              <a:extLst>
                <a:ext uri="{FF2B5EF4-FFF2-40B4-BE49-F238E27FC236}">
                  <a16:creationId xmlns:a16="http://schemas.microsoft.com/office/drawing/2014/main" id="{C1C24C20-6C6D-4BF0-9F44-DA893751C1F9}"/>
                </a:ext>
              </a:extLst>
            </p:cNvPr>
            <p:cNvGrpSpPr/>
            <p:nvPr/>
          </p:nvGrpSpPr>
          <p:grpSpPr>
            <a:xfrm>
              <a:off x="8328248" y="4448324"/>
              <a:ext cx="2746610" cy="970279"/>
              <a:chOff x="8688288" y="3071603"/>
              <a:chExt cx="2746610" cy="970279"/>
            </a:xfrm>
          </p:grpSpPr>
          <p:sp>
            <p:nvSpPr>
              <p:cNvPr id="15" name="iṥliďê">
                <a:extLst>
                  <a:ext uri="{FF2B5EF4-FFF2-40B4-BE49-F238E27FC236}">
                    <a16:creationId xmlns:a16="http://schemas.microsoft.com/office/drawing/2014/main" id="{F10DDF0A-FDEE-44E4-95A0-DF9A173D8E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26835" y="3484483"/>
                <a:ext cx="2108063" cy="557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0">
                <a:normAutofit fontScale="92500" lnSpcReduction="20000"/>
              </a:bodyPr>
              <a:lstStyle/>
              <a:p>
                <a:pPr eaLnBrk="1" hangingPunct="1">
                  <a:lnSpc>
                    <a:spcPct val="12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16" name="ïṥ1iḓê">
                <a:extLst>
                  <a:ext uri="{FF2B5EF4-FFF2-40B4-BE49-F238E27FC236}">
                    <a16:creationId xmlns:a16="http://schemas.microsoft.com/office/drawing/2014/main" id="{E6AF07CF-8EB4-4016-9C60-C4D7EA476250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326835" y="3071603"/>
                <a:ext cx="2108063" cy="4128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normAutofit/>
              </a:bodyPr>
              <a:lstStyle/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í$ḷíḑè">
                <a:extLst>
                  <a:ext uri="{FF2B5EF4-FFF2-40B4-BE49-F238E27FC236}">
                    <a16:creationId xmlns:a16="http://schemas.microsoft.com/office/drawing/2014/main" id="{C1AA3333-F3D2-411E-BC87-1F8F6138C4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8288" y="3228526"/>
                <a:ext cx="461080" cy="332731"/>
              </a:xfrm>
              <a:custGeom>
                <a:avLst/>
                <a:gdLst>
                  <a:gd name="connsiteX0" fmla="*/ 91000 w 605879"/>
                  <a:gd name="connsiteY0" fmla="*/ 173662 h 437224"/>
                  <a:gd name="connsiteX1" fmla="*/ 331193 w 605879"/>
                  <a:gd name="connsiteY1" fmla="*/ 173662 h 437224"/>
                  <a:gd name="connsiteX2" fmla="*/ 342454 w 605879"/>
                  <a:gd name="connsiteY2" fmla="*/ 184882 h 437224"/>
                  <a:gd name="connsiteX3" fmla="*/ 331193 w 605879"/>
                  <a:gd name="connsiteY3" fmla="*/ 196102 h 437224"/>
                  <a:gd name="connsiteX4" fmla="*/ 91000 w 605879"/>
                  <a:gd name="connsiteY4" fmla="*/ 196102 h 437224"/>
                  <a:gd name="connsiteX5" fmla="*/ 79739 w 605879"/>
                  <a:gd name="connsiteY5" fmla="*/ 184882 h 437224"/>
                  <a:gd name="connsiteX6" fmla="*/ 91000 w 605879"/>
                  <a:gd name="connsiteY6" fmla="*/ 173662 h 437224"/>
                  <a:gd name="connsiteX7" fmla="*/ 421630 w 605879"/>
                  <a:gd name="connsiteY7" fmla="*/ 131441 h 437224"/>
                  <a:gd name="connsiteX8" fmla="*/ 423552 w 605879"/>
                  <a:gd name="connsiteY8" fmla="*/ 152274 h 437224"/>
                  <a:gd name="connsiteX9" fmla="*/ 275961 w 605879"/>
                  <a:gd name="connsiteY9" fmla="*/ 300986 h 437224"/>
                  <a:gd name="connsiteX10" fmla="*/ 408175 w 605879"/>
                  <a:gd name="connsiteY10" fmla="*/ 358277 h 437224"/>
                  <a:gd name="connsiteX11" fmla="*/ 418060 w 605879"/>
                  <a:gd name="connsiteY11" fmla="*/ 365267 h 437224"/>
                  <a:gd name="connsiteX12" fmla="*/ 488218 w 605879"/>
                  <a:gd name="connsiteY12" fmla="*/ 410360 h 437224"/>
                  <a:gd name="connsiteX13" fmla="*/ 474214 w 605879"/>
                  <a:gd name="connsiteY13" fmla="*/ 363348 h 437224"/>
                  <a:gd name="connsiteX14" fmla="*/ 482039 w 605879"/>
                  <a:gd name="connsiteY14" fmla="*/ 349916 h 437224"/>
                  <a:gd name="connsiteX15" fmla="*/ 583363 w 605879"/>
                  <a:gd name="connsiteY15" fmla="*/ 244928 h 437224"/>
                  <a:gd name="connsiteX16" fmla="*/ 421630 w 605879"/>
                  <a:gd name="connsiteY16" fmla="*/ 131441 h 437224"/>
                  <a:gd name="connsiteX17" fmla="*/ 75898 w 605879"/>
                  <a:gd name="connsiteY17" fmla="*/ 120173 h 437224"/>
                  <a:gd name="connsiteX18" fmla="*/ 340509 w 605879"/>
                  <a:gd name="connsiteY18" fmla="*/ 120173 h 437224"/>
                  <a:gd name="connsiteX19" fmla="*/ 351769 w 605879"/>
                  <a:gd name="connsiteY19" fmla="*/ 131428 h 437224"/>
                  <a:gd name="connsiteX20" fmla="*/ 340509 w 605879"/>
                  <a:gd name="connsiteY20" fmla="*/ 142683 h 437224"/>
                  <a:gd name="connsiteX21" fmla="*/ 75898 w 605879"/>
                  <a:gd name="connsiteY21" fmla="*/ 142683 h 437224"/>
                  <a:gd name="connsiteX22" fmla="*/ 64638 w 605879"/>
                  <a:gd name="connsiteY22" fmla="*/ 131428 h 437224"/>
                  <a:gd name="connsiteX23" fmla="*/ 75898 w 605879"/>
                  <a:gd name="connsiteY23" fmla="*/ 120173 h 437224"/>
                  <a:gd name="connsiteX24" fmla="*/ 210609 w 605879"/>
                  <a:gd name="connsiteY24" fmla="*/ 22478 h 437224"/>
                  <a:gd name="connsiteX25" fmla="*/ 22516 w 605879"/>
                  <a:gd name="connsiteY25" fmla="*/ 153508 h 437224"/>
                  <a:gd name="connsiteX26" fmla="*/ 139216 w 605879"/>
                  <a:gd name="connsiteY26" fmla="*/ 274807 h 437224"/>
                  <a:gd name="connsiteX27" fmla="*/ 147042 w 605879"/>
                  <a:gd name="connsiteY27" fmla="*/ 288102 h 437224"/>
                  <a:gd name="connsiteX28" fmla="*/ 130017 w 605879"/>
                  <a:gd name="connsiteY28" fmla="*/ 344297 h 437224"/>
                  <a:gd name="connsiteX29" fmla="*/ 214041 w 605879"/>
                  <a:gd name="connsiteY29" fmla="*/ 291254 h 437224"/>
                  <a:gd name="connsiteX30" fmla="*/ 223927 w 605879"/>
                  <a:gd name="connsiteY30" fmla="*/ 284264 h 437224"/>
                  <a:gd name="connsiteX31" fmla="*/ 398839 w 605879"/>
                  <a:gd name="connsiteY31" fmla="*/ 152960 h 437224"/>
                  <a:gd name="connsiteX32" fmla="*/ 369596 w 605879"/>
                  <a:gd name="connsiteY32" fmla="*/ 80592 h 437224"/>
                  <a:gd name="connsiteX33" fmla="*/ 210609 w 605879"/>
                  <a:gd name="connsiteY33" fmla="*/ 22478 h 437224"/>
                  <a:gd name="connsiteX34" fmla="*/ 210609 w 605879"/>
                  <a:gd name="connsiteY34" fmla="*/ 0 h 437224"/>
                  <a:gd name="connsiteX35" fmla="*/ 385796 w 605879"/>
                  <a:gd name="connsiteY35" fmla="*/ 64967 h 437224"/>
                  <a:gd name="connsiteX36" fmla="*/ 414079 w 605879"/>
                  <a:gd name="connsiteY36" fmla="*/ 109100 h 437224"/>
                  <a:gd name="connsiteX37" fmla="*/ 419845 w 605879"/>
                  <a:gd name="connsiteY37" fmla="*/ 108963 h 437224"/>
                  <a:gd name="connsiteX38" fmla="*/ 605879 w 605879"/>
                  <a:gd name="connsiteY38" fmla="*/ 244928 h 437224"/>
                  <a:gd name="connsiteX39" fmla="*/ 498515 w 605879"/>
                  <a:gd name="connsiteY39" fmla="*/ 368420 h 437224"/>
                  <a:gd name="connsiteX40" fmla="*/ 516088 w 605879"/>
                  <a:gd name="connsiteY40" fmla="*/ 414609 h 437224"/>
                  <a:gd name="connsiteX41" fmla="*/ 522953 w 605879"/>
                  <a:gd name="connsiteY41" fmla="*/ 428178 h 437224"/>
                  <a:gd name="connsiteX42" fmla="*/ 510185 w 605879"/>
                  <a:gd name="connsiteY42" fmla="*/ 437224 h 437224"/>
                  <a:gd name="connsiteX43" fmla="*/ 400487 w 605879"/>
                  <a:gd name="connsiteY43" fmla="*/ 380344 h 437224"/>
                  <a:gd name="connsiteX44" fmla="*/ 250836 w 605879"/>
                  <a:gd name="connsiteY44" fmla="*/ 304275 h 437224"/>
                  <a:gd name="connsiteX45" fmla="*/ 231752 w 605879"/>
                  <a:gd name="connsiteY45" fmla="*/ 306331 h 437224"/>
                  <a:gd name="connsiteX46" fmla="*/ 107639 w 605879"/>
                  <a:gd name="connsiteY46" fmla="*/ 371161 h 437224"/>
                  <a:gd name="connsiteX47" fmla="*/ 94596 w 605879"/>
                  <a:gd name="connsiteY47" fmla="*/ 361978 h 437224"/>
                  <a:gd name="connsiteX48" fmla="*/ 102009 w 605879"/>
                  <a:gd name="connsiteY48" fmla="*/ 348135 h 437224"/>
                  <a:gd name="connsiteX49" fmla="*/ 122741 w 605879"/>
                  <a:gd name="connsiteY49" fmla="*/ 293173 h 437224"/>
                  <a:gd name="connsiteX50" fmla="*/ 0 w 605879"/>
                  <a:gd name="connsiteY50" fmla="*/ 153508 h 437224"/>
                  <a:gd name="connsiteX51" fmla="*/ 210609 w 605879"/>
                  <a:gd name="connsiteY51" fmla="*/ 0 h 437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605879" h="437224">
                    <a:moveTo>
                      <a:pt x="91000" y="173662"/>
                    </a:moveTo>
                    <a:lnTo>
                      <a:pt x="331193" y="173662"/>
                    </a:lnTo>
                    <a:cubicBezTo>
                      <a:pt x="337373" y="173662"/>
                      <a:pt x="342454" y="178725"/>
                      <a:pt x="342454" y="184882"/>
                    </a:cubicBezTo>
                    <a:cubicBezTo>
                      <a:pt x="342454" y="191040"/>
                      <a:pt x="337373" y="196102"/>
                      <a:pt x="331193" y="196102"/>
                    </a:cubicBezTo>
                    <a:lnTo>
                      <a:pt x="91000" y="196102"/>
                    </a:lnTo>
                    <a:cubicBezTo>
                      <a:pt x="84683" y="196102"/>
                      <a:pt x="79739" y="191040"/>
                      <a:pt x="79739" y="184882"/>
                    </a:cubicBezTo>
                    <a:cubicBezTo>
                      <a:pt x="79739" y="178725"/>
                      <a:pt x="84683" y="173662"/>
                      <a:pt x="91000" y="173662"/>
                    </a:cubicBezTo>
                    <a:close/>
                    <a:moveTo>
                      <a:pt x="421630" y="131441"/>
                    </a:moveTo>
                    <a:cubicBezTo>
                      <a:pt x="423003" y="138294"/>
                      <a:pt x="423552" y="145284"/>
                      <a:pt x="423552" y="152274"/>
                    </a:cubicBezTo>
                    <a:cubicBezTo>
                      <a:pt x="423552" y="220668"/>
                      <a:pt x="362456" y="281249"/>
                      <a:pt x="275961" y="300986"/>
                    </a:cubicBezTo>
                    <a:cubicBezTo>
                      <a:pt x="302047" y="334017"/>
                      <a:pt x="350924" y="355536"/>
                      <a:pt x="408175" y="358277"/>
                    </a:cubicBezTo>
                    <a:cubicBezTo>
                      <a:pt x="412569" y="358551"/>
                      <a:pt x="416413" y="361293"/>
                      <a:pt x="418060" y="365267"/>
                    </a:cubicBezTo>
                    <a:cubicBezTo>
                      <a:pt x="427259" y="388019"/>
                      <a:pt x="463505" y="403370"/>
                      <a:pt x="488218" y="410360"/>
                    </a:cubicBezTo>
                    <a:cubicBezTo>
                      <a:pt x="483962" y="399944"/>
                      <a:pt x="479156" y="385004"/>
                      <a:pt x="474214" y="363348"/>
                    </a:cubicBezTo>
                    <a:cubicBezTo>
                      <a:pt x="472841" y="357455"/>
                      <a:pt x="476273" y="351698"/>
                      <a:pt x="482039" y="349916"/>
                    </a:cubicBezTo>
                    <a:cubicBezTo>
                      <a:pt x="543685" y="332236"/>
                      <a:pt x="583500" y="290980"/>
                      <a:pt x="583363" y="244928"/>
                    </a:cubicBezTo>
                    <a:cubicBezTo>
                      <a:pt x="583363" y="182839"/>
                      <a:pt x="511009" y="132126"/>
                      <a:pt x="421630" y="131441"/>
                    </a:cubicBezTo>
                    <a:close/>
                    <a:moveTo>
                      <a:pt x="75898" y="120173"/>
                    </a:moveTo>
                    <a:lnTo>
                      <a:pt x="340509" y="120173"/>
                    </a:lnTo>
                    <a:cubicBezTo>
                      <a:pt x="346826" y="120173"/>
                      <a:pt x="351769" y="125114"/>
                      <a:pt x="351769" y="131428"/>
                    </a:cubicBezTo>
                    <a:cubicBezTo>
                      <a:pt x="351769" y="137604"/>
                      <a:pt x="346826" y="142683"/>
                      <a:pt x="340509" y="142683"/>
                    </a:cubicBezTo>
                    <a:lnTo>
                      <a:pt x="75898" y="142683"/>
                    </a:lnTo>
                    <a:cubicBezTo>
                      <a:pt x="69719" y="142683"/>
                      <a:pt x="64638" y="137604"/>
                      <a:pt x="64638" y="131428"/>
                    </a:cubicBezTo>
                    <a:cubicBezTo>
                      <a:pt x="64638" y="125114"/>
                      <a:pt x="69719" y="120173"/>
                      <a:pt x="75898" y="120173"/>
                    </a:cubicBezTo>
                    <a:close/>
                    <a:moveTo>
                      <a:pt x="210609" y="22478"/>
                    </a:moveTo>
                    <a:cubicBezTo>
                      <a:pt x="106952" y="22478"/>
                      <a:pt x="22516" y="81277"/>
                      <a:pt x="22516" y="153508"/>
                    </a:cubicBezTo>
                    <a:cubicBezTo>
                      <a:pt x="22516" y="206688"/>
                      <a:pt x="68372" y="254385"/>
                      <a:pt x="139216" y="274807"/>
                    </a:cubicBezTo>
                    <a:cubicBezTo>
                      <a:pt x="144983" y="276452"/>
                      <a:pt x="148415" y="282208"/>
                      <a:pt x="147042" y="288102"/>
                    </a:cubicBezTo>
                    <a:cubicBezTo>
                      <a:pt x="140864" y="314966"/>
                      <a:pt x="135097" y="332647"/>
                      <a:pt x="130017" y="344297"/>
                    </a:cubicBezTo>
                    <a:cubicBezTo>
                      <a:pt x="158437" y="336622"/>
                      <a:pt x="203058" y="318667"/>
                      <a:pt x="214041" y="291254"/>
                    </a:cubicBezTo>
                    <a:cubicBezTo>
                      <a:pt x="215689" y="287280"/>
                      <a:pt x="219533" y="284538"/>
                      <a:pt x="223927" y="284264"/>
                    </a:cubicBezTo>
                    <a:cubicBezTo>
                      <a:pt x="320170" y="279604"/>
                      <a:pt x="395407" y="223135"/>
                      <a:pt x="398839" y="152960"/>
                    </a:cubicBezTo>
                    <a:cubicBezTo>
                      <a:pt x="400075" y="126918"/>
                      <a:pt x="389915" y="101836"/>
                      <a:pt x="369596" y="80592"/>
                    </a:cubicBezTo>
                    <a:cubicBezTo>
                      <a:pt x="334860" y="44133"/>
                      <a:pt x="275412" y="22478"/>
                      <a:pt x="210609" y="22478"/>
                    </a:cubicBezTo>
                    <a:close/>
                    <a:moveTo>
                      <a:pt x="210609" y="0"/>
                    </a:moveTo>
                    <a:cubicBezTo>
                      <a:pt x="281453" y="0"/>
                      <a:pt x="346942" y="24260"/>
                      <a:pt x="385796" y="64967"/>
                    </a:cubicBezTo>
                    <a:cubicBezTo>
                      <a:pt x="398702" y="78536"/>
                      <a:pt x="408175" y="93338"/>
                      <a:pt x="414079" y="109100"/>
                    </a:cubicBezTo>
                    <a:cubicBezTo>
                      <a:pt x="416001" y="108963"/>
                      <a:pt x="417923" y="108963"/>
                      <a:pt x="419845" y="108963"/>
                    </a:cubicBezTo>
                    <a:cubicBezTo>
                      <a:pt x="522404" y="108963"/>
                      <a:pt x="606016" y="169955"/>
                      <a:pt x="605879" y="244928"/>
                    </a:cubicBezTo>
                    <a:cubicBezTo>
                      <a:pt x="605879" y="298519"/>
                      <a:pt x="564141" y="346079"/>
                      <a:pt x="498515" y="368420"/>
                    </a:cubicBezTo>
                    <a:cubicBezTo>
                      <a:pt x="506066" y="398025"/>
                      <a:pt x="512931" y="412279"/>
                      <a:pt x="516088" y="414609"/>
                    </a:cubicBezTo>
                    <a:cubicBezTo>
                      <a:pt x="524601" y="418858"/>
                      <a:pt x="523228" y="426671"/>
                      <a:pt x="522953" y="428178"/>
                    </a:cubicBezTo>
                    <a:cubicBezTo>
                      <a:pt x="522541" y="429686"/>
                      <a:pt x="520207" y="437224"/>
                      <a:pt x="510185" y="437224"/>
                    </a:cubicBezTo>
                    <a:cubicBezTo>
                      <a:pt x="497828" y="437224"/>
                      <a:pt x="423689" y="421325"/>
                      <a:pt x="400487" y="380344"/>
                    </a:cubicBezTo>
                    <a:cubicBezTo>
                      <a:pt x="333899" y="375410"/>
                      <a:pt x="277746" y="346764"/>
                      <a:pt x="250836" y="304275"/>
                    </a:cubicBezTo>
                    <a:cubicBezTo>
                      <a:pt x="244521" y="305098"/>
                      <a:pt x="238205" y="305783"/>
                      <a:pt x="231752" y="306331"/>
                    </a:cubicBezTo>
                    <a:cubicBezTo>
                      <a:pt x="206216" y="353069"/>
                      <a:pt x="121643" y="371161"/>
                      <a:pt x="107639" y="371161"/>
                    </a:cubicBezTo>
                    <a:cubicBezTo>
                      <a:pt x="97616" y="371161"/>
                      <a:pt x="95145" y="364171"/>
                      <a:pt x="94596" y="361978"/>
                    </a:cubicBezTo>
                    <a:cubicBezTo>
                      <a:pt x="94184" y="360470"/>
                      <a:pt x="92948" y="352658"/>
                      <a:pt x="102009" y="348135"/>
                    </a:cubicBezTo>
                    <a:cubicBezTo>
                      <a:pt x="105030" y="345942"/>
                      <a:pt x="113130" y="331550"/>
                      <a:pt x="122741" y="293173"/>
                    </a:cubicBezTo>
                    <a:cubicBezTo>
                      <a:pt x="47778" y="268228"/>
                      <a:pt x="0" y="214226"/>
                      <a:pt x="0" y="153508"/>
                    </a:cubicBezTo>
                    <a:cubicBezTo>
                      <a:pt x="0" y="68804"/>
                      <a:pt x="94458" y="0"/>
                      <a:pt x="210609" y="0"/>
                    </a:cubicBezTo>
                    <a:close/>
                  </a:path>
                </a:pathLst>
              </a:custGeom>
              <a:solidFill>
                <a:srgbClr val="4730B7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îṡľidè">
              <a:extLst>
                <a:ext uri="{FF2B5EF4-FFF2-40B4-BE49-F238E27FC236}">
                  <a16:creationId xmlns:a16="http://schemas.microsoft.com/office/drawing/2014/main" id="{2417ACEB-7843-47E8-8E51-871230CA20A5}"/>
                </a:ext>
              </a:extLst>
            </p:cNvPr>
            <p:cNvGrpSpPr/>
            <p:nvPr/>
          </p:nvGrpSpPr>
          <p:grpSpPr>
            <a:xfrm>
              <a:off x="8328248" y="2966554"/>
              <a:ext cx="2746610" cy="970279"/>
              <a:chOff x="8688288" y="3071603"/>
              <a:chExt cx="2746610" cy="970279"/>
            </a:xfrm>
          </p:grpSpPr>
          <p:sp>
            <p:nvSpPr>
              <p:cNvPr id="12" name="ïślíďê">
                <a:extLst>
                  <a:ext uri="{FF2B5EF4-FFF2-40B4-BE49-F238E27FC236}">
                    <a16:creationId xmlns:a16="http://schemas.microsoft.com/office/drawing/2014/main" id="{53EAF376-ADB4-40F8-A9A2-2BE43CFB52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26835" y="3484483"/>
                <a:ext cx="2108063" cy="557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0">
                <a:normAutofit fontScale="92500" lnSpcReduction="20000"/>
              </a:bodyPr>
              <a:lstStyle/>
              <a:p>
                <a:pPr eaLnBrk="1" hangingPunct="1">
                  <a:lnSpc>
                    <a:spcPct val="12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13" name="îSlíḓè">
                <a:extLst>
                  <a:ext uri="{FF2B5EF4-FFF2-40B4-BE49-F238E27FC236}">
                    <a16:creationId xmlns:a16="http://schemas.microsoft.com/office/drawing/2014/main" id="{C233DEB2-34F9-41DA-8E04-7C4703505B5A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326835" y="3071603"/>
                <a:ext cx="2108063" cy="4128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normAutofit/>
              </a:bodyPr>
              <a:lstStyle/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íśľïḓé">
                <a:extLst>
                  <a:ext uri="{FF2B5EF4-FFF2-40B4-BE49-F238E27FC236}">
                    <a16:creationId xmlns:a16="http://schemas.microsoft.com/office/drawing/2014/main" id="{53AEB600-5F72-48A2-BB96-E5FA3DEB82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8288" y="3164655"/>
                <a:ext cx="461080" cy="460474"/>
              </a:xfrm>
              <a:custGeom>
                <a:avLst/>
                <a:gdLst>
                  <a:gd name="connsiteX0" fmla="*/ 86413 w 591547"/>
                  <a:gd name="connsiteY0" fmla="*/ 515758 h 590770"/>
                  <a:gd name="connsiteX1" fmla="*/ 171919 w 591547"/>
                  <a:gd name="connsiteY1" fmla="*/ 515758 h 590770"/>
                  <a:gd name="connsiteX2" fmla="*/ 171919 w 591547"/>
                  <a:gd name="connsiteY2" fmla="*/ 537523 h 590770"/>
                  <a:gd name="connsiteX3" fmla="*/ 86413 w 591547"/>
                  <a:gd name="connsiteY3" fmla="*/ 537523 h 590770"/>
                  <a:gd name="connsiteX4" fmla="*/ 86413 w 591547"/>
                  <a:gd name="connsiteY4" fmla="*/ 461733 h 590770"/>
                  <a:gd name="connsiteX5" fmla="*/ 171919 w 591547"/>
                  <a:gd name="connsiteY5" fmla="*/ 461733 h 590770"/>
                  <a:gd name="connsiteX6" fmla="*/ 171919 w 591547"/>
                  <a:gd name="connsiteY6" fmla="*/ 483498 h 590770"/>
                  <a:gd name="connsiteX7" fmla="*/ 86413 w 591547"/>
                  <a:gd name="connsiteY7" fmla="*/ 483498 h 590770"/>
                  <a:gd name="connsiteX8" fmla="*/ 86413 w 591547"/>
                  <a:gd name="connsiteY8" fmla="*/ 408616 h 590770"/>
                  <a:gd name="connsiteX9" fmla="*/ 171919 w 591547"/>
                  <a:gd name="connsiteY9" fmla="*/ 408616 h 590770"/>
                  <a:gd name="connsiteX10" fmla="*/ 171919 w 591547"/>
                  <a:gd name="connsiteY10" fmla="*/ 429474 h 590770"/>
                  <a:gd name="connsiteX11" fmla="*/ 86413 w 591547"/>
                  <a:gd name="connsiteY11" fmla="*/ 429474 h 590770"/>
                  <a:gd name="connsiteX12" fmla="*/ 204177 w 591547"/>
                  <a:gd name="connsiteY12" fmla="*/ 357041 h 590770"/>
                  <a:gd name="connsiteX13" fmla="*/ 204177 w 591547"/>
                  <a:gd name="connsiteY13" fmla="*/ 569815 h 590770"/>
                  <a:gd name="connsiteX14" fmla="*/ 333300 w 591547"/>
                  <a:gd name="connsiteY14" fmla="*/ 569815 h 590770"/>
                  <a:gd name="connsiteX15" fmla="*/ 333300 w 591547"/>
                  <a:gd name="connsiteY15" fmla="*/ 382026 h 590770"/>
                  <a:gd name="connsiteX16" fmla="*/ 183194 w 591547"/>
                  <a:gd name="connsiteY16" fmla="*/ 357041 h 590770"/>
                  <a:gd name="connsiteX17" fmla="*/ 75053 w 591547"/>
                  <a:gd name="connsiteY17" fmla="*/ 382026 h 590770"/>
                  <a:gd name="connsiteX18" fmla="*/ 75053 w 591547"/>
                  <a:gd name="connsiteY18" fmla="*/ 569815 h 590770"/>
                  <a:gd name="connsiteX19" fmla="*/ 183194 w 591547"/>
                  <a:gd name="connsiteY19" fmla="*/ 569815 h 590770"/>
                  <a:gd name="connsiteX20" fmla="*/ 247709 w 591547"/>
                  <a:gd name="connsiteY20" fmla="*/ 311838 h 590770"/>
                  <a:gd name="connsiteX21" fmla="*/ 322851 w 591547"/>
                  <a:gd name="connsiteY21" fmla="*/ 311838 h 590770"/>
                  <a:gd name="connsiteX22" fmla="*/ 322851 w 591547"/>
                  <a:gd name="connsiteY22" fmla="*/ 332826 h 590770"/>
                  <a:gd name="connsiteX23" fmla="*/ 247709 w 591547"/>
                  <a:gd name="connsiteY23" fmla="*/ 332826 h 590770"/>
                  <a:gd name="connsiteX24" fmla="*/ 247709 w 591547"/>
                  <a:gd name="connsiteY24" fmla="*/ 257944 h 590770"/>
                  <a:gd name="connsiteX25" fmla="*/ 322851 w 591547"/>
                  <a:gd name="connsiteY25" fmla="*/ 257944 h 590770"/>
                  <a:gd name="connsiteX26" fmla="*/ 322851 w 591547"/>
                  <a:gd name="connsiteY26" fmla="*/ 279580 h 590770"/>
                  <a:gd name="connsiteX27" fmla="*/ 247709 w 591547"/>
                  <a:gd name="connsiteY27" fmla="*/ 279580 h 590770"/>
                  <a:gd name="connsiteX28" fmla="*/ 247709 w 591547"/>
                  <a:gd name="connsiteY28" fmla="*/ 203919 h 590770"/>
                  <a:gd name="connsiteX29" fmla="*/ 322851 w 591547"/>
                  <a:gd name="connsiteY29" fmla="*/ 203919 h 590770"/>
                  <a:gd name="connsiteX30" fmla="*/ 322851 w 591547"/>
                  <a:gd name="connsiteY30" fmla="*/ 225684 h 590770"/>
                  <a:gd name="connsiteX31" fmla="*/ 247709 w 591547"/>
                  <a:gd name="connsiteY31" fmla="*/ 225684 h 590770"/>
                  <a:gd name="connsiteX32" fmla="*/ 247709 w 591547"/>
                  <a:gd name="connsiteY32" fmla="*/ 150672 h 590770"/>
                  <a:gd name="connsiteX33" fmla="*/ 322851 w 591547"/>
                  <a:gd name="connsiteY33" fmla="*/ 150672 h 590770"/>
                  <a:gd name="connsiteX34" fmla="*/ 322851 w 591547"/>
                  <a:gd name="connsiteY34" fmla="*/ 171660 h 590770"/>
                  <a:gd name="connsiteX35" fmla="*/ 247709 w 591547"/>
                  <a:gd name="connsiteY35" fmla="*/ 171660 h 590770"/>
                  <a:gd name="connsiteX36" fmla="*/ 355090 w 591547"/>
                  <a:gd name="connsiteY36" fmla="*/ 102357 h 590770"/>
                  <a:gd name="connsiteX37" fmla="*/ 355090 w 591547"/>
                  <a:gd name="connsiteY37" fmla="*/ 373160 h 590770"/>
                  <a:gd name="connsiteX38" fmla="*/ 355090 w 591547"/>
                  <a:gd name="connsiteY38" fmla="*/ 376384 h 590770"/>
                  <a:gd name="connsiteX39" fmla="*/ 355090 w 591547"/>
                  <a:gd name="connsiteY39" fmla="*/ 569815 h 590770"/>
                  <a:gd name="connsiteX40" fmla="*/ 484213 w 591547"/>
                  <a:gd name="connsiteY40" fmla="*/ 569815 h 590770"/>
                  <a:gd name="connsiteX41" fmla="*/ 484213 w 591547"/>
                  <a:gd name="connsiteY41" fmla="*/ 154744 h 590770"/>
                  <a:gd name="connsiteX42" fmla="*/ 333300 w 591547"/>
                  <a:gd name="connsiteY42" fmla="*/ 99939 h 590770"/>
                  <a:gd name="connsiteX43" fmla="*/ 236458 w 591547"/>
                  <a:gd name="connsiteY43" fmla="*/ 125730 h 590770"/>
                  <a:gd name="connsiteX44" fmla="*/ 236458 w 591547"/>
                  <a:gd name="connsiteY44" fmla="*/ 341728 h 590770"/>
                  <a:gd name="connsiteX45" fmla="*/ 333300 w 591547"/>
                  <a:gd name="connsiteY45" fmla="*/ 360265 h 590770"/>
                  <a:gd name="connsiteX46" fmla="*/ 397862 w 591547"/>
                  <a:gd name="connsiteY46" fmla="*/ 21761 h 590770"/>
                  <a:gd name="connsiteX47" fmla="*/ 387371 w 591547"/>
                  <a:gd name="connsiteY47" fmla="*/ 32238 h 590770"/>
                  <a:gd name="connsiteX48" fmla="*/ 397862 w 591547"/>
                  <a:gd name="connsiteY48" fmla="*/ 42716 h 590770"/>
                  <a:gd name="connsiteX49" fmla="*/ 409160 w 591547"/>
                  <a:gd name="connsiteY49" fmla="*/ 32238 h 590770"/>
                  <a:gd name="connsiteX50" fmla="*/ 397862 w 591547"/>
                  <a:gd name="connsiteY50" fmla="*/ 21761 h 590770"/>
                  <a:gd name="connsiteX51" fmla="*/ 397862 w 591547"/>
                  <a:gd name="connsiteY51" fmla="*/ 0 h 590770"/>
                  <a:gd name="connsiteX52" fmla="*/ 430143 w 591547"/>
                  <a:gd name="connsiteY52" fmla="*/ 32238 h 590770"/>
                  <a:gd name="connsiteX53" fmla="*/ 409160 w 591547"/>
                  <a:gd name="connsiteY53" fmla="*/ 62865 h 590770"/>
                  <a:gd name="connsiteX54" fmla="*/ 409160 w 591547"/>
                  <a:gd name="connsiteY54" fmla="*/ 100745 h 590770"/>
                  <a:gd name="connsiteX55" fmla="*/ 498740 w 591547"/>
                  <a:gd name="connsiteY55" fmla="*/ 137819 h 590770"/>
                  <a:gd name="connsiteX56" fmla="*/ 506003 w 591547"/>
                  <a:gd name="connsiteY56" fmla="*/ 147491 h 590770"/>
                  <a:gd name="connsiteX57" fmla="*/ 506003 w 591547"/>
                  <a:gd name="connsiteY57" fmla="*/ 569815 h 590770"/>
                  <a:gd name="connsiteX58" fmla="*/ 591547 w 591547"/>
                  <a:gd name="connsiteY58" fmla="*/ 569815 h 590770"/>
                  <a:gd name="connsiteX59" fmla="*/ 591547 w 591547"/>
                  <a:gd name="connsiteY59" fmla="*/ 590770 h 590770"/>
                  <a:gd name="connsiteX60" fmla="*/ 494705 w 591547"/>
                  <a:gd name="connsiteY60" fmla="*/ 590770 h 590770"/>
                  <a:gd name="connsiteX61" fmla="*/ 344598 w 591547"/>
                  <a:gd name="connsiteY61" fmla="*/ 590770 h 590770"/>
                  <a:gd name="connsiteX62" fmla="*/ 193685 w 591547"/>
                  <a:gd name="connsiteY62" fmla="*/ 590770 h 590770"/>
                  <a:gd name="connsiteX63" fmla="*/ 64562 w 591547"/>
                  <a:gd name="connsiteY63" fmla="*/ 590770 h 590770"/>
                  <a:gd name="connsiteX64" fmla="*/ 0 w 591547"/>
                  <a:gd name="connsiteY64" fmla="*/ 590770 h 590770"/>
                  <a:gd name="connsiteX65" fmla="*/ 0 w 591547"/>
                  <a:gd name="connsiteY65" fmla="*/ 569815 h 590770"/>
                  <a:gd name="connsiteX66" fmla="*/ 54070 w 591547"/>
                  <a:gd name="connsiteY66" fmla="*/ 569815 h 590770"/>
                  <a:gd name="connsiteX67" fmla="*/ 54070 w 591547"/>
                  <a:gd name="connsiteY67" fmla="*/ 373160 h 590770"/>
                  <a:gd name="connsiteX68" fmla="*/ 62141 w 591547"/>
                  <a:gd name="connsiteY68" fmla="*/ 362683 h 590770"/>
                  <a:gd name="connsiteX69" fmla="*/ 191264 w 591547"/>
                  <a:gd name="connsiteY69" fmla="*/ 333668 h 590770"/>
                  <a:gd name="connsiteX70" fmla="*/ 195299 w 591547"/>
                  <a:gd name="connsiteY70" fmla="*/ 333668 h 590770"/>
                  <a:gd name="connsiteX71" fmla="*/ 196106 w 591547"/>
                  <a:gd name="connsiteY71" fmla="*/ 333668 h 590770"/>
                  <a:gd name="connsiteX72" fmla="*/ 215475 w 591547"/>
                  <a:gd name="connsiteY72" fmla="*/ 336892 h 590770"/>
                  <a:gd name="connsiteX73" fmla="*/ 215475 w 591547"/>
                  <a:gd name="connsiteY73" fmla="*/ 116864 h 590770"/>
                  <a:gd name="connsiteX74" fmla="*/ 223545 w 591547"/>
                  <a:gd name="connsiteY74" fmla="*/ 106387 h 590770"/>
                  <a:gd name="connsiteX75" fmla="*/ 341370 w 591547"/>
                  <a:gd name="connsiteY75" fmla="*/ 75760 h 590770"/>
                  <a:gd name="connsiteX76" fmla="*/ 342984 w 591547"/>
                  <a:gd name="connsiteY76" fmla="*/ 75760 h 590770"/>
                  <a:gd name="connsiteX77" fmla="*/ 345405 w 591547"/>
                  <a:gd name="connsiteY77" fmla="*/ 75760 h 590770"/>
                  <a:gd name="connsiteX78" fmla="*/ 347020 w 591547"/>
                  <a:gd name="connsiteY78" fmla="*/ 75760 h 590770"/>
                  <a:gd name="connsiteX79" fmla="*/ 348634 w 591547"/>
                  <a:gd name="connsiteY79" fmla="*/ 75760 h 590770"/>
                  <a:gd name="connsiteX80" fmla="*/ 387371 w 591547"/>
                  <a:gd name="connsiteY80" fmla="*/ 91879 h 590770"/>
                  <a:gd name="connsiteX81" fmla="*/ 387371 w 591547"/>
                  <a:gd name="connsiteY81" fmla="*/ 62865 h 590770"/>
                  <a:gd name="connsiteX82" fmla="*/ 365581 w 591547"/>
                  <a:gd name="connsiteY82" fmla="*/ 32238 h 590770"/>
                  <a:gd name="connsiteX83" fmla="*/ 397862 w 591547"/>
                  <a:gd name="connsiteY83" fmla="*/ 0 h 590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</a:cxnLst>
                <a:rect l="l" t="t" r="r" b="b"/>
                <a:pathLst>
                  <a:path w="591547" h="590770">
                    <a:moveTo>
                      <a:pt x="86413" y="515758"/>
                    </a:moveTo>
                    <a:lnTo>
                      <a:pt x="171919" y="515758"/>
                    </a:lnTo>
                    <a:lnTo>
                      <a:pt x="171919" y="537523"/>
                    </a:lnTo>
                    <a:lnTo>
                      <a:pt x="86413" y="537523"/>
                    </a:lnTo>
                    <a:close/>
                    <a:moveTo>
                      <a:pt x="86413" y="461733"/>
                    </a:moveTo>
                    <a:lnTo>
                      <a:pt x="171919" y="461733"/>
                    </a:lnTo>
                    <a:lnTo>
                      <a:pt x="171919" y="483498"/>
                    </a:lnTo>
                    <a:lnTo>
                      <a:pt x="86413" y="483498"/>
                    </a:lnTo>
                    <a:close/>
                    <a:moveTo>
                      <a:pt x="86413" y="408616"/>
                    </a:moveTo>
                    <a:lnTo>
                      <a:pt x="171919" y="408616"/>
                    </a:lnTo>
                    <a:lnTo>
                      <a:pt x="171919" y="429474"/>
                    </a:lnTo>
                    <a:lnTo>
                      <a:pt x="86413" y="429474"/>
                    </a:lnTo>
                    <a:close/>
                    <a:moveTo>
                      <a:pt x="204177" y="357041"/>
                    </a:moveTo>
                    <a:lnTo>
                      <a:pt x="204177" y="569815"/>
                    </a:lnTo>
                    <a:lnTo>
                      <a:pt x="333300" y="569815"/>
                    </a:lnTo>
                    <a:lnTo>
                      <a:pt x="333300" y="382026"/>
                    </a:lnTo>
                    <a:close/>
                    <a:moveTo>
                      <a:pt x="183194" y="357041"/>
                    </a:moveTo>
                    <a:lnTo>
                      <a:pt x="75053" y="382026"/>
                    </a:lnTo>
                    <a:lnTo>
                      <a:pt x="75053" y="569815"/>
                    </a:lnTo>
                    <a:lnTo>
                      <a:pt x="183194" y="569815"/>
                    </a:lnTo>
                    <a:close/>
                    <a:moveTo>
                      <a:pt x="247709" y="311838"/>
                    </a:moveTo>
                    <a:lnTo>
                      <a:pt x="322851" y="311838"/>
                    </a:lnTo>
                    <a:lnTo>
                      <a:pt x="322851" y="332826"/>
                    </a:lnTo>
                    <a:lnTo>
                      <a:pt x="247709" y="332826"/>
                    </a:lnTo>
                    <a:close/>
                    <a:moveTo>
                      <a:pt x="247709" y="257944"/>
                    </a:moveTo>
                    <a:lnTo>
                      <a:pt x="322851" y="257944"/>
                    </a:lnTo>
                    <a:lnTo>
                      <a:pt x="322851" y="279580"/>
                    </a:lnTo>
                    <a:lnTo>
                      <a:pt x="247709" y="279580"/>
                    </a:lnTo>
                    <a:close/>
                    <a:moveTo>
                      <a:pt x="247709" y="203919"/>
                    </a:moveTo>
                    <a:lnTo>
                      <a:pt x="322851" y="203919"/>
                    </a:lnTo>
                    <a:lnTo>
                      <a:pt x="322851" y="225684"/>
                    </a:lnTo>
                    <a:lnTo>
                      <a:pt x="247709" y="225684"/>
                    </a:lnTo>
                    <a:close/>
                    <a:moveTo>
                      <a:pt x="247709" y="150672"/>
                    </a:moveTo>
                    <a:lnTo>
                      <a:pt x="322851" y="150672"/>
                    </a:lnTo>
                    <a:lnTo>
                      <a:pt x="322851" y="171660"/>
                    </a:lnTo>
                    <a:lnTo>
                      <a:pt x="247709" y="171660"/>
                    </a:lnTo>
                    <a:close/>
                    <a:moveTo>
                      <a:pt x="355090" y="102357"/>
                    </a:moveTo>
                    <a:lnTo>
                      <a:pt x="355090" y="373160"/>
                    </a:lnTo>
                    <a:lnTo>
                      <a:pt x="355090" y="376384"/>
                    </a:lnTo>
                    <a:lnTo>
                      <a:pt x="355090" y="569815"/>
                    </a:lnTo>
                    <a:lnTo>
                      <a:pt x="484213" y="569815"/>
                    </a:lnTo>
                    <a:lnTo>
                      <a:pt x="484213" y="154744"/>
                    </a:lnTo>
                    <a:close/>
                    <a:moveTo>
                      <a:pt x="333300" y="99939"/>
                    </a:moveTo>
                    <a:lnTo>
                      <a:pt x="236458" y="125730"/>
                    </a:lnTo>
                    <a:lnTo>
                      <a:pt x="236458" y="341728"/>
                    </a:lnTo>
                    <a:lnTo>
                      <a:pt x="333300" y="360265"/>
                    </a:lnTo>
                    <a:close/>
                    <a:moveTo>
                      <a:pt x="397862" y="21761"/>
                    </a:moveTo>
                    <a:cubicBezTo>
                      <a:pt x="392213" y="21761"/>
                      <a:pt x="387371" y="26596"/>
                      <a:pt x="387371" y="32238"/>
                    </a:cubicBezTo>
                    <a:cubicBezTo>
                      <a:pt x="387371" y="37880"/>
                      <a:pt x="392213" y="42716"/>
                      <a:pt x="397862" y="42716"/>
                    </a:cubicBezTo>
                    <a:cubicBezTo>
                      <a:pt x="404318" y="42716"/>
                      <a:pt x="409160" y="37880"/>
                      <a:pt x="409160" y="32238"/>
                    </a:cubicBezTo>
                    <a:cubicBezTo>
                      <a:pt x="409160" y="26596"/>
                      <a:pt x="404318" y="21761"/>
                      <a:pt x="397862" y="21761"/>
                    </a:cubicBezTo>
                    <a:close/>
                    <a:moveTo>
                      <a:pt x="397862" y="0"/>
                    </a:moveTo>
                    <a:cubicBezTo>
                      <a:pt x="415616" y="0"/>
                      <a:pt x="430143" y="14507"/>
                      <a:pt x="430143" y="32238"/>
                    </a:cubicBezTo>
                    <a:cubicBezTo>
                      <a:pt x="430143" y="45940"/>
                      <a:pt x="421266" y="58029"/>
                      <a:pt x="409160" y="62865"/>
                    </a:cubicBezTo>
                    <a:lnTo>
                      <a:pt x="409160" y="100745"/>
                    </a:lnTo>
                    <a:lnTo>
                      <a:pt x="498740" y="137819"/>
                    </a:lnTo>
                    <a:cubicBezTo>
                      <a:pt x="502775" y="139431"/>
                      <a:pt x="506003" y="143461"/>
                      <a:pt x="506003" y="147491"/>
                    </a:cubicBezTo>
                    <a:lnTo>
                      <a:pt x="506003" y="569815"/>
                    </a:lnTo>
                    <a:lnTo>
                      <a:pt x="591547" y="569815"/>
                    </a:lnTo>
                    <a:lnTo>
                      <a:pt x="591547" y="590770"/>
                    </a:lnTo>
                    <a:lnTo>
                      <a:pt x="494705" y="590770"/>
                    </a:lnTo>
                    <a:lnTo>
                      <a:pt x="344598" y="590770"/>
                    </a:lnTo>
                    <a:lnTo>
                      <a:pt x="193685" y="590770"/>
                    </a:lnTo>
                    <a:lnTo>
                      <a:pt x="64562" y="590770"/>
                    </a:lnTo>
                    <a:lnTo>
                      <a:pt x="0" y="590770"/>
                    </a:lnTo>
                    <a:lnTo>
                      <a:pt x="0" y="569815"/>
                    </a:lnTo>
                    <a:lnTo>
                      <a:pt x="54070" y="569815"/>
                    </a:lnTo>
                    <a:lnTo>
                      <a:pt x="54070" y="373160"/>
                    </a:lnTo>
                    <a:cubicBezTo>
                      <a:pt x="54070" y="368324"/>
                      <a:pt x="57298" y="364294"/>
                      <a:pt x="62141" y="362683"/>
                    </a:cubicBezTo>
                    <a:lnTo>
                      <a:pt x="191264" y="333668"/>
                    </a:lnTo>
                    <a:cubicBezTo>
                      <a:pt x="192878" y="332862"/>
                      <a:pt x="194492" y="332862"/>
                      <a:pt x="195299" y="333668"/>
                    </a:cubicBezTo>
                    <a:cubicBezTo>
                      <a:pt x="196106" y="333668"/>
                      <a:pt x="196106" y="333668"/>
                      <a:pt x="196106" y="333668"/>
                    </a:cubicBezTo>
                    <a:lnTo>
                      <a:pt x="215475" y="336892"/>
                    </a:lnTo>
                    <a:lnTo>
                      <a:pt x="215475" y="116864"/>
                    </a:lnTo>
                    <a:cubicBezTo>
                      <a:pt x="215475" y="112028"/>
                      <a:pt x="218703" y="107999"/>
                      <a:pt x="223545" y="106387"/>
                    </a:cubicBezTo>
                    <a:lnTo>
                      <a:pt x="341370" y="75760"/>
                    </a:lnTo>
                    <a:cubicBezTo>
                      <a:pt x="342177" y="75760"/>
                      <a:pt x="342177" y="75760"/>
                      <a:pt x="342984" y="75760"/>
                    </a:cubicBezTo>
                    <a:cubicBezTo>
                      <a:pt x="343791" y="75760"/>
                      <a:pt x="344598" y="74954"/>
                      <a:pt x="345405" y="75760"/>
                    </a:cubicBezTo>
                    <a:cubicBezTo>
                      <a:pt x="346213" y="75760"/>
                      <a:pt x="347020" y="75760"/>
                      <a:pt x="347020" y="75760"/>
                    </a:cubicBezTo>
                    <a:cubicBezTo>
                      <a:pt x="347827" y="75760"/>
                      <a:pt x="347827" y="75760"/>
                      <a:pt x="348634" y="75760"/>
                    </a:cubicBezTo>
                    <a:lnTo>
                      <a:pt x="387371" y="91879"/>
                    </a:lnTo>
                    <a:lnTo>
                      <a:pt x="387371" y="62865"/>
                    </a:lnTo>
                    <a:cubicBezTo>
                      <a:pt x="375265" y="58029"/>
                      <a:pt x="365581" y="45940"/>
                      <a:pt x="365581" y="32238"/>
                    </a:cubicBezTo>
                    <a:cubicBezTo>
                      <a:pt x="365581" y="14507"/>
                      <a:pt x="380107" y="0"/>
                      <a:pt x="397862" y="0"/>
                    </a:cubicBezTo>
                    <a:close/>
                  </a:path>
                </a:pathLst>
              </a:custGeom>
              <a:solidFill>
                <a:srgbClr val="4730B7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1158873" y="474940"/>
            <a:ext cx="3888432" cy="648081"/>
            <a:chOff x="1057275" y="431398"/>
            <a:chExt cx="3888432" cy="648081"/>
          </a:xfrm>
        </p:grpSpPr>
        <p:sp>
          <p:nvSpPr>
            <p:cNvPr id="31" name="文本框 30"/>
            <p:cNvSpPr txBox="1"/>
            <p:nvPr/>
          </p:nvSpPr>
          <p:spPr>
            <a:xfrm>
              <a:off x="1057275" y="431398"/>
              <a:ext cx="1728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131313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131313"/>
                </a:solidFill>
                <a:cs typeface="+mn-ea"/>
                <a:sym typeface="+mn-lt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1057275" y="802480"/>
              <a:ext cx="388843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enter your text messages</a:t>
              </a:r>
            </a:p>
          </p:txBody>
        </p:sp>
      </p:grpSp>
      <p:sp>
        <p:nvSpPr>
          <p:cNvPr id="33" name="同心圆 32"/>
          <p:cNvSpPr/>
          <p:nvPr/>
        </p:nvSpPr>
        <p:spPr>
          <a:xfrm>
            <a:off x="483118" y="513651"/>
            <a:ext cx="574157" cy="574157"/>
          </a:xfrm>
          <a:prstGeom prst="donut">
            <a:avLst>
              <a:gd name="adj" fmla="val 26576"/>
            </a:avLst>
          </a:prstGeom>
          <a:gradFill>
            <a:gsLst>
              <a:gs pos="0">
                <a:srgbClr val="3323B1"/>
              </a:gs>
              <a:gs pos="38000">
                <a:srgbClr val="613EC2"/>
              </a:gs>
              <a:gs pos="18000">
                <a:srgbClr val="4F35B9"/>
              </a:gs>
              <a:gs pos="67000">
                <a:srgbClr val="9456D4"/>
              </a:gs>
              <a:gs pos="100000">
                <a:srgbClr val="A561DC"/>
              </a:gs>
            </a:gsLst>
            <a:lin ang="540000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61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2500">
        <p14:doors/>
      </p:transition>
    </mc:Choice>
    <mc:Fallback xmlns="">
      <p:transition spd="slow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/>
          </p:cNvSpPr>
          <p:nvPr/>
        </p:nvSpPr>
        <p:spPr bwMode="auto">
          <a:xfrm flipH="1" flipV="1">
            <a:off x="-647701" y="-381000"/>
            <a:ext cx="7785276" cy="7239000"/>
          </a:xfrm>
          <a:custGeom>
            <a:avLst/>
            <a:gdLst>
              <a:gd name="T0" fmla="*/ 0 w 5588"/>
              <a:gd name="T1" fmla="*/ 4 h 3604"/>
              <a:gd name="T2" fmla="*/ 336 w 5588"/>
              <a:gd name="T3" fmla="*/ 472 h 3604"/>
              <a:gd name="T4" fmla="*/ 560 w 5588"/>
              <a:gd name="T5" fmla="*/ 656 h 3604"/>
              <a:gd name="T6" fmla="*/ 1312 w 5588"/>
              <a:gd name="T7" fmla="*/ 984 h 3604"/>
              <a:gd name="T8" fmla="*/ 2008 w 5588"/>
              <a:gd name="T9" fmla="*/ 1080 h 3604"/>
              <a:gd name="T10" fmla="*/ 2488 w 5588"/>
              <a:gd name="T11" fmla="*/ 1144 h 3604"/>
              <a:gd name="T12" fmla="*/ 2904 w 5588"/>
              <a:gd name="T13" fmla="*/ 1272 h 3604"/>
              <a:gd name="T14" fmla="*/ 3168 w 5588"/>
              <a:gd name="T15" fmla="*/ 1456 h 3604"/>
              <a:gd name="T16" fmla="*/ 3400 w 5588"/>
              <a:gd name="T17" fmla="*/ 1864 h 3604"/>
              <a:gd name="T18" fmla="*/ 3624 w 5588"/>
              <a:gd name="T19" fmla="*/ 2240 h 3604"/>
              <a:gd name="T20" fmla="*/ 4072 w 5588"/>
              <a:gd name="T21" fmla="*/ 2808 h 3604"/>
              <a:gd name="T22" fmla="*/ 4912 w 5588"/>
              <a:gd name="T23" fmla="*/ 3400 h 3604"/>
              <a:gd name="T24" fmla="*/ 5588 w 5588"/>
              <a:gd name="T25" fmla="*/ 3604 h 3604"/>
              <a:gd name="T26" fmla="*/ 5588 w 5588"/>
              <a:gd name="T27" fmla="*/ 0 h 3604"/>
              <a:gd name="T28" fmla="*/ 0 w 5588"/>
              <a:gd name="T29" fmla="*/ 4 h 3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588" h="3604">
                <a:moveTo>
                  <a:pt x="0" y="4"/>
                </a:moveTo>
                <a:cubicBezTo>
                  <a:pt x="59" y="126"/>
                  <a:pt x="162" y="302"/>
                  <a:pt x="336" y="472"/>
                </a:cubicBezTo>
                <a:cubicBezTo>
                  <a:pt x="358" y="493"/>
                  <a:pt x="437" y="570"/>
                  <a:pt x="560" y="656"/>
                </a:cubicBezTo>
                <a:cubicBezTo>
                  <a:pt x="620" y="698"/>
                  <a:pt x="883" y="877"/>
                  <a:pt x="1312" y="984"/>
                </a:cubicBezTo>
                <a:cubicBezTo>
                  <a:pt x="1484" y="1026"/>
                  <a:pt x="1658" y="1044"/>
                  <a:pt x="2008" y="1080"/>
                </a:cubicBezTo>
                <a:cubicBezTo>
                  <a:pt x="2153" y="1094"/>
                  <a:pt x="2288" y="1105"/>
                  <a:pt x="2488" y="1144"/>
                </a:cubicBezTo>
                <a:cubicBezTo>
                  <a:pt x="2712" y="1187"/>
                  <a:pt x="2817" y="1228"/>
                  <a:pt x="2904" y="1272"/>
                </a:cubicBezTo>
                <a:cubicBezTo>
                  <a:pt x="2976" y="1308"/>
                  <a:pt x="3074" y="1358"/>
                  <a:pt x="3168" y="1456"/>
                </a:cubicBezTo>
                <a:cubicBezTo>
                  <a:pt x="3278" y="1569"/>
                  <a:pt x="3294" y="1657"/>
                  <a:pt x="3400" y="1864"/>
                </a:cubicBezTo>
                <a:cubicBezTo>
                  <a:pt x="3467" y="1995"/>
                  <a:pt x="3521" y="2080"/>
                  <a:pt x="3624" y="2240"/>
                </a:cubicBezTo>
                <a:cubicBezTo>
                  <a:pt x="3688" y="2339"/>
                  <a:pt x="3840" y="2573"/>
                  <a:pt x="4072" y="2808"/>
                </a:cubicBezTo>
                <a:cubicBezTo>
                  <a:pt x="4442" y="3181"/>
                  <a:pt x="4820" y="3358"/>
                  <a:pt x="4912" y="3400"/>
                </a:cubicBezTo>
                <a:cubicBezTo>
                  <a:pt x="5172" y="3517"/>
                  <a:pt x="5409" y="3574"/>
                  <a:pt x="5588" y="3604"/>
                </a:cubicBezTo>
                <a:cubicBezTo>
                  <a:pt x="5588" y="2402"/>
                  <a:pt x="5588" y="1201"/>
                  <a:pt x="5588" y="0"/>
                </a:cubicBezTo>
                <a:cubicBezTo>
                  <a:pt x="3725" y="1"/>
                  <a:pt x="1863" y="2"/>
                  <a:pt x="0" y="4"/>
                </a:cubicBezTo>
                <a:close/>
              </a:path>
            </a:pathLst>
          </a:custGeom>
          <a:solidFill>
            <a:srgbClr val="F5F3FB"/>
          </a:solidFill>
          <a:ln w="11113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Freeform 9"/>
          <p:cNvSpPr>
            <a:spLocks/>
          </p:cNvSpPr>
          <p:nvPr/>
        </p:nvSpPr>
        <p:spPr bwMode="auto">
          <a:xfrm rot="10800000">
            <a:off x="0" y="61628"/>
            <a:ext cx="6857997" cy="6875066"/>
          </a:xfrm>
          <a:custGeom>
            <a:avLst/>
            <a:gdLst>
              <a:gd name="T0" fmla="*/ 0 w 4556"/>
              <a:gd name="T1" fmla="*/ 0 h 3600"/>
              <a:gd name="T2" fmla="*/ 210 w 4556"/>
              <a:gd name="T3" fmla="*/ 373 h 3600"/>
              <a:gd name="T4" fmla="*/ 456 w 4556"/>
              <a:gd name="T5" fmla="*/ 541 h 3600"/>
              <a:gd name="T6" fmla="*/ 834 w 4556"/>
              <a:gd name="T7" fmla="*/ 655 h 3600"/>
              <a:gd name="T8" fmla="*/ 1302 w 4556"/>
              <a:gd name="T9" fmla="*/ 721 h 3600"/>
              <a:gd name="T10" fmla="*/ 1704 w 4556"/>
              <a:gd name="T11" fmla="*/ 781 h 3600"/>
              <a:gd name="T12" fmla="*/ 2160 w 4556"/>
              <a:gd name="T13" fmla="*/ 1009 h 3600"/>
              <a:gd name="T14" fmla="*/ 2496 w 4556"/>
              <a:gd name="T15" fmla="*/ 1411 h 3600"/>
              <a:gd name="T16" fmla="*/ 2646 w 4556"/>
              <a:gd name="T17" fmla="*/ 1765 h 3600"/>
              <a:gd name="T18" fmla="*/ 2910 w 4556"/>
              <a:gd name="T19" fmla="*/ 2371 h 3600"/>
              <a:gd name="T20" fmla="*/ 3174 w 4556"/>
              <a:gd name="T21" fmla="*/ 2809 h 3600"/>
              <a:gd name="T22" fmla="*/ 3588 w 4556"/>
              <a:gd name="T23" fmla="*/ 3199 h 3600"/>
              <a:gd name="T24" fmla="*/ 4206 w 4556"/>
              <a:gd name="T25" fmla="*/ 3505 h 3600"/>
              <a:gd name="T26" fmla="*/ 4556 w 4556"/>
              <a:gd name="T27" fmla="*/ 3600 h 3600"/>
              <a:gd name="T28" fmla="*/ 4556 w 4556"/>
              <a:gd name="T29" fmla="*/ 0 h 3600"/>
              <a:gd name="T30" fmla="*/ 0 w 4556"/>
              <a:gd name="T31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556" h="3600">
                <a:moveTo>
                  <a:pt x="0" y="0"/>
                </a:moveTo>
                <a:cubicBezTo>
                  <a:pt x="25" y="96"/>
                  <a:pt x="81" y="244"/>
                  <a:pt x="210" y="373"/>
                </a:cubicBezTo>
                <a:cubicBezTo>
                  <a:pt x="300" y="462"/>
                  <a:pt x="390" y="508"/>
                  <a:pt x="456" y="541"/>
                </a:cubicBezTo>
                <a:cubicBezTo>
                  <a:pt x="493" y="559"/>
                  <a:pt x="592" y="606"/>
                  <a:pt x="834" y="655"/>
                </a:cubicBezTo>
                <a:cubicBezTo>
                  <a:pt x="955" y="679"/>
                  <a:pt x="998" y="681"/>
                  <a:pt x="1302" y="721"/>
                </a:cubicBezTo>
                <a:cubicBezTo>
                  <a:pt x="1537" y="751"/>
                  <a:pt x="1655" y="767"/>
                  <a:pt x="1704" y="781"/>
                </a:cubicBezTo>
                <a:cubicBezTo>
                  <a:pt x="1956" y="852"/>
                  <a:pt x="2122" y="979"/>
                  <a:pt x="2160" y="1009"/>
                </a:cubicBezTo>
                <a:cubicBezTo>
                  <a:pt x="2348" y="1157"/>
                  <a:pt x="2444" y="1321"/>
                  <a:pt x="2496" y="1411"/>
                </a:cubicBezTo>
                <a:cubicBezTo>
                  <a:pt x="2542" y="1491"/>
                  <a:pt x="2542" y="1507"/>
                  <a:pt x="2646" y="1765"/>
                </a:cubicBezTo>
                <a:cubicBezTo>
                  <a:pt x="2763" y="2054"/>
                  <a:pt x="2822" y="2199"/>
                  <a:pt x="2910" y="2371"/>
                </a:cubicBezTo>
                <a:cubicBezTo>
                  <a:pt x="3001" y="2549"/>
                  <a:pt x="3061" y="2666"/>
                  <a:pt x="3174" y="2809"/>
                </a:cubicBezTo>
                <a:cubicBezTo>
                  <a:pt x="3217" y="2863"/>
                  <a:pt x="3357" y="3034"/>
                  <a:pt x="3588" y="3199"/>
                </a:cubicBezTo>
                <a:cubicBezTo>
                  <a:pt x="3834" y="3374"/>
                  <a:pt x="4057" y="3453"/>
                  <a:pt x="4206" y="3505"/>
                </a:cubicBezTo>
                <a:cubicBezTo>
                  <a:pt x="4346" y="3553"/>
                  <a:pt x="4468" y="3582"/>
                  <a:pt x="4556" y="3600"/>
                </a:cubicBezTo>
                <a:cubicBezTo>
                  <a:pt x="4556" y="2400"/>
                  <a:pt x="4556" y="1200"/>
                  <a:pt x="4556" y="0"/>
                </a:cubicBezTo>
                <a:cubicBezTo>
                  <a:pt x="3037" y="0"/>
                  <a:pt x="1519" y="0"/>
                  <a:pt x="0" y="0"/>
                </a:cubicBezTo>
                <a:close/>
              </a:path>
            </a:pathLst>
          </a:custGeom>
          <a:gradFill>
            <a:gsLst>
              <a:gs pos="0">
                <a:srgbClr val="3323B1"/>
              </a:gs>
              <a:gs pos="38000">
                <a:srgbClr val="613EC2"/>
              </a:gs>
              <a:gs pos="18000">
                <a:srgbClr val="4F35B9"/>
              </a:gs>
              <a:gs pos="67000">
                <a:srgbClr val="9456D4"/>
              </a:gs>
              <a:gs pos="100000">
                <a:srgbClr val="A561DC"/>
              </a:gs>
            </a:gsLst>
            <a:lin ang="5400000" scaled="1"/>
          </a:gradFill>
          <a:ln w="12700" cap="flat">
            <a:noFill/>
            <a:prstDash val="solid"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5416888" y="2304427"/>
            <a:ext cx="6311012" cy="1965353"/>
            <a:chOff x="4871338" y="2519186"/>
            <a:chExt cx="6311012" cy="1965353"/>
          </a:xfrm>
        </p:grpSpPr>
        <p:sp>
          <p:nvSpPr>
            <p:cNvPr id="5" name="矩形 4"/>
            <p:cNvSpPr/>
            <p:nvPr/>
          </p:nvSpPr>
          <p:spPr>
            <a:xfrm>
              <a:off x="4871338" y="2519186"/>
              <a:ext cx="4468623" cy="677108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altLang="zh-CN" sz="4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5321983" y="3344588"/>
              <a:ext cx="3625294" cy="743744"/>
              <a:chOff x="5664883" y="3248360"/>
              <a:chExt cx="3625294" cy="743744"/>
            </a:xfrm>
          </p:grpSpPr>
          <p:sp>
            <p:nvSpPr>
              <p:cNvPr id="8" name="TextBox 11"/>
              <p:cNvSpPr txBox="1"/>
              <p:nvPr/>
            </p:nvSpPr>
            <p:spPr>
              <a:xfrm>
                <a:off x="5664883" y="3248360"/>
                <a:ext cx="1798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1441" lvl="1" indent="-171441">
                  <a:buFont typeface="Arial" panose="020B0604020202020204" pitchFamily="34" charset="0"/>
                  <a:buChar char="•"/>
                </a:pPr>
                <a:r>
                  <a:rPr lang="en-US" altLang="zh-CN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" name="TextBox 11"/>
              <p:cNvSpPr txBox="1"/>
              <p:nvPr/>
            </p:nvSpPr>
            <p:spPr>
              <a:xfrm>
                <a:off x="7491608" y="3248360"/>
                <a:ext cx="1798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1441" lvl="1" indent="-171441">
                  <a:buFont typeface="Arial" panose="020B0604020202020204" pitchFamily="34" charset="0"/>
                  <a:buChar char="•"/>
                </a:pPr>
                <a:r>
                  <a:rPr lang="en-US" altLang="zh-CN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TextBox 11"/>
              <p:cNvSpPr txBox="1"/>
              <p:nvPr/>
            </p:nvSpPr>
            <p:spPr>
              <a:xfrm>
                <a:off x="5664883" y="3622772"/>
                <a:ext cx="1798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1441" lvl="1" indent="-171441">
                  <a:buFont typeface="Arial" panose="020B0604020202020204" pitchFamily="34" charset="0"/>
                  <a:buChar char="•"/>
                </a:pPr>
                <a:r>
                  <a:rPr lang="en-US" altLang="zh-CN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7491606" y="3622772"/>
                <a:ext cx="1798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1441" lvl="1" indent="-171441">
                  <a:buFont typeface="Arial" panose="020B0604020202020204" pitchFamily="34" charset="0"/>
                  <a:buChar char="•"/>
                </a:pPr>
                <a:r>
                  <a:rPr lang="en-US" altLang="zh-CN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5321983" y="4168170"/>
              <a:ext cx="5860367" cy="316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100" spc="3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sp>
        <p:nvSpPr>
          <p:cNvPr id="13" name="同心圆 12"/>
          <p:cNvSpPr/>
          <p:nvPr/>
        </p:nvSpPr>
        <p:spPr>
          <a:xfrm>
            <a:off x="10317518" y="-1444536"/>
            <a:ext cx="3748963" cy="3748963"/>
          </a:xfrm>
          <a:prstGeom prst="donut">
            <a:avLst/>
          </a:prstGeom>
          <a:gradFill>
            <a:gsLst>
              <a:gs pos="0">
                <a:srgbClr val="F87038"/>
              </a:gs>
              <a:gs pos="38000">
                <a:srgbClr val="F35C49"/>
              </a:gs>
              <a:gs pos="18000">
                <a:srgbClr val="FD6743"/>
              </a:gs>
              <a:gs pos="56000">
                <a:srgbClr val="EE5058"/>
              </a:gs>
              <a:gs pos="95413">
                <a:srgbClr val="D72171"/>
              </a:gs>
              <a:gs pos="66000">
                <a:srgbClr val="E64866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338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2500">
        <p14:honeycomb/>
      </p:transition>
    </mc:Choice>
    <mc:Fallback xmlns="">
      <p:transition spd="slow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6546929a-7cac-4b66-9020-3d009edf9477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634270" y="1603717"/>
            <a:ext cx="8923460" cy="4337770"/>
            <a:chOff x="1368089" y="1304893"/>
            <a:chExt cx="9538187" cy="4636594"/>
          </a:xfrm>
        </p:grpSpPr>
        <p:grpSp>
          <p:nvGrpSpPr>
            <p:cNvPr id="4" name="îšḷíḍé"/>
            <p:cNvGrpSpPr/>
            <p:nvPr/>
          </p:nvGrpSpPr>
          <p:grpSpPr>
            <a:xfrm>
              <a:off x="3536159" y="1304893"/>
              <a:ext cx="5119683" cy="1070509"/>
              <a:chOff x="3536159" y="3725012"/>
              <a:chExt cx="5119683" cy="940703"/>
            </a:xfrm>
            <a:noFill/>
          </p:grpSpPr>
          <p:sp>
            <p:nvSpPr>
              <p:cNvPr id="46" name="îṥľiďè"/>
              <p:cNvSpPr/>
              <p:nvPr/>
            </p:nvSpPr>
            <p:spPr>
              <a:xfrm>
                <a:off x="3536160" y="3725012"/>
                <a:ext cx="5119682" cy="423015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wrap="none" lIns="90000" tIns="46800" rIns="90000" bIns="46800" anchor="ctr" anchorCtr="0">
                <a:normAutofit lnSpcReduction="10000"/>
              </a:bodyPr>
              <a:lstStyle/>
              <a:p>
                <a:pPr algn="ctr">
                  <a:buSzPct val="25000"/>
                </a:pPr>
                <a:r>
                  <a:rPr lang="en-US" altLang="zh-CN" sz="2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íś1iḓè"/>
              <p:cNvSpPr txBox="1"/>
              <p:nvPr/>
            </p:nvSpPr>
            <p:spPr>
              <a:xfrm>
                <a:off x="3536159" y="4148027"/>
                <a:ext cx="5119682" cy="517688"/>
              </a:xfrm>
              <a:prstGeom prst="rect">
                <a:avLst/>
              </a:prstGeom>
              <a:grpFill/>
            </p:spPr>
            <p:txBody>
              <a:bodyPr wrap="square" lIns="90000" tIns="46800" rIns="90000" bIns="46800" anchor="ctr">
                <a:normAutofit/>
              </a:bodyPr>
              <a:lstStyle/>
              <a:p>
                <a:pPr algn="ctr"/>
                <a:r>
                  <a:rPr lang="en-US" altLang="zh-CN" sz="12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2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" name="iSļíḍê"/>
            <p:cNvGrpSpPr/>
            <p:nvPr/>
          </p:nvGrpSpPr>
          <p:grpSpPr>
            <a:xfrm>
              <a:off x="1368089" y="3175645"/>
              <a:ext cx="2578029" cy="2765842"/>
              <a:chOff x="1368089" y="3175645"/>
              <a:chExt cx="2578029" cy="2765842"/>
            </a:xfrm>
          </p:grpSpPr>
          <p:sp>
            <p:nvSpPr>
              <p:cNvPr id="35" name="íṩļîḑé"/>
              <p:cNvSpPr/>
              <p:nvPr/>
            </p:nvSpPr>
            <p:spPr>
              <a:xfrm>
                <a:off x="2152788" y="3346484"/>
                <a:ext cx="1008633" cy="1171254"/>
              </a:xfrm>
              <a:custGeom>
                <a:avLst/>
                <a:gdLst>
                  <a:gd name="connsiteX0" fmla="*/ 0 w 1818526"/>
                  <a:gd name="connsiteY0" fmla="*/ 1140432 h 1171254"/>
                  <a:gd name="connsiteX1" fmla="*/ 883578 w 1818526"/>
                  <a:gd name="connsiteY1" fmla="*/ 0 h 1171254"/>
                  <a:gd name="connsiteX2" fmla="*/ 1818526 w 1818526"/>
                  <a:gd name="connsiteY2" fmla="*/ 1171254 h 11712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18526" h="1171254">
                    <a:moveTo>
                      <a:pt x="0" y="1140432"/>
                    </a:moveTo>
                    <a:lnTo>
                      <a:pt x="883578" y="0"/>
                    </a:lnTo>
                    <a:lnTo>
                      <a:pt x="1818526" y="1171254"/>
                    </a:lnTo>
                  </a:path>
                </a:pathLst>
              </a:custGeom>
              <a:noFill/>
              <a:ln>
                <a:solidFill>
                  <a:srgbClr val="FC684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b="1">
                  <a:cs typeface="+mn-ea"/>
                  <a:sym typeface="+mn-lt"/>
                </a:endParaRPr>
              </a:p>
            </p:txBody>
          </p:sp>
          <p:sp>
            <p:nvSpPr>
              <p:cNvPr id="36" name="ïşľíḓe"/>
              <p:cNvSpPr/>
              <p:nvPr/>
            </p:nvSpPr>
            <p:spPr>
              <a:xfrm>
                <a:off x="2117044" y="3175645"/>
                <a:ext cx="1080120" cy="341678"/>
              </a:xfrm>
              <a:prstGeom prst="roundRect">
                <a:avLst>
                  <a:gd name="adj" fmla="val 13693"/>
                </a:avLst>
              </a:prstGeom>
              <a:solidFill>
                <a:srgbClr val="FC684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90000" tIns="46800" rIns="90000" bIns="46800" anchor="ctr">
                <a:normAutofit fontScale="85000" lnSpcReduction="20000"/>
              </a:bodyPr>
              <a:lstStyle/>
              <a:p>
                <a:pPr algn="ctr"/>
                <a:r>
                  <a:rPr lang="en-US" altLang="zh-CN" b="1" dirty="0">
                    <a:cs typeface="+mn-ea"/>
                    <a:sym typeface="+mn-lt"/>
                  </a:rPr>
                  <a:t>keyword</a:t>
                </a:r>
                <a:endParaRPr lang="zh-CN" altLang="en-US" b="1" dirty="0">
                  <a:cs typeface="+mn-ea"/>
                  <a:sym typeface="+mn-lt"/>
                </a:endParaRPr>
              </a:p>
            </p:txBody>
          </p:sp>
          <p:grpSp>
            <p:nvGrpSpPr>
              <p:cNvPr id="37" name="ïṥľïdè"/>
              <p:cNvGrpSpPr/>
              <p:nvPr/>
            </p:nvGrpSpPr>
            <p:grpSpPr>
              <a:xfrm>
                <a:off x="1946650" y="4201396"/>
                <a:ext cx="463934" cy="463934"/>
                <a:chOff x="5675954" y="2249137"/>
                <a:chExt cx="648072" cy="648072"/>
              </a:xfrm>
            </p:grpSpPr>
            <p:sp>
              <p:nvSpPr>
                <p:cNvPr id="44" name="iṥļíḋè"/>
                <p:cNvSpPr/>
                <p:nvPr/>
              </p:nvSpPr>
              <p:spPr>
                <a:xfrm>
                  <a:off x="5675954" y="2249137"/>
                  <a:ext cx="648072" cy="648072"/>
                </a:xfrm>
                <a:prstGeom prst="ellipse">
                  <a:avLst/>
                </a:prstGeom>
                <a:solidFill>
                  <a:srgbClr val="FC6841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b="1"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ïṧḻïḍe"/>
                <p:cNvSpPr>
                  <a:spLocks/>
                </p:cNvSpPr>
                <p:nvPr/>
              </p:nvSpPr>
              <p:spPr bwMode="auto">
                <a:xfrm>
                  <a:off x="5809844" y="2390028"/>
                  <a:ext cx="380293" cy="366291"/>
                </a:xfrm>
                <a:custGeom>
                  <a:avLst/>
                  <a:gdLst>
                    <a:gd name="connsiteX0" fmla="*/ 297615 w 597921"/>
                    <a:gd name="connsiteY0" fmla="*/ 96957 h 598324"/>
                    <a:gd name="connsiteX1" fmla="*/ 323434 w 597921"/>
                    <a:gd name="connsiteY1" fmla="*/ 122740 h 598324"/>
                    <a:gd name="connsiteX2" fmla="*/ 323434 w 597921"/>
                    <a:gd name="connsiteY2" fmla="*/ 289852 h 598324"/>
                    <a:gd name="connsiteX3" fmla="*/ 462572 w 597921"/>
                    <a:gd name="connsiteY3" fmla="*/ 289852 h 598324"/>
                    <a:gd name="connsiteX4" fmla="*/ 487913 w 597921"/>
                    <a:gd name="connsiteY4" fmla="*/ 315157 h 598324"/>
                    <a:gd name="connsiteX5" fmla="*/ 462572 w 597921"/>
                    <a:gd name="connsiteY5" fmla="*/ 340463 h 598324"/>
                    <a:gd name="connsiteX6" fmla="*/ 297615 w 597921"/>
                    <a:gd name="connsiteY6" fmla="*/ 340463 h 598324"/>
                    <a:gd name="connsiteX7" fmla="*/ 272274 w 597921"/>
                    <a:gd name="connsiteY7" fmla="*/ 315157 h 598324"/>
                    <a:gd name="connsiteX8" fmla="*/ 272274 w 597921"/>
                    <a:gd name="connsiteY8" fmla="*/ 122740 h 598324"/>
                    <a:gd name="connsiteX9" fmla="*/ 297615 w 597921"/>
                    <a:gd name="connsiteY9" fmla="*/ 96957 h 598324"/>
                    <a:gd name="connsiteX10" fmla="*/ 298127 w 597921"/>
                    <a:gd name="connsiteY10" fmla="*/ 0 h 598324"/>
                    <a:gd name="connsiteX11" fmla="*/ 597921 w 597921"/>
                    <a:gd name="connsiteY11" fmla="*/ 299401 h 598324"/>
                    <a:gd name="connsiteX12" fmla="*/ 298127 w 597921"/>
                    <a:gd name="connsiteY12" fmla="*/ 598324 h 598324"/>
                    <a:gd name="connsiteX13" fmla="*/ 35150 w 597921"/>
                    <a:gd name="connsiteY13" fmla="*/ 442177 h 598324"/>
                    <a:gd name="connsiteX14" fmla="*/ 34194 w 597921"/>
                    <a:gd name="connsiteY14" fmla="*/ 432149 h 598324"/>
                    <a:gd name="connsiteX15" fmla="*/ 40410 w 597921"/>
                    <a:gd name="connsiteY15" fmla="*/ 424509 h 598324"/>
                    <a:gd name="connsiteX16" fmla="*/ 74836 w 597921"/>
                    <a:gd name="connsiteY16" fmla="*/ 407796 h 598324"/>
                    <a:gd name="connsiteX17" fmla="*/ 91571 w 597921"/>
                    <a:gd name="connsiteY17" fmla="*/ 413049 h 598324"/>
                    <a:gd name="connsiteX18" fmla="*/ 298127 w 597921"/>
                    <a:gd name="connsiteY18" fmla="*/ 534815 h 598324"/>
                    <a:gd name="connsiteX19" fmla="*/ 534328 w 597921"/>
                    <a:gd name="connsiteY19" fmla="*/ 299401 h 598324"/>
                    <a:gd name="connsiteX20" fmla="*/ 298127 w 597921"/>
                    <a:gd name="connsiteY20" fmla="*/ 63509 h 598324"/>
                    <a:gd name="connsiteX21" fmla="*/ 145123 w 597921"/>
                    <a:gd name="connsiteY21" fmla="*/ 120333 h 598324"/>
                    <a:gd name="connsiteX22" fmla="*/ 200587 w 597921"/>
                    <a:gd name="connsiteY22" fmla="*/ 142299 h 598324"/>
                    <a:gd name="connsiteX23" fmla="*/ 208237 w 597921"/>
                    <a:gd name="connsiteY23" fmla="*/ 152327 h 598324"/>
                    <a:gd name="connsiteX24" fmla="*/ 203456 w 597921"/>
                    <a:gd name="connsiteY24" fmla="*/ 164265 h 598324"/>
                    <a:gd name="connsiteX25" fmla="*/ 48060 w 597921"/>
                    <a:gd name="connsiteY25" fmla="*/ 285553 h 598324"/>
                    <a:gd name="connsiteX26" fmla="*/ 35150 w 597921"/>
                    <a:gd name="connsiteY26" fmla="*/ 287463 h 598324"/>
                    <a:gd name="connsiteX27" fmla="*/ 27500 w 597921"/>
                    <a:gd name="connsiteY27" fmla="*/ 277435 h 598324"/>
                    <a:gd name="connsiteX28" fmla="*/ 246 w 597921"/>
                    <a:gd name="connsiteY28" fmla="*/ 82132 h 598324"/>
                    <a:gd name="connsiteX29" fmla="*/ 4550 w 597921"/>
                    <a:gd name="connsiteY29" fmla="*/ 70194 h 598324"/>
                    <a:gd name="connsiteX30" fmla="*/ 17459 w 597921"/>
                    <a:gd name="connsiteY30" fmla="*/ 68762 h 598324"/>
                    <a:gd name="connsiteX31" fmla="*/ 80574 w 597921"/>
                    <a:gd name="connsiteY31" fmla="*/ 94070 h 598324"/>
                    <a:gd name="connsiteX32" fmla="*/ 298127 w 597921"/>
                    <a:gd name="connsiteY32" fmla="*/ 0 h 5983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597921" h="598324">
                      <a:moveTo>
                        <a:pt x="297615" y="96957"/>
                      </a:moveTo>
                      <a:cubicBezTo>
                        <a:pt x="311959" y="96957"/>
                        <a:pt x="323434" y="108416"/>
                        <a:pt x="323434" y="122740"/>
                      </a:cubicBezTo>
                      <a:lnTo>
                        <a:pt x="323434" y="289852"/>
                      </a:lnTo>
                      <a:lnTo>
                        <a:pt x="462572" y="289852"/>
                      </a:lnTo>
                      <a:cubicBezTo>
                        <a:pt x="476438" y="289852"/>
                        <a:pt x="487913" y="301311"/>
                        <a:pt x="487913" y="315157"/>
                      </a:cubicBezTo>
                      <a:cubicBezTo>
                        <a:pt x="487913" y="329004"/>
                        <a:pt x="476438" y="340463"/>
                        <a:pt x="462572" y="340463"/>
                      </a:cubicBezTo>
                      <a:lnTo>
                        <a:pt x="297615" y="340463"/>
                      </a:lnTo>
                      <a:cubicBezTo>
                        <a:pt x="283749" y="340463"/>
                        <a:pt x="272274" y="329004"/>
                        <a:pt x="272274" y="315157"/>
                      </a:cubicBezTo>
                      <a:lnTo>
                        <a:pt x="272274" y="122740"/>
                      </a:lnTo>
                      <a:cubicBezTo>
                        <a:pt x="272274" y="108416"/>
                        <a:pt x="283749" y="96957"/>
                        <a:pt x="297615" y="96957"/>
                      </a:cubicBezTo>
                      <a:close/>
                      <a:moveTo>
                        <a:pt x="298127" y="0"/>
                      </a:moveTo>
                      <a:cubicBezTo>
                        <a:pt x="463564" y="0"/>
                        <a:pt x="597921" y="134181"/>
                        <a:pt x="597921" y="299401"/>
                      </a:cubicBezTo>
                      <a:cubicBezTo>
                        <a:pt x="597921" y="464143"/>
                        <a:pt x="463564" y="598324"/>
                        <a:pt x="298127" y="598324"/>
                      </a:cubicBezTo>
                      <a:cubicBezTo>
                        <a:pt x="188155" y="598324"/>
                        <a:pt x="87268" y="538635"/>
                        <a:pt x="35150" y="442177"/>
                      </a:cubicBezTo>
                      <a:cubicBezTo>
                        <a:pt x="33238" y="438835"/>
                        <a:pt x="32760" y="435492"/>
                        <a:pt x="34194" y="432149"/>
                      </a:cubicBezTo>
                      <a:cubicBezTo>
                        <a:pt x="35150" y="428807"/>
                        <a:pt x="37541" y="425942"/>
                        <a:pt x="40410" y="424509"/>
                      </a:cubicBezTo>
                      <a:lnTo>
                        <a:pt x="74836" y="407796"/>
                      </a:lnTo>
                      <a:cubicBezTo>
                        <a:pt x="81052" y="404931"/>
                        <a:pt x="88702" y="407319"/>
                        <a:pt x="91571" y="413049"/>
                      </a:cubicBezTo>
                      <a:cubicBezTo>
                        <a:pt x="133169" y="488018"/>
                        <a:pt x="212540" y="534815"/>
                        <a:pt x="298127" y="534815"/>
                      </a:cubicBezTo>
                      <a:cubicBezTo>
                        <a:pt x="428181" y="534815"/>
                        <a:pt x="534328" y="429284"/>
                        <a:pt x="534328" y="299401"/>
                      </a:cubicBezTo>
                      <a:cubicBezTo>
                        <a:pt x="534328" y="169517"/>
                        <a:pt x="428181" y="63509"/>
                        <a:pt x="298127" y="63509"/>
                      </a:cubicBezTo>
                      <a:cubicBezTo>
                        <a:pt x="242185" y="63509"/>
                        <a:pt x="187677" y="83565"/>
                        <a:pt x="145123" y="120333"/>
                      </a:cubicBezTo>
                      <a:lnTo>
                        <a:pt x="200587" y="142299"/>
                      </a:lnTo>
                      <a:cubicBezTo>
                        <a:pt x="204890" y="144209"/>
                        <a:pt x="207759" y="148029"/>
                        <a:pt x="208237" y="152327"/>
                      </a:cubicBezTo>
                      <a:cubicBezTo>
                        <a:pt x="208715" y="157102"/>
                        <a:pt x="207281" y="161399"/>
                        <a:pt x="203456" y="164265"/>
                      </a:cubicBezTo>
                      <a:lnTo>
                        <a:pt x="48060" y="285553"/>
                      </a:lnTo>
                      <a:cubicBezTo>
                        <a:pt x="44235" y="288418"/>
                        <a:pt x="39454" y="289373"/>
                        <a:pt x="35150" y="287463"/>
                      </a:cubicBezTo>
                      <a:cubicBezTo>
                        <a:pt x="31325" y="285553"/>
                        <a:pt x="27978" y="281733"/>
                        <a:pt x="27500" y="277435"/>
                      </a:cubicBezTo>
                      <a:lnTo>
                        <a:pt x="246" y="82132"/>
                      </a:lnTo>
                      <a:cubicBezTo>
                        <a:pt x="-710" y="77835"/>
                        <a:pt x="1203" y="73060"/>
                        <a:pt x="4550" y="70194"/>
                      </a:cubicBezTo>
                      <a:cubicBezTo>
                        <a:pt x="8375" y="67807"/>
                        <a:pt x="13156" y="66852"/>
                        <a:pt x="17459" y="68762"/>
                      </a:cubicBezTo>
                      <a:lnTo>
                        <a:pt x="80574" y="94070"/>
                      </a:lnTo>
                      <a:cubicBezTo>
                        <a:pt x="137472" y="33426"/>
                        <a:pt x="214931" y="0"/>
                        <a:pt x="298127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 b="1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8" name="iṩḻíḍé"/>
              <p:cNvGrpSpPr/>
              <p:nvPr/>
            </p:nvGrpSpPr>
            <p:grpSpPr>
              <a:xfrm>
                <a:off x="2903624" y="4201396"/>
                <a:ext cx="463934" cy="463934"/>
                <a:chOff x="3909160" y="2249137"/>
                <a:chExt cx="648072" cy="648072"/>
              </a:xfrm>
            </p:grpSpPr>
            <p:sp>
              <p:nvSpPr>
                <p:cNvPr id="42" name="išḷïdè"/>
                <p:cNvSpPr/>
                <p:nvPr/>
              </p:nvSpPr>
              <p:spPr>
                <a:xfrm>
                  <a:off x="3909160" y="2249137"/>
                  <a:ext cx="648072" cy="648072"/>
                </a:xfrm>
                <a:prstGeom prst="ellipse">
                  <a:avLst/>
                </a:prstGeom>
                <a:solidFill>
                  <a:srgbClr val="FC6841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b="1"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iSḷïde"/>
                <p:cNvSpPr>
                  <a:spLocks/>
                </p:cNvSpPr>
                <p:nvPr/>
              </p:nvSpPr>
              <p:spPr bwMode="auto">
                <a:xfrm>
                  <a:off x="4043050" y="2390028"/>
                  <a:ext cx="380293" cy="366291"/>
                </a:xfrm>
                <a:custGeom>
                  <a:avLst/>
                  <a:gdLst>
                    <a:gd name="T0" fmla="*/ 3413 w 6827"/>
                    <a:gd name="T1" fmla="*/ 0 h 5912"/>
                    <a:gd name="T2" fmla="*/ 0 w 6827"/>
                    <a:gd name="T3" fmla="*/ 5912 h 5912"/>
                    <a:gd name="T4" fmla="*/ 6827 w 6827"/>
                    <a:gd name="T5" fmla="*/ 5912 h 5912"/>
                    <a:gd name="T6" fmla="*/ 3413 w 6827"/>
                    <a:gd name="T7" fmla="*/ 0 h 5912"/>
                    <a:gd name="T8" fmla="*/ 3413 w 6827"/>
                    <a:gd name="T9" fmla="*/ 972 h 5912"/>
                    <a:gd name="T10" fmla="*/ 4489 w 6827"/>
                    <a:gd name="T11" fmla="*/ 2835 h 5912"/>
                    <a:gd name="T12" fmla="*/ 2338 w 6827"/>
                    <a:gd name="T13" fmla="*/ 2835 h 5912"/>
                    <a:gd name="T14" fmla="*/ 3413 w 6827"/>
                    <a:gd name="T15" fmla="*/ 972 h 5912"/>
                    <a:gd name="T16" fmla="*/ 842 w 6827"/>
                    <a:gd name="T17" fmla="*/ 5426 h 5912"/>
                    <a:gd name="T18" fmla="*/ 1917 w 6827"/>
                    <a:gd name="T19" fmla="*/ 3564 h 5912"/>
                    <a:gd name="T20" fmla="*/ 2993 w 6827"/>
                    <a:gd name="T21" fmla="*/ 5426 h 5912"/>
                    <a:gd name="T22" fmla="*/ 842 w 6827"/>
                    <a:gd name="T23" fmla="*/ 5426 h 5912"/>
                    <a:gd name="T24" fmla="*/ 2338 w 6827"/>
                    <a:gd name="T25" fmla="*/ 3321 h 5912"/>
                    <a:gd name="T26" fmla="*/ 4489 w 6827"/>
                    <a:gd name="T27" fmla="*/ 3321 h 5912"/>
                    <a:gd name="T28" fmla="*/ 3413 w 6827"/>
                    <a:gd name="T29" fmla="*/ 5183 h 5912"/>
                    <a:gd name="T30" fmla="*/ 2338 w 6827"/>
                    <a:gd name="T31" fmla="*/ 3321 h 5912"/>
                    <a:gd name="T32" fmla="*/ 4910 w 6827"/>
                    <a:gd name="T33" fmla="*/ 3564 h 5912"/>
                    <a:gd name="T34" fmla="*/ 5985 w 6827"/>
                    <a:gd name="T35" fmla="*/ 5426 h 5912"/>
                    <a:gd name="T36" fmla="*/ 3834 w 6827"/>
                    <a:gd name="T37" fmla="*/ 5426 h 5912"/>
                    <a:gd name="T38" fmla="*/ 4910 w 6827"/>
                    <a:gd name="T39" fmla="*/ 3564 h 59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6827" h="5912">
                      <a:moveTo>
                        <a:pt x="3413" y="0"/>
                      </a:moveTo>
                      <a:lnTo>
                        <a:pt x="0" y="5912"/>
                      </a:lnTo>
                      <a:lnTo>
                        <a:pt x="6827" y="5912"/>
                      </a:lnTo>
                      <a:lnTo>
                        <a:pt x="3413" y="0"/>
                      </a:lnTo>
                      <a:close/>
                      <a:moveTo>
                        <a:pt x="3413" y="972"/>
                      </a:moveTo>
                      <a:lnTo>
                        <a:pt x="4489" y="2835"/>
                      </a:lnTo>
                      <a:lnTo>
                        <a:pt x="2338" y="2835"/>
                      </a:lnTo>
                      <a:lnTo>
                        <a:pt x="3413" y="972"/>
                      </a:lnTo>
                      <a:close/>
                      <a:moveTo>
                        <a:pt x="842" y="5426"/>
                      </a:moveTo>
                      <a:lnTo>
                        <a:pt x="1917" y="3564"/>
                      </a:lnTo>
                      <a:lnTo>
                        <a:pt x="2993" y="5426"/>
                      </a:lnTo>
                      <a:lnTo>
                        <a:pt x="842" y="5426"/>
                      </a:lnTo>
                      <a:close/>
                      <a:moveTo>
                        <a:pt x="2338" y="3321"/>
                      </a:moveTo>
                      <a:lnTo>
                        <a:pt x="4489" y="3321"/>
                      </a:lnTo>
                      <a:lnTo>
                        <a:pt x="3413" y="5183"/>
                      </a:lnTo>
                      <a:lnTo>
                        <a:pt x="2338" y="3321"/>
                      </a:lnTo>
                      <a:close/>
                      <a:moveTo>
                        <a:pt x="4910" y="3564"/>
                      </a:moveTo>
                      <a:lnTo>
                        <a:pt x="5985" y="5426"/>
                      </a:lnTo>
                      <a:lnTo>
                        <a:pt x="3834" y="5426"/>
                      </a:lnTo>
                      <a:lnTo>
                        <a:pt x="4910" y="356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 b="1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9" name="îšlíďé"/>
              <p:cNvGrpSpPr/>
              <p:nvPr/>
            </p:nvGrpSpPr>
            <p:grpSpPr>
              <a:xfrm>
                <a:off x="1368089" y="4895485"/>
                <a:ext cx="2578029" cy="1046002"/>
                <a:chOff x="8662573" y="1518902"/>
                <a:chExt cx="2578029" cy="1046002"/>
              </a:xfrm>
              <a:noFill/>
            </p:grpSpPr>
            <p:sp>
              <p:nvSpPr>
                <p:cNvPr id="40" name="işlíḑé"/>
                <p:cNvSpPr txBox="1"/>
                <p:nvPr/>
              </p:nvSpPr>
              <p:spPr>
                <a:xfrm>
                  <a:off x="8662573" y="1839896"/>
                  <a:ext cx="2578029" cy="725008"/>
                </a:xfrm>
                <a:prstGeom prst="rect">
                  <a:avLst/>
                </a:prstGeom>
                <a:grpFill/>
              </p:spPr>
              <p:txBody>
                <a:bodyPr wrap="square" lIns="90000" tIns="46800" rIns="90000" bIns="46800" anchor="t">
                  <a:normAutofit lnSpcReduction="10000"/>
                </a:bodyPr>
                <a:lstStyle/>
                <a:p>
                  <a:pPr algn="ctr" defTabSz="914378">
                    <a:lnSpc>
                      <a:spcPct val="120000"/>
                    </a:lnSpc>
                    <a:spcBef>
                      <a:spcPct val="0"/>
                    </a:spcBef>
                    <a:defRPr/>
                  </a:pPr>
                  <a:r>
                    <a:rPr lang="en-US" altLang="zh-CN" sz="11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Click here to add content that matches the title.</a:t>
                  </a:r>
                  <a:br>
                    <a:rPr lang="zh-CN" altLang="en-US" sz="11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</a:br>
                  <a:endPara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î$ḷídè"/>
                <p:cNvSpPr/>
                <p:nvPr/>
              </p:nvSpPr>
              <p:spPr>
                <a:xfrm>
                  <a:off x="8662573" y="1518902"/>
                  <a:ext cx="2578029" cy="320994"/>
                </a:xfrm>
                <a:prstGeom prst="rect">
                  <a:avLst/>
                </a:prstGeom>
                <a:grpFill/>
              </p:spPr>
              <p:txBody>
                <a:bodyPr wrap="none" lIns="90000" tIns="46800" rIns="90000" bIns="46800" anchor="b">
                  <a:normAutofit fontScale="92500" lnSpcReduction="10000"/>
                </a:bodyPr>
                <a:lstStyle/>
                <a:p>
                  <a:pPr lvl="0" algn="ctr" defTabSz="914378">
                    <a:spcBef>
                      <a:spcPct val="0"/>
                    </a:spcBef>
                    <a:defRPr/>
                  </a:pPr>
                  <a:r>
                    <a:rPr lang="en-US" altLang="zh-CN" sz="16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6" name="ïṡḻiḑè"/>
            <p:cNvGrpSpPr/>
            <p:nvPr/>
          </p:nvGrpSpPr>
          <p:grpSpPr>
            <a:xfrm>
              <a:off x="8328247" y="3175645"/>
              <a:ext cx="2578029" cy="2765842"/>
              <a:chOff x="8328247" y="3175645"/>
              <a:chExt cx="2578029" cy="2765842"/>
            </a:xfrm>
          </p:grpSpPr>
          <p:sp>
            <p:nvSpPr>
              <p:cNvPr id="24" name="ïS1ïdê"/>
              <p:cNvSpPr/>
              <p:nvPr/>
            </p:nvSpPr>
            <p:spPr>
              <a:xfrm>
                <a:off x="9112946" y="3346484"/>
                <a:ext cx="1008633" cy="1171254"/>
              </a:xfrm>
              <a:custGeom>
                <a:avLst/>
                <a:gdLst>
                  <a:gd name="connsiteX0" fmla="*/ 0 w 1818526"/>
                  <a:gd name="connsiteY0" fmla="*/ 1140432 h 1171254"/>
                  <a:gd name="connsiteX1" fmla="*/ 883578 w 1818526"/>
                  <a:gd name="connsiteY1" fmla="*/ 0 h 1171254"/>
                  <a:gd name="connsiteX2" fmla="*/ 1818526 w 1818526"/>
                  <a:gd name="connsiteY2" fmla="*/ 1171254 h 11712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18526" h="1171254">
                    <a:moveTo>
                      <a:pt x="0" y="1140432"/>
                    </a:moveTo>
                    <a:lnTo>
                      <a:pt x="883578" y="0"/>
                    </a:lnTo>
                    <a:lnTo>
                      <a:pt x="1818526" y="1171254"/>
                    </a:lnTo>
                  </a:path>
                </a:pathLst>
              </a:custGeom>
              <a:noFill/>
              <a:ln>
                <a:solidFill>
                  <a:srgbClr val="FC684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b="1">
                  <a:cs typeface="+mn-ea"/>
                  <a:sym typeface="+mn-lt"/>
                </a:endParaRPr>
              </a:p>
            </p:txBody>
          </p:sp>
          <p:sp>
            <p:nvSpPr>
              <p:cNvPr id="25" name="îṡ1íḑê"/>
              <p:cNvSpPr/>
              <p:nvPr/>
            </p:nvSpPr>
            <p:spPr>
              <a:xfrm>
                <a:off x="9077202" y="3175645"/>
                <a:ext cx="1080120" cy="341678"/>
              </a:xfrm>
              <a:prstGeom prst="roundRect">
                <a:avLst>
                  <a:gd name="adj" fmla="val 13693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90000" tIns="46800" rIns="90000" bIns="46800" anchor="ctr">
                <a:normAutofit fontScale="85000" lnSpcReduction="20000"/>
              </a:bodyPr>
              <a:lstStyle/>
              <a:p>
                <a:pPr algn="ctr"/>
                <a:r>
                  <a:rPr lang="en-US" altLang="zh-CN" b="1" dirty="0">
                    <a:cs typeface="+mn-ea"/>
                    <a:sym typeface="+mn-lt"/>
                  </a:rPr>
                  <a:t>keyword</a:t>
                </a:r>
                <a:endParaRPr lang="zh-CN" altLang="en-US" b="1" dirty="0">
                  <a:cs typeface="+mn-ea"/>
                  <a:sym typeface="+mn-lt"/>
                </a:endParaRPr>
              </a:p>
            </p:txBody>
          </p:sp>
          <p:grpSp>
            <p:nvGrpSpPr>
              <p:cNvPr id="26" name="i$ḷïḋé"/>
              <p:cNvGrpSpPr/>
              <p:nvPr/>
            </p:nvGrpSpPr>
            <p:grpSpPr>
              <a:xfrm>
                <a:off x="8906808" y="4201396"/>
                <a:ext cx="463934" cy="463934"/>
                <a:chOff x="5675954" y="2249137"/>
                <a:chExt cx="648072" cy="648072"/>
              </a:xfrm>
            </p:grpSpPr>
            <p:sp>
              <p:nvSpPr>
                <p:cNvPr id="33" name="îsḻïḍê"/>
                <p:cNvSpPr/>
                <p:nvPr/>
              </p:nvSpPr>
              <p:spPr>
                <a:xfrm>
                  <a:off x="5675954" y="2249137"/>
                  <a:ext cx="648072" cy="648072"/>
                </a:xfrm>
                <a:prstGeom prst="ellipse">
                  <a:avLst/>
                </a:prstGeom>
                <a:solidFill>
                  <a:schemeClr val="accent3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b="1">
                    <a:cs typeface="+mn-ea"/>
                    <a:sym typeface="+mn-lt"/>
                  </a:endParaRPr>
                </a:p>
              </p:txBody>
            </p:sp>
            <p:sp>
              <p:nvSpPr>
                <p:cNvPr id="34" name="í$ľíḋè"/>
                <p:cNvSpPr>
                  <a:spLocks/>
                </p:cNvSpPr>
                <p:nvPr/>
              </p:nvSpPr>
              <p:spPr bwMode="auto">
                <a:xfrm>
                  <a:off x="5809844" y="2390028"/>
                  <a:ext cx="380293" cy="366291"/>
                </a:xfrm>
                <a:custGeom>
                  <a:avLst/>
                  <a:gdLst>
                    <a:gd name="connsiteX0" fmla="*/ 297615 w 597921"/>
                    <a:gd name="connsiteY0" fmla="*/ 96957 h 598324"/>
                    <a:gd name="connsiteX1" fmla="*/ 323434 w 597921"/>
                    <a:gd name="connsiteY1" fmla="*/ 122740 h 598324"/>
                    <a:gd name="connsiteX2" fmla="*/ 323434 w 597921"/>
                    <a:gd name="connsiteY2" fmla="*/ 289852 h 598324"/>
                    <a:gd name="connsiteX3" fmla="*/ 462572 w 597921"/>
                    <a:gd name="connsiteY3" fmla="*/ 289852 h 598324"/>
                    <a:gd name="connsiteX4" fmla="*/ 487913 w 597921"/>
                    <a:gd name="connsiteY4" fmla="*/ 315157 h 598324"/>
                    <a:gd name="connsiteX5" fmla="*/ 462572 w 597921"/>
                    <a:gd name="connsiteY5" fmla="*/ 340463 h 598324"/>
                    <a:gd name="connsiteX6" fmla="*/ 297615 w 597921"/>
                    <a:gd name="connsiteY6" fmla="*/ 340463 h 598324"/>
                    <a:gd name="connsiteX7" fmla="*/ 272274 w 597921"/>
                    <a:gd name="connsiteY7" fmla="*/ 315157 h 598324"/>
                    <a:gd name="connsiteX8" fmla="*/ 272274 w 597921"/>
                    <a:gd name="connsiteY8" fmla="*/ 122740 h 598324"/>
                    <a:gd name="connsiteX9" fmla="*/ 297615 w 597921"/>
                    <a:gd name="connsiteY9" fmla="*/ 96957 h 598324"/>
                    <a:gd name="connsiteX10" fmla="*/ 298127 w 597921"/>
                    <a:gd name="connsiteY10" fmla="*/ 0 h 598324"/>
                    <a:gd name="connsiteX11" fmla="*/ 597921 w 597921"/>
                    <a:gd name="connsiteY11" fmla="*/ 299401 h 598324"/>
                    <a:gd name="connsiteX12" fmla="*/ 298127 w 597921"/>
                    <a:gd name="connsiteY12" fmla="*/ 598324 h 598324"/>
                    <a:gd name="connsiteX13" fmla="*/ 35150 w 597921"/>
                    <a:gd name="connsiteY13" fmla="*/ 442177 h 598324"/>
                    <a:gd name="connsiteX14" fmla="*/ 34194 w 597921"/>
                    <a:gd name="connsiteY14" fmla="*/ 432149 h 598324"/>
                    <a:gd name="connsiteX15" fmla="*/ 40410 w 597921"/>
                    <a:gd name="connsiteY15" fmla="*/ 424509 h 598324"/>
                    <a:gd name="connsiteX16" fmla="*/ 74836 w 597921"/>
                    <a:gd name="connsiteY16" fmla="*/ 407796 h 598324"/>
                    <a:gd name="connsiteX17" fmla="*/ 91571 w 597921"/>
                    <a:gd name="connsiteY17" fmla="*/ 413049 h 598324"/>
                    <a:gd name="connsiteX18" fmla="*/ 298127 w 597921"/>
                    <a:gd name="connsiteY18" fmla="*/ 534815 h 598324"/>
                    <a:gd name="connsiteX19" fmla="*/ 534328 w 597921"/>
                    <a:gd name="connsiteY19" fmla="*/ 299401 h 598324"/>
                    <a:gd name="connsiteX20" fmla="*/ 298127 w 597921"/>
                    <a:gd name="connsiteY20" fmla="*/ 63509 h 598324"/>
                    <a:gd name="connsiteX21" fmla="*/ 145123 w 597921"/>
                    <a:gd name="connsiteY21" fmla="*/ 120333 h 598324"/>
                    <a:gd name="connsiteX22" fmla="*/ 200587 w 597921"/>
                    <a:gd name="connsiteY22" fmla="*/ 142299 h 598324"/>
                    <a:gd name="connsiteX23" fmla="*/ 208237 w 597921"/>
                    <a:gd name="connsiteY23" fmla="*/ 152327 h 598324"/>
                    <a:gd name="connsiteX24" fmla="*/ 203456 w 597921"/>
                    <a:gd name="connsiteY24" fmla="*/ 164265 h 598324"/>
                    <a:gd name="connsiteX25" fmla="*/ 48060 w 597921"/>
                    <a:gd name="connsiteY25" fmla="*/ 285553 h 598324"/>
                    <a:gd name="connsiteX26" fmla="*/ 35150 w 597921"/>
                    <a:gd name="connsiteY26" fmla="*/ 287463 h 598324"/>
                    <a:gd name="connsiteX27" fmla="*/ 27500 w 597921"/>
                    <a:gd name="connsiteY27" fmla="*/ 277435 h 598324"/>
                    <a:gd name="connsiteX28" fmla="*/ 246 w 597921"/>
                    <a:gd name="connsiteY28" fmla="*/ 82132 h 598324"/>
                    <a:gd name="connsiteX29" fmla="*/ 4550 w 597921"/>
                    <a:gd name="connsiteY29" fmla="*/ 70194 h 598324"/>
                    <a:gd name="connsiteX30" fmla="*/ 17459 w 597921"/>
                    <a:gd name="connsiteY30" fmla="*/ 68762 h 598324"/>
                    <a:gd name="connsiteX31" fmla="*/ 80574 w 597921"/>
                    <a:gd name="connsiteY31" fmla="*/ 94070 h 598324"/>
                    <a:gd name="connsiteX32" fmla="*/ 298127 w 597921"/>
                    <a:gd name="connsiteY32" fmla="*/ 0 h 5983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597921" h="598324">
                      <a:moveTo>
                        <a:pt x="297615" y="96957"/>
                      </a:moveTo>
                      <a:cubicBezTo>
                        <a:pt x="311959" y="96957"/>
                        <a:pt x="323434" y="108416"/>
                        <a:pt x="323434" y="122740"/>
                      </a:cubicBezTo>
                      <a:lnTo>
                        <a:pt x="323434" y="289852"/>
                      </a:lnTo>
                      <a:lnTo>
                        <a:pt x="462572" y="289852"/>
                      </a:lnTo>
                      <a:cubicBezTo>
                        <a:pt x="476438" y="289852"/>
                        <a:pt x="487913" y="301311"/>
                        <a:pt x="487913" y="315157"/>
                      </a:cubicBezTo>
                      <a:cubicBezTo>
                        <a:pt x="487913" y="329004"/>
                        <a:pt x="476438" y="340463"/>
                        <a:pt x="462572" y="340463"/>
                      </a:cubicBezTo>
                      <a:lnTo>
                        <a:pt x="297615" y="340463"/>
                      </a:lnTo>
                      <a:cubicBezTo>
                        <a:pt x="283749" y="340463"/>
                        <a:pt x="272274" y="329004"/>
                        <a:pt x="272274" y="315157"/>
                      </a:cubicBezTo>
                      <a:lnTo>
                        <a:pt x="272274" y="122740"/>
                      </a:lnTo>
                      <a:cubicBezTo>
                        <a:pt x="272274" y="108416"/>
                        <a:pt x="283749" y="96957"/>
                        <a:pt x="297615" y="96957"/>
                      </a:cubicBezTo>
                      <a:close/>
                      <a:moveTo>
                        <a:pt x="298127" y="0"/>
                      </a:moveTo>
                      <a:cubicBezTo>
                        <a:pt x="463564" y="0"/>
                        <a:pt x="597921" y="134181"/>
                        <a:pt x="597921" y="299401"/>
                      </a:cubicBezTo>
                      <a:cubicBezTo>
                        <a:pt x="597921" y="464143"/>
                        <a:pt x="463564" y="598324"/>
                        <a:pt x="298127" y="598324"/>
                      </a:cubicBezTo>
                      <a:cubicBezTo>
                        <a:pt x="188155" y="598324"/>
                        <a:pt x="87268" y="538635"/>
                        <a:pt x="35150" y="442177"/>
                      </a:cubicBezTo>
                      <a:cubicBezTo>
                        <a:pt x="33238" y="438835"/>
                        <a:pt x="32760" y="435492"/>
                        <a:pt x="34194" y="432149"/>
                      </a:cubicBezTo>
                      <a:cubicBezTo>
                        <a:pt x="35150" y="428807"/>
                        <a:pt x="37541" y="425942"/>
                        <a:pt x="40410" y="424509"/>
                      </a:cubicBezTo>
                      <a:lnTo>
                        <a:pt x="74836" y="407796"/>
                      </a:lnTo>
                      <a:cubicBezTo>
                        <a:pt x="81052" y="404931"/>
                        <a:pt x="88702" y="407319"/>
                        <a:pt x="91571" y="413049"/>
                      </a:cubicBezTo>
                      <a:cubicBezTo>
                        <a:pt x="133169" y="488018"/>
                        <a:pt x="212540" y="534815"/>
                        <a:pt x="298127" y="534815"/>
                      </a:cubicBezTo>
                      <a:cubicBezTo>
                        <a:pt x="428181" y="534815"/>
                        <a:pt x="534328" y="429284"/>
                        <a:pt x="534328" y="299401"/>
                      </a:cubicBezTo>
                      <a:cubicBezTo>
                        <a:pt x="534328" y="169517"/>
                        <a:pt x="428181" y="63509"/>
                        <a:pt x="298127" y="63509"/>
                      </a:cubicBezTo>
                      <a:cubicBezTo>
                        <a:pt x="242185" y="63509"/>
                        <a:pt x="187677" y="83565"/>
                        <a:pt x="145123" y="120333"/>
                      </a:cubicBezTo>
                      <a:lnTo>
                        <a:pt x="200587" y="142299"/>
                      </a:lnTo>
                      <a:cubicBezTo>
                        <a:pt x="204890" y="144209"/>
                        <a:pt x="207759" y="148029"/>
                        <a:pt x="208237" y="152327"/>
                      </a:cubicBezTo>
                      <a:cubicBezTo>
                        <a:pt x="208715" y="157102"/>
                        <a:pt x="207281" y="161399"/>
                        <a:pt x="203456" y="164265"/>
                      </a:cubicBezTo>
                      <a:lnTo>
                        <a:pt x="48060" y="285553"/>
                      </a:lnTo>
                      <a:cubicBezTo>
                        <a:pt x="44235" y="288418"/>
                        <a:pt x="39454" y="289373"/>
                        <a:pt x="35150" y="287463"/>
                      </a:cubicBezTo>
                      <a:cubicBezTo>
                        <a:pt x="31325" y="285553"/>
                        <a:pt x="27978" y="281733"/>
                        <a:pt x="27500" y="277435"/>
                      </a:cubicBezTo>
                      <a:lnTo>
                        <a:pt x="246" y="82132"/>
                      </a:lnTo>
                      <a:cubicBezTo>
                        <a:pt x="-710" y="77835"/>
                        <a:pt x="1203" y="73060"/>
                        <a:pt x="4550" y="70194"/>
                      </a:cubicBezTo>
                      <a:cubicBezTo>
                        <a:pt x="8375" y="67807"/>
                        <a:pt x="13156" y="66852"/>
                        <a:pt x="17459" y="68762"/>
                      </a:cubicBezTo>
                      <a:lnTo>
                        <a:pt x="80574" y="94070"/>
                      </a:lnTo>
                      <a:cubicBezTo>
                        <a:pt x="137472" y="33426"/>
                        <a:pt x="214931" y="0"/>
                        <a:pt x="298127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 b="1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7" name="ïşľiḓé"/>
              <p:cNvGrpSpPr/>
              <p:nvPr/>
            </p:nvGrpSpPr>
            <p:grpSpPr>
              <a:xfrm>
                <a:off x="9863782" y="4201396"/>
                <a:ext cx="463934" cy="463934"/>
                <a:chOff x="3909160" y="2249137"/>
                <a:chExt cx="648072" cy="648072"/>
              </a:xfrm>
            </p:grpSpPr>
            <p:sp>
              <p:nvSpPr>
                <p:cNvPr id="31" name="ïṥliḋe"/>
                <p:cNvSpPr/>
                <p:nvPr/>
              </p:nvSpPr>
              <p:spPr>
                <a:xfrm>
                  <a:off x="3909160" y="2249137"/>
                  <a:ext cx="648072" cy="648072"/>
                </a:xfrm>
                <a:prstGeom prst="ellipse">
                  <a:avLst/>
                </a:prstGeom>
                <a:solidFill>
                  <a:schemeClr val="accent3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b="1"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íŝḷíďe"/>
                <p:cNvSpPr>
                  <a:spLocks/>
                </p:cNvSpPr>
                <p:nvPr/>
              </p:nvSpPr>
              <p:spPr bwMode="auto">
                <a:xfrm>
                  <a:off x="4043050" y="2390028"/>
                  <a:ext cx="380293" cy="366291"/>
                </a:xfrm>
                <a:custGeom>
                  <a:avLst/>
                  <a:gdLst>
                    <a:gd name="T0" fmla="*/ 3413 w 6827"/>
                    <a:gd name="T1" fmla="*/ 0 h 5912"/>
                    <a:gd name="T2" fmla="*/ 0 w 6827"/>
                    <a:gd name="T3" fmla="*/ 5912 h 5912"/>
                    <a:gd name="T4" fmla="*/ 6827 w 6827"/>
                    <a:gd name="T5" fmla="*/ 5912 h 5912"/>
                    <a:gd name="T6" fmla="*/ 3413 w 6827"/>
                    <a:gd name="T7" fmla="*/ 0 h 5912"/>
                    <a:gd name="T8" fmla="*/ 3413 w 6827"/>
                    <a:gd name="T9" fmla="*/ 972 h 5912"/>
                    <a:gd name="T10" fmla="*/ 4489 w 6827"/>
                    <a:gd name="T11" fmla="*/ 2835 h 5912"/>
                    <a:gd name="T12" fmla="*/ 2338 w 6827"/>
                    <a:gd name="T13" fmla="*/ 2835 h 5912"/>
                    <a:gd name="T14" fmla="*/ 3413 w 6827"/>
                    <a:gd name="T15" fmla="*/ 972 h 5912"/>
                    <a:gd name="T16" fmla="*/ 842 w 6827"/>
                    <a:gd name="T17" fmla="*/ 5426 h 5912"/>
                    <a:gd name="T18" fmla="*/ 1917 w 6827"/>
                    <a:gd name="T19" fmla="*/ 3564 h 5912"/>
                    <a:gd name="T20" fmla="*/ 2993 w 6827"/>
                    <a:gd name="T21" fmla="*/ 5426 h 5912"/>
                    <a:gd name="T22" fmla="*/ 842 w 6827"/>
                    <a:gd name="T23" fmla="*/ 5426 h 5912"/>
                    <a:gd name="T24" fmla="*/ 2338 w 6827"/>
                    <a:gd name="T25" fmla="*/ 3321 h 5912"/>
                    <a:gd name="T26" fmla="*/ 4489 w 6827"/>
                    <a:gd name="T27" fmla="*/ 3321 h 5912"/>
                    <a:gd name="T28" fmla="*/ 3413 w 6827"/>
                    <a:gd name="T29" fmla="*/ 5183 h 5912"/>
                    <a:gd name="T30" fmla="*/ 2338 w 6827"/>
                    <a:gd name="T31" fmla="*/ 3321 h 5912"/>
                    <a:gd name="T32" fmla="*/ 4910 w 6827"/>
                    <a:gd name="T33" fmla="*/ 3564 h 5912"/>
                    <a:gd name="T34" fmla="*/ 5985 w 6827"/>
                    <a:gd name="T35" fmla="*/ 5426 h 5912"/>
                    <a:gd name="T36" fmla="*/ 3834 w 6827"/>
                    <a:gd name="T37" fmla="*/ 5426 h 5912"/>
                    <a:gd name="T38" fmla="*/ 4910 w 6827"/>
                    <a:gd name="T39" fmla="*/ 3564 h 59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6827" h="5912">
                      <a:moveTo>
                        <a:pt x="3413" y="0"/>
                      </a:moveTo>
                      <a:lnTo>
                        <a:pt x="0" y="5912"/>
                      </a:lnTo>
                      <a:lnTo>
                        <a:pt x="6827" y="5912"/>
                      </a:lnTo>
                      <a:lnTo>
                        <a:pt x="3413" y="0"/>
                      </a:lnTo>
                      <a:close/>
                      <a:moveTo>
                        <a:pt x="3413" y="972"/>
                      </a:moveTo>
                      <a:lnTo>
                        <a:pt x="4489" y="2835"/>
                      </a:lnTo>
                      <a:lnTo>
                        <a:pt x="2338" y="2835"/>
                      </a:lnTo>
                      <a:lnTo>
                        <a:pt x="3413" y="972"/>
                      </a:lnTo>
                      <a:close/>
                      <a:moveTo>
                        <a:pt x="842" y="5426"/>
                      </a:moveTo>
                      <a:lnTo>
                        <a:pt x="1917" y="3564"/>
                      </a:lnTo>
                      <a:lnTo>
                        <a:pt x="2993" y="5426"/>
                      </a:lnTo>
                      <a:lnTo>
                        <a:pt x="842" y="5426"/>
                      </a:lnTo>
                      <a:close/>
                      <a:moveTo>
                        <a:pt x="2338" y="3321"/>
                      </a:moveTo>
                      <a:lnTo>
                        <a:pt x="4489" y="3321"/>
                      </a:lnTo>
                      <a:lnTo>
                        <a:pt x="3413" y="5183"/>
                      </a:lnTo>
                      <a:lnTo>
                        <a:pt x="2338" y="3321"/>
                      </a:lnTo>
                      <a:close/>
                      <a:moveTo>
                        <a:pt x="4910" y="3564"/>
                      </a:moveTo>
                      <a:lnTo>
                        <a:pt x="5985" y="5426"/>
                      </a:lnTo>
                      <a:lnTo>
                        <a:pt x="3834" y="5426"/>
                      </a:lnTo>
                      <a:lnTo>
                        <a:pt x="4910" y="356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 b="1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8" name="i$ḻîḓè"/>
              <p:cNvGrpSpPr/>
              <p:nvPr/>
            </p:nvGrpSpPr>
            <p:grpSpPr>
              <a:xfrm>
                <a:off x="8328247" y="4895485"/>
                <a:ext cx="2578029" cy="1046002"/>
                <a:chOff x="8662573" y="1518902"/>
                <a:chExt cx="2578029" cy="1046002"/>
              </a:xfrm>
              <a:noFill/>
            </p:grpSpPr>
            <p:sp>
              <p:nvSpPr>
                <p:cNvPr id="29" name="í$ḻïḍé"/>
                <p:cNvSpPr txBox="1"/>
                <p:nvPr/>
              </p:nvSpPr>
              <p:spPr>
                <a:xfrm>
                  <a:off x="8662573" y="1839896"/>
                  <a:ext cx="2578029" cy="725008"/>
                </a:xfrm>
                <a:prstGeom prst="rect">
                  <a:avLst/>
                </a:prstGeom>
                <a:grpFill/>
              </p:spPr>
              <p:txBody>
                <a:bodyPr wrap="square" lIns="90000" tIns="46800" rIns="90000" bIns="46800" anchor="t">
                  <a:normAutofit lnSpcReduction="10000"/>
                </a:bodyPr>
                <a:lstStyle/>
                <a:p>
                  <a:pPr algn="ctr" defTabSz="914378">
                    <a:lnSpc>
                      <a:spcPct val="120000"/>
                    </a:lnSpc>
                    <a:spcBef>
                      <a:spcPct val="0"/>
                    </a:spcBef>
                    <a:defRPr/>
                  </a:pPr>
                  <a:r>
                    <a:rPr lang="en-US" altLang="zh-CN" sz="11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Click here to add content that matches the title.</a:t>
                  </a:r>
                  <a:br>
                    <a:rPr lang="zh-CN" altLang="en-US" sz="11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</a:br>
                  <a:endPara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0" name="iṣľîḓè"/>
                <p:cNvSpPr/>
                <p:nvPr/>
              </p:nvSpPr>
              <p:spPr>
                <a:xfrm>
                  <a:off x="8662573" y="1518902"/>
                  <a:ext cx="2578029" cy="320994"/>
                </a:xfrm>
                <a:prstGeom prst="rect">
                  <a:avLst/>
                </a:prstGeom>
                <a:grpFill/>
              </p:spPr>
              <p:txBody>
                <a:bodyPr wrap="none" lIns="90000" tIns="46800" rIns="90000" bIns="46800" anchor="b">
                  <a:normAutofit fontScale="92500" lnSpcReduction="10000"/>
                </a:bodyPr>
                <a:lstStyle/>
                <a:p>
                  <a:pPr lvl="0" algn="ctr" defTabSz="914378">
                    <a:spcBef>
                      <a:spcPct val="0"/>
                    </a:spcBef>
                    <a:defRPr/>
                  </a:pPr>
                  <a:r>
                    <a:rPr lang="en-US" altLang="zh-CN" sz="16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7" name="íṡľiḓé"/>
            <p:cNvGrpSpPr/>
            <p:nvPr/>
          </p:nvGrpSpPr>
          <p:grpSpPr>
            <a:xfrm>
              <a:off x="4848168" y="3154840"/>
              <a:ext cx="2578029" cy="2786647"/>
              <a:chOff x="4831972" y="3154840"/>
              <a:chExt cx="2578029" cy="2786647"/>
            </a:xfrm>
          </p:grpSpPr>
          <p:grpSp>
            <p:nvGrpSpPr>
              <p:cNvPr id="8" name="íŝliḑe"/>
              <p:cNvGrpSpPr/>
              <p:nvPr/>
            </p:nvGrpSpPr>
            <p:grpSpPr>
              <a:xfrm>
                <a:off x="5046040" y="3154840"/>
                <a:ext cx="2182287" cy="1489685"/>
                <a:chOff x="5021053" y="1897398"/>
                <a:chExt cx="2182287" cy="1489685"/>
              </a:xfrm>
            </p:grpSpPr>
            <p:sp>
              <p:nvSpPr>
                <p:cNvPr id="12" name="îṣḷiďê"/>
                <p:cNvSpPr/>
                <p:nvPr/>
              </p:nvSpPr>
              <p:spPr>
                <a:xfrm>
                  <a:off x="6023992" y="2068237"/>
                  <a:ext cx="1008633" cy="1171254"/>
                </a:xfrm>
                <a:custGeom>
                  <a:avLst/>
                  <a:gdLst>
                    <a:gd name="connsiteX0" fmla="*/ 0 w 1818526"/>
                    <a:gd name="connsiteY0" fmla="*/ 1140432 h 1171254"/>
                    <a:gd name="connsiteX1" fmla="*/ 883578 w 1818526"/>
                    <a:gd name="connsiteY1" fmla="*/ 0 h 1171254"/>
                    <a:gd name="connsiteX2" fmla="*/ 1818526 w 1818526"/>
                    <a:gd name="connsiteY2" fmla="*/ 1171254 h 11712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818526" h="1171254">
                      <a:moveTo>
                        <a:pt x="0" y="1140432"/>
                      </a:moveTo>
                      <a:lnTo>
                        <a:pt x="883578" y="0"/>
                      </a:lnTo>
                      <a:lnTo>
                        <a:pt x="1818526" y="1171254"/>
                      </a:lnTo>
                    </a:path>
                  </a:pathLst>
                </a:custGeom>
                <a:noFill/>
                <a:ln>
                  <a:solidFill>
                    <a:srgbClr val="4730B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b="1">
                    <a:cs typeface="+mn-ea"/>
                    <a:sym typeface="+mn-lt"/>
                  </a:endParaRPr>
                </a:p>
              </p:txBody>
            </p:sp>
            <p:sp>
              <p:nvSpPr>
                <p:cNvPr id="13" name="ïśḷîḓé"/>
                <p:cNvSpPr/>
                <p:nvPr/>
              </p:nvSpPr>
              <p:spPr>
                <a:xfrm>
                  <a:off x="5159375" y="2068237"/>
                  <a:ext cx="1008633" cy="1171254"/>
                </a:xfrm>
                <a:custGeom>
                  <a:avLst/>
                  <a:gdLst>
                    <a:gd name="connsiteX0" fmla="*/ 0 w 1818526"/>
                    <a:gd name="connsiteY0" fmla="*/ 1140432 h 1171254"/>
                    <a:gd name="connsiteX1" fmla="*/ 883578 w 1818526"/>
                    <a:gd name="connsiteY1" fmla="*/ 0 h 1171254"/>
                    <a:gd name="connsiteX2" fmla="*/ 1818526 w 1818526"/>
                    <a:gd name="connsiteY2" fmla="*/ 1171254 h 11712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818526" h="1171254">
                      <a:moveTo>
                        <a:pt x="0" y="1140432"/>
                      </a:moveTo>
                      <a:lnTo>
                        <a:pt x="883578" y="0"/>
                      </a:lnTo>
                      <a:lnTo>
                        <a:pt x="1818526" y="1171254"/>
                      </a:lnTo>
                    </a:path>
                  </a:pathLst>
                </a:custGeom>
                <a:noFill/>
                <a:ln>
                  <a:solidFill>
                    <a:srgbClr val="4730B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b="1"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îś1ïdê"/>
                <p:cNvSpPr/>
                <p:nvPr/>
              </p:nvSpPr>
              <p:spPr>
                <a:xfrm>
                  <a:off x="5555940" y="1897398"/>
                  <a:ext cx="1080120" cy="341678"/>
                </a:xfrm>
                <a:prstGeom prst="roundRect">
                  <a:avLst>
                    <a:gd name="adj" fmla="val 13693"/>
                  </a:avLst>
                </a:prstGeom>
                <a:solidFill>
                  <a:srgbClr val="4730B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90000" tIns="46800" rIns="90000" bIns="46800" anchor="ctr">
                  <a:normAutofit fontScale="85000" lnSpcReduction="20000"/>
                </a:bodyPr>
                <a:lstStyle/>
                <a:p>
                  <a:pPr algn="ctr"/>
                  <a:r>
                    <a:rPr lang="en-US" altLang="zh-CN" b="1" dirty="0">
                      <a:cs typeface="+mn-ea"/>
                      <a:sym typeface="+mn-lt"/>
                    </a:rPr>
                    <a:t>keyword</a:t>
                  </a:r>
                  <a:endParaRPr lang="zh-CN" altLang="en-US" b="1" dirty="0">
                    <a:cs typeface="+mn-ea"/>
                    <a:sym typeface="+mn-lt"/>
                  </a:endParaRPr>
                </a:p>
              </p:txBody>
            </p:sp>
            <p:grpSp>
              <p:nvGrpSpPr>
                <p:cNvPr id="15" name="ïṣḻïḑê"/>
                <p:cNvGrpSpPr/>
                <p:nvPr/>
              </p:nvGrpSpPr>
              <p:grpSpPr>
                <a:xfrm>
                  <a:off x="5864033" y="2923149"/>
                  <a:ext cx="463934" cy="463934"/>
                  <a:chOff x="5675954" y="2249137"/>
                  <a:chExt cx="648072" cy="648072"/>
                </a:xfrm>
              </p:grpSpPr>
              <p:sp>
                <p:nvSpPr>
                  <p:cNvPr id="22" name="ï$1ïḑe"/>
                  <p:cNvSpPr/>
                  <p:nvPr/>
                </p:nvSpPr>
                <p:spPr>
                  <a:xfrm>
                    <a:off x="5675954" y="2249137"/>
                    <a:ext cx="648072" cy="648072"/>
                  </a:xfrm>
                  <a:prstGeom prst="ellipse">
                    <a:avLst/>
                  </a:prstGeom>
                  <a:solidFill>
                    <a:srgbClr val="4730B7"/>
                  </a:solidFill>
                  <a:ln w="3810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b="1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3" name="ïṥḻïḍé"/>
                  <p:cNvSpPr>
                    <a:spLocks/>
                  </p:cNvSpPr>
                  <p:nvPr/>
                </p:nvSpPr>
                <p:spPr bwMode="auto">
                  <a:xfrm>
                    <a:off x="5809844" y="2390028"/>
                    <a:ext cx="380293" cy="366291"/>
                  </a:xfrm>
                  <a:custGeom>
                    <a:avLst/>
                    <a:gdLst>
                      <a:gd name="connsiteX0" fmla="*/ 297615 w 597921"/>
                      <a:gd name="connsiteY0" fmla="*/ 96957 h 598324"/>
                      <a:gd name="connsiteX1" fmla="*/ 323434 w 597921"/>
                      <a:gd name="connsiteY1" fmla="*/ 122740 h 598324"/>
                      <a:gd name="connsiteX2" fmla="*/ 323434 w 597921"/>
                      <a:gd name="connsiteY2" fmla="*/ 289852 h 598324"/>
                      <a:gd name="connsiteX3" fmla="*/ 462572 w 597921"/>
                      <a:gd name="connsiteY3" fmla="*/ 289852 h 598324"/>
                      <a:gd name="connsiteX4" fmla="*/ 487913 w 597921"/>
                      <a:gd name="connsiteY4" fmla="*/ 315157 h 598324"/>
                      <a:gd name="connsiteX5" fmla="*/ 462572 w 597921"/>
                      <a:gd name="connsiteY5" fmla="*/ 340463 h 598324"/>
                      <a:gd name="connsiteX6" fmla="*/ 297615 w 597921"/>
                      <a:gd name="connsiteY6" fmla="*/ 340463 h 598324"/>
                      <a:gd name="connsiteX7" fmla="*/ 272274 w 597921"/>
                      <a:gd name="connsiteY7" fmla="*/ 315157 h 598324"/>
                      <a:gd name="connsiteX8" fmla="*/ 272274 w 597921"/>
                      <a:gd name="connsiteY8" fmla="*/ 122740 h 598324"/>
                      <a:gd name="connsiteX9" fmla="*/ 297615 w 597921"/>
                      <a:gd name="connsiteY9" fmla="*/ 96957 h 598324"/>
                      <a:gd name="connsiteX10" fmla="*/ 298127 w 597921"/>
                      <a:gd name="connsiteY10" fmla="*/ 0 h 598324"/>
                      <a:gd name="connsiteX11" fmla="*/ 597921 w 597921"/>
                      <a:gd name="connsiteY11" fmla="*/ 299401 h 598324"/>
                      <a:gd name="connsiteX12" fmla="*/ 298127 w 597921"/>
                      <a:gd name="connsiteY12" fmla="*/ 598324 h 598324"/>
                      <a:gd name="connsiteX13" fmla="*/ 35150 w 597921"/>
                      <a:gd name="connsiteY13" fmla="*/ 442177 h 598324"/>
                      <a:gd name="connsiteX14" fmla="*/ 34194 w 597921"/>
                      <a:gd name="connsiteY14" fmla="*/ 432149 h 598324"/>
                      <a:gd name="connsiteX15" fmla="*/ 40410 w 597921"/>
                      <a:gd name="connsiteY15" fmla="*/ 424509 h 598324"/>
                      <a:gd name="connsiteX16" fmla="*/ 74836 w 597921"/>
                      <a:gd name="connsiteY16" fmla="*/ 407796 h 598324"/>
                      <a:gd name="connsiteX17" fmla="*/ 91571 w 597921"/>
                      <a:gd name="connsiteY17" fmla="*/ 413049 h 598324"/>
                      <a:gd name="connsiteX18" fmla="*/ 298127 w 597921"/>
                      <a:gd name="connsiteY18" fmla="*/ 534815 h 598324"/>
                      <a:gd name="connsiteX19" fmla="*/ 534328 w 597921"/>
                      <a:gd name="connsiteY19" fmla="*/ 299401 h 598324"/>
                      <a:gd name="connsiteX20" fmla="*/ 298127 w 597921"/>
                      <a:gd name="connsiteY20" fmla="*/ 63509 h 598324"/>
                      <a:gd name="connsiteX21" fmla="*/ 145123 w 597921"/>
                      <a:gd name="connsiteY21" fmla="*/ 120333 h 598324"/>
                      <a:gd name="connsiteX22" fmla="*/ 200587 w 597921"/>
                      <a:gd name="connsiteY22" fmla="*/ 142299 h 598324"/>
                      <a:gd name="connsiteX23" fmla="*/ 208237 w 597921"/>
                      <a:gd name="connsiteY23" fmla="*/ 152327 h 598324"/>
                      <a:gd name="connsiteX24" fmla="*/ 203456 w 597921"/>
                      <a:gd name="connsiteY24" fmla="*/ 164265 h 598324"/>
                      <a:gd name="connsiteX25" fmla="*/ 48060 w 597921"/>
                      <a:gd name="connsiteY25" fmla="*/ 285553 h 598324"/>
                      <a:gd name="connsiteX26" fmla="*/ 35150 w 597921"/>
                      <a:gd name="connsiteY26" fmla="*/ 287463 h 598324"/>
                      <a:gd name="connsiteX27" fmla="*/ 27500 w 597921"/>
                      <a:gd name="connsiteY27" fmla="*/ 277435 h 598324"/>
                      <a:gd name="connsiteX28" fmla="*/ 246 w 597921"/>
                      <a:gd name="connsiteY28" fmla="*/ 82132 h 598324"/>
                      <a:gd name="connsiteX29" fmla="*/ 4550 w 597921"/>
                      <a:gd name="connsiteY29" fmla="*/ 70194 h 598324"/>
                      <a:gd name="connsiteX30" fmla="*/ 17459 w 597921"/>
                      <a:gd name="connsiteY30" fmla="*/ 68762 h 598324"/>
                      <a:gd name="connsiteX31" fmla="*/ 80574 w 597921"/>
                      <a:gd name="connsiteY31" fmla="*/ 94070 h 598324"/>
                      <a:gd name="connsiteX32" fmla="*/ 298127 w 597921"/>
                      <a:gd name="connsiteY32" fmla="*/ 0 h 5983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597921" h="598324">
                        <a:moveTo>
                          <a:pt x="297615" y="96957"/>
                        </a:moveTo>
                        <a:cubicBezTo>
                          <a:pt x="311959" y="96957"/>
                          <a:pt x="323434" y="108416"/>
                          <a:pt x="323434" y="122740"/>
                        </a:cubicBezTo>
                        <a:lnTo>
                          <a:pt x="323434" y="289852"/>
                        </a:lnTo>
                        <a:lnTo>
                          <a:pt x="462572" y="289852"/>
                        </a:lnTo>
                        <a:cubicBezTo>
                          <a:pt x="476438" y="289852"/>
                          <a:pt x="487913" y="301311"/>
                          <a:pt x="487913" y="315157"/>
                        </a:cubicBezTo>
                        <a:cubicBezTo>
                          <a:pt x="487913" y="329004"/>
                          <a:pt x="476438" y="340463"/>
                          <a:pt x="462572" y="340463"/>
                        </a:cubicBezTo>
                        <a:lnTo>
                          <a:pt x="297615" y="340463"/>
                        </a:lnTo>
                        <a:cubicBezTo>
                          <a:pt x="283749" y="340463"/>
                          <a:pt x="272274" y="329004"/>
                          <a:pt x="272274" y="315157"/>
                        </a:cubicBezTo>
                        <a:lnTo>
                          <a:pt x="272274" y="122740"/>
                        </a:lnTo>
                        <a:cubicBezTo>
                          <a:pt x="272274" y="108416"/>
                          <a:pt x="283749" y="96957"/>
                          <a:pt x="297615" y="96957"/>
                        </a:cubicBezTo>
                        <a:close/>
                        <a:moveTo>
                          <a:pt x="298127" y="0"/>
                        </a:moveTo>
                        <a:cubicBezTo>
                          <a:pt x="463564" y="0"/>
                          <a:pt x="597921" y="134181"/>
                          <a:pt x="597921" y="299401"/>
                        </a:cubicBezTo>
                        <a:cubicBezTo>
                          <a:pt x="597921" y="464143"/>
                          <a:pt x="463564" y="598324"/>
                          <a:pt x="298127" y="598324"/>
                        </a:cubicBezTo>
                        <a:cubicBezTo>
                          <a:pt x="188155" y="598324"/>
                          <a:pt x="87268" y="538635"/>
                          <a:pt x="35150" y="442177"/>
                        </a:cubicBezTo>
                        <a:cubicBezTo>
                          <a:pt x="33238" y="438835"/>
                          <a:pt x="32760" y="435492"/>
                          <a:pt x="34194" y="432149"/>
                        </a:cubicBezTo>
                        <a:cubicBezTo>
                          <a:pt x="35150" y="428807"/>
                          <a:pt x="37541" y="425942"/>
                          <a:pt x="40410" y="424509"/>
                        </a:cubicBezTo>
                        <a:lnTo>
                          <a:pt x="74836" y="407796"/>
                        </a:lnTo>
                        <a:cubicBezTo>
                          <a:pt x="81052" y="404931"/>
                          <a:pt x="88702" y="407319"/>
                          <a:pt x="91571" y="413049"/>
                        </a:cubicBezTo>
                        <a:cubicBezTo>
                          <a:pt x="133169" y="488018"/>
                          <a:pt x="212540" y="534815"/>
                          <a:pt x="298127" y="534815"/>
                        </a:cubicBezTo>
                        <a:cubicBezTo>
                          <a:pt x="428181" y="534815"/>
                          <a:pt x="534328" y="429284"/>
                          <a:pt x="534328" y="299401"/>
                        </a:cubicBezTo>
                        <a:cubicBezTo>
                          <a:pt x="534328" y="169517"/>
                          <a:pt x="428181" y="63509"/>
                          <a:pt x="298127" y="63509"/>
                        </a:cubicBezTo>
                        <a:cubicBezTo>
                          <a:pt x="242185" y="63509"/>
                          <a:pt x="187677" y="83565"/>
                          <a:pt x="145123" y="120333"/>
                        </a:cubicBezTo>
                        <a:lnTo>
                          <a:pt x="200587" y="142299"/>
                        </a:lnTo>
                        <a:cubicBezTo>
                          <a:pt x="204890" y="144209"/>
                          <a:pt x="207759" y="148029"/>
                          <a:pt x="208237" y="152327"/>
                        </a:cubicBezTo>
                        <a:cubicBezTo>
                          <a:pt x="208715" y="157102"/>
                          <a:pt x="207281" y="161399"/>
                          <a:pt x="203456" y="164265"/>
                        </a:cubicBezTo>
                        <a:lnTo>
                          <a:pt x="48060" y="285553"/>
                        </a:lnTo>
                        <a:cubicBezTo>
                          <a:pt x="44235" y="288418"/>
                          <a:pt x="39454" y="289373"/>
                          <a:pt x="35150" y="287463"/>
                        </a:cubicBezTo>
                        <a:cubicBezTo>
                          <a:pt x="31325" y="285553"/>
                          <a:pt x="27978" y="281733"/>
                          <a:pt x="27500" y="277435"/>
                        </a:cubicBezTo>
                        <a:lnTo>
                          <a:pt x="246" y="82132"/>
                        </a:lnTo>
                        <a:cubicBezTo>
                          <a:pt x="-710" y="77835"/>
                          <a:pt x="1203" y="73060"/>
                          <a:pt x="4550" y="70194"/>
                        </a:cubicBezTo>
                        <a:cubicBezTo>
                          <a:pt x="8375" y="67807"/>
                          <a:pt x="13156" y="66852"/>
                          <a:pt x="17459" y="68762"/>
                        </a:cubicBezTo>
                        <a:lnTo>
                          <a:pt x="80574" y="94070"/>
                        </a:lnTo>
                        <a:cubicBezTo>
                          <a:pt x="137472" y="33426"/>
                          <a:pt x="214931" y="0"/>
                          <a:pt x="298127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</p:spPr>
                <p:txBody>
                  <a:bodyPr anchor="ctr"/>
                  <a:lstStyle/>
                  <a:p>
                    <a:pPr algn="ctr"/>
                    <a:endParaRPr b="1"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16" name="îṩlíḍé"/>
                <p:cNvGrpSpPr/>
                <p:nvPr/>
              </p:nvGrpSpPr>
              <p:grpSpPr>
                <a:xfrm>
                  <a:off x="6739406" y="2923149"/>
                  <a:ext cx="463934" cy="463934"/>
                  <a:chOff x="3909160" y="2249137"/>
                  <a:chExt cx="648072" cy="648072"/>
                </a:xfrm>
              </p:grpSpPr>
              <p:sp>
                <p:nvSpPr>
                  <p:cNvPr id="20" name="ïṩḻïḑé"/>
                  <p:cNvSpPr/>
                  <p:nvPr/>
                </p:nvSpPr>
                <p:spPr>
                  <a:xfrm>
                    <a:off x="3909160" y="2249137"/>
                    <a:ext cx="648072" cy="648072"/>
                  </a:xfrm>
                  <a:prstGeom prst="ellipse">
                    <a:avLst/>
                  </a:prstGeom>
                  <a:solidFill>
                    <a:srgbClr val="4730B7"/>
                  </a:solidFill>
                  <a:ln w="3810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b="1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1" name="íṡḷïḑé"/>
                  <p:cNvSpPr>
                    <a:spLocks/>
                  </p:cNvSpPr>
                  <p:nvPr/>
                </p:nvSpPr>
                <p:spPr bwMode="auto">
                  <a:xfrm>
                    <a:off x="4043050" y="2390028"/>
                    <a:ext cx="380293" cy="366291"/>
                  </a:xfrm>
                  <a:custGeom>
                    <a:avLst/>
                    <a:gdLst>
                      <a:gd name="T0" fmla="*/ 3413 w 6827"/>
                      <a:gd name="T1" fmla="*/ 0 h 5912"/>
                      <a:gd name="T2" fmla="*/ 0 w 6827"/>
                      <a:gd name="T3" fmla="*/ 5912 h 5912"/>
                      <a:gd name="T4" fmla="*/ 6827 w 6827"/>
                      <a:gd name="T5" fmla="*/ 5912 h 5912"/>
                      <a:gd name="T6" fmla="*/ 3413 w 6827"/>
                      <a:gd name="T7" fmla="*/ 0 h 5912"/>
                      <a:gd name="T8" fmla="*/ 3413 w 6827"/>
                      <a:gd name="T9" fmla="*/ 972 h 5912"/>
                      <a:gd name="T10" fmla="*/ 4489 w 6827"/>
                      <a:gd name="T11" fmla="*/ 2835 h 5912"/>
                      <a:gd name="T12" fmla="*/ 2338 w 6827"/>
                      <a:gd name="T13" fmla="*/ 2835 h 5912"/>
                      <a:gd name="T14" fmla="*/ 3413 w 6827"/>
                      <a:gd name="T15" fmla="*/ 972 h 5912"/>
                      <a:gd name="T16" fmla="*/ 842 w 6827"/>
                      <a:gd name="T17" fmla="*/ 5426 h 5912"/>
                      <a:gd name="T18" fmla="*/ 1917 w 6827"/>
                      <a:gd name="T19" fmla="*/ 3564 h 5912"/>
                      <a:gd name="T20" fmla="*/ 2993 w 6827"/>
                      <a:gd name="T21" fmla="*/ 5426 h 5912"/>
                      <a:gd name="T22" fmla="*/ 842 w 6827"/>
                      <a:gd name="T23" fmla="*/ 5426 h 5912"/>
                      <a:gd name="T24" fmla="*/ 2338 w 6827"/>
                      <a:gd name="T25" fmla="*/ 3321 h 5912"/>
                      <a:gd name="T26" fmla="*/ 4489 w 6827"/>
                      <a:gd name="T27" fmla="*/ 3321 h 5912"/>
                      <a:gd name="T28" fmla="*/ 3413 w 6827"/>
                      <a:gd name="T29" fmla="*/ 5183 h 5912"/>
                      <a:gd name="T30" fmla="*/ 2338 w 6827"/>
                      <a:gd name="T31" fmla="*/ 3321 h 5912"/>
                      <a:gd name="T32" fmla="*/ 4910 w 6827"/>
                      <a:gd name="T33" fmla="*/ 3564 h 5912"/>
                      <a:gd name="T34" fmla="*/ 5985 w 6827"/>
                      <a:gd name="T35" fmla="*/ 5426 h 5912"/>
                      <a:gd name="T36" fmla="*/ 3834 w 6827"/>
                      <a:gd name="T37" fmla="*/ 5426 h 5912"/>
                      <a:gd name="T38" fmla="*/ 4910 w 6827"/>
                      <a:gd name="T39" fmla="*/ 3564 h 59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6827" h="5912">
                        <a:moveTo>
                          <a:pt x="3413" y="0"/>
                        </a:moveTo>
                        <a:lnTo>
                          <a:pt x="0" y="5912"/>
                        </a:lnTo>
                        <a:lnTo>
                          <a:pt x="6827" y="5912"/>
                        </a:lnTo>
                        <a:lnTo>
                          <a:pt x="3413" y="0"/>
                        </a:lnTo>
                        <a:close/>
                        <a:moveTo>
                          <a:pt x="3413" y="972"/>
                        </a:moveTo>
                        <a:lnTo>
                          <a:pt x="4489" y="2835"/>
                        </a:lnTo>
                        <a:lnTo>
                          <a:pt x="2338" y="2835"/>
                        </a:lnTo>
                        <a:lnTo>
                          <a:pt x="3413" y="972"/>
                        </a:lnTo>
                        <a:close/>
                        <a:moveTo>
                          <a:pt x="842" y="5426"/>
                        </a:moveTo>
                        <a:lnTo>
                          <a:pt x="1917" y="3564"/>
                        </a:lnTo>
                        <a:lnTo>
                          <a:pt x="2993" y="5426"/>
                        </a:lnTo>
                        <a:lnTo>
                          <a:pt x="842" y="5426"/>
                        </a:lnTo>
                        <a:close/>
                        <a:moveTo>
                          <a:pt x="2338" y="3321"/>
                        </a:moveTo>
                        <a:lnTo>
                          <a:pt x="4489" y="3321"/>
                        </a:lnTo>
                        <a:lnTo>
                          <a:pt x="3413" y="5183"/>
                        </a:lnTo>
                        <a:lnTo>
                          <a:pt x="2338" y="3321"/>
                        </a:lnTo>
                        <a:close/>
                        <a:moveTo>
                          <a:pt x="4910" y="3564"/>
                        </a:moveTo>
                        <a:lnTo>
                          <a:pt x="5985" y="5426"/>
                        </a:lnTo>
                        <a:lnTo>
                          <a:pt x="3834" y="5426"/>
                        </a:lnTo>
                        <a:lnTo>
                          <a:pt x="4910" y="3564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</p:spPr>
                <p:txBody>
                  <a:bodyPr anchor="ctr"/>
                  <a:lstStyle/>
                  <a:p>
                    <a:pPr algn="ctr"/>
                    <a:endParaRPr b="1"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17" name="iṡ1îḋé"/>
                <p:cNvGrpSpPr/>
                <p:nvPr/>
              </p:nvGrpSpPr>
              <p:grpSpPr>
                <a:xfrm>
                  <a:off x="5021053" y="2923149"/>
                  <a:ext cx="463934" cy="463934"/>
                  <a:chOff x="4792557" y="2249137"/>
                  <a:chExt cx="648072" cy="648072"/>
                </a:xfrm>
              </p:grpSpPr>
              <p:sp>
                <p:nvSpPr>
                  <p:cNvPr id="18" name="íŝľíḋe"/>
                  <p:cNvSpPr/>
                  <p:nvPr/>
                </p:nvSpPr>
                <p:spPr>
                  <a:xfrm>
                    <a:off x="4792557" y="2249137"/>
                    <a:ext cx="648072" cy="648072"/>
                  </a:xfrm>
                  <a:prstGeom prst="ellipse">
                    <a:avLst/>
                  </a:prstGeom>
                  <a:solidFill>
                    <a:srgbClr val="4730B7"/>
                  </a:solidFill>
                  <a:ln w="3810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b="1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9" name="î$ļíḑè"/>
                  <p:cNvSpPr>
                    <a:spLocks/>
                  </p:cNvSpPr>
                  <p:nvPr/>
                </p:nvSpPr>
                <p:spPr bwMode="auto">
                  <a:xfrm>
                    <a:off x="4926447" y="2390028"/>
                    <a:ext cx="380293" cy="366291"/>
                  </a:xfrm>
                  <a:custGeom>
                    <a:avLst/>
                    <a:gdLst>
                      <a:gd name="T0" fmla="*/ 4096 w 6827"/>
                      <a:gd name="T1" fmla="*/ 4551 h 6827"/>
                      <a:gd name="T2" fmla="*/ 6258 w 6827"/>
                      <a:gd name="T3" fmla="*/ 4096 h 6827"/>
                      <a:gd name="T4" fmla="*/ 2348 w 6827"/>
                      <a:gd name="T5" fmla="*/ 4911 h 6827"/>
                      <a:gd name="T6" fmla="*/ 569 w 6827"/>
                      <a:gd name="T7" fmla="*/ 4551 h 6827"/>
                      <a:gd name="T8" fmla="*/ 569 w 6827"/>
                      <a:gd name="T9" fmla="*/ 3982 h 6827"/>
                      <a:gd name="T10" fmla="*/ 1707 w 6827"/>
                      <a:gd name="T11" fmla="*/ 2503 h 6827"/>
                      <a:gd name="T12" fmla="*/ 3868 w 6827"/>
                      <a:gd name="T13" fmla="*/ 2731 h 6827"/>
                      <a:gd name="T14" fmla="*/ 5827 w 6827"/>
                      <a:gd name="T15" fmla="*/ 2004 h 6827"/>
                      <a:gd name="T16" fmla="*/ 6258 w 6827"/>
                      <a:gd name="T17" fmla="*/ 1820 h 6827"/>
                      <a:gd name="T18" fmla="*/ 4779 w 6827"/>
                      <a:gd name="T19" fmla="*/ 0 h 6827"/>
                      <a:gd name="T20" fmla="*/ 2854 w 6827"/>
                      <a:gd name="T21" fmla="*/ 2381 h 6827"/>
                      <a:gd name="T22" fmla="*/ 1239 w 6827"/>
                      <a:gd name="T23" fmla="*/ 2257 h 6827"/>
                      <a:gd name="T24" fmla="*/ 569 w 6827"/>
                      <a:gd name="T25" fmla="*/ 2844 h 6827"/>
                      <a:gd name="T26" fmla="*/ 569 w 6827"/>
                      <a:gd name="T27" fmla="*/ 2276 h 6827"/>
                      <a:gd name="T28" fmla="*/ 569 w 6827"/>
                      <a:gd name="T29" fmla="*/ 1707 h 6827"/>
                      <a:gd name="T30" fmla="*/ 569 w 6827"/>
                      <a:gd name="T31" fmla="*/ 1138 h 6827"/>
                      <a:gd name="T32" fmla="*/ 569 w 6827"/>
                      <a:gd name="T33" fmla="*/ 569 h 6827"/>
                      <a:gd name="T34" fmla="*/ 341 w 6827"/>
                      <a:gd name="T35" fmla="*/ 0 h 6827"/>
                      <a:gd name="T36" fmla="*/ 114 w 6827"/>
                      <a:gd name="T37" fmla="*/ 569 h 6827"/>
                      <a:gd name="T38" fmla="*/ 114 w 6827"/>
                      <a:gd name="T39" fmla="*/ 1138 h 6827"/>
                      <a:gd name="T40" fmla="*/ 114 w 6827"/>
                      <a:gd name="T41" fmla="*/ 1707 h 6827"/>
                      <a:gd name="T42" fmla="*/ 114 w 6827"/>
                      <a:gd name="T43" fmla="*/ 2276 h 6827"/>
                      <a:gd name="T44" fmla="*/ 114 w 6827"/>
                      <a:gd name="T45" fmla="*/ 2844 h 6827"/>
                      <a:gd name="T46" fmla="*/ 114 w 6827"/>
                      <a:gd name="T47" fmla="*/ 3413 h 6827"/>
                      <a:gd name="T48" fmla="*/ 114 w 6827"/>
                      <a:gd name="T49" fmla="*/ 3982 h 6827"/>
                      <a:gd name="T50" fmla="*/ 114 w 6827"/>
                      <a:gd name="T51" fmla="*/ 4551 h 6827"/>
                      <a:gd name="T52" fmla="*/ 114 w 6827"/>
                      <a:gd name="T53" fmla="*/ 5120 h 6827"/>
                      <a:gd name="T54" fmla="*/ 114 w 6827"/>
                      <a:gd name="T55" fmla="*/ 5689 h 6827"/>
                      <a:gd name="T56" fmla="*/ 114 w 6827"/>
                      <a:gd name="T57" fmla="*/ 6258 h 6827"/>
                      <a:gd name="T58" fmla="*/ 683 w 6827"/>
                      <a:gd name="T59" fmla="*/ 6713 h 6827"/>
                      <a:gd name="T60" fmla="*/ 1252 w 6827"/>
                      <a:gd name="T61" fmla="*/ 6713 h 6827"/>
                      <a:gd name="T62" fmla="*/ 1820 w 6827"/>
                      <a:gd name="T63" fmla="*/ 6713 h 6827"/>
                      <a:gd name="T64" fmla="*/ 2389 w 6827"/>
                      <a:gd name="T65" fmla="*/ 6713 h 6827"/>
                      <a:gd name="T66" fmla="*/ 2958 w 6827"/>
                      <a:gd name="T67" fmla="*/ 6713 h 6827"/>
                      <a:gd name="T68" fmla="*/ 3527 w 6827"/>
                      <a:gd name="T69" fmla="*/ 6713 h 6827"/>
                      <a:gd name="T70" fmla="*/ 4096 w 6827"/>
                      <a:gd name="T71" fmla="*/ 6713 h 6827"/>
                      <a:gd name="T72" fmla="*/ 4665 w 6827"/>
                      <a:gd name="T73" fmla="*/ 6713 h 6827"/>
                      <a:gd name="T74" fmla="*/ 5234 w 6827"/>
                      <a:gd name="T75" fmla="*/ 6713 h 6827"/>
                      <a:gd name="T76" fmla="*/ 5803 w 6827"/>
                      <a:gd name="T77" fmla="*/ 6713 h 6827"/>
                      <a:gd name="T78" fmla="*/ 6371 w 6827"/>
                      <a:gd name="T79" fmla="*/ 6713 h 6827"/>
                      <a:gd name="T80" fmla="*/ 6827 w 6827"/>
                      <a:gd name="T81" fmla="*/ 6485 h 6827"/>
                      <a:gd name="T82" fmla="*/ 6371 w 6827"/>
                      <a:gd name="T83" fmla="*/ 6258 h 6827"/>
                      <a:gd name="T84" fmla="*/ 5803 w 6827"/>
                      <a:gd name="T85" fmla="*/ 6258 h 6827"/>
                      <a:gd name="T86" fmla="*/ 5234 w 6827"/>
                      <a:gd name="T87" fmla="*/ 6258 h 6827"/>
                      <a:gd name="T88" fmla="*/ 4665 w 6827"/>
                      <a:gd name="T89" fmla="*/ 6258 h 6827"/>
                      <a:gd name="T90" fmla="*/ 4096 w 6827"/>
                      <a:gd name="T91" fmla="*/ 6258 h 6827"/>
                      <a:gd name="T92" fmla="*/ 3527 w 6827"/>
                      <a:gd name="T93" fmla="*/ 6258 h 6827"/>
                      <a:gd name="T94" fmla="*/ 2958 w 6827"/>
                      <a:gd name="T95" fmla="*/ 6258 h 6827"/>
                      <a:gd name="T96" fmla="*/ 2389 w 6827"/>
                      <a:gd name="T97" fmla="*/ 6258 h 6827"/>
                      <a:gd name="T98" fmla="*/ 1820 w 6827"/>
                      <a:gd name="T99" fmla="*/ 6258 h 6827"/>
                      <a:gd name="T100" fmla="*/ 1252 w 6827"/>
                      <a:gd name="T101" fmla="*/ 6258 h 6827"/>
                      <a:gd name="T102" fmla="*/ 683 w 6827"/>
                      <a:gd name="T103" fmla="*/ 6258 h 682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</a:cxnLst>
                    <a:rect l="0" t="0" r="r" b="b"/>
                    <a:pathLst>
                      <a:path w="6827" h="6827">
                        <a:moveTo>
                          <a:pt x="1263" y="5234"/>
                        </a:moveTo>
                        <a:cubicBezTo>
                          <a:pt x="1316" y="5493"/>
                          <a:pt x="1546" y="5689"/>
                          <a:pt x="1820" y="5689"/>
                        </a:cubicBezTo>
                        <a:cubicBezTo>
                          <a:pt x="2114" y="5689"/>
                          <a:pt x="2354" y="5464"/>
                          <a:pt x="2383" y="5178"/>
                        </a:cubicBezTo>
                        <a:lnTo>
                          <a:pt x="3568" y="4191"/>
                        </a:lnTo>
                        <a:cubicBezTo>
                          <a:pt x="3652" y="4401"/>
                          <a:pt x="3856" y="4551"/>
                          <a:pt x="4096" y="4551"/>
                        </a:cubicBezTo>
                        <a:cubicBezTo>
                          <a:pt x="4348" y="4551"/>
                          <a:pt x="4560" y="4385"/>
                          <a:pt x="4635" y="4157"/>
                        </a:cubicBezTo>
                        <a:lnTo>
                          <a:pt x="5696" y="4736"/>
                        </a:lnTo>
                        <a:cubicBezTo>
                          <a:pt x="5732" y="5016"/>
                          <a:pt x="5969" y="5234"/>
                          <a:pt x="6258" y="5234"/>
                        </a:cubicBezTo>
                        <a:cubicBezTo>
                          <a:pt x="6571" y="5234"/>
                          <a:pt x="6827" y="4979"/>
                          <a:pt x="6827" y="4665"/>
                        </a:cubicBezTo>
                        <a:cubicBezTo>
                          <a:pt x="6827" y="4351"/>
                          <a:pt x="6571" y="4096"/>
                          <a:pt x="6258" y="4096"/>
                        </a:cubicBezTo>
                        <a:cubicBezTo>
                          <a:pt x="6006" y="4096"/>
                          <a:pt x="5794" y="4262"/>
                          <a:pt x="5719" y="4490"/>
                        </a:cubicBezTo>
                        <a:lnTo>
                          <a:pt x="4658" y="3911"/>
                        </a:lnTo>
                        <a:cubicBezTo>
                          <a:pt x="4622" y="3631"/>
                          <a:pt x="4385" y="3413"/>
                          <a:pt x="4096" y="3413"/>
                        </a:cubicBezTo>
                        <a:cubicBezTo>
                          <a:pt x="3802" y="3413"/>
                          <a:pt x="3563" y="3638"/>
                          <a:pt x="3533" y="3924"/>
                        </a:cubicBezTo>
                        <a:lnTo>
                          <a:pt x="2348" y="4911"/>
                        </a:lnTo>
                        <a:cubicBezTo>
                          <a:pt x="2265" y="4701"/>
                          <a:pt x="2060" y="4551"/>
                          <a:pt x="1820" y="4551"/>
                        </a:cubicBezTo>
                        <a:cubicBezTo>
                          <a:pt x="1546" y="4551"/>
                          <a:pt x="1316" y="4747"/>
                          <a:pt x="1263" y="5006"/>
                        </a:cubicBezTo>
                        <a:lnTo>
                          <a:pt x="455" y="5006"/>
                        </a:lnTo>
                        <a:lnTo>
                          <a:pt x="455" y="4551"/>
                        </a:lnTo>
                        <a:lnTo>
                          <a:pt x="569" y="4551"/>
                        </a:lnTo>
                        <a:cubicBezTo>
                          <a:pt x="632" y="4551"/>
                          <a:pt x="683" y="4500"/>
                          <a:pt x="683" y="4437"/>
                        </a:cubicBezTo>
                        <a:cubicBezTo>
                          <a:pt x="683" y="4374"/>
                          <a:pt x="632" y="4324"/>
                          <a:pt x="569" y="4324"/>
                        </a:cubicBezTo>
                        <a:lnTo>
                          <a:pt x="455" y="4324"/>
                        </a:lnTo>
                        <a:lnTo>
                          <a:pt x="455" y="3982"/>
                        </a:lnTo>
                        <a:lnTo>
                          <a:pt x="569" y="3982"/>
                        </a:lnTo>
                        <a:cubicBezTo>
                          <a:pt x="632" y="3982"/>
                          <a:pt x="683" y="3931"/>
                          <a:pt x="683" y="3868"/>
                        </a:cubicBezTo>
                        <a:cubicBezTo>
                          <a:pt x="683" y="3806"/>
                          <a:pt x="632" y="3755"/>
                          <a:pt x="569" y="3755"/>
                        </a:cubicBezTo>
                        <a:lnTo>
                          <a:pt x="480" y="3755"/>
                        </a:lnTo>
                        <a:lnTo>
                          <a:pt x="1407" y="2416"/>
                        </a:lnTo>
                        <a:cubicBezTo>
                          <a:pt x="1494" y="2470"/>
                          <a:pt x="1596" y="2503"/>
                          <a:pt x="1707" y="2503"/>
                        </a:cubicBezTo>
                        <a:cubicBezTo>
                          <a:pt x="1888" y="2503"/>
                          <a:pt x="2048" y="2416"/>
                          <a:pt x="2152" y="2284"/>
                        </a:cubicBezTo>
                        <a:lnTo>
                          <a:pt x="2752" y="2584"/>
                        </a:lnTo>
                        <a:cubicBezTo>
                          <a:pt x="2740" y="2631"/>
                          <a:pt x="2731" y="2680"/>
                          <a:pt x="2731" y="2731"/>
                        </a:cubicBezTo>
                        <a:cubicBezTo>
                          <a:pt x="2731" y="3044"/>
                          <a:pt x="2986" y="3300"/>
                          <a:pt x="3300" y="3300"/>
                        </a:cubicBezTo>
                        <a:cubicBezTo>
                          <a:pt x="3613" y="3300"/>
                          <a:pt x="3868" y="3044"/>
                          <a:pt x="3868" y="2731"/>
                        </a:cubicBezTo>
                        <a:cubicBezTo>
                          <a:pt x="3868" y="2608"/>
                          <a:pt x="3829" y="2496"/>
                          <a:pt x="3763" y="2403"/>
                        </a:cubicBezTo>
                        <a:lnTo>
                          <a:pt x="4488" y="1055"/>
                        </a:lnTo>
                        <a:cubicBezTo>
                          <a:pt x="4574" y="1107"/>
                          <a:pt x="4672" y="1138"/>
                          <a:pt x="4779" y="1138"/>
                        </a:cubicBezTo>
                        <a:cubicBezTo>
                          <a:pt x="4891" y="1138"/>
                          <a:pt x="4995" y="1104"/>
                          <a:pt x="5083" y="1048"/>
                        </a:cubicBezTo>
                        <a:lnTo>
                          <a:pt x="5827" y="2004"/>
                        </a:lnTo>
                        <a:cubicBezTo>
                          <a:pt x="5829" y="2007"/>
                          <a:pt x="5833" y="2009"/>
                          <a:pt x="5836" y="2011"/>
                        </a:cubicBezTo>
                        <a:cubicBezTo>
                          <a:pt x="5745" y="2112"/>
                          <a:pt x="5689" y="2244"/>
                          <a:pt x="5689" y="2389"/>
                        </a:cubicBezTo>
                        <a:cubicBezTo>
                          <a:pt x="5689" y="2703"/>
                          <a:pt x="5944" y="2958"/>
                          <a:pt x="6258" y="2958"/>
                        </a:cubicBezTo>
                        <a:cubicBezTo>
                          <a:pt x="6571" y="2958"/>
                          <a:pt x="6827" y="2703"/>
                          <a:pt x="6827" y="2389"/>
                        </a:cubicBezTo>
                        <a:cubicBezTo>
                          <a:pt x="6827" y="2076"/>
                          <a:pt x="6571" y="1820"/>
                          <a:pt x="6258" y="1820"/>
                        </a:cubicBezTo>
                        <a:cubicBezTo>
                          <a:pt x="6170" y="1820"/>
                          <a:pt x="6087" y="1842"/>
                          <a:pt x="6013" y="1878"/>
                        </a:cubicBezTo>
                        <a:cubicBezTo>
                          <a:pt x="6010" y="1874"/>
                          <a:pt x="6010" y="1869"/>
                          <a:pt x="6006" y="1864"/>
                        </a:cubicBezTo>
                        <a:lnTo>
                          <a:pt x="5248" y="890"/>
                        </a:lnTo>
                        <a:cubicBezTo>
                          <a:pt x="5311" y="798"/>
                          <a:pt x="5348" y="688"/>
                          <a:pt x="5348" y="569"/>
                        </a:cubicBezTo>
                        <a:cubicBezTo>
                          <a:pt x="5348" y="255"/>
                          <a:pt x="5092" y="0"/>
                          <a:pt x="4779" y="0"/>
                        </a:cubicBezTo>
                        <a:cubicBezTo>
                          <a:pt x="4465" y="0"/>
                          <a:pt x="4210" y="255"/>
                          <a:pt x="4210" y="569"/>
                        </a:cubicBezTo>
                        <a:cubicBezTo>
                          <a:pt x="4210" y="691"/>
                          <a:pt x="4249" y="804"/>
                          <a:pt x="4315" y="897"/>
                        </a:cubicBezTo>
                        <a:lnTo>
                          <a:pt x="3590" y="2244"/>
                        </a:lnTo>
                        <a:cubicBezTo>
                          <a:pt x="3505" y="2193"/>
                          <a:pt x="3406" y="2162"/>
                          <a:pt x="3300" y="2162"/>
                        </a:cubicBezTo>
                        <a:cubicBezTo>
                          <a:pt x="3118" y="2162"/>
                          <a:pt x="2959" y="2248"/>
                          <a:pt x="2854" y="2381"/>
                        </a:cubicBezTo>
                        <a:lnTo>
                          <a:pt x="2254" y="2081"/>
                        </a:lnTo>
                        <a:cubicBezTo>
                          <a:pt x="2267" y="2034"/>
                          <a:pt x="2276" y="1985"/>
                          <a:pt x="2276" y="1934"/>
                        </a:cubicBezTo>
                        <a:cubicBezTo>
                          <a:pt x="2276" y="1621"/>
                          <a:pt x="2020" y="1365"/>
                          <a:pt x="1707" y="1365"/>
                        </a:cubicBezTo>
                        <a:cubicBezTo>
                          <a:pt x="1393" y="1365"/>
                          <a:pt x="1138" y="1621"/>
                          <a:pt x="1138" y="1934"/>
                        </a:cubicBezTo>
                        <a:cubicBezTo>
                          <a:pt x="1138" y="2054"/>
                          <a:pt x="1176" y="2166"/>
                          <a:pt x="1239" y="2257"/>
                        </a:cubicBezTo>
                        <a:lnTo>
                          <a:pt x="593" y="3191"/>
                        </a:lnTo>
                        <a:cubicBezTo>
                          <a:pt x="585" y="3189"/>
                          <a:pt x="578" y="3186"/>
                          <a:pt x="569" y="3186"/>
                        </a:cubicBezTo>
                        <a:lnTo>
                          <a:pt x="455" y="3186"/>
                        </a:lnTo>
                        <a:lnTo>
                          <a:pt x="455" y="2844"/>
                        </a:lnTo>
                        <a:lnTo>
                          <a:pt x="569" y="2844"/>
                        </a:lnTo>
                        <a:cubicBezTo>
                          <a:pt x="632" y="2844"/>
                          <a:pt x="683" y="2794"/>
                          <a:pt x="683" y="2731"/>
                        </a:cubicBezTo>
                        <a:cubicBezTo>
                          <a:pt x="683" y="2668"/>
                          <a:pt x="632" y="2617"/>
                          <a:pt x="569" y="2617"/>
                        </a:cubicBezTo>
                        <a:lnTo>
                          <a:pt x="455" y="2617"/>
                        </a:lnTo>
                        <a:lnTo>
                          <a:pt x="455" y="2276"/>
                        </a:lnTo>
                        <a:lnTo>
                          <a:pt x="569" y="2276"/>
                        </a:lnTo>
                        <a:cubicBezTo>
                          <a:pt x="632" y="2276"/>
                          <a:pt x="683" y="2225"/>
                          <a:pt x="683" y="2162"/>
                        </a:cubicBezTo>
                        <a:cubicBezTo>
                          <a:pt x="683" y="2099"/>
                          <a:pt x="632" y="2048"/>
                          <a:pt x="569" y="2048"/>
                        </a:cubicBezTo>
                        <a:lnTo>
                          <a:pt x="455" y="2048"/>
                        </a:lnTo>
                        <a:lnTo>
                          <a:pt x="455" y="1707"/>
                        </a:lnTo>
                        <a:lnTo>
                          <a:pt x="569" y="1707"/>
                        </a:lnTo>
                        <a:cubicBezTo>
                          <a:pt x="632" y="1707"/>
                          <a:pt x="683" y="1656"/>
                          <a:pt x="683" y="1593"/>
                        </a:cubicBezTo>
                        <a:cubicBezTo>
                          <a:pt x="683" y="1530"/>
                          <a:pt x="632" y="1479"/>
                          <a:pt x="569" y="1479"/>
                        </a:cubicBezTo>
                        <a:lnTo>
                          <a:pt x="455" y="1479"/>
                        </a:lnTo>
                        <a:lnTo>
                          <a:pt x="455" y="1138"/>
                        </a:lnTo>
                        <a:lnTo>
                          <a:pt x="569" y="1138"/>
                        </a:lnTo>
                        <a:cubicBezTo>
                          <a:pt x="632" y="1138"/>
                          <a:pt x="683" y="1087"/>
                          <a:pt x="683" y="1024"/>
                        </a:cubicBezTo>
                        <a:cubicBezTo>
                          <a:pt x="683" y="961"/>
                          <a:pt x="632" y="910"/>
                          <a:pt x="569" y="910"/>
                        </a:cubicBezTo>
                        <a:lnTo>
                          <a:pt x="455" y="910"/>
                        </a:lnTo>
                        <a:lnTo>
                          <a:pt x="455" y="569"/>
                        </a:lnTo>
                        <a:lnTo>
                          <a:pt x="569" y="569"/>
                        </a:lnTo>
                        <a:cubicBezTo>
                          <a:pt x="632" y="569"/>
                          <a:pt x="683" y="518"/>
                          <a:pt x="683" y="455"/>
                        </a:cubicBezTo>
                        <a:cubicBezTo>
                          <a:pt x="683" y="392"/>
                          <a:pt x="632" y="341"/>
                          <a:pt x="569" y="341"/>
                        </a:cubicBezTo>
                        <a:lnTo>
                          <a:pt x="455" y="341"/>
                        </a:lnTo>
                        <a:lnTo>
                          <a:pt x="455" y="114"/>
                        </a:lnTo>
                        <a:cubicBezTo>
                          <a:pt x="455" y="51"/>
                          <a:pt x="404" y="0"/>
                          <a:pt x="341" y="0"/>
                        </a:cubicBezTo>
                        <a:cubicBezTo>
                          <a:pt x="278" y="0"/>
                          <a:pt x="228" y="51"/>
                          <a:pt x="228" y="114"/>
                        </a:cubicBezTo>
                        <a:lnTo>
                          <a:pt x="228" y="341"/>
                        </a:lnTo>
                        <a:lnTo>
                          <a:pt x="114" y="341"/>
                        </a:lnTo>
                        <a:cubicBezTo>
                          <a:pt x="51" y="341"/>
                          <a:pt x="0" y="392"/>
                          <a:pt x="0" y="455"/>
                        </a:cubicBezTo>
                        <a:cubicBezTo>
                          <a:pt x="0" y="518"/>
                          <a:pt x="51" y="569"/>
                          <a:pt x="114" y="569"/>
                        </a:cubicBezTo>
                        <a:lnTo>
                          <a:pt x="228" y="569"/>
                        </a:lnTo>
                        <a:lnTo>
                          <a:pt x="228" y="910"/>
                        </a:lnTo>
                        <a:lnTo>
                          <a:pt x="114" y="910"/>
                        </a:lnTo>
                        <a:cubicBezTo>
                          <a:pt x="51" y="910"/>
                          <a:pt x="0" y="961"/>
                          <a:pt x="0" y="1024"/>
                        </a:cubicBezTo>
                        <a:cubicBezTo>
                          <a:pt x="0" y="1087"/>
                          <a:pt x="51" y="1138"/>
                          <a:pt x="114" y="1138"/>
                        </a:cubicBezTo>
                        <a:lnTo>
                          <a:pt x="228" y="1138"/>
                        </a:lnTo>
                        <a:lnTo>
                          <a:pt x="228" y="1479"/>
                        </a:lnTo>
                        <a:lnTo>
                          <a:pt x="114" y="1479"/>
                        </a:lnTo>
                        <a:cubicBezTo>
                          <a:pt x="51" y="1479"/>
                          <a:pt x="0" y="1530"/>
                          <a:pt x="0" y="1593"/>
                        </a:cubicBezTo>
                        <a:cubicBezTo>
                          <a:pt x="0" y="1656"/>
                          <a:pt x="51" y="1707"/>
                          <a:pt x="114" y="1707"/>
                        </a:cubicBezTo>
                        <a:lnTo>
                          <a:pt x="228" y="1707"/>
                        </a:lnTo>
                        <a:lnTo>
                          <a:pt x="228" y="2048"/>
                        </a:lnTo>
                        <a:lnTo>
                          <a:pt x="114" y="2048"/>
                        </a:lnTo>
                        <a:cubicBezTo>
                          <a:pt x="51" y="2048"/>
                          <a:pt x="0" y="2099"/>
                          <a:pt x="0" y="2162"/>
                        </a:cubicBezTo>
                        <a:cubicBezTo>
                          <a:pt x="0" y="2225"/>
                          <a:pt x="51" y="2276"/>
                          <a:pt x="114" y="2276"/>
                        </a:cubicBezTo>
                        <a:lnTo>
                          <a:pt x="228" y="2276"/>
                        </a:lnTo>
                        <a:lnTo>
                          <a:pt x="228" y="2617"/>
                        </a:lnTo>
                        <a:lnTo>
                          <a:pt x="114" y="2617"/>
                        </a:lnTo>
                        <a:cubicBezTo>
                          <a:pt x="51" y="2617"/>
                          <a:pt x="0" y="2668"/>
                          <a:pt x="0" y="2731"/>
                        </a:cubicBezTo>
                        <a:cubicBezTo>
                          <a:pt x="0" y="2794"/>
                          <a:pt x="51" y="2844"/>
                          <a:pt x="114" y="2844"/>
                        </a:cubicBezTo>
                        <a:lnTo>
                          <a:pt x="228" y="2844"/>
                        </a:lnTo>
                        <a:lnTo>
                          <a:pt x="228" y="3186"/>
                        </a:lnTo>
                        <a:lnTo>
                          <a:pt x="114" y="3186"/>
                        </a:lnTo>
                        <a:cubicBezTo>
                          <a:pt x="51" y="3186"/>
                          <a:pt x="0" y="3237"/>
                          <a:pt x="0" y="3300"/>
                        </a:cubicBezTo>
                        <a:cubicBezTo>
                          <a:pt x="0" y="3362"/>
                          <a:pt x="51" y="3413"/>
                          <a:pt x="114" y="3413"/>
                        </a:cubicBezTo>
                        <a:lnTo>
                          <a:pt x="228" y="3413"/>
                        </a:lnTo>
                        <a:lnTo>
                          <a:pt x="228" y="3755"/>
                        </a:lnTo>
                        <a:lnTo>
                          <a:pt x="114" y="3755"/>
                        </a:lnTo>
                        <a:cubicBezTo>
                          <a:pt x="51" y="3755"/>
                          <a:pt x="0" y="3806"/>
                          <a:pt x="0" y="3868"/>
                        </a:cubicBezTo>
                        <a:cubicBezTo>
                          <a:pt x="0" y="3931"/>
                          <a:pt x="51" y="3982"/>
                          <a:pt x="114" y="3982"/>
                        </a:cubicBezTo>
                        <a:lnTo>
                          <a:pt x="228" y="3982"/>
                        </a:lnTo>
                        <a:lnTo>
                          <a:pt x="228" y="4324"/>
                        </a:lnTo>
                        <a:lnTo>
                          <a:pt x="114" y="4324"/>
                        </a:lnTo>
                        <a:cubicBezTo>
                          <a:pt x="51" y="4324"/>
                          <a:pt x="0" y="4374"/>
                          <a:pt x="0" y="4437"/>
                        </a:cubicBezTo>
                        <a:cubicBezTo>
                          <a:pt x="0" y="4500"/>
                          <a:pt x="51" y="4551"/>
                          <a:pt x="114" y="4551"/>
                        </a:cubicBezTo>
                        <a:lnTo>
                          <a:pt x="228" y="4551"/>
                        </a:lnTo>
                        <a:lnTo>
                          <a:pt x="228" y="4892"/>
                        </a:lnTo>
                        <a:lnTo>
                          <a:pt x="114" y="4892"/>
                        </a:lnTo>
                        <a:cubicBezTo>
                          <a:pt x="51" y="4892"/>
                          <a:pt x="0" y="4943"/>
                          <a:pt x="0" y="5006"/>
                        </a:cubicBezTo>
                        <a:cubicBezTo>
                          <a:pt x="0" y="5069"/>
                          <a:pt x="51" y="5120"/>
                          <a:pt x="114" y="5120"/>
                        </a:cubicBezTo>
                        <a:lnTo>
                          <a:pt x="228" y="5120"/>
                        </a:lnTo>
                        <a:lnTo>
                          <a:pt x="228" y="5461"/>
                        </a:lnTo>
                        <a:lnTo>
                          <a:pt x="114" y="5461"/>
                        </a:lnTo>
                        <a:cubicBezTo>
                          <a:pt x="51" y="5461"/>
                          <a:pt x="0" y="5512"/>
                          <a:pt x="0" y="5575"/>
                        </a:cubicBezTo>
                        <a:cubicBezTo>
                          <a:pt x="0" y="5638"/>
                          <a:pt x="51" y="5689"/>
                          <a:pt x="114" y="5689"/>
                        </a:cubicBezTo>
                        <a:lnTo>
                          <a:pt x="228" y="5689"/>
                        </a:lnTo>
                        <a:lnTo>
                          <a:pt x="228" y="6030"/>
                        </a:lnTo>
                        <a:lnTo>
                          <a:pt x="114" y="6030"/>
                        </a:lnTo>
                        <a:cubicBezTo>
                          <a:pt x="51" y="6030"/>
                          <a:pt x="0" y="6081"/>
                          <a:pt x="0" y="6144"/>
                        </a:cubicBezTo>
                        <a:cubicBezTo>
                          <a:pt x="0" y="6207"/>
                          <a:pt x="51" y="6258"/>
                          <a:pt x="114" y="6258"/>
                        </a:cubicBezTo>
                        <a:lnTo>
                          <a:pt x="228" y="6258"/>
                        </a:lnTo>
                        <a:lnTo>
                          <a:pt x="228" y="6485"/>
                        </a:lnTo>
                        <a:cubicBezTo>
                          <a:pt x="228" y="6548"/>
                          <a:pt x="278" y="6599"/>
                          <a:pt x="341" y="6599"/>
                        </a:cubicBezTo>
                        <a:lnTo>
                          <a:pt x="683" y="6599"/>
                        </a:lnTo>
                        <a:lnTo>
                          <a:pt x="683" y="6713"/>
                        </a:lnTo>
                        <a:cubicBezTo>
                          <a:pt x="683" y="6776"/>
                          <a:pt x="734" y="6827"/>
                          <a:pt x="796" y="6827"/>
                        </a:cubicBezTo>
                        <a:cubicBezTo>
                          <a:pt x="859" y="6827"/>
                          <a:pt x="910" y="6776"/>
                          <a:pt x="910" y="6713"/>
                        </a:cubicBezTo>
                        <a:lnTo>
                          <a:pt x="910" y="6599"/>
                        </a:lnTo>
                        <a:lnTo>
                          <a:pt x="1252" y="6599"/>
                        </a:lnTo>
                        <a:lnTo>
                          <a:pt x="1252" y="6713"/>
                        </a:lnTo>
                        <a:cubicBezTo>
                          <a:pt x="1252" y="6776"/>
                          <a:pt x="1302" y="6827"/>
                          <a:pt x="1365" y="6827"/>
                        </a:cubicBezTo>
                        <a:cubicBezTo>
                          <a:pt x="1428" y="6827"/>
                          <a:pt x="1479" y="6776"/>
                          <a:pt x="1479" y="6713"/>
                        </a:cubicBezTo>
                        <a:lnTo>
                          <a:pt x="1479" y="6599"/>
                        </a:lnTo>
                        <a:lnTo>
                          <a:pt x="1820" y="6599"/>
                        </a:lnTo>
                        <a:lnTo>
                          <a:pt x="1820" y="6713"/>
                        </a:lnTo>
                        <a:cubicBezTo>
                          <a:pt x="1820" y="6776"/>
                          <a:pt x="1871" y="6827"/>
                          <a:pt x="1934" y="6827"/>
                        </a:cubicBezTo>
                        <a:cubicBezTo>
                          <a:pt x="1997" y="6827"/>
                          <a:pt x="2048" y="6776"/>
                          <a:pt x="2048" y="6713"/>
                        </a:cubicBezTo>
                        <a:lnTo>
                          <a:pt x="2048" y="6599"/>
                        </a:lnTo>
                        <a:lnTo>
                          <a:pt x="2389" y="6599"/>
                        </a:lnTo>
                        <a:lnTo>
                          <a:pt x="2389" y="6713"/>
                        </a:lnTo>
                        <a:cubicBezTo>
                          <a:pt x="2389" y="6776"/>
                          <a:pt x="2440" y="6827"/>
                          <a:pt x="2503" y="6827"/>
                        </a:cubicBezTo>
                        <a:cubicBezTo>
                          <a:pt x="2566" y="6827"/>
                          <a:pt x="2617" y="6776"/>
                          <a:pt x="2617" y="6713"/>
                        </a:cubicBezTo>
                        <a:lnTo>
                          <a:pt x="2617" y="6599"/>
                        </a:lnTo>
                        <a:lnTo>
                          <a:pt x="2958" y="6599"/>
                        </a:lnTo>
                        <a:lnTo>
                          <a:pt x="2958" y="6713"/>
                        </a:lnTo>
                        <a:cubicBezTo>
                          <a:pt x="2958" y="6776"/>
                          <a:pt x="3009" y="6827"/>
                          <a:pt x="3072" y="6827"/>
                        </a:cubicBezTo>
                        <a:cubicBezTo>
                          <a:pt x="3135" y="6827"/>
                          <a:pt x="3186" y="6776"/>
                          <a:pt x="3186" y="6713"/>
                        </a:cubicBezTo>
                        <a:lnTo>
                          <a:pt x="3186" y="6599"/>
                        </a:lnTo>
                        <a:lnTo>
                          <a:pt x="3527" y="6599"/>
                        </a:lnTo>
                        <a:lnTo>
                          <a:pt x="3527" y="6713"/>
                        </a:lnTo>
                        <a:cubicBezTo>
                          <a:pt x="3527" y="6776"/>
                          <a:pt x="3578" y="6827"/>
                          <a:pt x="3641" y="6827"/>
                        </a:cubicBezTo>
                        <a:cubicBezTo>
                          <a:pt x="3704" y="6827"/>
                          <a:pt x="3755" y="6776"/>
                          <a:pt x="3755" y="6713"/>
                        </a:cubicBezTo>
                        <a:lnTo>
                          <a:pt x="3755" y="6599"/>
                        </a:lnTo>
                        <a:lnTo>
                          <a:pt x="4096" y="6599"/>
                        </a:lnTo>
                        <a:lnTo>
                          <a:pt x="4096" y="6713"/>
                        </a:lnTo>
                        <a:cubicBezTo>
                          <a:pt x="4096" y="6776"/>
                          <a:pt x="4147" y="6827"/>
                          <a:pt x="4210" y="6827"/>
                        </a:cubicBezTo>
                        <a:cubicBezTo>
                          <a:pt x="4273" y="6827"/>
                          <a:pt x="4323" y="6776"/>
                          <a:pt x="4323" y="6713"/>
                        </a:cubicBezTo>
                        <a:lnTo>
                          <a:pt x="4323" y="6599"/>
                        </a:lnTo>
                        <a:lnTo>
                          <a:pt x="4665" y="6599"/>
                        </a:lnTo>
                        <a:lnTo>
                          <a:pt x="4665" y="6713"/>
                        </a:lnTo>
                        <a:cubicBezTo>
                          <a:pt x="4665" y="6776"/>
                          <a:pt x="4716" y="6827"/>
                          <a:pt x="4779" y="6827"/>
                        </a:cubicBezTo>
                        <a:cubicBezTo>
                          <a:pt x="4842" y="6827"/>
                          <a:pt x="4892" y="6776"/>
                          <a:pt x="4892" y="6713"/>
                        </a:cubicBezTo>
                        <a:lnTo>
                          <a:pt x="4892" y="6599"/>
                        </a:lnTo>
                        <a:lnTo>
                          <a:pt x="5234" y="6599"/>
                        </a:lnTo>
                        <a:lnTo>
                          <a:pt x="5234" y="6713"/>
                        </a:lnTo>
                        <a:cubicBezTo>
                          <a:pt x="5234" y="6776"/>
                          <a:pt x="5285" y="6827"/>
                          <a:pt x="5347" y="6827"/>
                        </a:cubicBezTo>
                        <a:cubicBezTo>
                          <a:pt x="5410" y="6827"/>
                          <a:pt x="5461" y="6776"/>
                          <a:pt x="5461" y="6713"/>
                        </a:cubicBezTo>
                        <a:lnTo>
                          <a:pt x="5461" y="6599"/>
                        </a:lnTo>
                        <a:lnTo>
                          <a:pt x="5803" y="6599"/>
                        </a:lnTo>
                        <a:lnTo>
                          <a:pt x="5803" y="6713"/>
                        </a:lnTo>
                        <a:cubicBezTo>
                          <a:pt x="5803" y="6776"/>
                          <a:pt x="5853" y="6827"/>
                          <a:pt x="5916" y="6827"/>
                        </a:cubicBezTo>
                        <a:cubicBezTo>
                          <a:pt x="5979" y="6827"/>
                          <a:pt x="6030" y="6776"/>
                          <a:pt x="6030" y="6713"/>
                        </a:cubicBezTo>
                        <a:lnTo>
                          <a:pt x="6030" y="6599"/>
                        </a:lnTo>
                        <a:lnTo>
                          <a:pt x="6371" y="6599"/>
                        </a:lnTo>
                        <a:lnTo>
                          <a:pt x="6371" y="6713"/>
                        </a:lnTo>
                        <a:cubicBezTo>
                          <a:pt x="6371" y="6776"/>
                          <a:pt x="6422" y="6827"/>
                          <a:pt x="6485" y="6827"/>
                        </a:cubicBezTo>
                        <a:cubicBezTo>
                          <a:pt x="6548" y="6827"/>
                          <a:pt x="6599" y="6776"/>
                          <a:pt x="6599" y="6713"/>
                        </a:cubicBezTo>
                        <a:lnTo>
                          <a:pt x="6599" y="6599"/>
                        </a:lnTo>
                        <a:lnTo>
                          <a:pt x="6713" y="6599"/>
                        </a:lnTo>
                        <a:cubicBezTo>
                          <a:pt x="6776" y="6599"/>
                          <a:pt x="6827" y="6548"/>
                          <a:pt x="6827" y="6485"/>
                        </a:cubicBezTo>
                        <a:cubicBezTo>
                          <a:pt x="6827" y="6422"/>
                          <a:pt x="6776" y="6372"/>
                          <a:pt x="6713" y="6372"/>
                        </a:cubicBezTo>
                        <a:lnTo>
                          <a:pt x="6599" y="6372"/>
                        </a:lnTo>
                        <a:lnTo>
                          <a:pt x="6599" y="6258"/>
                        </a:lnTo>
                        <a:cubicBezTo>
                          <a:pt x="6599" y="6195"/>
                          <a:pt x="6548" y="6144"/>
                          <a:pt x="6485" y="6144"/>
                        </a:cubicBezTo>
                        <a:cubicBezTo>
                          <a:pt x="6422" y="6144"/>
                          <a:pt x="6371" y="6195"/>
                          <a:pt x="6371" y="6258"/>
                        </a:cubicBezTo>
                        <a:lnTo>
                          <a:pt x="6371" y="6372"/>
                        </a:lnTo>
                        <a:lnTo>
                          <a:pt x="6030" y="6372"/>
                        </a:lnTo>
                        <a:lnTo>
                          <a:pt x="6030" y="6258"/>
                        </a:lnTo>
                        <a:cubicBezTo>
                          <a:pt x="6030" y="6195"/>
                          <a:pt x="5979" y="6144"/>
                          <a:pt x="5916" y="6144"/>
                        </a:cubicBezTo>
                        <a:cubicBezTo>
                          <a:pt x="5853" y="6144"/>
                          <a:pt x="5803" y="6195"/>
                          <a:pt x="5803" y="6258"/>
                        </a:cubicBezTo>
                        <a:lnTo>
                          <a:pt x="5803" y="6372"/>
                        </a:lnTo>
                        <a:lnTo>
                          <a:pt x="5461" y="6372"/>
                        </a:lnTo>
                        <a:lnTo>
                          <a:pt x="5461" y="6258"/>
                        </a:lnTo>
                        <a:cubicBezTo>
                          <a:pt x="5461" y="6195"/>
                          <a:pt x="5410" y="6144"/>
                          <a:pt x="5347" y="6144"/>
                        </a:cubicBezTo>
                        <a:cubicBezTo>
                          <a:pt x="5285" y="6144"/>
                          <a:pt x="5234" y="6195"/>
                          <a:pt x="5234" y="6258"/>
                        </a:cubicBezTo>
                        <a:lnTo>
                          <a:pt x="5234" y="6372"/>
                        </a:lnTo>
                        <a:lnTo>
                          <a:pt x="4892" y="6372"/>
                        </a:lnTo>
                        <a:lnTo>
                          <a:pt x="4892" y="6258"/>
                        </a:lnTo>
                        <a:cubicBezTo>
                          <a:pt x="4892" y="6195"/>
                          <a:pt x="4842" y="6144"/>
                          <a:pt x="4779" y="6144"/>
                        </a:cubicBezTo>
                        <a:cubicBezTo>
                          <a:pt x="4716" y="6144"/>
                          <a:pt x="4665" y="6195"/>
                          <a:pt x="4665" y="6258"/>
                        </a:cubicBezTo>
                        <a:lnTo>
                          <a:pt x="4665" y="6372"/>
                        </a:lnTo>
                        <a:lnTo>
                          <a:pt x="4323" y="6372"/>
                        </a:lnTo>
                        <a:lnTo>
                          <a:pt x="4323" y="6258"/>
                        </a:lnTo>
                        <a:cubicBezTo>
                          <a:pt x="4323" y="6195"/>
                          <a:pt x="4273" y="6144"/>
                          <a:pt x="4210" y="6144"/>
                        </a:cubicBezTo>
                        <a:cubicBezTo>
                          <a:pt x="4147" y="6144"/>
                          <a:pt x="4096" y="6195"/>
                          <a:pt x="4096" y="6258"/>
                        </a:cubicBezTo>
                        <a:lnTo>
                          <a:pt x="4096" y="6372"/>
                        </a:lnTo>
                        <a:lnTo>
                          <a:pt x="3755" y="6372"/>
                        </a:lnTo>
                        <a:lnTo>
                          <a:pt x="3755" y="6258"/>
                        </a:lnTo>
                        <a:cubicBezTo>
                          <a:pt x="3755" y="6195"/>
                          <a:pt x="3704" y="6144"/>
                          <a:pt x="3641" y="6144"/>
                        </a:cubicBezTo>
                        <a:cubicBezTo>
                          <a:pt x="3578" y="6144"/>
                          <a:pt x="3527" y="6195"/>
                          <a:pt x="3527" y="6258"/>
                        </a:cubicBezTo>
                        <a:lnTo>
                          <a:pt x="3527" y="6372"/>
                        </a:lnTo>
                        <a:lnTo>
                          <a:pt x="3186" y="6372"/>
                        </a:lnTo>
                        <a:lnTo>
                          <a:pt x="3186" y="6258"/>
                        </a:lnTo>
                        <a:cubicBezTo>
                          <a:pt x="3186" y="6195"/>
                          <a:pt x="3135" y="6144"/>
                          <a:pt x="3072" y="6144"/>
                        </a:cubicBezTo>
                        <a:cubicBezTo>
                          <a:pt x="3009" y="6144"/>
                          <a:pt x="2958" y="6195"/>
                          <a:pt x="2958" y="6258"/>
                        </a:cubicBezTo>
                        <a:lnTo>
                          <a:pt x="2958" y="6372"/>
                        </a:lnTo>
                        <a:lnTo>
                          <a:pt x="2617" y="6372"/>
                        </a:lnTo>
                        <a:lnTo>
                          <a:pt x="2617" y="6258"/>
                        </a:lnTo>
                        <a:cubicBezTo>
                          <a:pt x="2617" y="6195"/>
                          <a:pt x="2566" y="6144"/>
                          <a:pt x="2503" y="6144"/>
                        </a:cubicBezTo>
                        <a:cubicBezTo>
                          <a:pt x="2440" y="6144"/>
                          <a:pt x="2389" y="6195"/>
                          <a:pt x="2389" y="6258"/>
                        </a:cubicBezTo>
                        <a:lnTo>
                          <a:pt x="2389" y="6372"/>
                        </a:lnTo>
                        <a:lnTo>
                          <a:pt x="2048" y="6372"/>
                        </a:lnTo>
                        <a:lnTo>
                          <a:pt x="2048" y="6258"/>
                        </a:lnTo>
                        <a:cubicBezTo>
                          <a:pt x="2048" y="6195"/>
                          <a:pt x="1997" y="6144"/>
                          <a:pt x="1934" y="6144"/>
                        </a:cubicBezTo>
                        <a:cubicBezTo>
                          <a:pt x="1871" y="6144"/>
                          <a:pt x="1820" y="6195"/>
                          <a:pt x="1820" y="6258"/>
                        </a:cubicBezTo>
                        <a:lnTo>
                          <a:pt x="1820" y="6372"/>
                        </a:lnTo>
                        <a:lnTo>
                          <a:pt x="1479" y="6372"/>
                        </a:lnTo>
                        <a:lnTo>
                          <a:pt x="1479" y="6258"/>
                        </a:lnTo>
                        <a:cubicBezTo>
                          <a:pt x="1479" y="6195"/>
                          <a:pt x="1428" y="6144"/>
                          <a:pt x="1365" y="6144"/>
                        </a:cubicBezTo>
                        <a:cubicBezTo>
                          <a:pt x="1302" y="6144"/>
                          <a:pt x="1252" y="6195"/>
                          <a:pt x="1252" y="6258"/>
                        </a:cubicBezTo>
                        <a:lnTo>
                          <a:pt x="1252" y="6372"/>
                        </a:lnTo>
                        <a:lnTo>
                          <a:pt x="910" y="6372"/>
                        </a:lnTo>
                        <a:lnTo>
                          <a:pt x="910" y="6258"/>
                        </a:lnTo>
                        <a:cubicBezTo>
                          <a:pt x="910" y="6195"/>
                          <a:pt x="859" y="6144"/>
                          <a:pt x="796" y="6144"/>
                        </a:cubicBezTo>
                        <a:cubicBezTo>
                          <a:pt x="734" y="6144"/>
                          <a:pt x="683" y="6195"/>
                          <a:pt x="683" y="6258"/>
                        </a:cubicBezTo>
                        <a:lnTo>
                          <a:pt x="683" y="6372"/>
                        </a:lnTo>
                        <a:lnTo>
                          <a:pt x="455" y="6372"/>
                        </a:lnTo>
                        <a:lnTo>
                          <a:pt x="455" y="5234"/>
                        </a:lnTo>
                        <a:lnTo>
                          <a:pt x="1263" y="5234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</p:spPr>
                <p:txBody>
                  <a:bodyPr anchor="ctr"/>
                  <a:lstStyle/>
                  <a:p>
                    <a:pPr algn="ctr"/>
                    <a:endParaRPr b="1">
                      <a:cs typeface="+mn-ea"/>
                      <a:sym typeface="+mn-lt"/>
                    </a:endParaRPr>
                  </a:p>
                </p:txBody>
              </p:sp>
            </p:grpSp>
          </p:grpSp>
          <p:grpSp>
            <p:nvGrpSpPr>
              <p:cNvPr id="9" name="î$ļîḓe"/>
              <p:cNvGrpSpPr/>
              <p:nvPr/>
            </p:nvGrpSpPr>
            <p:grpSpPr>
              <a:xfrm>
                <a:off x="4831972" y="4895485"/>
                <a:ext cx="2578029" cy="1046002"/>
                <a:chOff x="8662573" y="1518902"/>
                <a:chExt cx="2578029" cy="1046002"/>
              </a:xfrm>
              <a:noFill/>
            </p:grpSpPr>
            <p:sp>
              <p:nvSpPr>
                <p:cNvPr id="10" name="íš1îdè"/>
                <p:cNvSpPr txBox="1"/>
                <p:nvPr/>
              </p:nvSpPr>
              <p:spPr>
                <a:xfrm>
                  <a:off x="8662573" y="1839896"/>
                  <a:ext cx="2578029" cy="725008"/>
                </a:xfrm>
                <a:prstGeom prst="rect">
                  <a:avLst/>
                </a:prstGeom>
                <a:grpFill/>
              </p:spPr>
              <p:txBody>
                <a:bodyPr wrap="square" lIns="90000" tIns="46800" rIns="90000" bIns="46800" anchor="t">
                  <a:normAutofit lnSpcReduction="10000"/>
                </a:bodyPr>
                <a:lstStyle/>
                <a:p>
                  <a:pPr algn="ctr" defTabSz="914378">
                    <a:lnSpc>
                      <a:spcPct val="120000"/>
                    </a:lnSpc>
                    <a:spcBef>
                      <a:spcPct val="0"/>
                    </a:spcBef>
                    <a:defRPr/>
                  </a:pPr>
                  <a:r>
                    <a:rPr lang="en-US" altLang="zh-CN" sz="11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Click here to add content that matches the title.</a:t>
                  </a:r>
                  <a:br>
                    <a:rPr lang="zh-CN" altLang="en-US" sz="11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</a:br>
                  <a:endPara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" name="isḻïḓè"/>
                <p:cNvSpPr/>
                <p:nvPr/>
              </p:nvSpPr>
              <p:spPr>
                <a:xfrm>
                  <a:off x="8662573" y="1518902"/>
                  <a:ext cx="2578029" cy="320994"/>
                </a:xfrm>
                <a:prstGeom prst="rect">
                  <a:avLst/>
                </a:prstGeom>
                <a:grpFill/>
              </p:spPr>
              <p:txBody>
                <a:bodyPr wrap="none" lIns="90000" tIns="46800" rIns="90000" bIns="46800" anchor="b">
                  <a:normAutofit fontScale="92500" lnSpcReduction="10000"/>
                </a:bodyPr>
                <a:lstStyle/>
                <a:p>
                  <a:pPr lvl="0" algn="ctr" defTabSz="914378">
                    <a:spcBef>
                      <a:spcPct val="0"/>
                    </a:spcBef>
                    <a:defRPr/>
                  </a:pPr>
                  <a:r>
                    <a:rPr lang="en-US" altLang="zh-CN" sz="16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48" name="组合 47"/>
          <p:cNvGrpSpPr/>
          <p:nvPr/>
        </p:nvGrpSpPr>
        <p:grpSpPr>
          <a:xfrm>
            <a:off x="1158873" y="474940"/>
            <a:ext cx="3888432" cy="648081"/>
            <a:chOff x="1057275" y="431398"/>
            <a:chExt cx="3888432" cy="648081"/>
          </a:xfrm>
        </p:grpSpPr>
        <p:sp>
          <p:nvSpPr>
            <p:cNvPr id="49" name="文本框 48"/>
            <p:cNvSpPr txBox="1"/>
            <p:nvPr/>
          </p:nvSpPr>
          <p:spPr>
            <a:xfrm>
              <a:off x="1057275" y="431398"/>
              <a:ext cx="1728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131313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131313"/>
                </a:solidFill>
                <a:cs typeface="+mn-ea"/>
                <a:sym typeface="+mn-lt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1057275" y="802480"/>
              <a:ext cx="388843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enter your text messages</a:t>
              </a:r>
            </a:p>
          </p:txBody>
        </p:sp>
      </p:grpSp>
      <p:sp>
        <p:nvSpPr>
          <p:cNvPr id="51" name="同心圆 50"/>
          <p:cNvSpPr/>
          <p:nvPr/>
        </p:nvSpPr>
        <p:spPr>
          <a:xfrm>
            <a:off x="483118" y="513651"/>
            <a:ext cx="574157" cy="574157"/>
          </a:xfrm>
          <a:prstGeom prst="donut">
            <a:avLst>
              <a:gd name="adj" fmla="val 26576"/>
            </a:avLst>
          </a:prstGeom>
          <a:gradFill>
            <a:gsLst>
              <a:gs pos="0">
                <a:srgbClr val="F87038"/>
              </a:gs>
              <a:gs pos="38000">
                <a:srgbClr val="F35C49"/>
              </a:gs>
              <a:gs pos="18000">
                <a:srgbClr val="FD6743"/>
              </a:gs>
              <a:gs pos="56000">
                <a:srgbClr val="EE5058"/>
              </a:gs>
              <a:gs pos="95413">
                <a:srgbClr val="D72171"/>
              </a:gs>
              <a:gs pos="66000">
                <a:srgbClr val="E64866"/>
              </a:gs>
            </a:gsLst>
            <a:lin ang="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31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2500">
        <p:blinds/>
      </p:transition>
    </mc:Choice>
    <mc:Fallback xmlns="">
      <p:transition spd="slow" advTm="2500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>
            <a:cxnSpLocks/>
          </p:cNvCxnSpPr>
          <p:nvPr/>
        </p:nvCxnSpPr>
        <p:spPr>
          <a:xfrm flipH="1">
            <a:off x="5303912" y="1268760"/>
            <a:ext cx="1368152" cy="5112568"/>
          </a:xfrm>
          <a:prstGeom prst="line">
            <a:avLst/>
          </a:prstGeom>
          <a:ln>
            <a:solidFill>
              <a:srgbClr val="5357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652508" y="345429"/>
            <a:ext cx="33447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CONTENTS</a:t>
            </a:r>
            <a:endParaRPr lang="zh-CN" altLang="en-US" sz="4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2351584" y="1268760"/>
            <a:ext cx="4320480" cy="0"/>
          </a:xfrm>
          <a:prstGeom prst="line">
            <a:avLst/>
          </a:prstGeom>
          <a:ln>
            <a:solidFill>
              <a:srgbClr val="5357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6816080" y="1736237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solidFill>
                  <a:srgbClr val="4730B7"/>
                </a:solidFill>
                <a:cs typeface="+mn-ea"/>
                <a:sym typeface="+mn-lt"/>
              </a:rPr>
              <a:t>01</a:t>
            </a:r>
            <a:endParaRPr lang="zh-CN" altLang="en-US" sz="4000" dirty="0">
              <a:solidFill>
                <a:srgbClr val="4730B7"/>
              </a:solidFill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6321591" y="1988840"/>
            <a:ext cx="247870" cy="247870"/>
          </a:xfrm>
          <a:prstGeom prst="ellipse">
            <a:avLst/>
          </a:prstGeom>
          <a:solidFill>
            <a:srgbClr val="4730B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cs typeface="+mn-ea"/>
              <a:sym typeface="+mn-lt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5303912" y="6381328"/>
            <a:ext cx="4320480" cy="0"/>
          </a:xfrm>
          <a:prstGeom prst="line">
            <a:avLst/>
          </a:prstGeom>
          <a:ln>
            <a:solidFill>
              <a:srgbClr val="5357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5999933" y="3212976"/>
            <a:ext cx="247870" cy="247870"/>
          </a:xfrm>
          <a:prstGeom prst="ellipse">
            <a:avLst/>
          </a:prstGeom>
          <a:solidFill>
            <a:srgbClr val="FC684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678275" y="4437112"/>
            <a:ext cx="247870" cy="247870"/>
          </a:xfrm>
          <a:prstGeom prst="ellipse">
            <a:avLst/>
          </a:prstGeom>
          <a:solidFill>
            <a:srgbClr val="4730B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5356617" y="5661248"/>
            <a:ext cx="247870" cy="247870"/>
          </a:xfrm>
          <a:prstGeom prst="ellipse">
            <a:avLst/>
          </a:prstGeom>
          <a:solidFill>
            <a:srgbClr val="FC684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680176" y="1898248"/>
            <a:ext cx="162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131313"/>
                </a:solidFill>
                <a:cs typeface="+mn-ea"/>
                <a:sym typeface="+mn-lt"/>
              </a:rPr>
              <a:t>Add title text</a:t>
            </a:r>
            <a:endParaRPr lang="zh-CN" altLang="en-US" dirty="0">
              <a:solidFill>
                <a:srgbClr val="131313"/>
              </a:solidFill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680176" y="2298358"/>
            <a:ext cx="38884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131313"/>
                </a:solidFill>
                <a:cs typeface="+mn-ea"/>
                <a:sym typeface="+mn-lt"/>
              </a:rPr>
              <a:t>Click here to enter your text messages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799856" y="2950085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solidFill>
                  <a:srgbClr val="FC6841"/>
                </a:solidFill>
                <a:cs typeface="+mn-ea"/>
                <a:sym typeface="+mn-lt"/>
              </a:rPr>
              <a:t>02</a:t>
            </a:r>
            <a:endParaRPr lang="zh-CN" altLang="en-US" sz="4000" dirty="0">
              <a:solidFill>
                <a:srgbClr val="FC6841"/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899111" y="3039727"/>
            <a:ext cx="162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>
                <a:solidFill>
                  <a:srgbClr val="131313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20" name="矩形 19"/>
          <p:cNvSpPr/>
          <p:nvPr/>
        </p:nvSpPr>
        <p:spPr>
          <a:xfrm>
            <a:off x="911424" y="3439837"/>
            <a:ext cx="38884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rgbClr val="131313"/>
                </a:solidFill>
                <a:cs typeface="+mn-ea"/>
                <a:sym typeface="+mn-lt"/>
              </a:rPr>
              <a:t>Click here to enter your text messages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6240016" y="4165882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solidFill>
                  <a:srgbClr val="4730B7"/>
                </a:solidFill>
                <a:cs typeface="+mn-ea"/>
                <a:sym typeface="+mn-lt"/>
              </a:rPr>
              <a:t>03</a:t>
            </a:r>
            <a:endParaRPr lang="zh-CN" altLang="en-US" sz="4000" dirty="0">
              <a:solidFill>
                <a:srgbClr val="4730B7"/>
              </a:solidFill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223792" y="5429008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solidFill>
                  <a:srgbClr val="FC6841"/>
                </a:solidFill>
                <a:cs typeface="+mn-ea"/>
                <a:sym typeface="+mn-lt"/>
              </a:rPr>
              <a:t>04</a:t>
            </a:r>
            <a:endParaRPr lang="zh-CN" altLang="en-US" sz="4000" dirty="0">
              <a:solidFill>
                <a:srgbClr val="FC6841"/>
              </a:solidFill>
              <a:cs typeface="+mn-ea"/>
              <a:sym typeface="+mn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320136" y="4262455"/>
            <a:ext cx="162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131313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24" name="矩形 23"/>
          <p:cNvSpPr/>
          <p:nvPr/>
        </p:nvSpPr>
        <p:spPr>
          <a:xfrm>
            <a:off x="7320136" y="4662565"/>
            <a:ext cx="38884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131313"/>
                </a:solidFill>
                <a:cs typeface="+mn-ea"/>
                <a:sym typeface="+mn-lt"/>
              </a:rPr>
              <a:t>Click here to enter your text messages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2407598" y="5380080"/>
            <a:ext cx="162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>
                <a:solidFill>
                  <a:srgbClr val="131313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26" name="矩形 25"/>
          <p:cNvSpPr/>
          <p:nvPr/>
        </p:nvSpPr>
        <p:spPr>
          <a:xfrm>
            <a:off x="419911" y="5780190"/>
            <a:ext cx="38884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rgbClr val="131313"/>
                </a:solidFill>
                <a:cs typeface="+mn-ea"/>
                <a:sym typeface="+mn-lt"/>
              </a:rPr>
              <a:t>Click here to enter your text messages</a:t>
            </a:r>
          </a:p>
        </p:txBody>
      </p:sp>
      <p:sp>
        <p:nvSpPr>
          <p:cNvPr id="27" name="椭圆 26"/>
          <p:cNvSpPr/>
          <p:nvPr/>
        </p:nvSpPr>
        <p:spPr>
          <a:xfrm>
            <a:off x="2266222" y="1197198"/>
            <a:ext cx="123935" cy="123935"/>
          </a:xfrm>
          <a:prstGeom prst="ellipse">
            <a:avLst/>
          </a:prstGeom>
          <a:solidFill>
            <a:srgbClr val="F17F4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9585819" y="6319360"/>
            <a:ext cx="123935" cy="123935"/>
          </a:xfrm>
          <a:prstGeom prst="ellipse">
            <a:avLst/>
          </a:prstGeom>
          <a:solidFill>
            <a:srgbClr val="F17F4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2" name="同心圆 1"/>
          <p:cNvSpPr/>
          <p:nvPr/>
        </p:nvSpPr>
        <p:spPr>
          <a:xfrm>
            <a:off x="-1487771" y="-1517455"/>
            <a:ext cx="3748963" cy="3748963"/>
          </a:xfrm>
          <a:prstGeom prst="donut">
            <a:avLst/>
          </a:prstGeom>
          <a:gradFill>
            <a:gsLst>
              <a:gs pos="0">
                <a:srgbClr val="F87038"/>
              </a:gs>
              <a:gs pos="38000">
                <a:srgbClr val="F35C49"/>
              </a:gs>
              <a:gs pos="18000">
                <a:srgbClr val="FD6743"/>
              </a:gs>
              <a:gs pos="56000">
                <a:srgbClr val="EE5058"/>
              </a:gs>
              <a:gs pos="95413">
                <a:srgbClr val="D72171"/>
              </a:gs>
              <a:gs pos="66000">
                <a:srgbClr val="E64866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9" name="同心圆 28"/>
          <p:cNvSpPr/>
          <p:nvPr/>
        </p:nvSpPr>
        <p:spPr>
          <a:xfrm>
            <a:off x="9943229" y="4626493"/>
            <a:ext cx="3748963" cy="3748963"/>
          </a:xfrm>
          <a:prstGeom prst="donut">
            <a:avLst/>
          </a:prstGeom>
          <a:gradFill>
            <a:gsLst>
              <a:gs pos="0">
                <a:srgbClr val="3323B1"/>
              </a:gs>
              <a:gs pos="38000">
                <a:srgbClr val="613EC2"/>
              </a:gs>
              <a:gs pos="18000">
                <a:srgbClr val="4F35B9"/>
              </a:gs>
              <a:gs pos="67000">
                <a:srgbClr val="9456D4"/>
              </a:gs>
              <a:gs pos="100000">
                <a:srgbClr val="A561DC"/>
              </a:gs>
            </a:gsLst>
            <a:lin ang="540000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08670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2500">
        <p15:prstTrans prst="airplane"/>
      </p:transition>
    </mc:Choice>
    <mc:Fallback xmlns="">
      <p:transition spd="slow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grpId="0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2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2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8" fill="hold" grpId="0" nodeType="withEffect">
                                  <p:stCondLst>
                                    <p:cond delay="4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8" fill="hold" grpId="0" nodeType="withEffect">
                                  <p:stCondLst>
                                    <p:cond delay="4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8" fill="hold" grpId="0" nodeType="withEffect">
                                  <p:stCondLst>
                                    <p:cond delay="5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2" fill="hold" grpId="0" nodeType="withEffect">
                                  <p:stCondLst>
                                    <p:cond delay="6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2" fill="hold" grpId="0" nodeType="withEffect">
                                  <p:stCondLst>
                                    <p:cond delay="6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8" fill="hold" grpId="0" nodeType="withEffect">
                                  <p:stCondLst>
                                    <p:cond delay="7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8" fill="hold" grpId="0" nodeType="withEffect">
                                  <p:stCondLst>
                                    <p:cond delay="7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8" fill="hold" grpId="0" nodeType="withEffect">
                                  <p:stCondLst>
                                    <p:cond delay="7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dd64cc5d-ec45-4fc4-ac94-f11d01d93803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2542587" y="1744394"/>
            <a:ext cx="7106826" cy="4330175"/>
            <a:chOff x="2743309" y="1293796"/>
            <a:chExt cx="7730920" cy="4710434"/>
          </a:xfrm>
        </p:grpSpPr>
        <p:cxnSp>
          <p:nvCxnSpPr>
            <p:cNvPr id="4" name="直接连接符 3"/>
            <p:cNvCxnSpPr>
              <a:cxnSpLocks/>
              <a:endCxn id="27" idx="9"/>
            </p:cNvCxnSpPr>
            <p:nvPr/>
          </p:nvCxnSpPr>
          <p:spPr>
            <a:xfrm flipV="1">
              <a:off x="3611274" y="1587287"/>
              <a:ext cx="3380809" cy="3202602"/>
            </a:xfrm>
            <a:prstGeom prst="line">
              <a:avLst/>
            </a:prstGeom>
            <a:ln>
              <a:solidFill>
                <a:srgbClr val="FC68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îSļiḑê"/>
            <p:cNvGrpSpPr/>
            <p:nvPr/>
          </p:nvGrpSpPr>
          <p:grpSpPr>
            <a:xfrm>
              <a:off x="5425200" y="2394015"/>
              <a:ext cx="648072" cy="648072"/>
              <a:chOff x="5675954" y="2249137"/>
              <a:chExt cx="648072" cy="648072"/>
            </a:xfrm>
          </p:grpSpPr>
          <p:sp>
            <p:nvSpPr>
              <p:cNvPr id="32" name="işľiḋé"/>
              <p:cNvSpPr/>
              <p:nvPr/>
            </p:nvSpPr>
            <p:spPr>
              <a:xfrm>
                <a:off x="5675954" y="2249137"/>
                <a:ext cx="648072" cy="648072"/>
              </a:xfrm>
              <a:prstGeom prst="ellipse">
                <a:avLst/>
              </a:prstGeom>
              <a:solidFill>
                <a:schemeClr val="accent4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3" name="íṧľíḍe"/>
              <p:cNvSpPr>
                <a:spLocks/>
              </p:cNvSpPr>
              <p:nvPr/>
            </p:nvSpPr>
            <p:spPr bwMode="auto">
              <a:xfrm>
                <a:off x="5809844" y="2390028"/>
                <a:ext cx="380293" cy="366291"/>
              </a:xfrm>
              <a:custGeom>
                <a:avLst/>
                <a:gdLst>
                  <a:gd name="connsiteX0" fmla="*/ 297615 w 597921"/>
                  <a:gd name="connsiteY0" fmla="*/ 96957 h 598324"/>
                  <a:gd name="connsiteX1" fmla="*/ 323434 w 597921"/>
                  <a:gd name="connsiteY1" fmla="*/ 122740 h 598324"/>
                  <a:gd name="connsiteX2" fmla="*/ 323434 w 597921"/>
                  <a:gd name="connsiteY2" fmla="*/ 289852 h 598324"/>
                  <a:gd name="connsiteX3" fmla="*/ 462572 w 597921"/>
                  <a:gd name="connsiteY3" fmla="*/ 289852 h 598324"/>
                  <a:gd name="connsiteX4" fmla="*/ 487913 w 597921"/>
                  <a:gd name="connsiteY4" fmla="*/ 315157 h 598324"/>
                  <a:gd name="connsiteX5" fmla="*/ 462572 w 597921"/>
                  <a:gd name="connsiteY5" fmla="*/ 340463 h 598324"/>
                  <a:gd name="connsiteX6" fmla="*/ 297615 w 597921"/>
                  <a:gd name="connsiteY6" fmla="*/ 340463 h 598324"/>
                  <a:gd name="connsiteX7" fmla="*/ 272274 w 597921"/>
                  <a:gd name="connsiteY7" fmla="*/ 315157 h 598324"/>
                  <a:gd name="connsiteX8" fmla="*/ 272274 w 597921"/>
                  <a:gd name="connsiteY8" fmla="*/ 122740 h 598324"/>
                  <a:gd name="connsiteX9" fmla="*/ 297615 w 597921"/>
                  <a:gd name="connsiteY9" fmla="*/ 96957 h 598324"/>
                  <a:gd name="connsiteX10" fmla="*/ 298127 w 597921"/>
                  <a:gd name="connsiteY10" fmla="*/ 0 h 598324"/>
                  <a:gd name="connsiteX11" fmla="*/ 597921 w 597921"/>
                  <a:gd name="connsiteY11" fmla="*/ 299401 h 598324"/>
                  <a:gd name="connsiteX12" fmla="*/ 298127 w 597921"/>
                  <a:gd name="connsiteY12" fmla="*/ 598324 h 598324"/>
                  <a:gd name="connsiteX13" fmla="*/ 35150 w 597921"/>
                  <a:gd name="connsiteY13" fmla="*/ 442177 h 598324"/>
                  <a:gd name="connsiteX14" fmla="*/ 34194 w 597921"/>
                  <a:gd name="connsiteY14" fmla="*/ 432149 h 598324"/>
                  <a:gd name="connsiteX15" fmla="*/ 40410 w 597921"/>
                  <a:gd name="connsiteY15" fmla="*/ 424509 h 598324"/>
                  <a:gd name="connsiteX16" fmla="*/ 74836 w 597921"/>
                  <a:gd name="connsiteY16" fmla="*/ 407796 h 598324"/>
                  <a:gd name="connsiteX17" fmla="*/ 91571 w 597921"/>
                  <a:gd name="connsiteY17" fmla="*/ 413049 h 598324"/>
                  <a:gd name="connsiteX18" fmla="*/ 298127 w 597921"/>
                  <a:gd name="connsiteY18" fmla="*/ 534815 h 598324"/>
                  <a:gd name="connsiteX19" fmla="*/ 534328 w 597921"/>
                  <a:gd name="connsiteY19" fmla="*/ 299401 h 598324"/>
                  <a:gd name="connsiteX20" fmla="*/ 298127 w 597921"/>
                  <a:gd name="connsiteY20" fmla="*/ 63509 h 598324"/>
                  <a:gd name="connsiteX21" fmla="*/ 145123 w 597921"/>
                  <a:gd name="connsiteY21" fmla="*/ 120333 h 598324"/>
                  <a:gd name="connsiteX22" fmla="*/ 200587 w 597921"/>
                  <a:gd name="connsiteY22" fmla="*/ 142299 h 598324"/>
                  <a:gd name="connsiteX23" fmla="*/ 208237 w 597921"/>
                  <a:gd name="connsiteY23" fmla="*/ 152327 h 598324"/>
                  <a:gd name="connsiteX24" fmla="*/ 203456 w 597921"/>
                  <a:gd name="connsiteY24" fmla="*/ 164265 h 598324"/>
                  <a:gd name="connsiteX25" fmla="*/ 48060 w 597921"/>
                  <a:gd name="connsiteY25" fmla="*/ 285553 h 598324"/>
                  <a:gd name="connsiteX26" fmla="*/ 35150 w 597921"/>
                  <a:gd name="connsiteY26" fmla="*/ 287463 h 598324"/>
                  <a:gd name="connsiteX27" fmla="*/ 27500 w 597921"/>
                  <a:gd name="connsiteY27" fmla="*/ 277435 h 598324"/>
                  <a:gd name="connsiteX28" fmla="*/ 246 w 597921"/>
                  <a:gd name="connsiteY28" fmla="*/ 82132 h 598324"/>
                  <a:gd name="connsiteX29" fmla="*/ 4550 w 597921"/>
                  <a:gd name="connsiteY29" fmla="*/ 70194 h 598324"/>
                  <a:gd name="connsiteX30" fmla="*/ 17459 w 597921"/>
                  <a:gd name="connsiteY30" fmla="*/ 68762 h 598324"/>
                  <a:gd name="connsiteX31" fmla="*/ 80574 w 597921"/>
                  <a:gd name="connsiteY31" fmla="*/ 94070 h 598324"/>
                  <a:gd name="connsiteX32" fmla="*/ 298127 w 597921"/>
                  <a:gd name="connsiteY32" fmla="*/ 0 h 5983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597921" h="598324">
                    <a:moveTo>
                      <a:pt x="297615" y="96957"/>
                    </a:moveTo>
                    <a:cubicBezTo>
                      <a:pt x="311959" y="96957"/>
                      <a:pt x="323434" y="108416"/>
                      <a:pt x="323434" y="122740"/>
                    </a:cubicBezTo>
                    <a:lnTo>
                      <a:pt x="323434" y="289852"/>
                    </a:lnTo>
                    <a:lnTo>
                      <a:pt x="462572" y="289852"/>
                    </a:lnTo>
                    <a:cubicBezTo>
                      <a:pt x="476438" y="289852"/>
                      <a:pt x="487913" y="301311"/>
                      <a:pt x="487913" y="315157"/>
                    </a:cubicBezTo>
                    <a:cubicBezTo>
                      <a:pt x="487913" y="329004"/>
                      <a:pt x="476438" y="340463"/>
                      <a:pt x="462572" y="340463"/>
                    </a:cubicBezTo>
                    <a:lnTo>
                      <a:pt x="297615" y="340463"/>
                    </a:lnTo>
                    <a:cubicBezTo>
                      <a:pt x="283749" y="340463"/>
                      <a:pt x="272274" y="329004"/>
                      <a:pt x="272274" y="315157"/>
                    </a:cubicBezTo>
                    <a:lnTo>
                      <a:pt x="272274" y="122740"/>
                    </a:lnTo>
                    <a:cubicBezTo>
                      <a:pt x="272274" y="108416"/>
                      <a:pt x="283749" y="96957"/>
                      <a:pt x="297615" y="96957"/>
                    </a:cubicBezTo>
                    <a:close/>
                    <a:moveTo>
                      <a:pt x="298127" y="0"/>
                    </a:moveTo>
                    <a:cubicBezTo>
                      <a:pt x="463564" y="0"/>
                      <a:pt x="597921" y="134181"/>
                      <a:pt x="597921" y="299401"/>
                    </a:cubicBezTo>
                    <a:cubicBezTo>
                      <a:pt x="597921" y="464143"/>
                      <a:pt x="463564" y="598324"/>
                      <a:pt x="298127" y="598324"/>
                    </a:cubicBezTo>
                    <a:cubicBezTo>
                      <a:pt x="188155" y="598324"/>
                      <a:pt x="87268" y="538635"/>
                      <a:pt x="35150" y="442177"/>
                    </a:cubicBezTo>
                    <a:cubicBezTo>
                      <a:pt x="33238" y="438835"/>
                      <a:pt x="32760" y="435492"/>
                      <a:pt x="34194" y="432149"/>
                    </a:cubicBezTo>
                    <a:cubicBezTo>
                      <a:pt x="35150" y="428807"/>
                      <a:pt x="37541" y="425942"/>
                      <a:pt x="40410" y="424509"/>
                    </a:cubicBezTo>
                    <a:lnTo>
                      <a:pt x="74836" y="407796"/>
                    </a:lnTo>
                    <a:cubicBezTo>
                      <a:pt x="81052" y="404931"/>
                      <a:pt x="88702" y="407319"/>
                      <a:pt x="91571" y="413049"/>
                    </a:cubicBezTo>
                    <a:cubicBezTo>
                      <a:pt x="133169" y="488018"/>
                      <a:pt x="212540" y="534815"/>
                      <a:pt x="298127" y="534815"/>
                    </a:cubicBezTo>
                    <a:cubicBezTo>
                      <a:pt x="428181" y="534815"/>
                      <a:pt x="534328" y="429284"/>
                      <a:pt x="534328" y="299401"/>
                    </a:cubicBezTo>
                    <a:cubicBezTo>
                      <a:pt x="534328" y="169517"/>
                      <a:pt x="428181" y="63509"/>
                      <a:pt x="298127" y="63509"/>
                    </a:cubicBezTo>
                    <a:cubicBezTo>
                      <a:pt x="242185" y="63509"/>
                      <a:pt x="187677" y="83565"/>
                      <a:pt x="145123" y="120333"/>
                    </a:cubicBezTo>
                    <a:lnTo>
                      <a:pt x="200587" y="142299"/>
                    </a:lnTo>
                    <a:cubicBezTo>
                      <a:pt x="204890" y="144209"/>
                      <a:pt x="207759" y="148029"/>
                      <a:pt x="208237" y="152327"/>
                    </a:cubicBezTo>
                    <a:cubicBezTo>
                      <a:pt x="208715" y="157102"/>
                      <a:pt x="207281" y="161399"/>
                      <a:pt x="203456" y="164265"/>
                    </a:cubicBezTo>
                    <a:lnTo>
                      <a:pt x="48060" y="285553"/>
                    </a:lnTo>
                    <a:cubicBezTo>
                      <a:pt x="44235" y="288418"/>
                      <a:pt x="39454" y="289373"/>
                      <a:pt x="35150" y="287463"/>
                    </a:cubicBezTo>
                    <a:cubicBezTo>
                      <a:pt x="31325" y="285553"/>
                      <a:pt x="27978" y="281733"/>
                      <a:pt x="27500" y="277435"/>
                    </a:cubicBezTo>
                    <a:lnTo>
                      <a:pt x="246" y="82132"/>
                    </a:lnTo>
                    <a:cubicBezTo>
                      <a:pt x="-710" y="77835"/>
                      <a:pt x="1203" y="73060"/>
                      <a:pt x="4550" y="70194"/>
                    </a:cubicBezTo>
                    <a:cubicBezTo>
                      <a:pt x="8375" y="67807"/>
                      <a:pt x="13156" y="66852"/>
                      <a:pt x="17459" y="68762"/>
                    </a:cubicBezTo>
                    <a:lnTo>
                      <a:pt x="80574" y="94070"/>
                    </a:lnTo>
                    <a:cubicBezTo>
                      <a:pt x="137472" y="33426"/>
                      <a:pt x="214931" y="0"/>
                      <a:pt x="29812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íṧlíḋè"/>
            <p:cNvGrpSpPr/>
            <p:nvPr/>
          </p:nvGrpSpPr>
          <p:grpSpPr>
            <a:xfrm>
              <a:off x="4368428" y="3474136"/>
              <a:ext cx="648072" cy="648072"/>
              <a:chOff x="4792557" y="2249137"/>
              <a:chExt cx="648072" cy="648072"/>
            </a:xfrm>
          </p:grpSpPr>
          <p:sp>
            <p:nvSpPr>
              <p:cNvPr id="30" name="îsļidè"/>
              <p:cNvSpPr/>
              <p:nvPr/>
            </p:nvSpPr>
            <p:spPr>
              <a:xfrm>
                <a:off x="4792557" y="2249137"/>
                <a:ext cx="648072" cy="648072"/>
              </a:xfrm>
              <a:prstGeom prst="ellips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1" name="iSḻïďè"/>
              <p:cNvSpPr>
                <a:spLocks/>
              </p:cNvSpPr>
              <p:nvPr/>
            </p:nvSpPr>
            <p:spPr bwMode="auto">
              <a:xfrm>
                <a:off x="4926447" y="2390028"/>
                <a:ext cx="380293" cy="366291"/>
              </a:xfrm>
              <a:custGeom>
                <a:avLst/>
                <a:gdLst>
                  <a:gd name="T0" fmla="*/ 4096 w 6827"/>
                  <a:gd name="T1" fmla="*/ 4551 h 6827"/>
                  <a:gd name="T2" fmla="*/ 6258 w 6827"/>
                  <a:gd name="T3" fmla="*/ 4096 h 6827"/>
                  <a:gd name="T4" fmla="*/ 2348 w 6827"/>
                  <a:gd name="T5" fmla="*/ 4911 h 6827"/>
                  <a:gd name="T6" fmla="*/ 569 w 6827"/>
                  <a:gd name="T7" fmla="*/ 4551 h 6827"/>
                  <a:gd name="T8" fmla="*/ 569 w 6827"/>
                  <a:gd name="T9" fmla="*/ 3982 h 6827"/>
                  <a:gd name="T10" fmla="*/ 1707 w 6827"/>
                  <a:gd name="T11" fmla="*/ 2503 h 6827"/>
                  <a:gd name="T12" fmla="*/ 3868 w 6827"/>
                  <a:gd name="T13" fmla="*/ 2731 h 6827"/>
                  <a:gd name="T14" fmla="*/ 5827 w 6827"/>
                  <a:gd name="T15" fmla="*/ 2004 h 6827"/>
                  <a:gd name="T16" fmla="*/ 6258 w 6827"/>
                  <a:gd name="T17" fmla="*/ 1820 h 6827"/>
                  <a:gd name="T18" fmla="*/ 4779 w 6827"/>
                  <a:gd name="T19" fmla="*/ 0 h 6827"/>
                  <a:gd name="T20" fmla="*/ 2854 w 6827"/>
                  <a:gd name="T21" fmla="*/ 2381 h 6827"/>
                  <a:gd name="T22" fmla="*/ 1239 w 6827"/>
                  <a:gd name="T23" fmla="*/ 2257 h 6827"/>
                  <a:gd name="T24" fmla="*/ 569 w 6827"/>
                  <a:gd name="T25" fmla="*/ 2844 h 6827"/>
                  <a:gd name="T26" fmla="*/ 569 w 6827"/>
                  <a:gd name="T27" fmla="*/ 2276 h 6827"/>
                  <a:gd name="T28" fmla="*/ 569 w 6827"/>
                  <a:gd name="T29" fmla="*/ 1707 h 6827"/>
                  <a:gd name="T30" fmla="*/ 569 w 6827"/>
                  <a:gd name="T31" fmla="*/ 1138 h 6827"/>
                  <a:gd name="T32" fmla="*/ 569 w 6827"/>
                  <a:gd name="T33" fmla="*/ 569 h 6827"/>
                  <a:gd name="T34" fmla="*/ 341 w 6827"/>
                  <a:gd name="T35" fmla="*/ 0 h 6827"/>
                  <a:gd name="T36" fmla="*/ 114 w 6827"/>
                  <a:gd name="T37" fmla="*/ 569 h 6827"/>
                  <a:gd name="T38" fmla="*/ 114 w 6827"/>
                  <a:gd name="T39" fmla="*/ 1138 h 6827"/>
                  <a:gd name="T40" fmla="*/ 114 w 6827"/>
                  <a:gd name="T41" fmla="*/ 1707 h 6827"/>
                  <a:gd name="T42" fmla="*/ 114 w 6827"/>
                  <a:gd name="T43" fmla="*/ 2276 h 6827"/>
                  <a:gd name="T44" fmla="*/ 114 w 6827"/>
                  <a:gd name="T45" fmla="*/ 2844 h 6827"/>
                  <a:gd name="T46" fmla="*/ 114 w 6827"/>
                  <a:gd name="T47" fmla="*/ 3413 h 6827"/>
                  <a:gd name="T48" fmla="*/ 114 w 6827"/>
                  <a:gd name="T49" fmla="*/ 3982 h 6827"/>
                  <a:gd name="T50" fmla="*/ 114 w 6827"/>
                  <a:gd name="T51" fmla="*/ 4551 h 6827"/>
                  <a:gd name="T52" fmla="*/ 114 w 6827"/>
                  <a:gd name="T53" fmla="*/ 5120 h 6827"/>
                  <a:gd name="T54" fmla="*/ 114 w 6827"/>
                  <a:gd name="T55" fmla="*/ 5689 h 6827"/>
                  <a:gd name="T56" fmla="*/ 114 w 6827"/>
                  <a:gd name="T57" fmla="*/ 6258 h 6827"/>
                  <a:gd name="T58" fmla="*/ 683 w 6827"/>
                  <a:gd name="T59" fmla="*/ 6713 h 6827"/>
                  <a:gd name="T60" fmla="*/ 1252 w 6827"/>
                  <a:gd name="T61" fmla="*/ 6713 h 6827"/>
                  <a:gd name="T62" fmla="*/ 1820 w 6827"/>
                  <a:gd name="T63" fmla="*/ 6713 h 6827"/>
                  <a:gd name="T64" fmla="*/ 2389 w 6827"/>
                  <a:gd name="T65" fmla="*/ 6713 h 6827"/>
                  <a:gd name="T66" fmla="*/ 2958 w 6827"/>
                  <a:gd name="T67" fmla="*/ 6713 h 6827"/>
                  <a:gd name="T68" fmla="*/ 3527 w 6827"/>
                  <a:gd name="T69" fmla="*/ 6713 h 6827"/>
                  <a:gd name="T70" fmla="*/ 4096 w 6827"/>
                  <a:gd name="T71" fmla="*/ 6713 h 6827"/>
                  <a:gd name="T72" fmla="*/ 4665 w 6827"/>
                  <a:gd name="T73" fmla="*/ 6713 h 6827"/>
                  <a:gd name="T74" fmla="*/ 5234 w 6827"/>
                  <a:gd name="T75" fmla="*/ 6713 h 6827"/>
                  <a:gd name="T76" fmla="*/ 5803 w 6827"/>
                  <a:gd name="T77" fmla="*/ 6713 h 6827"/>
                  <a:gd name="T78" fmla="*/ 6371 w 6827"/>
                  <a:gd name="T79" fmla="*/ 6713 h 6827"/>
                  <a:gd name="T80" fmla="*/ 6827 w 6827"/>
                  <a:gd name="T81" fmla="*/ 6485 h 6827"/>
                  <a:gd name="T82" fmla="*/ 6371 w 6827"/>
                  <a:gd name="T83" fmla="*/ 6258 h 6827"/>
                  <a:gd name="T84" fmla="*/ 5803 w 6827"/>
                  <a:gd name="T85" fmla="*/ 6258 h 6827"/>
                  <a:gd name="T86" fmla="*/ 5234 w 6827"/>
                  <a:gd name="T87" fmla="*/ 6258 h 6827"/>
                  <a:gd name="T88" fmla="*/ 4665 w 6827"/>
                  <a:gd name="T89" fmla="*/ 6258 h 6827"/>
                  <a:gd name="T90" fmla="*/ 4096 w 6827"/>
                  <a:gd name="T91" fmla="*/ 6258 h 6827"/>
                  <a:gd name="T92" fmla="*/ 3527 w 6827"/>
                  <a:gd name="T93" fmla="*/ 6258 h 6827"/>
                  <a:gd name="T94" fmla="*/ 2958 w 6827"/>
                  <a:gd name="T95" fmla="*/ 6258 h 6827"/>
                  <a:gd name="T96" fmla="*/ 2389 w 6827"/>
                  <a:gd name="T97" fmla="*/ 6258 h 6827"/>
                  <a:gd name="T98" fmla="*/ 1820 w 6827"/>
                  <a:gd name="T99" fmla="*/ 6258 h 6827"/>
                  <a:gd name="T100" fmla="*/ 1252 w 6827"/>
                  <a:gd name="T101" fmla="*/ 6258 h 6827"/>
                  <a:gd name="T102" fmla="*/ 683 w 6827"/>
                  <a:gd name="T103" fmla="*/ 6258 h 6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27" h="6827">
                    <a:moveTo>
                      <a:pt x="1263" y="5234"/>
                    </a:moveTo>
                    <a:cubicBezTo>
                      <a:pt x="1316" y="5493"/>
                      <a:pt x="1546" y="5689"/>
                      <a:pt x="1820" y="5689"/>
                    </a:cubicBezTo>
                    <a:cubicBezTo>
                      <a:pt x="2114" y="5689"/>
                      <a:pt x="2354" y="5464"/>
                      <a:pt x="2383" y="5178"/>
                    </a:cubicBezTo>
                    <a:lnTo>
                      <a:pt x="3568" y="4191"/>
                    </a:lnTo>
                    <a:cubicBezTo>
                      <a:pt x="3652" y="4401"/>
                      <a:pt x="3856" y="4551"/>
                      <a:pt x="4096" y="4551"/>
                    </a:cubicBezTo>
                    <a:cubicBezTo>
                      <a:pt x="4348" y="4551"/>
                      <a:pt x="4560" y="4385"/>
                      <a:pt x="4635" y="4157"/>
                    </a:cubicBezTo>
                    <a:lnTo>
                      <a:pt x="5696" y="4736"/>
                    </a:lnTo>
                    <a:cubicBezTo>
                      <a:pt x="5732" y="5016"/>
                      <a:pt x="5969" y="5234"/>
                      <a:pt x="6258" y="5234"/>
                    </a:cubicBezTo>
                    <a:cubicBezTo>
                      <a:pt x="6571" y="5234"/>
                      <a:pt x="6827" y="4979"/>
                      <a:pt x="6827" y="4665"/>
                    </a:cubicBezTo>
                    <a:cubicBezTo>
                      <a:pt x="6827" y="4351"/>
                      <a:pt x="6571" y="4096"/>
                      <a:pt x="6258" y="4096"/>
                    </a:cubicBezTo>
                    <a:cubicBezTo>
                      <a:pt x="6006" y="4096"/>
                      <a:pt x="5794" y="4262"/>
                      <a:pt x="5719" y="4490"/>
                    </a:cubicBezTo>
                    <a:lnTo>
                      <a:pt x="4658" y="3911"/>
                    </a:lnTo>
                    <a:cubicBezTo>
                      <a:pt x="4622" y="3631"/>
                      <a:pt x="4385" y="3413"/>
                      <a:pt x="4096" y="3413"/>
                    </a:cubicBezTo>
                    <a:cubicBezTo>
                      <a:pt x="3802" y="3413"/>
                      <a:pt x="3563" y="3638"/>
                      <a:pt x="3533" y="3924"/>
                    </a:cubicBezTo>
                    <a:lnTo>
                      <a:pt x="2348" y="4911"/>
                    </a:lnTo>
                    <a:cubicBezTo>
                      <a:pt x="2265" y="4701"/>
                      <a:pt x="2060" y="4551"/>
                      <a:pt x="1820" y="4551"/>
                    </a:cubicBezTo>
                    <a:cubicBezTo>
                      <a:pt x="1546" y="4551"/>
                      <a:pt x="1316" y="4747"/>
                      <a:pt x="1263" y="5006"/>
                    </a:cubicBezTo>
                    <a:lnTo>
                      <a:pt x="455" y="5006"/>
                    </a:lnTo>
                    <a:lnTo>
                      <a:pt x="455" y="4551"/>
                    </a:lnTo>
                    <a:lnTo>
                      <a:pt x="569" y="4551"/>
                    </a:lnTo>
                    <a:cubicBezTo>
                      <a:pt x="632" y="4551"/>
                      <a:pt x="683" y="4500"/>
                      <a:pt x="683" y="4437"/>
                    </a:cubicBezTo>
                    <a:cubicBezTo>
                      <a:pt x="683" y="4374"/>
                      <a:pt x="632" y="4324"/>
                      <a:pt x="569" y="4324"/>
                    </a:cubicBezTo>
                    <a:lnTo>
                      <a:pt x="455" y="4324"/>
                    </a:lnTo>
                    <a:lnTo>
                      <a:pt x="455" y="3982"/>
                    </a:lnTo>
                    <a:lnTo>
                      <a:pt x="569" y="3982"/>
                    </a:lnTo>
                    <a:cubicBezTo>
                      <a:pt x="632" y="3982"/>
                      <a:pt x="683" y="3931"/>
                      <a:pt x="683" y="3868"/>
                    </a:cubicBezTo>
                    <a:cubicBezTo>
                      <a:pt x="683" y="3806"/>
                      <a:pt x="632" y="3755"/>
                      <a:pt x="569" y="3755"/>
                    </a:cubicBezTo>
                    <a:lnTo>
                      <a:pt x="480" y="3755"/>
                    </a:lnTo>
                    <a:lnTo>
                      <a:pt x="1407" y="2416"/>
                    </a:lnTo>
                    <a:cubicBezTo>
                      <a:pt x="1494" y="2470"/>
                      <a:pt x="1596" y="2503"/>
                      <a:pt x="1707" y="2503"/>
                    </a:cubicBezTo>
                    <a:cubicBezTo>
                      <a:pt x="1888" y="2503"/>
                      <a:pt x="2048" y="2416"/>
                      <a:pt x="2152" y="2284"/>
                    </a:cubicBezTo>
                    <a:lnTo>
                      <a:pt x="2752" y="2584"/>
                    </a:lnTo>
                    <a:cubicBezTo>
                      <a:pt x="2740" y="2631"/>
                      <a:pt x="2731" y="2680"/>
                      <a:pt x="2731" y="2731"/>
                    </a:cubicBezTo>
                    <a:cubicBezTo>
                      <a:pt x="2731" y="3044"/>
                      <a:pt x="2986" y="3300"/>
                      <a:pt x="3300" y="3300"/>
                    </a:cubicBezTo>
                    <a:cubicBezTo>
                      <a:pt x="3613" y="3300"/>
                      <a:pt x="3868" y="3044"/>
                      <a:pt x="3868" y="2731"/>
                    </a:cubicBezTo>
                    <a:cubicBezTo>
                      <a:pt x="3868" y="2608"/>
                      <a:pt x="3829" y="2496"/>
                      <a:pt x="3763" y="2403"/>
                    </a:cubicBezTo>
                    <a:lnTo>
                      <a:pt x="4488" y="1055"/>
                    </a:lnTo>
                    <a:cubicBezTo>
                      <a:pt x="4574" y="1107"/>
                      <a:pt x="4672" y="1138"/>
                      <a:pt x="4779" y="1138"/>
                    </a:cubicBezTo>
                    <a:cubicBezTo>
                      <a:pt x="4891" y="1138"/>
                      <a:pt x="4995" y="1104"/>
                      <a:pt x="5083" y="1048"/>
                    </a:cubicBezTo>
                    <a:lnTo>
                      <a:pt x="5827" y="2004"/>
                    </a:lnTo>
                    <a:cubicBezTo>
                      <a:pt x="5829" y="2007"/>
                      <a:pt x="5833" y="2009"/>
                      <a:pt x="5836" y="2011"/>
                    </a:cubicBezTo>
                    <a:cubicBezTo>
                      <a:pt x="5745" y="2112"/>
                      <a:pt x="5689" y="2244"/>
                      <a:pt x="5689" y="2389"/>
                    </a:cubicBezTo>
                    <a:cubicBezTo>
                      <a:pt x="5689" y="2703"/>
                      <a:pt x="5944" y="2958"/>
                      <a:pt x="6258" y="2958"/>
                    </a:cubicBezTo>
                    <a:cubicBezTo>
                      <a:pt x="6571" y="2958"/>
                      <a:pt x="6827" y="2703"/>
                      <a:pt x="6827" y="2389"/>
                    </a:cubicBezTo>
                    <a:cubicBezTo>
                      <a:pt x="6827" y="2076"/>
                      <a:pt x="6571" y="1820"/>
                      <a:pt x="6258" y="1820"/>
                    </a:cubicBezTo>
                    <a:cubicBezTo>
                      <a:pt x="6170" y="1820"/>
                      <a:pt x="6087" y="1842"/>
                      <a:pt x="6013" y="1878"/>
                    </a:cubicBezTo>
                    <a:cubicBezTo>
                      <a:pt x="6010" y="1874"/>
                      <a:pt x="6010" y="1869"/>
                      <a:pt x="6006" y="1864"/>
                    </a:cubicBezTo>
                    <a:lnTo>
                      <a:pt x="5248" y="890"/>
                    </a:lnTo>
                    <a:cubicBezTo>
                      <a:pt x="5311" y="798"/>
                      <a:pt x="5348" y="688"/>
                      <a:pt x="5348" y="569"/>
                    </a:cubicBezTo>
                    <a:cubicBezTo>
                      <a:pt x="5348" y="255"/>
                      <a:pt x="5092" y="0"/>
                      <a:pt x="4779" y="0"/>
                    </a:cubicBezTo>
                    <a:cubicBezTo>
                      <a:pt x="4465" y="0"/>
                      <a:pt x="4210" y="255"/>
                      <a:pt x="4210" y="569"/>
                    </a:cubicBezTo>
                    <a:cubicBezTo>
                      <a:pt x="4210" y="691"/>
                      <a:pt x="4249" y="804"/>
                      <a:pt x="4315" y="897"/>
                    </a:cubicBezTo>
                    <a:lnTo>
                      <a:pt x="3590" y="2244"/>
                    </a:lnTo>
                    <a:cubicBezTo>
                      <a:pt x="3505" y="2193"/>
                      <a:pt x="3406" y="2162"/>
                      <a:pt x="3300" y="2162"/>
                    </a:cubicBezTo>
                    <a:cubicBezTo>
                      <a:pt x="3118" y="2162"/>
                      <a:pt x="2959" y="2248"/>
                      <a:pt x="2854" y="2381"/>
                    </a:cubicBezTo>
                    <a:lnTo>
                      <a:pt x="2254" y="2081"/>
                    </a:lnTo>
                    <a:cubicBezTo>
                      <a:pt x="2267" y="2034"/>
                      <a:pt x="2276" y="1985"/>
                      <a:pt x="2276" y="1934"/>
                    </a:cubicBezTo>
                    <a:cubicBezTo>
                      <a:pt x="2276" y="1621"/>
                      <a:pt x="2020" y="1365"/>
                      <a:pt x="1707" y="1365"/>
                    </a:cubicBezTo>
                    <a:cubicBezTo>
                      <a:pt x="1393" y="1365"/>
                      <a:pt x="1138" y="1621"/>
                      <a:pt x="1138" y="1934"/>
                    </a:cubicBezTo>
                    <a:cubicBezTo>
                      <a:pt x="1138" y="2054"/>
                      <a:pt x="1176" y="2166"/>
                      <a:pt x="1239" y="2257"/>
                    </a:cubicBezTo>
                    <a:lnTo>
                      <a:pt x="593" y="3191"/>
                    </a:lnTo>
                    <a:cubicBezTo>
                      <a:pt x="585" y="3189"/>
                      <a:pt x="578" y="3186"/>
                      <a:pt x="569" y="3186"/>
                    </a:cubicBezTo>
                    <a:lnTo>
                      <a:pt x="455" y="3186"/>
                    </a:lnTo>
                    <a:lnTo>
                      <a:pt x="455" y="2844"/>
                    </a:lnTo>
                    <a:lnTo>
                      <a:pt x="569" y="2844"/>
                    </a:lnTo>
                    <a:cubicBezTo>
                      <a:pt x="632" y="2844"/>
                      <a:pt x="683" y="2794"/>
                      <a:pt x="683" y="2731"/>
                    </a:cubicBezTo>
                    <a:cubicBezTo>
                      <a:pt x="683" y="2668"/>
                      <a:pt x="632" y="2617"/>
                      <a:pt x="569" y="2617"/>
                    </a:cubicBezTo>
                    <a:lnTo>
                      <a:pt x="455" y="2617"/>
                    </a:lnTo>
                    <a:lnTo>
                      <a:pt x="455" y="2276"/>
                    </a:lnTo>
                    <a:lnTo>
                      <a:pt x="569" y="2276"/>
                    </a:lnTo>
                    <a:cubicBezTo>
                      <a:pt x="632" y="2276"/>
                      <a:pt x="683" y="2225"/>
                      <a:pt x="683" y="2162"/>
                    </a:cubicBezTo>
                    <a:cubicBezTo>
                      <a:pt x="683" y="2099"/>
                      <a:pt x="632" y="2048"/>
                      <a:pt x="569" y="2048"/>
                    </a:cubicBezTo>
                    <a:lnTo>
                      <a:pt x="455" y="2048"/>
                    </a:lnTo>
                    <a:lnTo>
                      <a:pt x="455" y="1707"/>
                    </a:lnTo>
                    <a:lnTo>
                      <a:pt x="569" y="1707"/>
                    </a:lnTo>
                    <a:cubicBezTo>
                      <a:pt x="632" y="1707"/>
                      <a:pt x="683" y="1656"/>
                      <a:pt x="683" y="1593"/>
                    </a:cubicBezTo>
                    <a:cubicBezTo>
                      <a:pt x="683" y="1530"/>
                      <a:pt x="632" y="1479"/>
                      <a:pt x="569" y="1479"/>
                    </a:cubicBezTo>
                    <a:lnTo>
                      <a:pt x="455" y="1479"/>
                    </a:lnTo>
                    <a:lnTo>
                      <a:pt x="455" y="1138"/>
                    </a:lnTo>
                    <a:lnTo>
                      <a:pt x="569" y="1138"/>
                    </a:lnTo>
                    <a:cubicBezTo>
                      <a:pt x="632" y="1138"/>
                      <a:pt x="683" y="1087"/>
                      <a:pt x="683" y="1024"/>
                    </a:cubicBezTo>
                    <a:cubicBezTo>
                      <a:pt x="683" y="961"/>
                      <a:pt x="632" y="910"/>
                      <a:pt x="569" y="910"/>
                    </a:cubicBezTo>
                    <a:lnTo>
                      <a:pt x="455" y="910"/>
                    </a:lnTo>
                    <a:lnTo>
                      <a:pt x="455" y="569"/>
                    </a:lnTo>
                    <a:lnTo>
                      <a:pt x="569" y="569"/>
                    </a:lnTo>
                    <a:cubicBezTo>
                      <a:pt x="632" y="569"/>
                      <a:pt x="683" y="518"/>
                      <a:pt x="683" y="455"/>
                    </a:cubicBezTo>
                    <a:cubicBezTo>
                      <a:pt x="683" y="392"/>
                      <a:pt x="632" y="341"/>
                      <a:pt x="569" y="341"/>
                    </a:cubicBezTo>
                    <a:lnTo>
                      <a:pt x="455" y="341"/>
                    </a:lnTo>
                    <a:lnTo>
                      <a:pt x="455" y="114"/>
                    </a:lnTo>
                    <a:cubicBezTo>
                      <a:pt x="455" y="51"/>
                      <a:pt x="404" y="0"/>
                      <a:pt x="341" y="0"/>
                    </a:cubicBezTo>
                    <a:cubicBezTo>
                      <a:pt x="278" y="0"/>
                      <a:pt x="228" y="51"/>
                      <a:pt x="228" y="114"/>
                    </a:cubicBezTo>
                    <a:lnTo>
                      <a:pt x="228" y="341"/>
                    </a:lnTo>
                    <a:lnTo>
                      <a:pt x="114" y="341"/>
                    </a:lnTo>
                    <a:cubicBezTo>
                      <a:pt x="51" y="341"/>
                      <a:pt x="0" y="392"/>
                      <a:pt x="0" y="455"/>
                    </a:cubicBezTo>
                    <a:cubicBezTo>
                      <a:pt x="0" y="518"/>
                      <a:pt x="51" y="569"/>
                      <a:pt x="114" y="569"/>
                    </a:cubicBezTo>
                    <a:lnTo>
                      <a:pt x="228" y="569"/>
                    </a:lnTo>
                    <a:lnTo>
                      <a:pt x="228" y="910"/>
                    </a:lnTo>
                    <a:lnTo>
                      <a:pt x="114" y="910"/>
                    </a:lnTo>
                    <a:cubicBezTo>
                      <a:pt x="51" y="910"/>
                      <a:pt x="0" y="961"/>
                      <a:pt x="0" y="1024"/>
                    </a:cubicBezTo>
                    <a:cubicBezTo>
                      <a:pt x="0" y="1087"/>
                      <a:pt x="51" y="1138"/>
                      <a:pt x="114" y="1138"/>
                    </a:cubicBezTo>
                    <a:lnTo>
                      <a:pt x="228" y="1138"/>
                    </a:lnTo>
                    <a:lnTo>
                      <a:pt x="228" y="1479"/>
                    </a:lnTo>
                    <a:lnTo>
                      <a:pt x="114" y="1479"/>
                    </a:lnTo>
                    <a:cubicBezTo>
                      <a:pt x="51" y="1479"/>
                      <a:pt x="0" y="1530"/>
                      <a:pt x="0" y="1593"/>
                    </a:cubicBezTo>
                    <a:cubicBezTo>
                      <a:pt x="0" y="1656"/>
                      <a:pt x="51" y="1707"/>
                      <a:pt x="114" y="1707"/>
                    </a:cubicBezTo>
                    <a:lnTo>
                      <a:pt x="228" y="1707"/>
                    </a:lnTo>
                    <a:lnTo>
                      <a:pt x="228" y="2048"/>
                    </a:lnTo>
                    <a:lnTo>
                      <a:pt x="114" y="2048"/>
                    </a:lnTo>
                    <a:cubicBezTo>
                      <a:pt x="51" y="2048"/>
                      <a:pt x="0" y="2099"/>
                      <a:pt x="0" y="2162"/>
                    </a:cubicBezTo>
                    <a:cubicBezTo>
                      <a:pt x="0" y="2225"/>
                      <a:pt x="51" y="2276"/>
                      <a:pt x="114" y="2276"/>
                    </a:cubicBezTo>
                    <a:lnTo>
                      <a:pt x="228" y="2276"/>
                    </a:lnTo>
                    <a:lnTo>
                      <a:pt x="228" y="2617"/>
                    </a:lnTo>
                    <a:lnTo>
                      <a:pt x="114" y="2617"/>
                    </a:lnTo>
                    <a:cubicBezTo>
                      <a:pt x="51" y="2617"/>
                      <a:pt x="0" y="2668"/>
                      <a:pt x="0" y="2731"/>
                    </a:cubicBezTo>
                    <a:cubicBezTo>
                      <a:pt x="0" y="2794"/>
                      <a:pt x="51" y="2844"/>
                      <a:pt x="114" y="2844"/>
                    </a:cubicBezTo>
                    <a:lnTo>
                      <a:pt x="228" y="2844"/>
                    </a:lnTo>
                    <a:lnTo>
                      <a:pt x="228" y="3186"/>
                    </a:lnTo>
                    <a:lnTo>
                      <a:pt x="114" y="3186"/>
                    </a:lnTo>
                    <a:cubicBezTo>
                      <a:pt x="51" y="3186"/>
                      <a:pt x="0" y="3237"/>
                      <a:pt x="0" y="3300"/>
                    </a:cubicBezTo>
                    <a:cubicBezTo>
                      <a:pt x="0" y="3362"/>
                      <a:pt x="51" y="3413"/>
                      <a:pt x="114" y="3413"/>
                    </a:cubicBezTo>
                    <a:lnTo>
                      <a:pt x="228" y="3413"/>
                    </a:lnTo>
                    <a:lnTo>
                      <a:pt x="228" y="3755"/>
                    </a:lnTo>
                    <a:lnTo>
                      <a:pt x="114" y="3755"/>
                    </a:lnTo>
                    <a:cubicBezTo>
                      <a:pt x="51" y="3755"/>
                      <a:pt x="0" y="3806"/>
                      <a:pt x="0" y="3868"/>
                    </a:cubicBezTo>
                    <a:cubicBezTo>
                      <a:pt x="0" y="3931"/>
                      <a:pt x="51" y="3982"/>
                      <a:pt x="114" y="3982"/>
                    </a:cubicBezTo>
                    <a:lnTo>
                      <a:pt x="228" y="3982"/>
                    </a:lnTo>
                    <a:lnTo>
                      <a:pt x="228" y="4324"/>
                    </a:lnTo>
                    <a:lnTo>
                      <a:pt x="114" y="4324"/>
                    </a:lnTo>
                    <a:cubicBezTo>
                      <a:pt x="51" y="4324"/>
                      <a:pt x="0" y="4374"/>
                      <a:pt x="0" y="4437"/>
                    </a:cubicBezTo>
                    <a:cubicBezTo>
                      <a:pt x="0" y="4500"/>
                      <a:pt x="51" y="4551"/>
                      <a:pt x="114" y="4551"/>
                    </a:cubicBezTo>
                    <a:lnTo>
                      <a:pt x="228" y="4551"/>
                    </a:lnTo>
                    <a:lnTo>
                      <a:pt x="228" y="4892"/>
                    </a:lnTo>
                    <a:lnTo>
                      <a:pt x="114" y="4892"/>
                    </a:lnTo>
                    <a:cubicBezTo>
                      <a:pt x="51" y="4892"/>
                      <a:pt x="0" y="4943"/>
                      <a:pt x="0" y="5006"/>
                    </a:cubicBezTo>
                    <a:cubicBezTo>
                      <a:pt x="0" y="5069"/>
                      <a:pt x="51" y="5120"/>
                      <a:pt x="114" y="5120"/>
                    </a:cubicBezTo>
                    <a:lnTo>
                      <a:pt x="228" y="5120"/>
                    </a:lnTo>
                    <a:lnTo>
                      <a:pt x="228" y="5461"/>
                    </a:lnTo>
                    <a:lnTo>
                      <a:pt x="114" y="5461"/>
                    </a:lnTo>
                    <a:cubicBezTo>
                      <a:pt x="51" y="5461"/>
                      <a:pt x="0" y="5512"/>
                      <a:pt x="0" y="5575"/>
                    </a:cubicBezTo>
                    <a:cubicBezTo>
                      <a:pt x="0" y="5638"/>
                      <a:pt x="51" y="5689"/>
                      <a:pt x="114" y="5689"/>
                    </a:cubicBezTo>
                    <a:lnTo>
                      <a:pt x="228" y="5689"/>
                    </a:lnTo>
                    <a:lnTo>
                      <a:pt x="228" y="6030"/>
                    </a:lnTo>
                    <a:lnTo>
                      <a:pt x="114" y="6030"/>
                    </a:lnTo>
                    <a:cubicBezTo>
                      <a:pt x="51" y="6030"/>
                      <a:pt x="0" y="6081"/>
                      <a:pt x="0" y="6144"/>
                    </a:cubicBezTo>
                    <a:cubicBezTo>
                      <a:pt x="0" y="6207"/>
                      <a:pt x="51" y="6258"/>
                      <a:pt x="114" y="6258"/>
                    </a:cubicBezTo>
                    <a:lnTo>
                      <a:pt x="228" y="6258"/>
                    </a:lnTo>
                    <a:lnTo>
                      <a:pt x="228" y="6485"/>
                    </a:lnTo>
                    <a:cubicBezTo>
                      <a:pt x="228" y="6548"/>
                      <a:pt x="278" y="6599"/>
                      <a:pt x="341" y="6599"/>
                    </a:cubicBezTo>
                    <a:lnTo>
                      <a:pt x="683" y="6599"/>
                    </a:lnTo>
                    <a:lnTo>
                      <a:pt x="683" y="6713"/>
                    </a:lnTo>
                    <a:cubicBezTo>
                      <a:pt x="683" y="6776"/>
                      <a:pt x="734" y="6827"/>
                      <a:pt x="796" y="6827"/>
                    </a:cubicBezTo>
                    <a:cubicBezTo>
                      <a:pt x="859" y="6827"/>
                      <a:pt x="910" y="6776"/>
                      <a:pt x="910" y="6713"/>
                    </a:cubicBezTo>
                    <a:lnTo>
                      <a:pt x="910" y="6599"/>
                    </a:lnTo>
                    <a:lnTo>
                      <a:pt x="1252" y="6599"/>
                    </a:lnTo>
                    <a:lnTo>
                      <a:pt x="1252" y="6713"/>
                    </a:lnTo>
                    <a:cubicBezTo>
                      <a:pt x="1252" y="6776"/>
                      <a:pt x="1302" y="6827"/>
                      <a:pt x="1365" y="6827"/>
                    </a:cubicBezTo>
                    <a:cubicBezTo>
                      <a:pt x="1428" y="6827"/>
                      <a:pt x="1479" y="6776"/>
                      <a:pt x="1479" y="6713"/>
                    </a:cubicBezTo>
                    <a:lnTo>
                      <a:pt x="1479" y="6599"/>
                    </a:lnTo>
                    <a:lnTo>
                      <a:pt x="1820" y="6599"/>
                    </a:lnTo>
                    <a:lnTo>
                      <a:pt x="1820" y="6713"/>
                    </a:lnTo>
                    <a:cubicBezTo>
                      <a:pt x="1820" y="6776"/>
                      <a:pt x="1871" y="6827"/>
                      <a:pt x="1934" y="6827"/>
                    </a:cubicBezTo>
                    <a:cubicBezTo>
                      <a:pt x="1997" y="6827"/>
                      <a:pt x="2048" y="6776"/>
                      <a:pt x="2048" y="6713"/>
                    </a:cubicBezTo>
                    <a:lnTo>
                      <a:pt x="2048" y="6599"/>
                    </a:lnTo>
                    <a:lnTo>
                      <a:pt x="2389" y="6599"/>
                    </a:lnTo>
                    <a:lnTo>
                      <a:pt x="2389" y="6713"/>
                    </a:lnTo>
                    <a:cubicBezTo>
                      <a:pt x="2389" y="6776"/>
                      <a:pt x="2440" y="6827"/>
                      <a:pt x="2503" y="6827"/>
                    </a:cubicBezTo>
                    <a:cubicBezTo>
                      <a:pt x="2566" y="6827"/>
                      <a:pt x="2617" y="6776"/>
                      <a:pt x="2617" y="6713"/>
                    </a:cubicBezTo>
                    <a:lnTo>
                      <a:pt x="2617" y="6599"/>
                    </a:lnTo>
                    <a:lnTo>
                      <a:pt x="2958" y="6599"/>
                    </a:lnTo>
                    <a:lnTo>
                      <a:pt x="2958" y="6713"/>
                    </a:lnTo>
                    <a:cubicBezTo>
                      <a:pt x="2958" y="6776"/>
                      <a:pt x="3009" y="6827"/>
                      <a:pt x="3072" y="6827"/>
                    </a:cubicBezTo>
                    <a:cubicBezTo>
                      <a:pt x="3135" y="6827"/>
                      <a:pt x="3186" y="6776"/>
                      <a:pt x="3186" y="6713"/>
                    </a:cubicBezTo>
                    <a:lnTo>
                      <a:pt x="3186" y="6599"/>
                    </a:lnTo>
                    <a:lnTo>
                      <a:pt x="3527" y="6599"/>
                    </a:lnTo>
                    <a:lnTo>
                      <a:pt x="3527" y="6713"/>
                    </a:lnTo>
                    <a:cubicBezTo>
                      <a:pt x="3527" y="6776"/>
                      <a:pt x="3578" y="6827"/>
                      <a:pt x="3641" y="6827"/>
                    </a:cubicBezTo>
                    <a:cubicBezTo>
                      <a:pt x="3704" y="6827"/>
                      <a:pt x="3755" y="6776"/>
                      <a:pt x="3755" y="6713"/>
                    </a:cubicBezTo>
                    <a:lnTo>
                      <a:pt x="3755" y="6599"/>
                    </a:lnTo>
                    <a:lnTo>
                      <a:pt x="4096" y="6599"/>
                    </a:lnTo>
                    <a:lnTo>
                      <a:pt x="4096" y="6713"/>
                    </a:lnTo>
                    <a:cubicBezTo>
                      <a:pt x="4096" y="6776"/>
                      <a:pt x="4147" y="6827"/>
                      <a:pt x="4210" y="6827"/>
                    </a:cubicBezTo>
                    <a:cubicBezTo>
                      <a:pt x="4273" y="6827"/>
                      <a:pt x="4323" y="6776"/>
                      <a:pt x="4323" y="6713"/>
                    </a:cubicBezTo>
                    <a:lnTo>
                      <a:pt x="4323" y="6599"/>
                    </a:lnTo>
                    <a:lnTo>
                      <a:pt x="4665" y="6599"/>
                    </a:lnTo>
                    <a:lnTo>
                      <a:pt x="4665" y="6713"/>
                    </a:lnTo>
                    <a:cubicBezTo>
                      <a:pt x="4665" y="6776"/>
                      <a:pt x="4716" y="6827"/>
                      <a:pt x="4779" y="6827"/>
                    </a:cubicBezTo>
                    <a:cubicBezTo>
                      <a:pt x="4842" y="6827"/>
                      <a:pt x="4892" y="6776"/>
                      <a:pt x="4892" y="6713"/>
                    </a:cubicBezTo>
                    <a:lnTo>
                      <a:pt x="4892" y="6599"/>
                    </a:lnTo>
                    <a:lnTo>
                      <a:pt x="5234" y="6599"/>
                    </a:lnTo>
                    <a:lnTo>
                      <a:pt x="5234" y="6713"/>
                    </a:lnTo>
                    <a:cubicBezTo>
                      <a:pt x="5234" y="6776"/>
                      <a:pt x="5285" y="6827"/>
                      <a:pt x="5347" y="6827"/>
                    </a:cubicBezTo>
                    <a:cubicBezTo>
                      <a:pt x="5410" y="6827"/>
                      <a:pt x="5461" y="6776"/>
                      <a:pt x="5461" y="6713"/>
                    </a:cubicBezTo>
                    <a:lnTo>
                      <a:pt x="5461" y="6599"/>
                    </a:lnTo>
                    <a:lnTo>
                      <a:pt x="5803" y="6599"/>
                    </a:lnTo>
                    <a:lnTo>
                      <a:pt x="5803" y="6713"/>
                    </a:lnTo>
                    <a:cubicBezTo>
                      <a:pt x="5803" y="6776"/>
                      <a:pt x="5853" y="6827"/>
                      <a:pt x="5916" y="6827"/>
                    </a:cubicBezTo>
                    <a:cubicBezTo>
                      <a:pt x="5979" y="6827"/>
                      <a:pt x="6030" y="6776"/>
                      <a:pt x="6030" y="6713"/>
                    </a:cubicBezTo>
                    <a:lnTo>
                      <a:pt x="6030" y="6599"/>
                    </a:lnTo>
                    <a:lnTo>
                      <a:pt x="6371" y="6599"/>
                    </a:lnTo>
                    <a:lnTo>
                      <a:pt x="6371" y="6713"/>
                    </a:lnTo>
                    <a:cubicBezTo>
                      <a:pt x="6371" y="6776"/>
                      <a:pt x="6422" y="6827"/>
                      <a:pt x="6485" y="6827"/>
                    </a:cubicBezTo>
                    <a:cubicBezTo>
                      <a:pt x="6548" y="6827"/>
                      <a:pt x="6599" y="6776"/>
                      <a:pt x="6599" y="6713"/>
                    </a:cubicBezTo>
                    <a:lnTo>
                      <a:pt x="6599" y="6599"/>
                    </a:lnTo>
                    <a:lnTo>
                      <a:pt x="6713" y="6599"/>
                    </a:lnTo>
                    <a:cubicBezTo>
                      <a:pt x="6776" y="6599"/>
                      <a:pt x="6827" y="6548"/>
                      <a:pt x="6827" y="6485"/>
                    </a:cubicBezTo>
                    <a:cubicBezTo>
                      <a:pt x="6827" y="6422"/>
                      <a:pt x="6776" y="6372"/>
                      <a:pt x="6713" y="6372"/>
                    </a:cubicBezTo>
                    <a:lnTo>
                      <a:pt x="6599" y="6372"/>
                    </a:lnTo>
                    <a:lnTo>
                      <a:pt x="6599" y="6258"/>
                    </a:lnTo>
                    <a:cubicBezTo>
                      <a:pt x="6599" y="6195"/>
                      <a:pt x="6548" y="6144"/>
                      <a:pt x="6485" y="6144"/>
                    </a:cubicBezTo>
                    <a:cubicBezTo>
                      <a:pt x="6422" y="6144"/>
                      <a:pt x="6371" y="6195"/>
                      <a:pt x="6371" y="6258"/>
                    </a:cubicBezTo>
                    <a:lnTo>
                      <a:pt x="6371" y="6372"/>
                    </a:lnTo>
                    <a:lnTo>
                      <a:pt x="6030" y="6372"/>
                    </a:lnTo>
                    <a:lnTo>
                      <a:pt x="6030" y="6258"/>
                    </a:lnTo>
                    <a:cubicBezTo>
                      <a:pt x="6030" y="6195"/>
                      <a:pt x="5979" y="6144"/>
                      <a:pt x="5916" y="6144"/>
                    </a:cubicBezTo>
                    <a:cubicBezTo>
                      <a:pt x="5853" y="6144"/>
                      <a:pt x="5803" y="6195"/>
                      <a:pt x="5803" y="6258"/>
                    </a:cubicBezTo>
                    <a:lnTo>
                      <a:pt x="5803" y="6372"/>
                    </a:lnTo>
                    <a:lnTo>
                      <a:pt x="5461" y="6372"/>
                    </a:lnTo>
                    <a:lnTo>
                      <a:pt x="5461" y="6258"/>
                    </a:lnTo>
                    <a:cubicBezTo>
                      <a:pt x="5461" y="6195"/>
                      <a:pt x="5410" y="6144"/>
                      <a:pt x="5347" y="6144"/>
                    </a:cubicBezTo>
                    <a:cubicBezTo>
                      <a:pt x="5285" y="6144"/>
                      <a:pt x="5234" y="6195"/>
                      <a:pt x="5234" y="6258"/>
                    </a:cubicBezTo>
                    <a:lnTo>
                      <a:pt x="5234" y="6372"/>
                    </a:lnTo>
                    <a:lnTo>
                      <a:pt x="4892" y="6372"/>
                    </a:lnTo>
                    <a:lnTo>
                      <a:pt x="4892" y="6258"/>
                    </a:lnTo>
                    <a:cubicBezTo>
                      <a:pt x="4892" y="6195"/>
                      <a:pt x="4842" y="6144"/>
                      <a:pt x="4779" y="6144"/>
                    </a:cubicBezTo>
                    <a:cubicBezTo>
                      <a:pt x="4716" y="6144"/>
                      <a:pt x="4665" y="6195"/>
                      <a:pt x="4665" y="6258"/>
                    </a:cubicBezTo>
                    <a:lnTo>
                      <a:pt x="4665" y="6372"/>
                    </a:lnTo>
                    <a:lnTo>
                      <a:pt x="4323" y="6372"/>
                    </a:lnTo>
                    <a:lnTo>
                      <a:pt x="4323" y="6258"/>
                    </a:lnTo>
                    <a:cubicBezTo>
                      <a:pt x="4323" y="6195"/>
                      <a:pt x="4273" y="6144"/>
                      <a:pt x="4210" y="6144"/>
                    </a:cubicBezTo>
                    <a:cubicBezTo>
                      <a:pt x="4147" y="6144"/>
                      <a:pt x="4096" y="6195"/>
                      <a:pt x="4096" y="6258"/>
                    </a:cubicBezTo>
                    <a:lnTo>
                      <a:pt x="4096" y="6372"/>
                    </a:lnTo>
                    <a:lnTo>
                      <a:pt x="3755" y="6372"/>
                    </a:lnTo>
                    <a:lnTo>
                      <a:pt x="3755" y="6258"/>
                    </a:lnTo>
                    <a:cubicBezTo>
                      <a:pt x="3755" y="6195"/>
                      <a:pt x="3704" y="6144"/>
                      <a:pt x="3641" y="6144"/>
                    </a:cubicBezTo>
                    <a:cubicBezTo>
                      <a:pt x="3578" y="6144"/>
                      <a:pt x="3527" y="6195"/>
                      <a:pt x="3527" y="6258"/>
                    </a:cubicBezTo>
                    <a:lnTo>
                      <a:pt x="3527" y="6372"/>
                    </a:lnTo>
                    <a:lnTo>
                      <a:pt x="3186" y="6372"/>
                    </a:lnTo>
                    <a:lnTo>
                      <a:pt x="3186" y="6258"/>
                    </a:lnTo>
                    <a:cubicBezTo>
                      <a:pt x="3186" y="6195"/>
                      <a:pt x="3135" y="6144"/>
                      <a:pt x="3072" y="6144"/>
                    </a:cubicBezTo>
                    <a:cubicBezTo>
                      <a:pt x="3009" y="6144"/>
                      <a:pt x="2958" y="6195"/>
                      <a:pt x="2958" y="6258"/>
                    </a:cubicBezTo>
                    <a:lnTo>
                      <a:pt x="2958" y="6372"/>
                    </a:lnTo>
                    <a:lnTo>
                      <a:pt x="2617" y="6372"/>
                    </a:lnTo>
                    <a:lnTo>
                      <a:pt x="2617" y="6258"/>
                    </a:lnTo>
                    <a:cubicBezTo>
                      <a:pt x="2617" y="6195"/>
                      <a:pt x="2566" y="6144"/>
                      <a:pt x="2503" y="6144"/>
                    </a:cubicBezTo>
                    <a:cubicBezTo>
                      <a:pt x="2440" y="6144"/>
                      <a:pt x="2389" y="6195"/>
                      <a:pt x="2389" y="6258"/>
                    </a:cubicBezTo>
                    <a:lnTo>
                      <a:pt x="2389" y="6372"/>
                    </a:lnTo>
                    <a:lnTo>
                      <a:pt x="2048" y="6372"/>
                    </a:lnTo>
                    <a:lnTo>
                      <a:pt x="2048" y="6258"/>
                    </a:lnTo>
                    <a:cubicBezTo>
                      <a:pt x="2048" y="6195"/>
                      <a:pt x="1997" y="6144"/>
                      <a:pt x="1934" y="6144"/>
                    </a:cubicBezTo>
                    <a:cubicBezTo>
                      <a:pt x="1871" y="6144"/>
                      <a:pt x="1820" y="6195"/>
                      <a:pt x="1820" y="6258"/>
                    </a:cubicBezTo>
                    <a:lnTo>
                      <a:pt x="1820" y="6372"/>
                    </a:lnTo>
                    <a:lnTo>
                      <a:pt x="1479" y="6372"/>
                    </a:lnTo>
                    <a:lnTo>
                      <a:pt x="1479" y="6258"/>
                    </a:lnTo>
                    <a:cubicBezTo>
                      <a:pt x="1479" y="6195"/>
                      <a:pt x="1428" y="6144"/>
                      <a:pt x="1365" y="6144"/>
                    </a:cubicBezTo>
                    <a:cubicBezTo>
                      <a:pt x="1302" y="6144"/>
                      <a:pt x="1252" y="6195"/>
                      <a:pt x="1252" y="6258"/>
                    </a:cubicBezTo>
                    <a:lnTo>
                      <a:pt x="1252" y="6372"/>
                    </a:lnTo>
                    <a:lnTo>
                      <a:pt x="910" y="6372"/>
                    </a:lnTo>
                    <a:lnTo>
                      <a:pt x="910" y="6258"/>
                    </a:lnTo>
                    <a:cubicBezTo>
                      <a:pt x="910" y="6195"/>
                      <a:pt x="859" y="6144"/>
                      <a:pt x="796" y="6144"/>
                    </a:cubicBezTo>
                    <a:cubicBezTo>
                      <a:pt x="734" y="6144"/>
                      <a:pt x="683" y="6195"/>
                      <a:pt x="683" y="6258"/>
                    </a:cubicBezTo>
                    <a:lnTo>
                      <a:pt x="683" y="6372"/>
                    </a:lnTo>
                    <a:lnTo>
                      <a:pt x="455" y="6372"/>
                    </a:lnTo>
                    <a:lnTo>
                      <a:pt x="455" y="5234"/>
                    </a:lnTo>
                    <a:lnTo>
                      <a:pt x="1263" y="523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ïṥlïḑè"/>
            <p:cNvGrpSpPr/>
            <p:nvPr/>
          </p:nvGrpSpPr>
          <p:grpSpPr>
            <a:xfrm>
              <a:off x="3227722" y="4554257"/>
              <a:ext cx="648072" cy="648072"/>
              <a:chOff x="3909160" y="2249137"/>
              <a:chExt cx="648072" cy="648072"/>
            </a:xfrm>
          </p:grpSpPr>
          <p:sp>
            <p:nvSpPr>
              <p:cNvPr id="28" name="îšľíḑè"/>
              <p:cNvSpPr/>
              <p:nvPr/>
            </p:nvSpPr>
            <p:spPr>
              <a:xfrm>
                <a:off x="3909160" y="2249137"/>
                <a:ext cx="648072" cy="648072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9" name="íśḻïďé"/>
              <p:cNvSpPr>
                <a:spLocks/>
              </p:cNvSpPr>
              <p:nvPr/>
            </p:nvSpPr>
            <p:spPr bwMode="auto">
              <a:xfrm>
                <a:off x="4043050" y="2390028"/>
                <a:ext cx="380293" cy="366291"/>
              </a:xfrm>
              <a:custGeom>
                <a:avLst/>
                <a:gdLst>
                  <a:gd name="T0" fmla="*/ 3413 w 6827"/>
                  <a:gd name="T1" fmla="*/ 0 h 5912"/>
                  <a:gd name="T2" fmla="*/ 0 w 6827"/>
                  <a:gd name="T3" fmla="*/ 5912 h 5912"/>
                  <a:gd name="T4" fmla="*/ 6827 w 6827"/>
                  <a:gd name="T5" fmla="*/ 5912 h 5912"/>
                  <a:gd name="T6" fmla="*/ 3413 w 6827"/>
                  <a:gd name="T7" fmla="*/ 0 h 5912"/>
                  <a:gd name="T8" fmla="*/ 3413 w 6827"/>
                  <a:gd name="T9" fmla="*/ 972 h 5912"/>
                  <a:gd name="T10" fmla="*/ 4489 w 6827"/>
                  <a:gd name="T11" fmla="*/ 2835 h 5912"/>
                  <a:gd name="T12" fmla="*/ 2338 w 6827"/>
                  <a:gd name="T13" fmla="*/ 2835 h 5912"/>
                  <a:gd name="T14" fmla="*/ 3413 w 6827"/>
                  <a:gd name="T15" fmla="*/ 972 h 5912"/>
                  <a:gd name="T16" fmla="*/ 842 w 6827"/>
                  <a:gd name="T17" fmla="*/ 5426 h 5912"/>
                  <a:gd name="T18" fmla="*/ 1917 w 6827"/>
                  <a:gd name="T19" fmla="*/ 3564 h 5912"/>
                  <a:gd name="T20" fmla="*/ 2993 w 6827"/>
                  <a:gd name="T21" fmla="*/ 5426 h 5912"/>
                  <a:gd name="T22" fmla="*/ 842 w 6827"/>
                  <a:gd name="T23" fmla="*/ 5426 h 5912"/>
                  <a:gd name="T24" fmla="*/ 2338 w 6827"/>
                  <a:gd name="T25" fmla="*/ 3321 h 5912"/>
                  <a:gd name="T26" fmla="*/ 4489 w 6827"/>
                  <a:gd name="T27" fmla="*/ 3321 h 5912"/>
                  <a:gd name="T28" fmla="*/ 3413 w 6827"/>
                  <a:gd name="T29" fmla="*/ 5183 h 5912"/>
                  <a:gd name="T30" fmla="*/ 2338 w 6827"/>
                  <a:gd name="T31" fmla="*/ 3321 h 5912"/>
                  <a:gd name="T32" fmla="*/ 4910 w 6827"/>
                  <a:gd name="T33" fmla="*/ 3564 h 5912"/>
                  <a:gd name="T34" fmla="*/ 5985 w 6827"/>
                  <a:gd name="T35" fmla="*/ 5426 h 5912"/>
                  <a:gd name="T36" fmla="*/ 3834 w 6827"/>
                  <a:gd name="T37" fmla="*/ 5426 h 5912"/>
                  <a:gd name="T38" fmla="*/ 4910 w 6827"/>
                  <a:gd name="T39" fmla="*/ 3564 h 5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827" h="5912">
                    <a:moveTo>
                      <a:pt x="3413" y="0"/>
                    </a:moveTo>
                    <a:lnTo>
                      <a:pt x="0" y="5912"/>
                    </a:lnTo>
                    <a:lnTo>
                      <a:pt x="6827" y="5912"/>
                    </a:lnTo>
                    <a:lnTo>
                      <a:pt x="3413" y="0"/>
                    </a:lnTo>
                    <a:close/>
                    <a:moveTo>
                      <a:pt x="3413" y="972"/>
                    </a:moveTo>
                    <a:lnTo>
                      <a:pt x="4489" y="2835"/>
                    </a:lnTo>
                    <a:lnTo>
                      <a:pt x="2338" y="2835"/>
                    </a:lnTo>
                    <a:lnTo>
                      <a:pt x="3413" y="972"/>
                    </a:lnTo>
                    <a:close/>
                    <a:moveTo>
                      <a:pt x="842" y="5426"/>
                    </a:moveTo>
                    <a:lnTo>
                      <a:pt x="1917" y="3564"/>
                    </a:lnTo>
                    <a:lnTo>
                      <a:pt x="2993" y="5426"/>
                    </a:lnTo>
                    <a:lnTo>
                      <a:pt x="842" y="5426"/>
                    </a:lnTo>
                    <a:close/>
                    <a:moveTo>
                      <a:pt x="2338" y="3321"/>
                    </a:moveTo>
                    <a:lnTo>
                      <a:pt x="4489" y="3321"/>
                    </a:lnTo>
                    <a:lnTo>
                      <a:pt x="3413" y="5183"/>
                    </a:lnTo>
                    <a:lnTo>
                      <a:pt x="2338" y="3321"/>
                    </a:lnTo>
                    <a:close/>
                    <a:moveTo>
                      <a:pt x="4910" y="3564"/>
                    </a:moveTo>
                    <a:lnTo>
                      <a:pt x="5985" y="5426"/>
                    </a:lnTo>
                    <a:lnTo>
                      <a:pt x="3834" y="5426"/>
                    </a:lnTo>
                    <a:lnTo>
                      <a:pt x="4910" y="356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iṩ1íde"/>
            <p:cNvGrpSpPr/>
            <p:nvPr/>
          </p:nvGrpSpPr>
          <p:grpSpPr>
            <a:xfrm>
              <a:off x="6593633" y="1293796"/>
              <a:ext cx="648072" cy="648072"/>
              <a:chOff x="6559351" y="2249137"/>
              <a:chExt cx="648072" cy="648072"/>
            </a:xfrm>
          </p:grpSpPr>
          <p:sp>
            <p:nvSpPr>
              <p:cNvPr id="26" name="íṡ1îdé"/>
              <p:cNvSpPr/>
              <p:nvPr/>
            </p:nvSpPr>
            <p:spPr>
              <a:xfrm>
                <a:off x="6559351" y="2249137"/>
                <a:ext cx="648072" cy="648072"/>
              </a:xfrm>
              <a:prstGeom prst="ellipse">
                <a:avLst/>
              </a:prstGeom>
              <a:solidFill>
                <a:schemeClr val="accent3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7" name="iš1ïde"/>
              <p:cNvSpPr>
                <a:spLocks/>
              </p:cNvSpPr>
              <p:nvPr/>
            </p:nvSpPr>
            <p:spPr bwMode="auto">
              <a:xfrm>
                <a:off x="6693241" y="2390028"/>
                <a:ext cx="380293" cy="366291"/>
              </a:xfrm>
              <a:custGeom>
                <a:avLst/>
                <a:gdLst>
                  <a:gd name="connsiteX0" fmla="*/ 0 w 582235"/>
                  <a:gd name="connsiteY0" fmla="*/ 404481 h 606722"/>
                  <a:gd name="connsiteX1" fmla="*/ 101261 w 582235"/>
                  <a:gd name="connsiteY1" fmla="*/ 404481 h 606722"/>
                  <a:gd name="connsiteX2" fmla="*/ 101261 w 582235"/>
                  <a:gd name="connsiteY2" fmla="*/ 606722 h 606722"/>
                  <a:gd name="connsiteX3" fmla="*/ 0 w 582235"/>
                  <a:gd name="connsiteY3" fmla="*/ 606722 h 606722"/>
                  <a:gd name="connsiteX4" fmla="*/ 151927 w 582235"/>
                  <a:gd name="connsiteY4" fmla="*/ 328623 h 606722"/>
                  <a:gd name="connsiteX5" fmla="*/ 253188 w 582235"/>
                  <a:gd name="connsiteY5" fmla="*/ 328623 h 606722"/>
                  <a:gd name="connsiteX6" fmla="*/ 253188 w 582235"/>
                  <a:gd name="connsiteY6" fmla="*/ 606722 h 606722"/>
                  <a:gd name="connsiteX7" fmla="*/ 151927 w 582235"/>
                  <a:gd name="connsiteY7" fmla="*/ 606722 h 606722"/>
                  <a:gd name="connsiteX8" fmla="*/ 303855 w 582235"/>
                  <a:gd name="connsiteY8" fmla="*/ 252766 h 606722"/>
                  <a:gd name="connsiteX9" fmla="*/ 405046 w 582235"/>
                  <a:gd name="connsiteY9" fmla="*/ 252766 h 606722"/>
                  <a:gd name="connsiteX10" fmla="*/ 405046 w 582235"/>
                  <a:gd name="connsiteY10" fmla="*/ 606722 h 606722"/>
                  <a:gd name="connsiteX11" fmla="*/ 303855 w 582235"/>
                  <a:gd name="connsiteY11" fmla="*/ 606722 h 606722"/>
                  <a:gd name="connsiteX12" fmla="*/ 455711 w 582235"/>
                  <a:gd name="connsiteY12" fmla="*/ 202241 h 606722"/>
                  <a:gd name="connsiteX13" fmla="*/ 556972 w 582235"/>
                  <a:gd name="connsiteY13" fmla="*/ 202241 h 606722"/>
                  <a:gd name="connsiteX14" fmla="*/ 556972 w 582235"/>
                  <a:gd name="connsiteY14" fmla="*/ 606722 h 606722"/>
                  <a:gd name="connsiteX15" fmla="*/ 455711 w 582235"/>
                  <a:gd name="connsiteY15" fmla="*/ 606722 h 606722"/>
                  <a:gd name="connsiteX16" fmla="*/ 455697 w 582235"/>
                  <a:gd name="connsiteY16" fmla="*/ 0 h 606722"/>
                  <a:gd name="connsiteX17" fmla="*/ 556785 w 582235"/>
                  <a:gd name="connsiteY17" fmla="*/ 0 h 606722"/>
                  <a:gd name="connsiteX18" fmla="*/ 556874 w 582235"/>
                  <a:gd name="connsiteY18" fmla="*/ 0 h 606722"/>
                  <a:gd name="connsiteX19" fmla="*/ 556963 w 582235"/>
                  <a:gd name="connsiteY19" fmla="*/ 0 h 606722"/>
                  <a:gd name="connsiteX20" fmla="*/ 557675 w 582235"/>
                  <a:gd name="connsiteY20" fmla="*/ 0 h 606722"/>
                  <a:gd name="connsiteX21" fmla="*/ 559366 w 582235"/>
                  <a:gd name="connsiteY21" fmla="*/ 89 h 606722"/>
                  <a:gd name="connsiteX22" fmla="*/ 560611 w 582235"/>
                  <a:gd name="connsiteY22" fmla="*/ 267 h 606722"/>
                  <a:gd name="connsiteX23" fmla="*/ 561857 w 582235"/>
                  <a:gd name="connsiteY23" fmla="*/ 444 h 606722"/>
                  <a:gd name="connsiteX24" fmla="*/ 563192 w 582235"/>
                  <a:gd name="connsiteY24" fmla="*/ 800 h 606722"/>
                  <a:gd name="connsiteX25" fmla="*/ 564171 w 582235"/>
                  <a:gd name="connsiteY25" fmla="*/ 1067 h 606722"/>
                  <a:gd name="connsiteX26" fmla="*/ 565506 w 582235"/>
                  <a:gd name="connsiteY26" fmla="*/ 1511 h 606722"/>
                  <a:gd name="connsiteX27" fmla="*/ 566574 w 582235"/>
                  <a:gd name="connsiteY27" fmla="*/ 1867 h 606722"/>
                  <a:gd name="connsiteX28" fmla="*/ 567730 w 582235"/>
                  <a:gd name="connsiteY28" fmla="*/ 2400 h 606722"/>
                  <a:gd name="connsiteX29" fmla="*/ 568798 w 582235"/>
                  <a:gd name="connsiteY29" fmla="*/ 2933 h 606722"/>
                  <a:gd name="connsiteX30" fmla="*/ 569777 w 582235"/>
                  <a:gd name="connsiteY30" fmla="*/ 3467 h 606722"/>
                  <a:gd name="connsiteX31" fmla="*/ 570934 w 582235"/>
                  <a:gd name="connsiteY31" fmla="*/ 4178 h 606722"/>
                  <a:gd name="connsiteX32" fmla="*/ 571824 w 582235"/>
                  <a:gd name="connsiteY32" fmla="*/ 4800 h 606722"/>
                  <a:gd name="connsiteX33" fmla="*/ 572891 w 582235"/>
                  <a:gd name="connsiteY33" fmla="*/ 5689 h 606722"/>
                  <a:gd name="connsiteX34" fmla="*/ 573781 w 582235"/>
                  <a:gd name="connsiteY34" fmla="*/ 6489 h 606722"/>
                  <a:gd name="connsiteX35" fmla="*/ 574760 w 582235"/>
                  <a:gd name="connsiteY35" fmla="*/ 7289 h 606722"/>
                  <a:gd name="connsiteX36" fmla="*/ 575917 w 582235"/>
                  <a:gd name="connsiteY36" fmla="*/ 8533 h 606722"/>
                  <a:gd name="connsiteX37" fmla="*/ 576451 w 582235"/>
                  <a:gd name="connsiteY37" fmla="*/ 9066 h 606722"/>
                  <a:gd name="connsiteX38" fmla="*/ 576451 w 582235"/>
                  <a:gd name="connsiteY38" fmla="*/ 9155 h 606722"/>
                  <a:gd name="connsiteX39" fmla="*/ 577964 w 582235"/>
                  <a:gd name="connsiteY39" fmla="*/ 11200 h 606722"/>
                  <a:gd name="connsiteX40" fmla="*/ 578053 w 582235"/>
                  <a:gd name="connsiteY40" fmla="*/ 11289 h 606722"/>
                  <a:gd name="connsiteX41" fmla="*/ 579209 w 582235"/>
                  <a:gd name="connsiteY41" fmla="*/ 13244 h 606722"/>
                  <a:gd name="connsiteX42" fmla="*/ 579743 w 582235"/>
                  <a:gd name="connsiteY42" fmla="*/ 14222 h 606722"/>
                  <a:gd name="connsiteX43" fmla="*/ 580277 w 582235"/>
                  <a:gd name="connsiteY43" fmla="*/ 15555 h 606722"/>
                  <a:gd name="connsiteX44" fmla="*/ 580722 w 582235"/>
                  <a:gd name="connsiteY44" fmla="*/ 16711 h 606722"/>
                  <a:gd name="connsiteX45" fmla="*/ 581167 w 582235"/>
                  <a:gd name="connsiteY45" fmla="*/ 17866 h 606722"/>
                  <a:gd name="connsiteX46" fmla="*/ 581523 w 582235"/>
                  <a:gd name="connsiteY46" fmla="*/ 19199 h 606722"/>
                  <a:gd name="connsiteX47" fmla="*/ 581790 w 582235"/>
                  <a:gd name="connsiteY47" fmla="*/ 20266 h 606722"/>
                  <a:gd name="connsiteX48" fmla="*/ 582146 w 582235"/>
                  <a:gd name="connsiteY48" fmla="*/ 22488 h 606722"/>
                  <a:gd name="connsiteX49" fmla="*/ 582146 w 582235"/>
                  <a:gd name="connsiteY49" fmla="*/ 22666 h 606722"/>
                  <a:gd name="connsiteX50" fmla="*/ 582235 w 582235"/>
                  <a:gd name="connsiteY50" fmla="*/ 25244 h 606722"/>
                  <a:gd name="connsiteX51" fmla="*/ 582235 w 582235"/>
                  <a:gd name="connsiteY51" fmla="*/ 126396 h 606722"/>
                  <a:gd name="connsiteX52" fmla="*/ 556963 w 582235"/>
                  <a:gd name="connsiteY52" fmla="*/ 151728 h 606722"/>
                  <a:gd name="connsiteX53" fmla="*/ 531691 w 582235"/>
                  <a:gd name="connsiteY53" fmla="*/ 126396 h 606722"/>
                  <a:gd name="connsiteX54" fmla="*/ 531691 w 582235"/>
                  <a:gd name="connsiteY54" fmla="*/ 79286 h 606722"/>
                  <a:gd name="connsiteX55" fmla="*/ 421260 w 582235"/>
                  <a:gd name="connsiteY55" fmla="*/ 171106 h 606722"/>
                  <a:gd name="connsiteX56" fmla="*/ 385666 w 582235"/>
                  <a:gd name="connsiteY56" fmla="*/ 167906 h 606722"/>
                  <a:gd name="connsiteX57" fmla="*/ 388869 w 582235"/>
                  <a:gd name="connsiteY57" fmla="*/ 132262 h 606722"/>
                  <a:gd name="connsiteX58" fmla="*/ 487020 w 582235"/>
                  <a:gd name="connsiteY58" fmla="*/ 50576 h 606722"/>
                  <a:gd name="connsiteX59" fmla="*/ 455697 w 582235"/>
                  <a:gd name="connsiteY59" fmla="*/ 50576 h 606722"/>
                  <a:gd name="connsiteX60" fmla="*/ 430425 w 582235"/>
                  <a:gd name="connsiteY60" fmla="*/ 25244 h 606722"/>
                  <a:gd name="connsiteX61" fmla="*/ 455697 w 582235"/>
                  <a:gd name="connsiteY61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582235" h="606722">
                    <a:moveTo>
                      <a:pt x="0" y="404481"/>
                    </a:moveTo>
                    <a:lnTo>
                      <a:pt x="101261" y="404481"/>
                    </a:lnTo>
                    <a:lnTo>
                      <a:pt x="101261" y="606722"/>
                    </a:lnTo>
                    <a:lnTo>
                      <a:pt x="0" y="606722"/>
                    </a:lnTo>
                    <a:close/>
                    <a:moveTo>
                      <a:pt x="151927" y="328623"/>
                    </a:moveTo>
                    <a:lnTo>
                      <a:pt x="253188" y="328623"/>
                    </a:lnTo>
                    <a:lnTo>
                      <a:pt x="253188" y="606722"/>
                    </a:lnTo>
                    <a:lnTo>
                      <a:pt x="151927" y="606722"/>
                    </a:lnTo>
                    <a:close/>
                    <a:moveTo>
                      <a:pt x="303855" y="252766"/>
                    </a:moveTo>
                    <a:lnTo>
                      <a:pt x="405046" y="252766"/>
                    </a:lnTo>
                    <a:lnTo>
                      <a:pt x="405046" y="606722"/>
                    </a:lnTo>
                    <a:lnTo>
                      <a:pt x="303855" y="606722"/>
                    </a:lnTo>
                    <a:close/>
                    <a:moveTo>
                      <a:pt x="455711" y="202241"/>
                    </a:moveTo>
                    <a:lnTo>
                      <a:pt x="556972" y="202241"/>
                    </a:lnTo>
                    <a:lnTo>
                      <a:pt x="556972" y="606722"/>
                    </a:lnTo>
                    <a:lnTo>
                      <a:pt x="455711" y="606722"/>
                    </a:lnTo>
                    <a:close/>
                    <a:moveTo>
                      <a:pt x="455697" y="0"/>
                    </a:moveTo>
                    <a:lnTo>
                      <a:pt x="556785" y="0"/>
                    </a:lnTo>
                    <a:lnTo>
                      <a:pt x="556874" y="0"/>
                    </a:lnTo>
                    <a:lnTo>
                      <a:pt x="556963" y="0"/>
                    </a:lnTo>
                    <a:cubicBezTo>
                      <a:pt x="557230" y="0"/>
                      <a:pt x="557408" y="0"/>
                      <a:pt x="557675" y="0"/>
                    </a:cubicBezTo>
                    <a:cubicBezTo>
                      <a:pt x="558298" y="89"/>
                      <a:pt x="558832" y="89"/>
                      <a:pt x="559366" y="89"/>
                    </a:cubicBezTo>
                    <a:cubicBezTo>
                      <a:pt x="559811" y="178"/>
                      <a:pt x="560256" y="267"/>
                      <a:pt x="560611" y="267"/>
                    </a:cubicBezTo>
                    <a:cubicBezTo>
                      <a:pt x="561056" y="356"/>
                      <a:pt x="561412" y="444"/>
                      <a:pt x="561857" y="444"/>
                    </a:cubicBezTo>
                    <a:cubicBezTo>
                      <a:pt x="562302" y="533"/>
                      <a:pt x="562747" y="711"/>
                      <a:pt x="563192" y="800"/>
                    </a:cubicBezTo>
                    <a:cubicBezTo>
                      <a:pt x="563548" y="889"/>
                      <a:pt x="563904" y="978"/>
                      <a:pt x="564171" y="1067"/>
                    </a:cubicBezTo>
                    <a:cubicBezTo>
                      <a:pt x="564616" y="1156"/>
                      <a:pt x="565061" y="1333"/>
                      <a:pt x="565506" y="1511"/>
                    </a:cubicBezTo>
                    <a:cubicBezTo>
                      <a:pt x="565862" y="1600"/>
                      <a:pt x="566218" y="1778"/>
                      <a:pt x="566574" y="1867"/>
                    </a:cubicBezTo>
                    <a:cubicBezTo>
                      <a:pt x="566929" y="2044"/>
                      <a:pt x="567285" y="2222"/>
                      <a:pt x="567730" y="2400"/>
                    </a:cubicBezTo>
                    <a:cubicBezTo>
                      <a:pt x="568086" y="2578"/>
                      <a:pt x="568442" y="2755"/>
                      <a:pt x="568798" y="2933"/>
                    </a:cubicBezTo>
                    <a:cubicBezTo>
                      <a:pt x="569154" y="3111"/>
                      <a:pt x="569421" y="3289"/>
                      <a:pt x="569777" y="3467"/>
                    </a:cubicBezTo>
                    <a:cubicBezTo>
                      <a:pt x="570133" y="3733"/>
                      <a:pt x="570578" y="4000"/>
                      <a:pt x="570934" y="4178"/>
                    </a:cubicBezTo>
                    <a:cubicBezTo>
                      <a:pt x="571201" y="4444"/>
                      <a:pt x="571557" y="4622"/>
                      <a:pt x="571824" y="4800"/>
                    </a:cubicBezTo>
                    <a:cubicBezTo>
                      <a:pt x="572180" y="5155"/>
                      <a:pt x="572536" y="5422"/>
                      <a:pt x="572891" y="5689"/>
                    </a:cubicBezTo>
                    <a:cubicBezTo>
                      <a:pt x="573247" y="5955"/>
                      <a:pt x="573514" y="6222"/>
                      <a:pt x="573781" y="6489"/>
                    </a:cubicBezTo>
                    <a:cubicBezTo>
                      <a:pt x="574137" y="6755"/>
                      <a:pt x="574493" y="7022"/>
                      <a:pt x="574760" y="7289"/>
                    </a:cubicBezTo>
                    <a:cubicBezTo>
                      <a:pt x="575205" y="7733"/>
                      <a:pt x="575561" y="8178"/>
                      <a:pt x="575917" y="8533"/>
                    </a:cubicBezTo>
                    <a:cubicBezTo>
                      <a:pt x="576095" y="8711"/>
                      <a:pt x="576273" y="8889"/>
                      <a:pt x="576451" y="9066"/>
                    </a:cubicBezTo>
                    <a:cubicBezTo>
                      <a:pt x="576451" y="9155"/>
                      <a:pt x="576451" y="9155"/>
                      <a:pt x="576451" y="9155"/>
                    </a:cubicBezTo>
                    <a:cubicBezTo>
                      <a:pt x="576985" y="9777"/>
                      <a:pt x="577519" y="10489"/>
                      <a:pt x="577964" y="11200"/>
                    </a:cubicBezTo>
                    <a:cubicBezTo>
                      <a:pt x="577964" y="11200"/>
                      <a:pt x="578053" y="11289"/>
                      <a:pt x="578053" y="11289"/>
                    </a:cubicBezTo>
                    <a:cubicBezTo>
                      <a:pt x="578498" y="12000"/>
                      <a:pt x="578854" y="12622"/>
                      <a:pt x="579209" y="13244"/>
                    </a:cubicBezTo>
                    <a:cubicBezTo>
                      <a:pt x="579387" y="13600"/>
                      <a:pt x="579565" y="13955"/>
                      <a:pt x="579743" y="14222"/>
                    </a:cubicBezTo>
                    <a:cubicBezTo>
                      <a:pt x="579921" y="14666"/>
                      <a:pt x="580099" y="15111"/>
                      <a:pt x="580277" y="15555"/>
                    </a:cubicBezTo>
                    <a:cubicBezTo>
                      <a:pt x="580455" y="15911"/>
                      <a:pt x="580633" y="16266"/>
                      <a:pt x="580722" y="16711"/>
                    </a:cubicBezTo>
                    <a:cubicBezTo>
                      <a:pt x="580900" y="17066"/>
                      <a:pt x="581078" y="17422"/>
                      <a:pt x="581167" y="17866"/>
                    </a:cubicBezTo>
                    <a:cubicBezTo>
                      <a:pt x="581256" y="18311"/>
                      <a:pt x="581434" y="18755"/>
                      <a:pt x="581523" y="19199"/>
                    </a:cubicBezTo>
                    <a:cubicBezTo>
                      <a:pt x="581612" y="19555"/>
                      <a:pt x="581701" y="19910"/>
                      <a:pt x="581790" y="20266"/>
                    </a:cubicBezTo>
                    <a:cubicBezTo>
                      <a:pt x="581879" y="20977"/>
                      <a:pt x="582057" y="21777"/>
                      <a:pt x="582146" y="22488"/>
                    </a:cubicBezTo>
                    <a:cubicBezTo>
                      <a:pt x="582146" y="22577"/>
                      <a:pt x="582146" y="22666"/>
                      <a:pt x="582146" y="22666"/>
                    </a:cubicBezTo>
                    <a:cubicBezTo>
                      <a:pt x="582235" y="23555"/>
                      <a:pt x="582235" y="24355"/>
                      <a:pt x="582235" y="25244"/>
                    </a:cubicBezTo>
                    <a:lnTo>
                      <a:pt x="582235" y="126396"/>
                    </a:lnTo>
                    <a:cubicBezTo>
                      <a:pt x="582235" y="140351"/>
                      <a:pt x="570934" y="151728"/>
                      <a:pt x="556963" y="151728"/>
                    </a:cubicBezTo>
                    <a:cubicBezTo>
                      <a:pt x="542992" y="151728"/>
                      <a:pt x="531691" y="140351"/>
                      <a:pt x="531691" y="126396"/>
                    </a:cubicBezTo>
                    <a:lnTo>
                      <a:pt x="531691" y="79286"/>
                    </a:lnTo>
                    <a:lnTo>
                      <a:pt x="421260" y="171106"/>
                    </a:lnTo>
                    <a:cubicBezTo>
                      <a:pt x="410582" y="180083"/>
                      <a:pt x="394564" y="178572"/>
                      <a:pt x="385666" y="167906"/>
                    </a:cubicBezTo>
                    <a:cubicBezTo>
                      <a:pt x="376678" y="157150"/>
                      <a:pt x="378191" y="141240"/>
                      <a:pt x="388869" y="132262"/>
                    </a:cubicBezTo>
                    <a:lnTo>
                      <a:pt x="487020" y="50576"/>
                    </a:lnTo>
                    <a:lnTo>
                      <a:pt x="455697" y="50576"/>
                    </a:lnTo>
                    <a:cubicBezTo>
                      <a:pt x="441727" y="50576"/>
                      <a:pt x="430425" y="39288"/>
                      <a:pt x="430425" y="25244"/>
                    </a:cubicBezTo>
                    <a:cubicBezTo>
                      <a:pt x="430425" y="11289"/>
                      <a:pt x="441727" y="0"/>
                      <a:pt x="45569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cxnSp>
          <p:nvCxnSpPr>
            <p:cNvPr id="9" name="直接连接符 8"/>
            <p:cNvCxnSpPr>
              <a:cxnSpLocks/>
              <a:stCxn id="12" idx="0"/>
            </p:cNvCxnSpPr>
            <p:nvPr/>
          </p:nvCxnSpPr>
          <p:spPr>
            <a:xfrm flipH="1" flipV="1">
              <a:off x="3716324" y="1700502"/>
              <a:ext cx="335959" cy="2618147"/>
            </a:xfrm>
            <a:prstGeom prst="line">
              <a:avLst/>
            </a:prstGeom>
            <a:ln>
              <a:solidFill>
                <a:srgbClr val="FC68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>
              <a:cxnSpLocks/>
              <a:endCxn id="11" idx="2"/>
            </p:cNvCxnSpPr>
            <p:nvPr/>
          </p:nvCxnSpPr>
          <p:spPr>
            <a:xfrm>
              <a:off x="2743309" y="2089945"/>
              <a:ext cx="3632042" cy="43782"/>
            </a:xfrm>
            <a:prstGeom prst="line">
              <a:avLst/>
            </a:prstGeom>
            <a:ln>
              <a:solidFill>
                <a:srgbClr val="FC68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iṩ1íḑé"/>
            <p:cNvSpPr/>
            <p:nvPr/>
          </p:nvSpPr>
          <p:spPr>
            <a:xfrm>
              <a:off x="6375351" y="2094713"/>
              <a:ext cx="78028" cy="7802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í$ḻiḑè"/>
            <p:cNvSpPr/>
            <p:nvPr/>
          </p:nvSpPr>
          <p:spPr>
            <a:xfrm>
              <a:off x="4013269" y="4318649"/>
              <a:ext cx="78028" cy="7802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išlïďe"/>
            <p:cNvSpPr/>
            <p:nvPr/>
          </p:nvSpPr>
          <p:spPr>
            <a:xfrm>
              <a:off x="3288308" y="1941868"/>
              <a:ext cx="1080120" cy="341678"/>
            </a:xfrm>
            <a:prstGeom prst="roundRect">
              <a:avLst>
                <a:gd name="adj" fmla="val 13693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>
              <a:norm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keyword</a:t>
              </a:r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14" name="íşḻîḓè"/>
            <p:cNvGrpSpPr/>
            <p:nvPr/>
          </p:nvGrpSpPr>
          <p:grpSpPr>
            <a:xfrm>
              <a:off x="7896200" y="1487188"/>
              <a:ext cx="2578029" cy="1046002"/>
              <a:chOff x="8662573" y="1518902"/>
              <a:chExt cx="2578029" cy="1046002"/>
            </a:xfrm>
          </p:grpSpPr>
          <p:sp>
            <p:nvSpPr>
              <p:cNvPr id="24" name="iṧ1ïḑé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 lnSpcReduction="10000"/>
              </a:bodyPr>
              <a:lstStyle/>
              <a:p>
                <a:pPr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iṥ1iḑe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none" lIns="90000" tIns="46800" rIns="90000" bIns="46800" anchor="b">
                <a:normAutofit fontScale="92500" lnSpcReduction="20000"/>
              </a:bodyPr>
              <a:lstStyle/>
              <a:p>
                <a:pPr lvl="0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iṧļïďè"/>
            <p:cNvGrpSpPr/>
            <p:nvPr/>
          </p:nvGrpSpPr>
          <p:grpSpPr>
            <a:xfrm>
              <a:off x="5644939" y="3801214"/>
              <a:ext cx="2578029" cy="1046002"/>
              <a:chOff x="8662573" y="1518902"/>
              <a:chExt cx="2578029" cy="1046002"/>
            </a:xfrm>
          </p:grpSpPr>
          <p:sp>
            <p:nvSpPr>
              <p:cNvPr id="22" name="íŝḷiḍe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 lnSpcReduction="10000"/>
              </a:bodyPr>
              <a:lstStyle/>
              <a:p>
                <a:pPr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ísḷíḍé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none" lIns="90000" tIns="46800" rIns="90000" bIns="46800" anchor="b">
                <a:normAutofit fontScale="92500" lnSpcReduction="20000"/>
              </a:bodyPr>
              <a:lstStyle/>
              <a:p>
                <a:pPr lvl="0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îṩḷiḑê"/>
            <p:cNvGrpSpPr/>
            <p:nvPr/>
          </p:nvGrpSpPr>
          <p:grpSpPr>
            <a:xfrm>
              <a:off x="6784119" y="2644201"/>
              <a:ext cx="2578029" cy="1046002"/>
              <a:chOff x="8662573" y="1518902"/>
              <a:chExt cx="2578029" cy="1046002"/>
            </a:xfrm>
          </p:grpSpPr>
          <p:sp>
            <p:nvSpPr>
              <p:cNvPr id="20" name="îśḷîḍe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 lnSpcReduction="10000"/>
              </a:bodyPr>
              <a:lstStyle/>
              <a:p>
                <a:pPr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îśḻïḓè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none" lIns="90000" tIns="46800" rIns="90000" bIns="46800" anchor="b">
                <a:normAutofit fontScale="92500" lnSpcReduction="20000"/>
              </a:bodyPr>
              <a:lstStyle/>
              <a:p>
                <a:pPr lvl="0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7" name="iŝḻíḑé"/>
            <p:cNvGrpSpPr/>
            <p:nvPr/>
          </p:nvGrpSpPr>
          <p:grpSpPr>
            <a:xfrm>
              <a:off x="4490109" y="4958228"/>
              <a:ext cx="2578029" cy="1046002"/>
              <a:chOff x="8662573" y="1518902"/>
              <a:chExt cx="2578029" cy="1046002"/>
            </a:xfrm>
          </p:grpSpPr>
          <p:sp>
            <p:nvSpPr>
              <p:cNvPr id="18" name="i$ḷídê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 lnSpcReduction="10000"/>
              </a:bodyPr>
              <a:lstStyle/>
              <a:p>
                <a:pPr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îsḷïḓê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none" lIns="90000" tIns="46800" rIns="90000" bIns="46800" anchor="b">
                <a:normAutofit fontScale="92500" lnSpcReduction="20000"/>
              </a:bodyPr>
              <a:lstStyle/>
              <a:p>
                <a:pPr lvl="0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4" name="组合 33"/>
          <p:cNvGrpSpPr/>
          <p:nvPr/>
        </p:nvGrpSpPr>
        <p:grpSpPr>
          <a:xfrm>
            <a:off x="1158873" y="474940"/>
            <a:ext cx="3888432" cy="648081"/>
            <a:chOff x="1057275" y="431398"/>
            <a:chExt cx="3888432" cy="648081"/>
          </a:xfrm>
        </p:grpSpPr>
        <p:sp>
          <p:nvSpPr>
            <p:cNvPr id="35" name="文本框 34"/>
            <p:cNvSpPr txBox="1"/>
            <p:nvPr/>
          </p:nvSpPr>
          <p:spPr>
            <a:xfrm>
              <a:off x="1057275" y="431398"/>
              <a:ext cx="1728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131313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131313"/>
                </a:solidFill>
                <a:cs typeface="+mn-ea"/>
                <a:sym typeface="+mn-lt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1057275" y="802480"/>
              <a:ext cx="388843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enter your text messages</a:t>
              </a:r>
            </a:p>
          </p:txBody>
        </p:sp>
      </p:grpSp>
      <p:sp>
        <p:nvSpPr>
          <p:cNvPr id="37" name="同心圆 36"/>
          <p:cNvSpPr/>
          <p:nvPr/>
        </p:nvSpPr>
        <p:spPr>
          <a:xfrm>
            <a:off x="483118" y="513651"/>
            <a:ext cx="574157" cy="574157"/>
          </a:xfrm>
          <a:prstGeom prst="donut">
            <a:avLst>
              <a:gd name="adj" fmla="val 26576"/>
            </a:avLst>
          </a:prstGeom>
          <a:gradFill>
            <a:gsLst>
              <a:gs pos="0">
                <a:srgbClr val="F87038"/>
              </a:gs>
              <a:gs pos="38000">
                <a:srgbClr val="F35C49"/>
              </a:gs>
              <a:gs pos="18000">
                <a:srgbClr val="FD6743"/>
              </a:gs>
              <a:gs pos="56000">
                <a:srgbClr val="EE5058"/>
              </a:gs>
              <a:gs pos="95413">
                <a:srgbClr val="D72171"/>
              </a:gs>
              <a:gs pos="66000">
                <a:srgbClr val="E64866"/>
              </a:gs>
            </a:gsLst>
            <a:lin ang="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611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2500">
        <p14:honeycomb/>
      </p:transition>
    </mc:Choice>
    <mc:Fallback xmlns="">
      <p:transition spd="slow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/>
          <p:cNvGrpSpPr/>
          <p:nvPr/>
        </p:nvGrpSpPr>
        <p:grpSpPr>
          <a:xfrm>
            <a:off x="3724708" y="2801050"/>
            <a:ext cx="1481171" cy="1276871"/>
            <a:chOff x="3724708" y="2801050"/>
            <a:chExt cx="1481171" cy="1276871"/>
          </a:xfrm>
        </p:grpSpPr>
        <p:sp>
          <p:nvSpPr>
            <p:cNvPr id="6" name="ïṡḻíḍé">
              <a:extLst>
                <a:ext uri="{FF2B5EF4-FFF2-40B4-BE49-F238E27FC236}">
                  <a16:creationId xmlns:a16="http://schemas.microsoft.com/office/drawing/2014/main" id="{39EF560E-3B1A-458E-9FD2-1437721B2B45}"/>
                </a:ext>
              </a:extLst>
            </p:cNvPr>
            <p:cNvSpPr/>
            <p:nvPr/>
          </p:nvSpPr>
          <p:spPr>
            <a:xfrm rot="10800000">
              <a:off x="3724708" y="2801050"/>
              <a:ext cx="1481171" cy="1276871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9" name="íšḷidè">
              <a:extLst>
                <a:ext uri="{FF2B5EF4-FFF2-40B4-BE49-F238E27FC236}">
                  <a16:creationId xmlns:a16="http://schemas.microsoft.com/office/drawing/2014/main" id="{F0F902FB-034A-4FA0-BEB1-F3A777A9146F}"/>
                </a:ext>
              </a:extLst>
            </p:cNvPr>
            <p:cNvGrpSpPr/>
            <p:nvPr/>
          </p:nvGrpSpPr>
          <p:grpSpPr>
            <a:xfrm>
              <a:off x="4314726" y="3079563"/>
              <a:ext cx="331345" cy="312590"/>
              <a:chOff x="3498850" y="1541463"/>
              <a:chExt cx="504825" cy="476250"/>
            </a:xfrm>
            <a:solidFill>
              <a:schemeClr val="bg1"/>
            </a:solidFill>
          </p:grpSpPr>
          <p:sp>
            <p:nvSpPr>
              <p:cNvPr id="47" name="i$ḻîḓê">
                <a:extLst>
                  <a:ext uri="{FF2B5EF4-FFF2-40B4-BE49-F238E27FC236}">
                    <a16:creationId xmlns:a16="http://schemas.microsoft.com/office/drawing/2014/main" id="{02B032AE-A10C-44CC-AEAF-848677AEA8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3325" y="1801813"/>
                <a:ext cx="61913" cy="619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ïšḻïḓé">
                <a:extLst>
                  <a:ext uri="{FF2B5EF4-FFF2-40B4-BE49-F238E27FC236}">
                    <a16:creationId xmlns:a16="http://schemas.microsoft.com/office/drawing/2014/main" id="{EF73733E-46E9-4C9B-B6A7-1D41E27E3F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8850" y="1541463"/>
                <a:ext cx="504825" cy="476250"/>
              </a:xfrm>
              <a:custGeom>
                <a:avLst/>
                <a:gdLst>
                  <a:gd name="T0" fmla="*/ 116 w 132"/>
                  <a:gd name="T1" fmla="*/ 48 h 124"/>
                  <a:gd name="T2" fmla="*/ 116 w 132"/>
                  <a:gd name="T3" fmla="*/ 22 h 124"/>
                  <a:gd name="T4" fmla="*/ 104 w 132"/>
                  <a:gd name="T5" fmla="*/ 0 h 124"/>
                  <a:gd name="T6" fmla="*/ 22 w 132"/>
                  <a:gd name="T7" fmla="*/ 0 h 124"/>
                  <a:gd name="T8" fmla="*/ 0 w 132"/>
                  <a:gd name="T9" fmla="*/ 102 h 124"/>
                  <a:gd name="T10" fmla="*/ 94 w 132"/>
                  <a:gd name="T11" fmla="*/ 124 h 124"/>
                  <a:gd name="T12" fmla="*/ 116 w 132"/>
                  <a:gd name="T13" fmla="*/ 96 h 124"/>
                  <a:gd name="T14" fmla="*/ 116 w 132"/>
                  <a:gd name="T15" fmla="*/ 48 h 124"/>
                  <a:gd name="T16" fmla="*/ 88 w 132"/>
                  <a:gd name="T17" fmla="*/ 8 h 124"/>
                  <a:gd name="T18" fmla="*/ 108 w 132"/>
                  <a:gd name="T19" fmla="*/ 12 h 124"/>
                  <a:gd name="T20" fmla="*/ 108 w 132"/>
                  <a:gd name="T21" fmla="*/ 24 h 124"/>
                  <a:gd name="T22" fmla="*/ 104 w 132"/>
                  <a:gd name="T23" fmla="*/ 36 h 124"/>
                  <a:gd name="T24" fmla="*/ 104 w 132"/>
                  <a:gd name="T25" fmla="*/ 32 h 124"/>
                  <a:gd name="T26" fmla="*/ 104 w 132"/>
                  <a:gd name="T27" fmla="*/ 16 h 124"/>
                  <a:gd name="T28" fmla="*/ 16 w 132"/>
                  <a:gd name="T29" fmla="*/ 12 h 124"/>
                  <a:gd name="T30" fmla="*/ 12 w 132"/>
                  <a:gd name="T31" fmla="*/ 24 h 124"/>
                  <a:gd name="T32" fmla="*/ 8 w 132"/>
                  <a:gd name="T33" fmla="*/ 22 h 124"/>
                  <a:gd name="T34" fmla="*/ 100 w 132"/>
                  <a:gd name="T35" fmla="*/ 20 h 124"/>
                  <a:gd name="T36" fmla="*/ 16 w 132"/>
                  <a:gd name="T37" fmla="*/ 16 h 124"/>
                  <a:gd name="T38" fmla="*/ 100 w 132"/>
                  <a:gd name="T39" fmla="*/ 20 h 124"/>
                  <a:gd name="T40" fmla="*/ 100 w 132"/>
                  <a:gd name="T41" fmla="*/ 28 h 124"/>
                  <a:gd name="T42" fmla="*/ 16 w 132"/>
                  <a:gd name="T43" fmla="*/ 24 h 124"/>
                  <a:gd name="T44" fmla="*/ 100 w 132"/>
                  <a:gd name="T45" fmla="*/ 32 h 124"/>
                  <a:gd name="T46" fmla="*/ 88 w 132"/>
                  <a:gd name="T47" fmla="*/ 36 h 124"/>
                  <a:gd name="T48" fmla="*/ 16 w 132"/>
                  <a:gd name="T49" fmla="*/ 35 h 124"/>
                  <a:gd name="T50" fmla="*/ 100 w 132"/>
                  <a:gd name="T51" fmla="*/ 32 h 124"/>
                  <a:gd name="T52" fmla="*/ 94 w 132"/>
                  <a:gd name="T53" fmla="*/ 116 h 124"/>
                  <a:gd name="T54" fmla="*/ 8 w 132"/>
                  <a:gd name="T55" fmla="*/ 102 h 124"/>
                  <a:gd name="T56" fmla="*/ 22 w 132"/>
                  <a:gd name="T57" fmla="*/ 44 h 124"/>
                  <a:gd name="T58" fmla="*/ 104 w 132"/>
                  <a:gd name="T59" fmla="*/ 44 h 124"/>
                  <a:gd name="T60" fmla="*/ 108 w 132"/>
                  <a:gd name="T61" fmla="*/ 56 h 124"/>
                  <a:gd name="T62" fmla="*/ 52 w 132"/>
                  <a:gd name="T63" fmla="*/ 76 h 124"/>
                  <a:gd name="T64" fmla="*/ 108 w 132"/>
                  <a:gd name="T65" fmla="*/ 96 h 124"/>
                  <a:gd name="T66" fmla="*/ 113 w 132"/>
                  <a:gd name="T67" fmla="*/ 88 h 124"/>
                  <a:gd name="T68" fmla="*/ 60 w 132"/>
                  <a:gd name="T69" fmla="*/ 76 h 124"/>
                  <a:gd name="T70" fmla="*/ 108 w 132"/>
                  <a:gd name="T71" fmla="*/ 64 h 124"/>
                  <a:gd name="T72" fmla="*/ 115 w 132"/>
                  <a:gd name="T73" fmla="*/ 59 h 124"/>
                  <a:gd name="T74" fmla="*/ 120 w 132"/>
                  <a:gd name="T75" fmla="*/ 72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32" h="124">
                    <a:moveTo>
                      <a:pt x="116" y="48"/>
                    </a:moveTo>
                    <a:cubicBezTo>
                      <a:pt x="116" y="48"/>
                      <a:pt x="116" y="48"/>
                      <a:pt x="116" y="48"/>
                    </a:cubicBezTo>
                    <a:cubicBezTo>
                      <a:pt x="116" y="24"/>
                      <a:pt x="116" y="24"/>
                      <a:pt x="116" y="24"/>
                    </a:cubicBezTo>
                    <a:cubicBezTo>
                      <a:pt x="116" y="22"/>
                      <a:pt x="116" y="22"/>
                      <a:pt x="116" y="22"/>
                    </a:cubicBezTo>
                    <a:cubicBezTo>
                      <a:pt x="116" y="12"/>
                      <a:pt x="116" y="12"/>
                      <a:pt x="116" y="12"/>
                    </a:cubicBezTo>
                    <a:cubicBezTo>
                      <a:pt x="116" y="5"/>
                      <a:pt x="111" y="0"/>
                      <a:pt x="104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14"/>
                      <a:pt x="10" y="124"/>
                      <a:pt x="22" y="124"/>
                    </a:cubicBezTo>
                    <a:cubicBezTo>
                      <a:pt x="94" y="124"/>
                      <a:pt x="94" y="124"/>
                      <a:pt x="94" y="124"/>
                    </a:cubicBezTo>
                    <a:cubicBezTo>
                      <a:pt x="106" y="124"/>
                      <a:pt x="116" y="114"/>
                      <a:pt x="116" y="102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32" y="84"/>
                      <a:pt x="132" y="60"/>
                      <a:pt x="116" y="48"/>
                    </a:cubicBezTo>
                    <a:close/>
                    <a:moveTo>
                      <a:pt x="22" y="8"/>
                    </a:moveTo>
                    <a:cubicBezTo>
                      <a:pt x="88" y="8"/>
                      <a:pt x="88" y="8"/>
                      <a:pt x="88" y="8"/>
                    </a:cubicBezTo>
                    <a:cubicBezTo>
                      <a:pt x="104" y="8"/>
                      <a:pt x="104" y="8"/>
                      <a:pt x="104" y="8"/>
                    </a:cubicBezTo>
                    <a:cubicBezTo>
                      <a:pt x="106" y="8"/>
                      <a:pt x="108" y="10"/>
                      <a:pt x="108" y="12"/>
                    </a:cubicBezTo>
                    <a:cubicBezTo>
                      <a:pt x="108" y="22"/>
                      <a:pt x="108" y="22"/>
                      <a:pt x="108" y="22"/>
                    </a:cubicBezTo>
                    <a:cubicBezTo>
                      <a:pt x="108" y="24"/>
                      <a:pt x="108" y="24"/>
                      <a:pt x="108" y="24"/>
                    </a:cubicBezTo>
                    <a:cubicBezTo>
                      <a:pt x="108" y="37"/>
                      <a:pt x="108" y="37"/>
                      <a:pt x="108" y="37"/>
                    </a:cubicBezTo>
                    <a:cubicBezTo>
                      <a:pt x="107" y="36"/>
                      <a:pt x="105" y="36"/>
                      <a:pt x="104" y="36"/>
                    </a:cubicBezTo>
                    <a:cubicBezTo>
                      <a:pt x="104" y="36"/>
                      <a:pt x="104" y="36"/>
                      <a:pt x="104" y="36"/>
                    </a:cubicBezTo>
                    <a:cubicBezTo>
                      <a:pt x="104" y="32"/>
                      <a:pt x="104" y="32"/>
                      <a:pt x="104" y="32"/>
                    </a:cubicBezTo>
                    <a:cubicBezTo>
                      <a:pt x="104" y="24"/>
                      <a:pt x="104" y="24"/>
                      <a:pt x="104" y="24"/>
                    </a:cubicBezTo>
                    <a:cubicBezTo>
                      <a:pt x="104" y="16"/>
                      <a:pt x="104" y="16"/>
                      <a:pt x="104" y="16"/>
                    </a:cubicBezTo>
                    <a:cubicBezTo>
                      <a:pt x="104" y="14"/>
                      <a:pt x="102" y="12"/>
                      <a:pt x="100" y="12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4" y="12"/>
                      <a:pt x="12" y="14"/>
                      <a:pt x="12" y="16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0" y="29"/>
                      <a:pt x="8" y="26"/>
                      <a:pt x="8" y="22"/>
                    </a:cubicBezTo>
                    <a:cubicBezTo>
                      <a:pt x="8" y="14"/>
                      <a:pt x="14" y="8"/>
                      <a:pt x="22" y="8"/>
                    </a:cubicBezTo>
                    <a:close/>
                    <a:moveTo>
                      <a:pt x="100" y="20"/>
                    </a:move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00" y="16"/>
                      <a:pt x="100" y="16"/>
                      <a:pt x="100" y="16"/>
                    </a:cubicBezTo>
                    <a:lnTo>
                      <a:pt x="100" y="20"/>
                    </a:lnTo>
                    <a:close/>
                    <a:moveTo>
                      <a:pt x="100" y="24"/>
                    </a:moveTo>
                    <a:cubicBezTo>
                      <a:pt x="100" y="28"/>
                      <a:pt x="100" y="28"/>
                      <a:pt x="100" y="28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16" y="24"/>
                      <a:pt x="16" y="24"/>
                      <a:pt x="16" y="24"/>
                    </a:cubicBezTo>
                    <a:lnTo>
                      <a:pt x="100" y="24"/>
                    </a:lnTo>
                    <a:close/>
                    <a:moveTo>
                      <a:pt x="100" y="32"/>
                    </a:moveTo>
                    <a:cubicBezTo>
                      <a:pt x="100" y="36"/>
                      <a:pt x="100" y="36"/>
                      <a:pt x="100" y="36"/>
                    </a:cubicBezTo>
                    <a:cubicBezTo>
                      <a:pt x="88" y="36"/>
                      <a:pt x="88" y="36"/>
                      <a:pt x="88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0" y="36"/>
                      <a:pt x="18" y="35"/>
                      <a:pt x="16" y="35"/>
                    </a:cubicBezTo>
                    <a:cubicBezTo>
                      <a:pt x="16" y="32"/>
                      <a:pt x="16" y="32"/>
                      <a:pt x="16" y="32"/>
                    </a:cubicBezTo>
                    <a:lnTo>
                      <a:pt x="100" y="32"/>
                    </a:lnTo>
                    <a:close/>
                    <a:moveTo>
                      <a:pt x="108" y="102"/>
                    </a:moveTo>
                    <a:cubicBezTo>
                      <a:pt x="108" y="110"/>
                      <a:pt x="102" y="116"/>
                      <a:pt x="94" y="116"/>
                    </a:cubicBezTo>
                    <a:cubicBezTo>
                      <a:pt x="22" y="116"/>
                      <a:pt x="22" y="116"/>
                      <a:pt x="22" y="116"/>
                    </a:cubicBezTo>
                    <a:cubicBezTo>
                      <a:pt x="14" y="116"/>
                      <a:pt x="8" y="110"/>
                      <a:pt x="8" y="102"/>
                    </a:cubicBezTo>
                    <a:cubicBezTo>
                      <a:pt x="8" y="39"/>
                      <a:pt x="8" y="39"/>
                      <a:pt x="8" y="39"/>
                    </a:cubicBezTo>
                    <a:cubicBezTo>
                      <a:pt x="12" y="42"/>
                      <a:pt x="17" y="44"/>
                      <a:pt x="22" y="44"/>
                    </a:cubicBezTo>
                    <a:cubicBezTo>
                      <a:pt x="88" y="44"/>
                      <a:pt x="88" y="44"/>
                      <a:pt x="88" y="44"/>
                    </a:cubicBezTo>
                    <a:cubicBezTo>
                      <a:pt x="104" y="44"/>
                      <a:pt x="104" y="44"/>
                      <a:pt x="104" y="44"/>
                    </a:cubicBezTo>
                    <a:cubicBezTo>
                      <a:pt x="106" y="44"/>
                      <a:pt x="108" y="46"/>
                      <a:pt x="108" y="48"/>
                    </a:cubicBezTo>
                    <a:cubicBezTo>
                      <a:pt x="108" y="56"/>
                      <a:pt x="108" y="56"/>
                      <a:pt x="108" y="56"/>
                    </a:cubicBezTo>
                    <a:cubicBezTo>
                      <a:pt x="72" y="56"/>
                      <a:pt x="72" y="56"/>
                      <a:pt x="72" y="56"/>
                    </a:cubicBezTo>
                    <a:cubicBezTo>
                      <a:pt x="61" y="56"/>
                      <a:pt x="52" y="65"/>
                      <a:pt x="52" y="76"/>
                    </a:cubicBezTo>
                    <a:cubicBezTo>
                      <a:pt x="52" y="87"/>
                      <a:pt x="61" y="96"/>
                      <a:pt x="72" y="96"/>
                    </a:cubicBezTo>
                    <a:cubicBezTo>
                      <a:pt x="108" y="96"/>
                      <a:pt x="108" y="96"/>
                      <a:pt x="108" y="96"/>
                    </a:cubicBezTo>
                    <a:lnTo>
                      <a:pt x="108" y="102"/>
                    </a:lnTo>
                    <a:close/>
                    <a:moveTo>
                      <a:pt x="113" y="88"/>
                    </a:moveTo>
                    <a:cubicBezTo>
                      <a:pt x="72" y="88"/>
                      <a:pt x="72" y="88"/>
                      <a:pt x="72" y="88"/>
                    </a:cubicBezTo>
                    <a:cubicBezTo>
                      <a:pt x="65" y="88"/>
                      <a:pt x="60" y="83"/>
                      <a:pt x="60" y="76"/>
                    </a:cubicBezTo>
                    <a:cubicBezTo>
                      <a:pt x="60" y="69"/>
                      <a:pt x="65" y="64"/>
                      <a:pt x="72" y="64"/>
                    </a:cubicBezTo>
                    <a:cubicBezTo>
                      <a:pt x="108" y="64"/>
                      <a:pt x="108" y="64"/>
                      <a:pt x="108" y="64"/>
                    </a:cubicBezTo>
                    <a:cubicBezTo>
                      <a:pt x="110" y="64"/>
                      <a:pt x="113" y="63"/>
                      <a:pt x="114" y="61"/>
                    </a:cubicBezTo>
                    <a:cubicBezTo>
                      <a:pt x="115" y="60"/>
                      <a:pt x="115" y="60"/>
                      <a:pt x="115" y="59"/>
                    </a:cubicBezTo>
                    <a:cubicBezTo>
                      <a:pt x="115" y="59"/>
                      <a:pt x="116" y="59"/>
                      <a:pt x="116" y="59"/>
                    </a:cubicBezTo>
                    <a:cubicBezTo>
                      <a:pt x="118" y="62"/>
                      <a:pt x="120" y="67"/>
                      <a:pt x="120" y="72"/>
                    </a:cubicBezTo>
                    <a:cubicBezTo>
                      <a:pt x="120" y="78"/>
                      <a:pt x="118" y="84"/>
                      <a:pt x="113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6" name="组合 55"/>
          <p:cNvGrpSpPr/>
          <p:nvPr/>
        </p:nvGrpSpPr>
        <p:grpSpPr>
          <a:xfrm>
            <a:off x="4551788" y="3110354"/>
            <a:ext cx="1481171" cy="1276871"/>
            <a:chOff x="4551788" y="3110354"/>
            <a:chExt cx="1481171" cy="1276871"/>
          </a:xfrm>
        </p:grpSpPr>
        <p:sp>
          <p:nvSpPr>
            <p:cNvPr id="7" name="iŝ1îḓè">
              <a:extLst>
                <a:ext uri="{FF2B5EF4-FFF2-40B4-BE49-F238E27FC236}">
                  <a16:creationId xmlns:a16="http://schemas.microsoft.com/office/drawing/2014/main" id="{3D9354A4-7B16-492C-B161-E0EA5BC35731}"/>
                </a:ext>
              </a:extLst>
            </p:cNvPr>
            <p:cNvSpPr/>
            <p:nvPr/>
          </p:nvSpPr>
          <p:spPr>
            <a:xfrm>
              <a:off x="4551788" y="3110354"/>
              <a:ext cx="1481171" cy="1276871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0" name="î$ḻiḓê">
              <a:extLst>
                <a:ext uri="{FF2B5EF4-FFF2-40B4-BE49-F238E27FC236}">
                  <a16:creationId xmlns:a16="http://schemas.microsoft.com/office/drawing/2014/main" id="{1D86BB2D-90C8-4CE9-BF69-41E44ED8D440}"/>
                </a:ext>
              </a:extLst>
            </p:cNvPr>
            <p:cNvGrpSpPr/>
            <p:nvPr/>
          </p:nvGrpSpPr>
          <p:grpSpPr>
            <a:xfrm>
              <a:off x="5116754" y="3803160"/>
              <a:ext cx="324142" cy="325191"/>
              <a:chOff x="3206750" y="1381125"/>
              <a:chExt cx="490538" cy="492125"/>
            </a:xfrm>
            <a:solidFill>
              <a:schemeClr val="bg1"/>
            </a:solidFill>
          </p:grpSpPr>
          <p:sp>
            <p:nvSpPr>
              <p:cNvPr id="45" name="ïślîḍê">
                <a:extLst>
                  <a:ext uri="{FF2B5EF4-FFF2-40B4-BE49-F238E27FC236}">
                    <a16:creationId xmlns:a16="http://schemas.microsoft.com/office/drawing/2014/main" id="{F261DB39-D640-46B4-872C-3ED04A4EFC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6750" y="1381125"/>
                <a:ext cx="490538" cy="492125"/>
              </a:xfrm>
              <a:custGeom>
                <a:avLst/>
                <a:gdLst>
                  <a:gd name="T0" fmla="*/ 80 w 128"/>
                  <a:gd name="T1" fmla="*/ 0 h 128"/>
                  <a:gd name="T2" fmla="*/ 32 w 128"/>
                  <a:gd name="T3" fmla="*/ 48 h 128"/>
                  <a:gd name="T4" fmla="*/ 38 w 128"/>
                  <a:gd name="T5" fmla="*/ 70 h 128"/>
                  <a:gd name="T6" fmla="*/ 4 w 128"/>
                  <a:gd name="T7" fmla="*/ 104 h 128"/>
                  <a:gd name="T8" fmla="*/ 4 w 128"/>
                  <a:gd name="T9" fmla="*/ 104 h 128"/>
                  <a:gd name="T10" fmla="*/ 0 w 128"/>
                  <a:gd name="T11" fmla="*/ 114 h 128"/>
                  <a:gd name="T12" fmla="*/ 14 w 128"/>
                  <a:gd name="T13" fmla="*/ 128 h 128"/>
                  <a:gd name="T14" fmla="*/ 24 w 128"/>
                  <a:gd name="T15" fmla="*/ 124 h 128"/>
                  <a:gd name="T16" fmla="*/ 24 w 128"/>
                  <a:gd name="T17" fmla="*/ 124 h 128"/>
                  <a:gd name="T18" fmla="*/ 58 w 128"/>
                  <a:gd name="T19" fmla="*/ 90 h 128"/>
                  <a:gd name="T20" fmla="*/ 80 w 128"/>
                  <a:gd name="T21" fmla="*/ 96 h 128"/>
                  <a:gd name="T22" fmla="*/ 128 w 128"/>
                  <a:gd name="T23" fmla="*/ 48 h 128"/>
                  <a:gd name="T24" fmla="*/ 80 w 128"/>
                  <a:gd name="T25" fmla="*/ 0 h 128"/>
                  <a:gd name="T26" fmla="*/ 19 w 128"/>
                  <a:gd name="T27" fmla="*/ 119 h 128"/>
                  <a:gd name="T28" fmla="*/ 14 w 128"/>
                  <a:gd name="T29" fmla="*/ 121 h 128"/>
                  <a:gd name="T30" fmla="*/ 7 w 128"/>
                  <a:gd name="T31" fmla="*/ 114 h 128"/>
                  <a:gd name="T32" fmla="*/ 9 w 128"/>
                  <a:gd name="T33" fmla="*/ 109 h 128"/>
                  <a:gd name="T34" fmla="*/ 9 w 128"/>
                  <a:gd name="T35" fmla="*/ 109 h 128"/>
                  <a:gd name="T36" fmla="*/ 41 w 128"/>
                  <a:gd name="T37" fmla="*/ 77 h 128"/>
                  <a:gd name="T38" fmla="*/ 51 w 128"/>
                  <a:gd name="T39" fmla="*/ 87 h 128"/>
                  <a:gd name="T40" fmla="*/ 19 w 128"/>
                  <a:gd name="T41" fmla="*/ 119 h 128"/>
                  <a:gd name="T42" fmla="*/ 80 w 128"/>
                  <a:gd name="T43" fmla="*/ 88 h 128"/>
                  <a:gd name="T44" fmla="*/ 40 w 128"/>
                  <a:gd name="T45" fmla="*/ 48 h 128"/>
                  <a:gd name="T46" fmla="*/ 80 w 128"/>
                  <a:gd name="T47" fmla="*/ 8 h 128"/>
                  <a:gd name="T48" fmla="*/ 120 w 128"/>
                  <a:gd name="T49" fmla="*/ 48 h 128"/>
                  <a:gd name="T50" fmla="*/ 80 w 128"/>
                  <a:gd name="T51" fmla="*/ 8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8" h="128">
                    <a:moveTo>
                      <a:pt x="80" y="0"/>
                    </a:moveTo>
                    <a:cubicBezTo>
                      <a:pt x="53" y="0"/>
                      <a:pt x="32" y="21"/>
                      <a:pt x="32" y="48"/>
                    </a:cubicBezTo>
                    <a:cubicBezTo>
                      <a:pt x="32" y="56"/>
                      <a:pt x="34" y="64"/>
                      <a:pt x="38" y="70"/>
                    </a:cubicBezTo>
                    <a:cubicBezTo>
                      <a:pt x="4" y="104"/>
                      <a:pt x="4" y="104"/>
                      <a:pt x="4" y="104"/>
                    </a:cubicBezTo>
                    <a:cubicBezTo>
                      <a:pt x="4" y="104"/>
                      <a:pt x="4" y="104"/>
                      <a:pt x="4" y="104"/>
                    </a:cubicBezTo>
                    <a:cubicBezTo>
                      <a:pt x="2" y="106"/>
                      <a:pt x="0" y="110"/>
                      <a:pt x="0" y="114"/>
                    </a:cubicBezTo>
                    <a:cubicBezTo>
                      <a:pt x="0" y="122"/>
                      <a:pt x="6" y="128"/>
                      <a:pt x="14" y="128"/>
                    </a:cubicBezTo>
                    <a:cubicBezTo>
                      <a:pt x="18" y="128"/>
                      <a:pt x="22" y="126"/>
                      <a:pt x="24" y="124"/>
                    </a:cubicBezTo>
                    <a:cubicBezTo>
                      <a:pt x="24" y="124"/>
                      <a:pt x="24" y="124"/>
                      <a:pt x="24" y="124"/>
                    </a:cubicBezTo>
                    <a:cubicBezTo>
                      <a:pt x="58" y="90"/>
                      <a:pt x="58" y="90"/>
                      <a:pt x="58" y="90"/>
                    </a:cubicBezTo>
                    <a:cubicBezTo>
                      <a:pt x="64" y="94"/>
                      <a:pt x="72" y="96"/>
                      <a:pt x="80" y="96"/>
                    </a:cubicBezTo>
                    <a:cubicBezTo>
                      <a:pt x="107" y="96"/>
                      <a:pt x="128" y="75"/>
                      <a:pt x="128" y="48"/>
                    </a:cubicBezTo>
                    <a:cubicBezTo>
                      <a:pt x="128" y="21"/>
                      <a:pt x="107" y="0"/>
                      <a:pt x="80" y="0"/>
                    </a:cubicBezTo>
                    <a:close/>
                    <a:moveTo>
                      <a:pt x="19" y="119"/>
                    </a:moveTo>
                    <a:cubicBezTo>
                      <a:pt x="18" y="120"/>
                      <a:pt x="16" y="121"/>
                      <a:pt x="14" y="121"/>
                    </a:cubicBezTo>
                    <a:cubicBezTo>
                      <a:pt x="10" y="121"/>
                      <a:pt x="7" y="118"/>
                      <a:pt x="7" y="114"/>
                    </a:cubicBezTo>
                    <a:cubicBezTo>
                      <a:pt x="7" y="112"/>
                      <a:pt x="8" y="110"/>
                      <a:pt x="9" y="109"/>
                    </a:cubicBezTo>
                    <a:cubicBezTo>
                      <a:pt x="9" y="109"/>
                      <a:pt x="9" y="109"/>
                      <a:pt x="9" y="109"/>
                    </a:cubicBezTo>
                    <a:cubicBezTo>
                      <a:pt x="41" y="77"/>
                      <a:pt x="41" y="77"/>
                      <a:pt x="41" y="77"/>
                    </a:cubicBezTo>
                    <a:cubicBezTo>
                      <a:pt x="44" y="80"/>
                      <a:pt x="48" y="84"/>
                      <a:pt x="51" y="87"/>
                    </a:cubicBezTo>
                    <a:lnTo>
                      <a:pt x="19" y="119"/>
                    </a:lnTo>
                    <a:close/>
                    <a:moveTo>
                      <a:pt x="80" y="88"/>
                    </a:moveTo>
                    <a:cubicBezTo>
                      <a:pt x="58" y="88"/>
                      <a:pt x="40" y="70"/>
                      <a:pt x="40" y="48"/>
                    </a:cubicBezTo>
                    <a:cubicBezTo>
                      <a:pt x="40" y="26"/>
                      <a:pt x="58" y="8"/>
                      <a:pt x="80" y="8"/>
                    </a:cubicBezTo>
                    <a:cubicBezTo>
                      <a:pt x="102" y="8"/>
                      <a:pt x="120" y="26"/>
                      <a:pt x="120" y="48"/>
                    </a:cubicBezTo>
                    <a:cubicBezTo>
                      <a:pt x="120" y="70"/>
                      <a:pt x="102" y="88"/>
                      <a:pt x="80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6" name="îṧlîďé">
                <a:extLst>
                  <a:ext uri="{FF2B5EF4-FFF2-40B4-BE49-F238E27FC236}">
                    <a16:creationId xmlns:a16="http://schemas.microsoft.com/office/drawing/2014/main" id="{A0B7638B-7CB6-4C5C-B756-29EEF30D7F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6775" y="1458913"/>
                <a:ext cx="114300" cy="114300"/>
              </a:xfrm>
              <a:custGeom>
                <a:avLst/>
                <a:gdLst>
                  <a:gd name="T0" fmla="*/ 28 w 30"/>
                  <a:gd name="T1" fmla="*/ 0 h 30"/>
                  <a:gd name="T2" fmla="*/ 0 w 30"/>
                  <a:gd name="T3" fmla="*/ 28 h 30"/>
                  <a:gd name="T4" fmla="*/ 2 w 30"/>
                  <a:gd name="T5" fmla="*/ 30 h 30"/>
                  <a:gd name="T6" fmla="*/ 4 w 30"/>
                  <a:gd name="T7" fmla="*/ 28 h 30"/>
                  <a:gd name="T8" fmla="*/ 28 w 30"/>
                  <a:gd name="T9" fmla="*/ 4 h 30"/>
                  <a:gd name="T10" fmla="*/ 30 w 30"/>
                  <a:gd name="T11" fmla="*/ 2 h 30"/>
                  <a:gd name="T12" fmla="*/ 28 w 30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30">
                    <a:moveTo>
                      <a:pt x="28" y="0"/>
                    </a:moveTo>
                    <a:cubicBezTo>
                      <a:pt x="13" y="0"/>
                      <a:pt x="0" y="13"/>
                      <a:pt x="0" y="28"/>
                    </a:cubicBezTo>
                    <a:cubicBezTo>
                      <a:pt x="0" y="29"/>
                      <a:pt x="1" y="30"/>
                      <a:pt x="2" y="30"/>
                    </a:cubicBezTo>
                    <a:cubicBezTo>
                      <a:pt x="3" y="30"/>
                      <a:pt x="4" y="29"/>
                      <a:pt x="4" y="28"/>
                    </a:cubicBezTo>
                    <a:cubicBezTo>
                      <a:pt x="4" y="15"/>
                      <a:pt x="15" y="4"/>
                      <a:pt x="28" y="4"/>
                    </a:cubicBezTo>
                    <a:cubicBezTo>
                      <a:pt x="29" y="4"/>
                      <a:pt x="30" y="3"/>
                      <a:pt x="30" y="2"/>
                    </a:cubicBezTo>
                    <a:cubicBezTo>
                      <a:pt x="30" y="1"/>
                      <a:pt x="29" y="0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4" name="组合 53"/>
          <p:cNvGrpSpPr/>
          <p:nvPr/>
        </p:nvGrpSpPr>
        <p:grpSpPr>
          <a:xfrm>
            <a:off x="5366039" y="2801050"/>
            <a:ext cx="1481171" cy="1276871"/>
            <a:chOff x="5366039" y="2801050"/>
            <a:chExt cx="1481171" cy="1276871"/>
          </a:xfrm>
        </p:grpSpPr>
        <p:sp>
          <p:nvSpPr>
            <p:cNvPr id="5" name="ï$líḓé">
              <a:extLst>
                <a:ext uri="{FF2B5EF4-FFF2-40B4-BE49-F238E27FC236}">
                  <a16:creationId xmlns:a16="http://schemas.microsoft.com/office/drawing/2014/main" id="{BE3351A6-E3B1-44C1-A962-508C05436DC0}"/>
                </a:ext>
              </a:extLst>
            </p:cNvPr>
            <p:cNvSpPr/>
            <p:nvPr/>
          </p:nvSpPr>
          <p:spPr>
            <a:xfrm rot="10800000">
              <a:off x="5366039" y="2801050"/>
              <a:ext cx="1481171" cy="1276871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1" name="íŝ1ídè">
              <a:extLst>
                <a:ext uri="{FF2B5EF4-FFF2-40B4-BE49-F238E27FC236}">
                  <a16:creationId xmlns:a16="http://schemas.microsoft.com/office/drawing/2014/main" id="{178F9883-3948-41CF-B4D2-D2C8F80F82C1}"/>
                </a:ext>
              </a:extLst>
            </p:cNvPr>
            <p:cNvGrpSpPr/>
            <p:nvPr/>
          </p:nvGrpSpPr>
          <p:grpSpPr>
            <a:xfrm>
              <a:off x="5988955" y="3027482"/>
              <a:ext cx="254554" cy="364662"/>
              <a:chOff x="3741341" y="1604128"/>
              <a:chExt cx="341313" cy="488950"/>
            </a:xfrm>
            <a:solidFill>
              <a:schemeClr val="bg1"/>
            </a:solidFill>
          </p:grpSpPr>
          <p:sp>
            <p:nvSpPr>
              <p:cNvPr id="43" name="ïšḷíḍé">
                <a:extLst>
                  <a:ext uri="{FF2B5EF4-FFF2-40B4-BE49-F238E27FC236}">
                    <a16:creationId xmlns:a16="http://schemas.microsoft.com/office/drawing/2014/main" id="{4AAB0FDD-DD8C-4738-9F15-C34BA7FCC1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1341" y="1604128"/>
                <a:ext cx="341313" cy="488950"/>
              </a:xfrm>
              <a:custGeom>
                <a:avLst/>
                <a:gdLst>
                  <a:gd name="T0" fmla="*/ 44 w 88"/>
                  <a:gd name="T1" fmla="*/ 0 h 128"/>
                  <a:gd name="T2" fmla="*/ 0 w 88"/>
                  <a:gd name="T3" fmla="*/ 44 h 128"/>
                  <a:gd name="T4" fmla="*/ 20 w 88"/>
                  <a:gd name="T5" fmla="*/ 92 h 128"/>
                  <a:gd name="T6" fmla="*/ 44 w 88"/>
                  <a:gd name="T7" fmla="*/ 128 h 128"/>
                  <a:gd name="T8" fmla="*/ 68 w 88"/>
                  <a:gd name="T9" fmla="*/ 92 h 128"/>
                  <a:gd name="T10" fmla="*/ 88 w 88"/>
                  <a:gd name="T11" fmla="*/ 44 h 128"/>
                  <a:gd name="T12" fmla="*/ 44 w 88"/>
                  <a:gd name="T13" fmla="*/ 0 h 128"/>
                  <a:gd name="T14" fmla="*/ 54 w 88"/>
                  <a:gd name="T15" fmla="*/ 109 h 128"/>
                  <a:gd name="T16" fmla="*/ 35 w 88"/>
                  <a:gd name="T17" fmla="*/ 111 h 128"/>
                  <a:gd name="T18" fmla="*/ 32 w 88"/>
                  <a:gd name="T19" fmla="*/ 104 h 128"/>
                  <a:gd name="T20" fmla="*/ 32 w 88"/>
                  <a:gd name="T21" fmla="*/ 103 h 128"/>
                  <a:gd name="T22" fmla="*/ 57 w 88"/>
                  <a:gd name="T23" fmla="*/ 100 h 128"/>
                  <a:gd name="T24" fmla="*/ 56 w 88"/>
                  <a:gd name="T25" fmla="*/ 104 h 128"/>
                  <a:gd name="T26" fmla="*/ 54 w 88"/>
                  <a:gd name="T27" fmla="*/ 109 h 128"/>
                  <a:gd name="T28" fmla="*/ 31 w 88"/>
                  <a:gd name="T29" fmla="*/ 100 h 128"/>
                  <a:gd name="T30" fmla="*/ 28 w 88"/>
                  <a:gd name="T31" fmla="*/ 92 h 128"/>
                  <a:gd name="T32" fmla="*/ 60 w 88"/>
                  <a:gd name="T33" fmla="*/ 92 h 128"/>
                  <a:gd name="T34" fmla="*/ 58 w 88"/>
                  <a:gd name="T35" fmla="*/ 96 h 128"/>
                  <a:gd name="T36" fmla="*/ 31 w 88"/>
                  <a:gd name="T37" fmla="*/ 100 h 128"/>
                  <a:gd name="T38" fmla="*/ 44 w 88"/>
                  <a:gd name="T39" fmla="*/ 120 h 128"/>
                  <a:gd name="T40" fmla="*/ 36 w 88"/>
                  <a:gd name="T41" fmla="*/ 115 h 128"/>
                  <a:gd name="T42" fmla="*/ 53 w 88"/>
                  <a:gd name="T43" fmla="*/ 113 h 128"/>
                  <a:gd name="T44" fmla="*/ 44 w 88"/>
                  <a:gd name="T45" fmla="*/ 120 h 128"/>
                  <a:gd name="T46" fmla="*/ 63 w 88"/>
                  <a:gd name="T47" fmla="*/ 84 h 128"/>
                  <a:gd name="T48" fmla="*/ 25 w 88"/>
                  <a:gd name="T49" fmla="*/ 84 h 128"/>
                  <a:gd name="T50" fmla="*/ 19 w 88"/>
                  <a:gd name="T51" fmla="*/ 71 h 128"/>
                  <a:gd name="T52" fmla="*/ 8 w 88"/>
                  <a:gd name="T53" fmla="*/ 44 h 128"/>
                  <a:gd name="T54" fmla="*/ 44 w 88"/>
                  <a:gd name="T55" fmla="*/ 8 h 128"/>
                  <a:gd name="T56" fmla="*/ 80 w 88"/>
                  <a:gd name="T57" fmla="*/ 44 h 128"/>
                  <a:gd name="T58" fmla="*/ 69 w 88"/>
                  <a:gd name="T59" fmla="*/ 71 h 128"/>
                  <a:gd name="T60" fmla="*/ 63 w 88"/>
                  <a:gd name="T61" fmla="*/ 84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8" h="128">
                    <a:moveTo>
                      <a:pt x="44" y="0"/>
                    </a:moveTo>
                    <a:cubicBezTo>
                      <a:pt x="20" y="0"/>
                      <a:pt x="0" y="20"/>
                      <a:pt x="0" y="44"/>
                    </a:cubicBezTo>
                    <a:cubicBezTo>
                      <a:pt x="0" y="60"/>
                      <a:pt x="15" y="77"/>
                      <a:pt x="20" y="92"/>
                    </a:cubicBezTo>
                    <a:cubicBezTo>
                      <a:pt x="28" y="115"/>
                      <a:pt x="27" y="128"/>
                      <a:pt x="44" y="128"/>
                    </a:cubicBezTo>
                    <a:cubicBezTo>
                      <a:pt x="61" y="128"/>
                      <a:pt x="60" y="115"/>
                      <a:pt x="68" y="92"/>
                    </a:cubicBezTo>
                    <a:cubicBezTo>
                      <a:pt x="73" y="77"/>
                      <a:pt x="88" y="60"/>
                      <a:pt x="88" y="44"/>
                    </a:cubicBezTo>
                    <a:cubicBezTo>
                      <a:pt x="88" y="20"/>
                      <a:pt x="68" y="0"/>
                      <a:pt x="44" y="0"/>
                    </a:cubicBezTo>
                    <a:close/>
                    <a:moveTo>
                      <a:pt x="54" y="109"/>
                    </a:moveTo>
                    <a:cubicBezTo>
                      <a:pt x="35" y="111"/>
                      <a:pt x="35" y="111"/>
                      <a:pt x="35" y="111"/>
                    </a:cubicBezTo>
                    <a:cubicBezTo>
                      <a:pt x="34" y="109"/>
                      <a:pt x="33" y="107"/>
                      <a:pt x="32" y="104"/>
                    </a:cubicBezTo>
                    <a:cubicBezTo>
                      <a:pt x="32" y="104"/>
                      <a:pt x="32" y="104"/>
                      <a:pt x="32" y="103"/>
                    </a:cubicBezTo>
                    <a:cubicBezTo>
                      <a:pt x="57" y="100"/>
                      <a:pt x="57" y="100"/>
                      <a:pt x="57" y="100"/>
                    </a:cubicBezTo>
                    <a:cubicBezTo>
                      <a:pt x="57" y="102"/>
                      <a:pt x="56" y="103"/>
                      <a:pt x="56" y="104"/>
                    </a:cubicBezTo>
                    <a:cubicBezTo>
                      <a:pt x="55" y="106"/>
                      <a:pt x="55" y="107"/>
                      <a:pt x="54" y="109"/>
                    </a:cubicBezTo>
                    <a:close/>
                    <a:moveTo>
                      <a:pt x="31" y="100"/>
                    </a:moveTo>
                    <a:cubicBezTo>
                      <a:pt x="30" y="97"/>
                      <a:pt x="29" y="95"/>
                      <a:pt x="28" y="92"/>
                    </a:cubicBezTo>
                    <a:cubicBezTo>
                      <a:pt x="60" y="92"/>
                      <a:pt x="60" y="92"/>
                      <a:pt x="60" y="92"/>
                    </a:cubicBezTo>
                    <a:cubicBezTo>
                      <a:pt x="59" y="93"/>
                      <a:pt x="59" y="95"/>
                      <a:pt x="58" y="96"/>
                    </a:cubicBezTo>
                    <a:lnTo>
                      <a:pt x="31" y="100"/>
                    </a:lnTo>
                    <a:close/>
                    <a:moveTo>
                      <a:pt x="44" y="120"/>
                    </a:moveTo>
                    <a:cubicBezTo>
                      <a:pt x="40" y="120"/>
                      <a:pt x="38" y="120"/>
                      <a:pt x="36" y="115"/>
                    </a:cubicBezTo>
                    <a:cubicBezTo>
                      <a:pt x="53" y="113"/>
                      <a:pt x="53" y="113"/>
                      <a:pt x="53" y="113"/>
                    </a:cubicBezTo>
                    <a:cubicBezTo>
                      <a:pt x="51" y="119"/>
                      <a:pt x="49" y="120"/>
                      <a:pt x="44" y="120"/>
                    </a:cubicBezTo>
                    <a:close/>
                    <a:moveTo>
                      <a:pt x="63" y="84"/>
                    </a:moveTo>
                    <a:cubicBezTo>
                      <a:pt x="25" y="84"/>
                      <a:pt x="25" y="84"/>
                      <a:pt x="25" y="84"/>
                    </a:cubicBezTo>
                    <a:cubicBezTo>
                      <a:pt x="23" y="80"/>
                      <a:pt x="21" y="75"/>
                      <a:pt x="19" y="71"/>
                    </a:cubicBezTo>
                    <a:cubicBezTo>
                      <a:pt x="13" y="62"/>
                      <a:pt x="8" y="52"/>
                      <a:pt x="8" y="44"/>
                    </a:cubicBezTo>
                    <a:cubicBezTo>
                      <a:pt x="8" y="24"/>
                      <a:pt x="24" y="8"/>
                      <a:pt x="44" y="8"/>
                    </a:cubicBezTo>
                    <a:cubicBezTo>
                      <a:pt x="64" y="8"/>
                      <a:pt x="80" y="24"/>
                      <a:pt x="80" y="44"/>
                    </a:cubicBezTo>
                    <a:cubicBezTo>
                      <a:pt x="80" y="52"/>
                      <a:pt x="75" y="62"/>
                      <a:pt x="69" y="71"/>
                    </a:cubicBezTo>
                    <a:cubicBezTo>
                      <a:pt x="67" y="75"/>
                      <a:pt x="65" y="80"/>
                      <a:pt x="63" y="8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isḷíḍé">
                <a:extLst>
                  <a:ext uri="{FF2B5EF4-FFF2-40B4-BE49-F238E27FC236}">
                    <a16:creationId xmlns:a16="http://schemas.microsoft.com/office/drawing/2014/main" id="{3935FBCB-6078-45EF-AA54-78A20E3D14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9128" y="1680328"/>
                <a:ext cx="101600" cy="100013"/>
              </a:xfrm>
              <a:custGeom>
                <a:avLst/>
                <a:gdLst>
                  <a:gd name="T0" fmla="*/ 24 w 26"/>
                  <a:gd name="T1" fmla="*/ 0 h 26"/>
                  <a:gd name="T2" fmla="*/ 0 w 26"/>
                  <a:gd name="T3" fmla="*/ 24 h 26"/>
                  <a:gd name="T4" fmla="*/ 2 w 26"/>
                  <a:gd name="T5" fmla="*/ 26 h 26"/>
                  <a:gd name="T6" fmla="*/ 4 w 26"/>
                  <a:gd name="T7" fmla="*/ 24 h 26"/>
                  <a:gd name="T8" fmla="*/ 24 w 26"/>
                  <a:gd name="T9" fmla="*/ 4 h 26"/>
                  <a:gd name="T10" fmla="*/ 26 w 26"/>
                  <a:gd name="T11" fmla="*/ 2 h 26"/>
                  <a:gd name="T12" fmla="*/ 24 w 26"/>
                  <a:gd name="T13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"/>
                      <a:pt x="1" y="26"/>
                      <a:pt x="2" y="26"/>
                    </a:cubicBezTo>
                    <a:cubicBezTo>
                      <a:pt x="3" y="26"/>
                      <a:pt x="4" y="25"/>
                      <a:pt x="4" y="24"/>
                    </a:cubicBezTo>
                    <a:cubicBezTo>
                      <a:pt x="4" y="13"/>
                      <a:pt x="13" y="4"/>
                      <a:pt x="24" y="4"/>
                    </a:cubicBezTo>
                    <a:cubicBezTo>
                      <a:pt x="25" y="4"/>
                      <a:pt x="26" y="3"/>
                      <a:pt x="26" y="2"/>
                    </a:cubicBezTo>
                    <a:cubicBezTo>
                      <a:pt x="26" y="1"/>
                      <a:pt x="25" y="0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7" name="组合 56"/>
          <p:cNvGrpSpPr/>
          <p:nvPr/>
        </p:nvGrpSpPr>
        <p:grpSpPr>
          <a:xfrm>
            <a:off x="6193119" y="3110354"/>
            <a:ext cx="1481171" cy="1276871"/>
            <a:chOff x="6193119" y="3110354"/>
            <a:chExt cx="1481171" cy="1276871"/>
          </a:xfrm>
        </p:grpSpPr>
        <p:sp>
          <p:nvSpPr>
            <p:cNvPr id="8" name="iṧḻîḑê">
              <a:extLst>
                <a:ext uri="{FF2B5EF4-FFF2-40B4-BE49-F238E27FC236}">
                  <a16:creationId xmlns:a16="http://schemas.microsoft.com/office/drawing/2014/main" id="{B59BBAA4-5F4E-481D-8C6B-6FAC44317C5C}"/>
                </a:ext>
              </a:extLst>
            </p:cNvPr>
            <p:cNvSpPr/>
            <p:nvPr/>
          </p:nvSpPr>
          <p:spPr>
            <a:xfrm>
              <a:off x="6193119" y="3110354"/>
              <a:ext cx="1481171" cy="1276871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2" name="ïš1îďe">
              <a:extLst>
                <a:ext uri="{FF2B5EF4-FFF2-40B4-BE49-F238E27FC236}">
                  <a16:creationId xmlns:a16="http://schemas.microsoft.com/office/drawing/2014/main" id="{6B594598-3C28-4041-9B2F-963BB1382B51}"/>
                </a:ext>
              </a:extLst>
            </p:cNvPr>
            <p:cNvGrpSpPr/>
            <p:nvPr/>
          </p:nvGrpSpPr>
          <p:grpSpPr>
            <a:xfrm>
              <a:off x="6716534" y="3838291"/>
              <a:ext cx="402104" cy="254930"/>
              <a:chOff x="7726363" y="1603045"/>
              <a:chExt cx="876914" cy="555955"/>
            </a:xfrm>
            <a:solidFill>
              <a:schemeClr val="bg1"/>
            </a:solidFill>
          </p:grpSpPr>
          <p:grpSp>
            <p:nvGrpSpPr>
              <p:cNvPr id="35" name="îṥḻíḓé">
                <a:extLst>
                  <a:ext uri="{FF2B5EF4-FFF2-40B4-BE49-F238E27FC236}">
                    <a16:creationId xmlns:a16="http://schemas.microsoft.com/office/drawing/2014/main" id="{886B330E-8867-49EF-A9F1-C57792D9BA9E}"/>
                  </a:ext>
                </a:extLst>
              </p:cNvPr>
              <p:cNvGrpSpPr/>
              <p:nvPr/>
            </p:nvGrpSpPr>
            <p:grpSpPr>
              <a:xfrm>
                <a:off x="7726363" y="1666875"/>
                <a:ext cx="492125" cy="492125"/>
                <a:chOff x="7726363" y="1666875"/>
                <a:chExt cx="492125" cy="492125"/>
              </a:xfrm>
              <a:grpFill/>
            </p:grpSpPr>
            <p:sp>
              <p:nvSpPr>
                <p:cNvPr id="40" name="ïSļiḍè">
                  <a:extLst>
                    <a:ext uri="{FF2B5EF4-FFF2-40B4-BE49-F238E27FC236}">
                      <a16:creationId xmlns:a16="http://schemas.microsoft.com/office/drawing/2014/main" id="{402780A9-ACF2-4DE9-BBAA-738534ACD8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26363" y="1666875"/>
                  <a:ext cx="492125" cy="492125"/>
                </a:xfrm>
                <a:custGeom>
                  <a:avLst/>
                  <a:gdLst>
                    <a:gd name="T0" fmla="*/ 109 w 128"/>
                    <a:gd name="T1" fmla="*/ 48 h 128"/>
                    <a:gd name="T2" fmla="*/ 114 w 128"/>
                    <a:gd name="T3" fmla="*/ 33 h 128"/>
                    <a:gd name="T4" fmla="*/ 105 w 128"/>
                    <a:gd name="T5" fmla="*/ 15 h 128"/>
                    <a:gd name="T6" fmla="*/ 95 w 128"/>
                    <a:gd name="T7" fmla="*/ 14 h 128"/>
                    <a:gd name="T8" fmla="*/ 80 w 128"/>
                    <a:gd name="T9" fmla="*/ 19 h 128"/>
                    <a:gd name="T10" fmla="*/ 69 w 128"/>
                    <a:gd name="T11" fmla="*/ 0 h 128"/>
                    <a:gd name="T12" fmla="*/ 51 w 128"/>
                    <a:gd name="T13" fmla="*/ 6 h 128"/>
                    <a:gd name="T14" fmla="*/ 43 w 128"/>
                    <a:gd name="T15" fmla="*/ 21 h 128"/>
                    <a:gd name="T16" fmla="*/ 28 w 128"/>
                    <a:gd name="T17" fmla="*/ 13 h 128"/>
                    <a:gd name="T18" fmla="*/ 15 w 128"/>
                    <a:gd name="T19" fmla="*/ 23 h 128"/>
                    <a:gd name="T20" fmla="*/ 21 w 128"/>
                    <a:gd name="T21" fmla="*/ 43 h 128"/>
                    <a:gd name="T22" fmla="*/ 6 w 128"/>
                    <a:gd name="T23" fmla="*/ 51 h 128"/>
                    <a:gd name="T24" fmla="*/ 0 w 128"/>
                    <a:gd name="T25" fmla="*/ 69 h 128"/>
                    <a:gd name="T26" fmla="*/ 19 w 128"/>
                    <a:gd name="T27" fmla="*/ 80 h 128"/>
                    <a:gd name="T28" fmla="*/ 14 w 128"/>
                    <a:gd name="T29" fmla="*/ 95 h 128"/>
                    <a:gd name="T30" fmla="*/ 23 w 128"/>
                    <a:gd name="T31" fmla="*/ 113 h 128"/>
                    <a:gd name="T32" fmla="*/ 33 w 128"/>
                    <a:gd name="T33" fmla="*/ 114 h 128"/>
                    <a:gd name="T34" fmla="*/ 48 w 128"/>
                    <a:gd name="T35" fmla="*/ 109 h 128"/>
                    <a:gd name="T36" fmla="*/ 59 w 128"/>
                    <a:gd name="T37" fmla="*/ 128 h 128"/>
                    <a:gd name="T38" fmla="*/ 77 w 128"/>
                    <a:gd name="T39" fmla="*/ 122 h 128"/>
                    <a:gd name="T40" fmla="*/ 85 w 128"/>
                    <a:gd name="T41" fmla="*/ 107 h 128"/>
                    <a:gd name="T42" fmla="*/ 100 w 128"/>
                    <a:gd name="T43" fmla="*/ 115 h 128"/>
                    <a:gd name="T44" fmla="*/ 113 w 128"/>
                    <a:gd name="T45" fmla="*/ 105 h 128"/>
                    <a:gd name="T46" fmla="*/ 107 w 128"/>
                    <a:gd name="T47" fmla="*/ 85 h 128"/>
                    <a:gd name="T48" fmla="*/ 122 w 128"/>
                    <a:gd name="T49" fmla="*/ 77 h 128"/>
                    <a:gd name="T50" fmla="*/ 128 w 128"/>
                    <a:gd name="T51" fmla="*/ 59 h 128"/>
                    <a:gd name="T52" fmla="*/ 108 w 128"/>
                    <a:gd name="T53" fmla="*/ 72 h 128"/>
                    <a:gd name="T54" fmla="*/ 100 w 128"/>
                    <a:gd name="T55" fmla="*/ 81 h 128"/>
                    <a:gd name="T56" fmla="*/ 107 w 128"/>
                    <a:gd name="T57" fmla="*/ 100 h 128"/>
                    <a:gd name="T58" fmla="*/ 89 w 128"/>
                    <a:gd name="T59" fmla="*/ 101 h 128"/>
                    <a:gd name="T60" fmla="*/ 81 w 128"/>
                    <a:gd name="T61" fmla="*/ 100 h 128"/>
                    <a:gd name="T62" fmla="*/ 72 w 128"/>
                    <a:gd name="T63" fmla="*/ 108 h 128"/>
                    <a:gd name="T64" fmla="*/ 59 w 128"/>
                    <a:gd name="T65" fmla="*/ 120 h 128"/>
                    <a:gd name="T66" fmla="*/ 51 w 128"/>
                    <a:gd name="T67" fmla="*/ 102 h 128"/>
                    <a:gd name="T68" fmla="*/ 43 w 128"/>
                    <a:gd name="T69" fmla="*/ 99 h 128"/>
                    <a:gd name="T70" fmla="*/ 28 w 128"/>
                    <a:gd name="T71" fmla="*/ 107 h 128"/>
                    <a:gd name="T72" fmla="*/ 27 w 128"/>
                    <a:gd name="T73" fmla="*/ 89 h 128"/>
                    <a:gd name="T74" fmla="*/ 26 w 128"/>
                    <a:gd name="T75" fmla="*/ 77 h 128"/>
                    <a:gd name="T76" fmla="*/ 8 w 128"/>
                    <a:gd name="T77" fmla="*/ 69 h 128"/>
                    <a:gd name="T78" fmla="*/ 20 w 128"/>
                    <a:gd name="T79" fmla="*/ 56 h 128"/>
                    <a:gd name="T80" fmla="*/ 28 w 128"/>
                    <a:gd name="T81" fmla="*/ 47 h 128"/>
                    <a:gd name="T82" fmla="*/ 21 w 128"/>
                    <a:gd name="T83" fmla="*/ 28 h 128"/>
                    <a:gd name="T84" fmla="*/ 39 w 128"/>
                    <a:gd name="T85" fmla="*/ 27 h 128"/>
                    <a:gd name="T86" fmla="*/ 47 w 128"/>
                    <a:gd name="T87" fmla="*/ 28 h 128"/>
                    <a:gd name="T88" fmla="*/ 56 w 128"/>
                    <a:gd name="T89" fmla="*/ 20 h 128"/>
                    <a:gd name="T90" fmla="*/ 69 w 128"/>
                    <a:gd name="T91" fmla="*/ 8 h 128"/>
                    <a:gd name="T92" fmla="*/ 77 w 128"/>
                    <a:gd name="T93" fmla="*/ 26 h 128"/>
                    <a:gd name="T94" fmla="*/ 85 w 128"/>
                    <a:gd name="T95" fmla="*/ 29 h 128"/>
                    <a:gd name="T96" fmla="*/ 100 w 128"/>
                    <a:gd name="T97" fmla="*/ 21 h 128"/>
                    <a:gd name="T98" fmla="*/ 101 w 128"/>
                    <a:gd name="T99" fmla="*/ 39 h 128"/>
                    <a:gd name="T100" fmla="*/ 102 w 128"/>
                    <a:gd name="T101" fmla="*/ 51 h 128"/>
                    <a:gd name="T102" fmla="*/ 120 w 128"/>
                    <a:gd name="T103" fmla="*/ 59 h 128"/>
                    <a:gd name="T104" fmla="*/ 108 w 128"/>
                    <a:gd name="T105" fmla="*/ 72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28" h="128">
                      <a:moveTo>
                        <a:pt x="122" y="51"/>
                      </a:moveTo>
                      <a:cubicBezTo>
                        <a:pt x="109" y="48"/>
                        <a:pt x="109" y="48"/>
                        <a:pt x="109" y="48"/>
                      </a:cubicBezTo>
                      <a:cubicBezTo>
                        <a:pt x="109" y="46"/>
                        <a:pt x="108" y="45"/>
                        <a:pt x="107" y="43"/>
                      </a:cubicBezTo>
                      <a:cubicBezTo>
                        <a:pt x="114" y="33"/>
                        <a:pt x="114" y="33"/>
                        <a:pt x="114" y="33"/>
                      </a:cubicBezTo>
                      <a:cubicBezTo>
                        <a:pt x="116" y="30"/>
                        <a:pt x="116" y="25"/>
                        <a:pt x="113" y="23"/>
                      </a:cubicBezTo>
                      <a:cubicBezTo>
                        <a:pt x="105" y="15"/>
                        <a:pt x="105" y="15"/>
                        <a:pt x="105" y="15"/>
                      </a:cubicBezTo>
                      <a:cubicBezTo>
                        <a:pt x="104" y="13"/>
                        <a:pt x="102" y="13"/>
                        <a:pt x="100" y="13"/>
                      </a:cubicBezTo>
                      <a:cubicBezTo>
                        <a:pt x="98" y="13"/>
                        <a:pt x="97" y="13"/>
                        <a:pt x="95" y="14"/>
                      </a:cubicBezTo>
                      <a:cubicBezTo>
                        <a:pt x="85" y="21"/>
                        <a:pt x="85" y="21"/>
                        <a:pt x="85" y="21"/>
                      </a:cubicBezTo>
                      <a:cubicBezTo>
                        <a:pt x="83" y="20"/>
                        <a:pt x="82" y="19"/>
                        <a:pt x="80" y="19"/>
                      </a:cubicBezTo>
                      <a:cubicBezTo>
                        <a:pt x="77" y="6"/>
                        <a:pt x="77" y="6"/>
                        <a:pt x="77" y="6"/>
                      </a:cubicBezTo>
                      <a:cubicBezTo>
                        <a:pt x="77" y="3"/>
                        <a:pt x="73" y="0"/>
                        <a:pt x="69" y="0"/>
                      </a:cubicBezTo>
                      <a:cubicBezTo>
                        <a:pt x="59" y="0"/>
                        <a:pt x="59" y="0"/>
                        <a:pt x="59" y="0"/>
                      </a:cubicBezTo>
                      <a:cubicBezTo>
                        <a:pt x="55" y="0"/>
                        <a:pt x="51" y="3"/>
                        <a:pt x="51" y="6"/>
                      </a:cubicBezTo>
                      <a:cubicBezTo>
                        <a:pt x="48" y="19"/>
                        <a:pt x="48" y="19"/>
                        <a:pt x="48" y="19"/>
                      </a:cubicBezTo>
                      <a:cubicBezTo>
                        <a:pt x="46" y="19"/>
                        <a:pt x="45" y="20"/>
                        <a:pt x="43" y="21"/>
                      </a:cubicBezTo>
                      <a:cubicBezTo>
                        <a:pt x="33" y="14"/>
                        <a:pt x="33" y="14"/>
                        <a:pt x="33" y="14"/>
                      </a:cubicBezTo>
                      <a:cubicBezTo>
                        <a:pt x="31" y="13"/>
                        <a:pt x="30" y="13"/>
                        <a:pt x="28" y="13"/>
                      </a:cubicBezTo>
                      <a:cubicBezTo>
                        <a:pt x="26" y="13"/>
                        <a:pt x="24" y="13"/>
                        <a:pt x="23" y="15"/>
                      </a:cubicBezTo>
                      <a:cubicBezTo>
                        <a:pt x="15" y="23"/>
                        <a:pt x="15" y="23"/>
                        <a:pt x="15" y="23"/>
                      </a:cubicBezTo>
                      <a:cubicBezTo>
                        <a:pt x="12" y="25"/>
                        <a:pt x="12" y="30"/>
                        <a:pt x="14" y="33"/>
                      </a:cubicBezTo>
                      <a:cubicBezTo>
                        <a:pt x="21" y="43"/>
                        <a:pt x="21" y="43"/>
                        <a:pt x="21" y="43"/>
                      </a:cubicBezTo>
                      <a:cubicBezTo>
                        <a:pt x="20" y="45"/>
                        <a:pt x="19" y="46"/>
                        <a:pt x="19" y="48"/>
                      </a:cubicBezTo>
                      <a:cubicBezTo>
                        <a:pt x="6" y="51"/>
                        <a:pt x="6" y="51"/>
                        <a:pt x="6" y="51"/>
                      </a:cubicBezTo>
                      <a:cubicBezTo>
                        <a:pt x="3" y="51"/>
                        <a:pt x="0" y="55"/>
                        <a:pt x="0" y="59"/>
                      </a:cubicBezTo>
                      <a:cubicBezTo>
                        <a:pt x="0" y="69"/>
                        <a:pt x="0" y="69"/>
                        <a:pt x="0" y="69"/>
                      </a:cubicBezTo>
                      <a:cubicBezTo>
                        <a:pt x="0" y="73"/>
                        <a:pt x="3" y="77"/>
                        <a:pt x="6" y="77"/>
                      </a:cubicBezTo>
                      <a:cubicBezTo>
                        <a:pt x="19" y="80"/>
                        <a:pt x="19" y="80"/>
                        <a:pt x="19" y="80"/>
                      </a:cubicBezTo>
                      <a:cubicBezTo>
                        <a:pt x="19" y="82"/>
                        <a:pt x="20" y="83"/>
                        <a:pt x="21" y="85"/>
                      </a:cubicBezTo>
                      <a:cubicBezTo>
                        <a:pt x="14" y="95"/>
                        <a:pt x="14" y="95"/>
                        <a:pt x="14" y="95"/>
                      </a:cubicBezTo>
                      <a:cubicBezTo>
                        <a:pt x="12" y="98"/>
                        <a:pt x="12" y="103"/>
                        <a:pt x="15" y="105"/>
                      </a:cubicBezTo>
                      <a:cubicBezTo>
                        <a:pt x="23" y="113"/>
                        <a:pt x="23" y="113"/>
                        <a:pt x="23" y="113"/>
                      </a:cubicBezTo>
                      <a:cubicBezTo>
                        <a:pt x="24" y="115"/>
                        <a:pt x="26" y="115"/>
                        <a:pt x="28" y="115"/>
                      </a:cubicBezTo>
                      <a:cubicBezTo>
                        <a:pt x="30" y="115"/>
                        <a:pt x="31" y="115"/>
                        <a:pt x="33" y="114"/>
                      </a:cubicBezTo>
                      <a:cubicBezTo>
                        <a:pt x="43" y="107"/>
                        <a:pt x="43" y="107"/>
                        <a:pt x="43" y="107"/>
                      </a:cubicBezTo>
                      <a:cubicBezTo>
                        <a:pt x="45" y="108"/>
                        <a:pt x="46" y="109"/>
                        <a:pt x="48" y="109"/>
                      </a:cubicBezTo>
                      <a:cubicBezTo>
                        <a:pt x="51" y="122"/>
                        <a:pt x="51" y="122"/>
                        <a:pt x="51" y="122"/>
                      </a:cubicBezTo>
                      <a:cubicBezTo>
                        <a:pt x="51" y="125"/>
                        <a:pt x="55" y="128"/>
                        <a:pt x="59" y="128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73" y="128"/>
                        <a:pt x="77" y="125"/>
                        <a:pt x="77" y="122"/>
                      </a:cubicBezTo>
                      <a:cubicBezTo>
                        <a:pt x="80" y="109"/>
                        <a:pt x="80" y="109"/>
                        <a:pt x="80" y="109"/>
                      </a:cubicBezTo>
                      <a:cubicBezTo>
                        <a:pt x="82" y="109"/>
                        <a:pt x="83" y="108"/>
                        <a:pt x="85" y="107"/>
                      </a:cubicBezTo>
                      <a:cubicBezTo>
                        <a:pt x="95" y="114"/>
                        <a:pt x="95" y="114"/>
                        <a:pt x="95" y="114"/>
                      </a:cubicBezTo>
                      <a:cubicBezTo>
                        <a:pt x="97" y="115"/>
                        <a:pt x="98" y="115"/>
                        <a:pt x="100" y="115"/>
                      </a:cubicBezTo>
                      <a:cubicBezTo>
                        <a:pt x="102" y="115"/>
                        <a:pt x="104" y="115"/>
                        <a:pt x="105" y="113"/>
                      </a:cubicBezTo>
                      <a:cubicBezTo>
                        <a:pt x="113" y="105"/>
                        <a:pt x="113" y="105"/>
                        <a:pt x="113" y="105"/>
                      </a:cubicBezTo>
                      <a:cubicBezTo>
                        <a:pt x="116" y="103"/>
                        <a:pt x="116" y="98"/>
                        <a:pt x="114" y="95"/>
                      </a:cubicBezTo>
                      <a:cubicBezTo>
                        <a:pt x="107" y="85"/>
                        <a:pt x="107" y="85"/>
                        <a:pt x="107" y="85"/>
                      </a:cubicBezTo>
                      <a:cubicBezTo>
                        <a:pt x="108" y="83"/>
                        <a:pt x="109" y="82"/>
                        <a:pt x="109" y="80"/>
                      </a:cubicBezTo>
                      <a:cubicBezTo>
                        <a:pt x="122" y="77"/>
                        <a:pt x="122" y="77"/>
                        <a:pt x="122" y="77"/>
                      </a:cubicBezTo>
                      <a:cubicBezTo>
                        <a:pt x="125" y="77"/>
                        <a:pt x="128" y="73"/>
                        <a:pt x="128" y="69"/>
                      </a:cubicBezTo>
                      <a:cubicBezTo>
                        <a:pt x="128" y="59"/>
                        <a:pt x="128" y="59"/>
                        <a:pt x="128" y="59"/>
                      </a:cubicBezTo>
                      <a:cubicBezTo>
                        <a:pt x="128" y="55"/>
                        <a:pt x="125" y="51"/>
                        <a:pt x="122" y="51"/>
                      </a:cubicBezTo>
                      <a:close/>
                      <a:moveTo>
                        <a:pt x="108" y="72"/>
                      </a:moveTo>
                      <a:cubicBezTo>
                        <a:pt x="105" y="72"/>
                        <a:pt x="103" y="74"/>
                        <a:pt x="102" y="77"/>
                      </a:cubicBezTo>
                      <a:cubicBezTo>
                        <a:pt x="101" y="79"/>
                        <a:pt x="101" y="80"/>
                        <a:pt x="100" y="81"/>
                      </a:cubicBezTo>
                      <a:cubicBezTo>
                        <a:pt x="99" y="84"/>
                        <a:pt x="99" y="87"/>
                        <a:pt x="101" y="89"/>
                      </a:cubicBezTo>
                      <a:cubicBezTo>
                        <a:pt x="107" y="100"/>
                        <a:pt x="107" y="100"/>
                        <a:pt x="107" y="100"/>
                      </a:cubicBezTo>
                      <a:cubicBezTo>
                        <a:pt x="100" y="107"/>
                        <a:pt x="100" y="107"/>
                        <a:pt x="100" y="107"/>
                      </a:cubicBezTo>
                      <a:cubicBezTo>
                        <a:pt x="89" y="101"/>
                        <a:pt x="89" y="101"/>
                        <a:pt x="89" y="101"/>
                      </a:cubicBezTo>
                      <a:cubicBezTo>
                        <a:pt x="88" y="100"/>
                        <a:pt x="86" y="99"/>
                        <a:pt x="85" y="99"/>
                      </a:cubicBezTo>
                      <a:cubicBezTo>
                        <a:pt x="84" y="99"/>
                        <a:pt x="83" y="99"/>
                        <a:pt x="81" y="100"/>
                      </a:cubicBezTo>
                      <a:cubicBezTo>
                        <a:pt x="80" y="101"/>
                        <a:pt x="79" y="101"/>
                        <a:pt x="77" y="102"/>
                      </a:cubicBezTo>
                      <a:cubicBezTo>
                        <a:pt x="74" y="103"/>
                        <a:pt x="72" y="105"/>
                        <a:pt x="72" y="108"/>
                      </a:cubicBezTo>
                      <a:cubicBezTo>
                        <a:pt x="69" y="120"/>
                        <a:pt x="69" y="120"/>
                        <a:pt x="69" y="120"/>
                      </a:cubicBezTo>
                      <a:cubicBezTo>
                        <a:pt x="59" y="120"/>
                        <a:pt x="59" y="120"/>
                        <a:pt x="59" y="120"/>
                      </a:cubicBezTo>
                      <a:cubicBezTo>
                        <a:pt x="56" y="108"/>
                        <a:pt x="56" y="108"/>
                        <a:pt x="56" y="108"/>
                      </a:cubicBezTo>
                      <a:cubicBezTo>
                        <a:pt x="56" y="105"/>
                        <a:pt x="54" y="103"/>
                        <a:pt x="51" y="102"/>
                      </a:cubicBezTo>
                      <a:cubicBezTo>
                        <a:pt x="49" y="101"/>
                        <a:pt x="48" y="101"/>
                        <a:pt x="47" y="100"/>
                      </a:cubicBezTo>
                      <a:cubicBezTo>
                        <a:pt x="45" y="99"/>
                        <a:pt x="44" y="99"/>
                        <a:pt x="43" y="99"/>
                      </a:cubicBezTo>
                      <a:cubicBezTo>
                        <a:pt x="42" y="99"/>
                        <a:pt x="40" y="100"/>
                        <a:pt x="39" y="101"/>
                      </a:cubicBezTo>
                      <a:cubicBezTo>
                        <a:pt x="28" y="107"/>
                        <a:pt x="28" y="107"/>
                        <a:pt x="28" y="107"/>
                      </a:cubicBezTo>
                      <a:cubicBezTo>
                        <a:pt x="21" y="100"/>
                        <a:pt x="21" y="100"/>
                        <a:pt x="21" y="100"/>
                      </a:cubicBezTo>
                      <a:cubicBezTo>
                        <a:pt x="27" y="89"/>
                        <a:pt x="27" y="89"/>
                        <a:pt x="27" y="89"/>
                      </a:cubicBezTo>
                      <a:cubicBezTo>
                        <a:pt x="29" y="87"/>
                        <a:pt x="29" y="84"/>
                        <a:pt x="28" y="81"/>
                      </a:cubicBezTo>
                      <a:cubicBezTo>
                        <a:pt x="27" y="80"/>
                        <a:pt x="27" y="79"/>
                        <a:pt x="26" y="77"/>
                      </a:cubicBezTo>
                      <a:cubicBezTo>
                        <a:pt x="25" y="74"/>
                        <a:pt x="23" y="72"/>
                        <a:pt x="20" y="72"/>
                      </a:cubicBezTo>
                      <a:cubicBezTo>
                        <a:pt x="8" y="69"/>
                        <a:pt x="8" y="69"/>
                        <a:pt x="8" y="69"/>
                      </a:cubicBezTo>
                      <a:cubicBezTo>
                        <a:pt x="8" y="59"/>
                        <a:pt x="8" y="59"/>
                        <a:pt x="8" y="59"/>
                      </a:cubicBezTo>
                      <a:cubicBezTo>
                        <a:pt x="20" y="56"/>
                        <a:pt x="20" y="56"/>
                        <a:pt x="20" y="56"/>
                      </a:cubicBezTo>
                      <a:cubicBezTo>
                        <a:pt x="23" y="56"/>
                        <a:pt x="25" y="54"/>
                        <a:pt x="26" y="51"/>
                      </a:cubicBezTo>
                      <a:cubicBezTo>
                        <a:pt x="27" y="49"/>
                        <a:pt x="27" y="48"/>
                        <a:pt x="28" y="47"/>
                      </a:cubicBezTo>
                      <a:cubicBezTo>
                        <a:pt x="29" y="44"/>
                        <a:pt x="29" y="41"/>
                        <a:pt x="27" y="39"/>
                      </a:cubicBezTo>
                      <a:cubicBezTo>
                        <a:pt x="21" y="28"/>
                        <a:pt x="21" y="28"/>
                        <a:pt x="21" y="28"/>
                      </a:cubicBezTo>
                      <a:cubicBezTo>
                        <a:pt x="28" y="21"/>
                        <a:pt x="28" y="21"/>
                        <a:pt x="28" y="21"/>
                      </a:cubicBezTo>
                      <a:cubicBezTo>
                        <a:pt x="39" y="27"/>
                        <a:pt x="39" y="27"/>
                        <a:pt x="39" y="27"/>
                      </a:cubicBezTo>
                      <a:cubicBezTo>
                        <a:pt x="40" y="28"/>
                        <a:pt x="42" y="29"/>
                        <a:pt x="43" y="29"/>
                      </a:cubicBezTo>
                      <a:cubicBezTo>
                        <a:pt x="44" y="29"/>
                        <a:pt x="45" y="29"/>
                        <a:pt x="47" y="28"/>
                      </a:cubicBezTo>
                      <a:cubicBezTo>
                        <a:pt x="48" y="27"/>
                        <a:pt x="49" y="27"/>
                        <a:pt x="51" y="26"/>
                      </a:cubicBezTo>
                      <a:cubicBezTo>
                        <a:pt x="54" y="25"/>
                        <a:pt x="56" y="23"/>
                        <a:pt x="56" y="20"/>
                      </a:cubicBezTo>
                      <a:cubicBezTo>
                        <a:pt x="59" y="8"/>
                        <a:pt x="59" y="8"/>
                        <a:pt x="59" y="8"/>
                      </a:cubicBezTo>
                      <a:cubicBezTo>
                        <a:pt x="69" y="8"/>
                        <a:pt x="69" y="8"/>
                        <a:pt x="69" y="8"/>
                      </a:cubicBezTo>
                      <a:cubicBezTo>
                        <a:pt x="72" y="20"/>
                        <a:pt x="72" y="20"/>
                        <a:pt x="72" y="20"/>
                      </a:cubicBezTo>
                      <a:cubicBezTo>
                        <a:pt x="72" y="23"/>
                        <a:pt x="74" y="25"/>
                        <a:pt x="77" y="26"/>
                      </a:cubicBezTo>
                      <a:cubicBezTo>
                        <a:pt x="79" y="27"/>
                        <a:pt x="80" y="27"/>
                        <a:pt x="81" y="28"/>
                      </a:cubicBezTo>
                      <a:cubicBezTo>
                        <a:pt x="83" y="29"/>
                        <a:pt x="84" y="29"/>
                        <a:pt x="85" y="29"/>
                      </a:cubicBezTo>
                      <a:cubicBezTo>
                        <a:pt x="86" y="29"/>
                        <a:pt x="88" y="28"/>
                        <a:pt x="89" y="27"/>
                      </a:cubicBezTo>
                      <a:cubicBezTo>
                        <a:pt x="100" y="21"/>
                        <a:pt x="100" y="21"/>
                        <a:pt x="100" y="21"/>
                      </a:cubicBezTo>
                      <a:cubicBezTo>
                        <a:pt x="107" y="28"/>
                        <a:pt x="107" y="28"/>
                        <a:pt x="107" y="28"/>
                      </a:cubicBezTo>
                      <a:cubicBezTo>
                        <a:pt x="101" y="39"/>
                        <a:pt x="101" y="39"/>
                        <a:pt x="101" y="39"/>
                      </a:cubicBezTo>
                      <a:cubicBezTo>
                        <a:pt x="99" y="41"/>
                        <a:pt x="99" y="44"/>
                        <a:pt x="100" y="47"/>
                      </a:cubicBezTo>
                      <a:cubicBezTo>
                        <a:pt x="101" y="48"/>
                        <a:pt x="101" y="49"/>
                        <a:pt x="102" y="51"/>
                      </a:cubicBezTo>
                      <a:cubicBezTo>
                        <a:pt x="103" y="54"/>
                        <a:pt x="105" y="56"/>
                        <a:pt x="108" y="56"/>
                      </a:cubicBezTo>
                      <a:cubicBezTo>
                        <a:pt x="120" y="59"/>
                        <a:pt x="120" y="59"/>
                        <a:pt x="120" y="59"/>
                      </a:cubicBezTo>
                      <a:cubicBezTo>
                        <a:pt x="120" y="69"/>
                        <a:pt x="120" y="69"/>
                        <a:pt x="120" y="69"/>
                      </a:cubicBezTo>
                      <a:lnTo>
                        <a:pt x="108" y="7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b="1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ï$ḻîḑè">
                  <a:extLst>
                    <a:ext uri="{FF2B5EF4-FFF2-40B4-BE49-F238E27FC236}">
                      <a16:creationId xmlns:a16="http://schemas.microsoft.com/office/drawing/2014/main" id="{819EA293-A257-408F-8D96-10C18DB86B5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66063" y="1806575"/>
                  <a:ext cx="214313" cy="214313"/>
                </a:xfrm>
                <a:custGeom>
                  <a:avLst/>
                  <a:gdLst>
                    <a:gd name="T0" fmla="*/ 28 w 56"/>
                    <a:gd name="T1" fmla="*/ 0 h 56"/>
                    <a:gd name="T2" fmla="*/ 0 w 56"/>
                    <a:gd name="T3" fmla="*/ 28 h 56"/>
                    <a:gd name="T4" fmla="*/ 28 w 56"/>
                    <a:gd name="T5" fmla="*/ 56 h 56"/>
                    <a:gd name="T6" fmla="*/ 56 w 56"/>
                    <a:gd name="T7" fmla="*/ 28 h 56"/>
                    <a:gd name="T8" fmla="*/ 28 w 56"/>
                    <a:gd name="T9" fmla="*/ 0 h 56"/>
                    <a:gd name="T10" fmla="*/ 28 w 56"/>
                    <a:gd name="T11" fmla="*/ 53 h 56"/>
                    <a:gd name="T12" fmla="*/ 4 w 56"/>
                    <a:gd name="T13" fmla="*/ 28 h 56"/>
                    <a:gd name="T14" fmla="*/ 28 w 56"/>
                    <a:gd name="T15" fmla="*/ 4 h 56"/>
                    <a:gd name="T16" fmla="*/ 53 w 56"/>
                    <a:gd name="T17" fmla="*/ 28 h 56"/>
                    <a:gd name="T18" fmla="*/ 28 w 56"/>
                    <a:gd name="T19" fmla="*/ 53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6" h="56">
                      <a:moveTo>
                        <a:pt x="28" y="0"/>
                      </a:moveTo>
                      <a:cubicBezTo>
                        <a:pt x="13" y="0"/>
                        <a:pt x="0" y="13"/>
                        <a:pt x="0" y="28"/>
                      </a:cubicBezTo>
                      <a:cubicBezTo>
                        <a:pt x="0" y="43"/>
                        <a:pt x="13" y="56"/>
                        <a:pt x="28" y="56"/>
                      </a:cubicBezTo>
                      <a:cubicBezTo>
                        <a:pt x="43" y="56"/>
                        <a:pt x="56" y="43"/>
                        <a:pt x="56" y="28"/>
                      </a:cubicBezTo>
                      <a:cubicBezTo>
                        <a:pt x="56" y="13"/>
                        <a:pt x="43" y="0"/>
                        <a:pt x="28" y="0"/>
                      </a:cubicBezTo>
                      <a:close/>
                      <a:moveTo>
                        <a:pt x="28" y="53"/>
                      </a:moveTo>
                      <a:cubicBezTo>
                        <a:pt x="14" y="53"/>
                        <a:pt x="4" y="42"/>
                        <a:pt x="4" y="28"/>
                      </a:cubicBezTo>
                      <a:cubicBezTo>
                        <a:pt x="4" y="14"/>
                        <a:pt x="14" y="4"/>
                        <a:pt x="28" y="4"/>
                      </a:cubicBezTo>
                      <a:cubicBezTo>
                        <a:pt x="42" y="4"/>
                        <a:pt x="53" y="14"/>
                        <a:pt x="53" y="28"/>
                      </a:cubicBezTo>
                      <a:cubicBezTo>
                        <a:pt x="53" y="42"/>
                        <a:pt x="42" y="53"/>
                        <a:pt x="28" y="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b="1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2" name="iṣľiďé">
                  <a:extLst>
                    <a:ext uri="{FF2B5EF4-FFF2-40B4-BE49-F238E27FC236}">
                      <a16:creationId xmlns:a16="http://schemas.microsoft.com/office/drawing/2014/main" id="{361DB794-9804-4232-B335-3C3BCABA9B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101" y="1852613"/>
                  <a:ext cx="122238" cy="122238"/>
                </a:xfrm>
                <a:custGeom>
                  <a:avLst/>
                  <a:gdLst>
                    <a:gd name="T0" fmla="*/ 16 w 32"/>
                    <a:gd name="T1" fmla="*/ 0 h 32"/>
                    <a:gd name="T2" fmla="*/ 0 w 32"/>
                    <a:gd name="T3" fmla="*/ 16 h 32"/>
                    <a:gd name="T4" fmla="*/ 16 w 32"/>
                    <a:gd name="T5" fmla="*/ 32 h 32"/>
                    <a:gd name="T6" fmla="*/ 32 w 32"/>
                    <a:gd name="T7" fmla="*/ 16 h 32"/>
                    <a:gd name="T8" fmla="*/ 16 w 32"/>
                    <a:gd name="T9" fmla="*/ 0 h 32"/>
                    <a:gd name="T10" fmla="*/ 16 w 32"/>
                    <a:gd name="T11" fmla="*/ 28 h 32"/>
                    <a:gd name="T12" fmla="*/ 4 w 32"/>
                    <a:gd name="T13" fmla="*/ 16 h 32"/>
                    <a:gd name="T14" fmla="*/ 16 w 32"/>
                    <a:gd name="T15" fmla="*/ 4 h 32"/>
                    <a:gd name="T16" fmla="*/ 28 w 32"/>
                    <a:gd name="T17" fmla="*/ 16 h 32"/>
                    <a:gd name="T18" fmla="*/ 16 w 32"/>
                    <a:gd name="T19" fmla="*/ 28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2" h="32">
                      <a:moveTo>
                        <a:pt x="16" y="0"/>
                      </a:move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25"/>
                        <a:pt x="7" y="32"/>
                        <a:pt x="16" y="32"/>
                      </a:cubicBezTo>
                      <a:cubicBezTo>
                        <a:pt x="25" y="32"/>
                        <a:pt x="32" y="25"/>
                        <a:pt x="32" y="16"/>
                      </a:cubicBezTo>
                      <a:cubicBezTo>
                        <a:pt x="32" y="7"/>
                        <a:pt x="25" y="0"/>
                        <a:pt x="16" y="0"/>
                      </a:cubicBezTo>
                      <a:close/>
                      <a:moveTo>
                        <a:pt x="16" y="28"/>
                      </a:moveTo>
                      <a:cubicBezTo>
                        <a:pt x="9" y="28"/>
                        <a:pt x="4" y="23"/>
                        <a:pt x="4" y="16"/>
                      </a:cubicBezTo>
                      <a:cubicBezTo>
                        <a:pt x="4" y="9"/>
                        <a:pt x="9" y="4"/>
                        <a:pt x="16" y="4"/>
                      </a:cubicBezTo>
                      <a:cubicBezTo>
                        <a:pt x="23" y="4"/>
                        <a:pt x="28" y="9"/>
                        <a:pt x="28" y="16"/>
                      </a:cubicBezTo>
                      <a:cubicBezTo>
                        <a:pt x="28" y="23"/>
                        <a:pt x="23" y="28"/>
                        <a:pt x="16" y="2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b="1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6" name="iṥlîḑé">
                <a:extLst>
                  <a:ext uri="{FF2B5EF4-FFF2-40B4-BE49-F238E27FC236}">
                    <a16:creationId xmlns:a16="http://schemas.microsoft.com/office/drawing/2014/main" id="{7C0C0EDE-2DCD-4FE4-A921-D57700DA0797}"/>
                  </a:ext>
                </a:extLst>
              </p:cNvPr>
              <p:cNvGrpSpPr/>
              <p:nvPr/>
            </p:nvGrpSpPr>
            <p:grpSpPr>
              <a:xfrm>
                <a:off x="8191089" y="1603045"/>
                <a:ext cx="412188" cy="412188"/>
                <a:chOff x="7726363" y="1666875"/>
                <a:chExt cx="492125" cy="492125"/>
              </a:xfrm>
              <a:grpFill/>
            </p:grpSpPr>
            <p:sp>
              <p:nvSpPr>
                <p:cNvPr id="37" name="îṩlíḓê">
                  <a:extLst>
                    <a:ext uri="{FF2B5EF4-FFF2-40B4-BE49-F238E27FC236}">
                      <a16:creationId xmlns:a16="http://schemas.microsoft.com/office/drawing/2014/main" id="{910EC275-DF6D-4C75-AF1A-B17F16F08F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26363" y="1666875"/>
                  <a:ext cx="492125" cy="492125"/>
                </a:xfrm>
                <a:custGeom>
                  <a:avLst/>
                  <a:gdLst>
                    <a:gd name="T0" fmla="*/ 109 w 128"/>
                    <a:gd name="T1" fmla="*/ 48 h 128"/>
                    <a:gd name="T2" fmla="*/ 114 w 128"/>
                    <a:gd name="T3" fmla="*/ 33 h 128"/>
                    <a:gd name="T4" fmla="*/ 105 w 128"/>
                    <a:gd name="T5" fmla="*/ 15 h 128"/>
                    <a:gd name="T6" fmla="*/ 95 w 128"/>
                    <a:gd name="T7" fmla="*/ 14 h 128"/>
                    <a:gd name="T8" fmla="*/ 80 w 128"/>
                    <a:gd name="T9" fmla="*/ 19 h 128"/>
                    <a:gd name="T10" fmla="*/ 69 w 128"/>
                    <a:gd name="T11" fmla="*/ 0 h 128"/>
                    <a:gd name="T12" fmla="*/ 51 w 128"/>
                    <a:gd name="T13" fmla="*/ 6 h 128"/>
                    <a:gd name="T14" fmla="*/ 43 w 128"/>
                    <a:gd name="T15" fmla="*/ 21 h 128"/>
                    <a:gd name="T16" fmla="*/ 28 w 128"/>
                    <a:gd name="T17" fmla="*/ 13 h 128"/>
                    <a:gd name="T18" fmla="*/ 15 w 128"/>
                    <a:gd name="T19" fmla="*/ 23 h 128"/>
                    <a:gd name="T20" fmla="*/ 21 w 128"/>
                    <a:gd name="T21" fmla="*/ 43 h 128"/>
                    <a:gd name="T22" fmla="*/ 6 w 128"/>
                    <a:gd name="T23" fmla="*/ 51 h 128"/>
                    <a:gd name="T24" fmla="*/ 0 w 128"/>
                    <a:gd name="T25" fmla="*/ 69 h 128"/>
                    <a:gd name="T26" fmla="*/ 19 w 128"/>
                    <a:gd name="T27" fmla="*/ 80 h 128"/>
                    <a:gd name="T28" fmla="*/ 14 w 128"/>
                    <a:gd name="T29" fmla="*/ 95 h 128"/>
                    <a:gd name="T30" fmla="*/ 23 w 128"/>
                    <a:gd name="T31" fmla="*/ 113 h 128"/>
                    <a:gd name="T32" fmla="*/ 33 w 128"/>
                    <a:gd name="T33" fmla="*/ 114 h 128"/>
                    <a:gd name="T34" fmla="*/ 48 w 128"/>
                    <a:gd name="T35" fmla="*/ 109 h 128"/>
                    <a:gd name="T36" fmla="*/ 59 w 128"/>
                    <a:gd name="T37" fmla="*/ 128 h 128"/>
                    <a:gd name="T38" fmla="*/ 77 w 128"/>
                    <a:gd name="T39" fmla="*/ 122 h 128"/>
                    <a:gd name="T40" fmla="*/ 85 w 128"/>
                    <a:gd name="T41" fmla="*/ 107 h 128"/>
                    <a:gd name="T42" fmla="*/ 100 w 128"/>
                    <a:gd name="T43" fmla="*/ 115 h 128"/>
                    <a:gd name="T44" fmla="*/ 113 w 128"/>
                    <a:gd name="T45" fmla="*/ 105 h 128"/>
                    <a:gd name="T46" fmla="*/ 107 w 128"/>
                    <a:gd name="T47" fmla="*/ 85 h 128"/>
                    <a:gd name="T48" fmla="*/ 122 w 128"/>
                    <a:gd name="T49" fmla="*/ 77 h 128"/>
                    <a:gd name="T50" fmla="*/ 128 w 128"/>
                    <a:gd name="T51" fmla="*/ 59 h 128"/>
                    <a:gd name="T52" fmla="*/ 108 w 128"/>
                    <a:gd name="T53" fmla="*/ 72 h 128"/>
                    <a:gd name="T54" fmla="*/ 100 w 128"/>
                    <a:gd name="T55" fmla="*/ 81 h 128"/>
                    <a:gd name="T56" fmla="*/ 107 w 128"/>
                    <a:gd name="T57" fmla="*/ 100 h 128"/>
                    <a:gd name="T58" fmla="*/ 89 w 128"/>
                    <a:gd name="T59" fmla="*/ 101 h 128"/>
                    <a:gd name="T60" fmla="*/ 81 w 128"/>
                    <a:gd name="T61" fmla="*/ 100 h 128"/>
                    <a:gd name="T62" fmla="*/ 72 w 128"/>
                    <a:gd name="T63" fmla="*/ 108 h 128"/>
                    <a:gd name="T64" fmla="*/ 59 w 128"/>
                    <a:gd name="T65" fmla="*/ 120 h 128"/>
                    <a:gd name="T66" fmla="*/ 51 w 128"/>
                    <a:gd name="T67" fmla="*/ 102 h 128"/>
                    <a:gd name="T68" fmla="*/ 43 w 128"/>
                    <a:gd name="T69" fmla="*/ 99 h 128"/>
                    <a:gd name="T70" fmla="*/ 28 w 128"/>
                    <a:gd name="T71" fmla="*/ 107 h 128"/>
                    <a:gd name="T72" fmla="*/ 27 w 128"/>
                    <a:gd name="T73" fmla="*/ 89 h 128"/>
                    <a:gd name="T74" fmla="*/ 26 w 128"/>
                    <a:gd name="T75" fmla="*/ 77 h 128"/>
                    <a:gd name="T76" fmla="*/ 8 w 128"/>
                    <a:gd name="T77" fmla="*/ 69 h 128"/>
                    <a:gd name="T78" fmla="*/ 20 w 128"/>
                    <a:gd name="T79" fmla="*/ 56 h 128"/>
                    <a:gd name="T80" fmla="*/ 28 w 128"/>
                    <a:gd name="T81" fmla="*/ 47 h 128"/>
                    <a:gd name="T82" fmla="*/ 21 w 128"/>
                    <a:gd name="T83" fmla="*/ 28 h 128"/>
                    <a:gd name="T84" fmla="*/ 39 w 128"/>
                    <a:gd name="T85" fmla="*/ 27 h 128"/>
                    <a:gd name="T86" fmla="*/ 47 w 128"/>
                    <a:gd name="T87" fmla="*/ 28 h 128"/>
                    <a:gd name="T88" fmla="*/ 56 w 128"/>
                    <a:gd name="T89" fmla="*/ 20 h 128"/>
                    <a:gd name="T90" fmla="*/ 69 w 128"/>
                    <a:gd name="T91" fmla="*/ 8 h 128"/>
                    <a:gd name="T92" fmla="*/ 77 w 128"/>
                    <a:gd name="T93" fmla="*/ 26 h 128"/>
                    <a:gd name="T94" fmla="*/ 85 w 128"/>
                    <a:gd name="T95" fmla="*/ 29 h 128"/>
                    <a:gd name="T96" fmla="*/ 100 w 128"/>
                    <a:gd name="T97" fmla="*/ 21 h 128"/>
                    <a:gd name="T98" fmla="*/ 101 w 128"/>
                    <a:gd name="T99" fmla="*/ 39 h 128"/>
                    <a:gd name="T100" fmla="*/ 102 w 128"/>
                    <a:gd name="T101" fmla="*/ 51 h 128"/>
                    <a:gd name="T102" fmla="*/ 120 w 128"/>
                    <a:gd name="T103" fmla="*/ 59 h 128"/>
                    <a:gd name="T104" fmla="*/ 108 w 128"/>
                    <a:gd name="T105" fmla="*/ 72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28" h="128">
                      <a:moveTo>
                        <a:pt x="122" y="51"/>
                      </a:moveTo>
                      <a:cubicBezTo>
                        <a:pt x="109" y="48"/>
                        <a:pt x="109" y="48"/>
                        <a:pt x="109" y="48"/>
                      </a:cubicBezTo>
                      <a:cubicBezTo>
                        <a:pt x="109" y="46"/>
                        <a:pt x="108" y="45"/>
                        <a:pt x="107" y="43"/>
                      </a:cubicBezTo>
                      <a:cubicBezTo>
                        <a:pt x="114" y="33"/>
                        <a:pt x="114" y="33"/>
                        <a:pt x="114" y="33"/>
                      </a:cubicBezTo>
                      <a:cubicBezTo>
                        <a:pt x="116" y="30"/>
                        <a:pt x="116" y="25"/>
                        <a:pt x="113" y="23"/>
                      </a:cubicBezTo>
                      <a:cubicBezTo>
                        <a:pt x="105" y="15"/>
                        <a:pt x="105" y="15"/>
                        <a:pt x="105" y="15"/>
                      </a:cubicBezTo>
                      <a:cubicBezTo>
                        <a:pt x="104" y="13"/>
                        <a:pt x="102" y="13"/>
                        <a:pt x="100" y="13"/>
                      </a:cubicBezTo>
                      <a:cubicBezTo>
                        <a:pt x="98" y="13"/>
                        <a:pt x="97" y="13"/>
                        <a:pt x="95" y="14"/>
                      </a:cubicBezTo>
                      <a:cubicBezTo>
                        <a:pt x="85" y="21"/>
                        <a:pt x="85" y="21"/>
                        <a:pt x="85" y="21"/>
                      </a:cubicBezTo>
                      <a:cubicBezTo>
                        <a:pt x="83" y="20"/>
                        <a:pt x="82" y="19"/>
                        <a:pt x="80" y="19"/>
                      </a:cubicBezTo>
                      <a:cubicBezTo>
                        <a:pt x="77" y="6"/>
                        <a:pt x="77" y="6"/>
                        <a:pt x="77" y="6"/>
                      </a:cubicBezTo>
                      <a:cubicBezTo>
                        <a:pt x="77" y="3"/>
                        <a:pt x="73" y="0"/>
                        <a:pt x="69" y="0"/>
                      </a:cubicBezTo>
                      <a:cubicBezTo>
                        <a:pt x="59" y="0"/>
                        <a:pt x="59" y="0"/>
                        <a:pt x="59" y="0"/>
                      </a:cubicBezTo>
                      <a:cubicBezTo>
                        <a:pt x="55" y="0"/>
                        <a:pt x="51" y="3"/>
                        <a:pt x="51" y="6"/>
                      </a:cubicBezTo>
                      <a:cubicBezTo>
                        <a:pt x="48" y="19"/>
                        <a:pt x="48" y="19"/>
                        <a:pt x="48" y="19"/>
                      </a:cubicBezTo>
                      <a:cubicBezTo>
                        <a:pt x="46" y="19"/>
                        <a:pt x="45" y="20"/>
                        <a:pt x="43" y="21"/>
                      </a:cubicBezTo>
                      <a:cubicBezTo>
                        <a:pt x="33" y="14"/>
                        <a:pt x="33" y="14"/>
                        <a:pt x="33" y="14"/>
                      </a:cubicBezTo>
                      <a:cubicBezTo>
                        <a:pt x="31" y="13"/>
                        <a:pt x="30" y="13"/>
                        <a:pt x="28" y="13"/>
                      </a:cubicBezTo>
                      <a:cubicBezTo>
                        <a:pt x="26" y="13"/>
                        <a:pt x="24" y="13"/>
                        <a:pt x="23" y="15"/>
                      </a:cubicBezTo>
                      <a:cubicBezTo>
                        <a:pt x="15" y="23"/>
                        <a:pt x="15" y="23"/>
                        <a:pt x="15" y="23"/>
                      </a:cubicBezTo>
                      <a:cubicBezTo>
                        <a:pt x="12" y="25"/>
                        <a:pt x="12" y="30"/>
                        <a:pt x="14" y="33"/>
                      </a:cubicBezTo>
                      <a:cubicBezTo>
                        <a:pt x="21" y="43"/>
                        <a:pt x="21" y="43"/>
                        <a:pt x="21" y="43"/>
                      </a:cubicBezTo>
                      <a:cubicBezTo>
                        <a:pt x="20" y="45"/>
                        <a:pt x="19" y="46"/>
                        <a:pt x="19" y="48"/>
                      </a:cubicBezTo>
                      <a:cubicBezTo>
                        <a:pt x="6" y="51"/>
                        <a:pt x="6" y="51"/>
                        <a:pt x="6" y="51"/>
                      </a:cubicBezTo>
                      <a:cubicBezTo>
                        <a:pt x="3" y="51"/>
                        <a:pt x="0" y="55"/>
                        <a:pt x="0" y="59"/>
                      </a:cubicBezTo>
                      <a:cubicBezTo>
                        <a:pt x="0" y="69"/>
                        <a:pt x="0" y="69"/>
                        <a:pt x="0" y="69"/>
                      </a:cubicBezTo>
                      <a:cubicBezTo>
                        <a:pt x="0" y="73"/>
                        <a:pt x="3" y="77"/>
                        <a:pt x="6" y="77"/>
                      </a:cubicBezTo>
                      <a:cubicBezTo>
                        <a:pt x="19" y="80"/>
                        <a:pt x="19" y="80"/>
                        <a:pt x="19" y="80"/>
                      </a:cubicBezTo>
                      <a:cubicBezTo>
                        <a:pt x="19" y="82"/>
                        <a:pt x="20" y="83"/>
                        <a:pt x="21" y="85"/>
                      </a:cubicBezTo>
                      <a:cubicBezTo>
                        <a:pt x="14" y="95"/>
                        <a:pt x="14" y="95"/>
                        <a:pt x="14" y="95"/>
                      </a:cubicBezTo>
                      <a:cubicBezTo>
                        <a:pt x="12" y="98"/>
                        <a:pt x="12" y="103"/>
                        <a:pt x="15" y="105"/>
                      </a:cubicBezTo>
                      <a:cubicBezTo>
                        <a:pt x="23" y="113"/>
                        <a:pt x="23" y="113"/>
                        <a:pt x="23" y="113"/>
                      </a:cubicBezTo>
                      <a:cubicBezTo>
                        <a:pt x="24" y="115"/>
                        <a:pt x="26" y="115"/>
                        <a:pt x="28" y="115"/>
                      </a:cubicBezTo>
                      <a:cubicBezTo>
                        <a:pt x="30" y="115"/>
                        <a:pt x="31" y="115"/>
                        <a:pt x="33" y="114"/>
                      </a:cubicBezTo>
                      <a:cubicBezTo>
                        <a:pt x="43" y="107"/>
                        <a:pt x="43" y="107"/>
                        <a:pt x="43" y="107"/>
                      </a:cubicBezTo>
                      <a:cubicBezTo>
                        <a:pt x="45" y="108"/>
                        <a:pt x="46" y="109"/>
                        <a:pt x="48" y="109"/>
                      </a:cubicBezTo>
                      <a:cubicBezTo>
                        <a:pt x="51" y="122"/>
                        <a:pt x="51" y="122"/>
                        <a:pt x="51" y="122"/>
                      </a:cubicBezTo>
                      <a:cubicBezTo>
                        <a:pt x="51" y="125"/>
                        <a:pt x="55" y="128"/>
                        <a:pt x="59" y="128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73" y="128"/>
                        <a:pt x="77" y="125"/>
                        <a:pt x="77" y="122"/>
                      </a:cubicBezTo>
                      <a:cubicBezTo>
                        <a:pt x="80" y="109"/>
                        <a:pt x="80" y="109"/>
                        <a:pt x="80" y="109"/>
                      </a:cubicBezTo>
                      <a:cubicBezTo>
                        <a:pt x="82" y="109"/>
                        <a:pt x="83" y="108"/>
                        <a:pt x="85" y="107"/>
                      </a:cubicBezTo>
                      <a:cubicBezTo>
                        <a:pt x="95" y="114"/>
                        <a:pt x="95" y="114"/>
                        <a:pt x="95" y="114"/>
                      </a:cubicBezTo>
                      <a:cubicBezTo>
                        <a:pt x="97" y="115"/>
                        <a:pt x="98" y="115"/>
                        <a:pt x="100" y="115"/>
                      </a:cubicBezTo>
                      <a:cubicBezTo>
                        <a:pt x="102" y="115"/>
                        <a:pt x="104" y="115"/>
                        <a:pt x="105" y="113"/>
                      </a:cubicBezTo>
                      <a:cubicBezTo>
                        <a:pt x="113" y="105"/>
                        <a:pt x="113" y="105"/>
                        <a:pt x="113" y="105"/>
                      </a:cubicBezTo>
                      <a:cubicBezTo>
                        <a:pt x="116" y="103"/>
                        <a:pt x="116" y="98"/>
                        <a:pt x="114" y="95"/>
                      </a:cubicBezTo>
                      <a:cubicBezTo>
                        <a:pt x="107" y="85"/>
                        <a:pt x="107" y="85"/>
                        <a:pt x="107" y="85"/>
                      </a:cubicBezTo>
                      <a:cubicBezTo>
                        <a:pt x="108" y="83"/>
                        <a:pt x="109" y="82"/>
                        <a:pt x="109" y="80"/>
                      </a:cubicBezTo>
                      <a:cubicBezTo>
                        <a:pt x="122" y="77"/>
                        <a:pt x="122" y="77"/>
                        <a:pt x="122" y="77"/>
                      </a:cubicBezTo>
                      <a:cubicBezTo>
                        <a:pt x="125" y="77"/>
                        <a:pt x="128" y="73"/>
                        <a:pt x="128" y="69"/>
                      </a:cubicBezTo>
                      <a:cubicBezTo>
                        <a:pt x="128" y="59"/>
                        <a:pt x="128" y="59"/>
                        <a:pt x="128" y="59"/>
                      </a:cubicBezTo>
                      <a:cubicBezTo>
                        <a:pt x="128" y="55"/>
                        <a:pt x="125" y="51"/>
                        <a:pt x="122" y="51"/>
                      </a:cubicBezTo>
                      <a:close/>
                      <a:moveTo>
                        <a:pt x="108" y="72"/>
                      </a:moveTo>
                      <a:cubicBezTo>
                        <a:pt x="105" y="72"/>
                        <a:pt x="103" y="74"/>
                        <a:pt x="102" y="77"/>
                      </a:cubicBezTo>
                      <a:cubicBezTo>
                        <a:pt x="101" y="79"/>
                        <a:pt x="101" y="80"/>
                        <a:pt x="100" y="81"/>
                      </a:cubicBezTo>
                      <a:cubicBezTo>
                        <a:pt x="99" y="84"/>
                        <a:pt x="99" y="87"/>
                        <a:pt x="101" y="89"/>
                      </a:cubicBezTo>
                      <a:cubicBezTo>
                        <a:pt x="107" y="100"/>
                        <a:pt x="107" y="100"/>
                        <a:pt x="107" y="100"/>
                      </a:cubicBezTo>
                      <a:cubicBezTo>
                        <a:pt x="100" y="107"/>
                        <a:pt x="100" y="107"/>
                        <a:pt x="100" y="107"/>
                      </a:cubicBezTo>
                      <a:cubicBezTo>
                        <a:pt x="89" y="101"/>
                        <a:pt x="89" y="101"/>
                        <a:pt x="89" y="101"/>
                      </a:cubicBezTo>
                      <a:cubicBezTo>
                        <a:pt x="88" y="100"/>
                        <a:pt x="86" y="99"/>
                        <a:pt x="85" y="99"/>
                      </a:cubicBezTo>
                      <a:cubicBezTo>
                        <a:pt x="84" y="99"/>
                        <a:pt x="83" y="99"/>
                        <a:pt x="81" y="100"/>
                      </a:cubicBezTo>
                      <a:cubicBezTo>
                        <a:pt x="80" y="101"/>
                        <a:pt x="79" y="101"/>
                        <a:pt x="77" y="102"/>
                      </a:cubicBezTo>
                      <a:cubicBezTo>
                        <a:pt x="74" y="103"/>
                        <a:pt x="72" y="105"/>
                        <a:pt x="72" y="108"/>
                      </a:cubicBezTo>
                      <a:cubicBezTo>
                        <a:pt x="69" y="120"/>
                        <a:pt x="69" y="120"/>
                        <a:pt x="69" y="120"/>
                      </a:cubicBezTo>
                      <a:cubicBezTo>
                        <a:pt x="59" y="120"/>
                        <a:pt x="59" y="120"/>
                        <a:pt x="59" y="120"/>
                      </a:cubicBezTo>
                      <a:cubicBezTo>
                        <a:pt x="56" y="108"/>
                        <a:pt x="56" y="108"/>
                        <a:pt x="56" y="108"/>
                      </a:cubicBezTo>
                      <a:cubicBezTo>
                        <a:pt x="56" y="105"/>
                        <a:pt x="54" y="103"/>
                        <a:pt x="51" y="102"/>
                      </a:cubicBezTo>
                      <a:cubicBezTo>
                        <a:pt x="49" y="101"/>
                        <a:pt x="48" y="101"/>
                        <a:pt x="47" y="100"/>
                      </a:cubicBezTo>
                      <a:cubicBezTo>
                        <a:pt x="45" y="99"/>
                        <a:pt x="44" y="99"/>
                        <a:pt x="43" y="99"/>
                      </a:cubicBezTo>
                      <a:cubicBezTo>
                        <a:pt x="42" y="99"/>
                        <a:pt x="40" y="100"/>
                        <a:pt x="39" y="101"/>
                      </a:cubicBezTo>
                      <a:cubicBezTo>
                        <a:pt x="28" y="107"/>
                        <a:pt x="28" y="107"/>
                        <a:pt x="28" y="107"/>
                      </a:cubicBezTo>
                      <a:cubicBezTo>
                        <a:pt x="21" y="100"/>
                        <a:pt x="21" y="100"/>
                        <a:pt x="21" y="100"/>
                      </a:cubicBezTo>
                      <a:cubicBezTo>
                        <a:pt x="27" y="89"/>
                        <a:pt x="27" y="89"/>
                        <a:pt x="27" y="89"/>
                      </a:cubicBezTo>
                      <a:cubicBezTo>
                        <a:pt x="29" y="87"/>
                        <a:pt x="29" y="84"/>
                        <a:pt x="28" y="81"/>
                      </a:cubicBezTo>
                      <a:cubicBezTo>
                        <a:pt x="27" y="80"/>
                        <a:pt x="27" y="79"/>
                        <a:pt x="26" y="77"/>
                      </a:cubicBezTo>
                      <a:cubicBezTo>
                        <a:pt x="25" y="74"/>
                        <a:pt x="23" y="72"/>
                        <a:pt x="20" y="72"/>
                      </a:cubicBezTo>
                      <a:cubicBezTo>
                        <a:pt x="8" y="69"/>
                        <a:pt x="8" y="69"/>
                        <a:pt x="8" y="69"/>
                      </a:cubicBezTo>
                      <a:cubicBezTo>
                        <a:pt x="8" y="59"/>
                        <a:pt x="8" y="59"/>
                        <a:pt x="8" y="59"/>
                      </a:cubicBezTo>
                      <a:cubicBezTo>
                        <a:pt x="20" y="56"/>
                        <a:pt x="20" y="56"/>
                        <a:pt x="20" y="56"/>
                      </a:cubicBezTo>
                      <a:cubicBezTo>
                        <a:pt x="23" y="56"/>
                        <a:pt x="25" y="54"/>
                        <a:pt x="26" y="51"/>
                      </a:cubicBezTo>
                      <a:cubicBezTo>
                        <a:pt x="27" y="49"/>
                        <a:pt x="27" y="48"/>
                        <a:pt x="28" y="47"/>
                      </a:cubicBezTo>
                      <a:cubicBezTo>
                        <a:pt x="29" y="44"/>
                        <a:pt x="29" y="41"/>
                        <a:pt x="27" y="39"/>
                      </a:cubicBezTo>
                      <a:cubicBezTo>
                        <a:pt x="21" y="28"/>
                        <a:pt x="21" y="28"/>
                        <a:pt x="21" y="28"/>
                      </a:cubicBezTo>
                      <a:cubicBezTo>
                        <a:pt x="28" y="21"/>
                        <a:pt x="28" y="21"/>
                        <a:pt x="28" y="21"/>
                      </a:cubicBezTo>
                      <a:cubicBezTo>
                        <a:pt x="39" y="27"/>
                        <a:pt x="39" y="27"/>
                        <a:pt x="39" y="27"/>
                      </a:cubicBezTo>
                      <a:cubicBezTo>
                        <a:pt x="40" y="28"/>
                        <a:pt x="42" y="29"/>
                        <a:pt x="43" y="29"/>
                      </a:cubicBezTo>
                      <a:cubicBezTo>
                        <a:pt x="44" y="29"/>
                        <a:pt x="45" y="29"/>
                        <a:pt x="47" y="28"/>
                      </a:cubicBezTo>
                      <a:cubicBezTo>
                        <a:pt x="48" y="27"/>
                        <a:pt x="49" y="27"/>
                        <a:pt x="51" y="26"/>
                      </a:cubicBezTo>
                      <a:cubicBezTo>
                        <a:pt x="54" y="25"/>
                        <a:pt x="56" y="23"/>
                        <a:pt x="56" y="20"/>
                      </a:cubicBezTo>
                      <a:cubicBezTo>
                        <a:pt x="59" y="8"/>
                        <a:pt x="59" y="8"/>
                        <a:pt x="59" y="8"/>
                      </a:cubicBezTo>
                      <a:cubicBezTo>
                        <a:pt x="69" y="8"/>
                        <a:pt x="69" y="8"/>
                        <a:pt x="69" y="8"/>
                      </a:cubicBezTo>
                      <a:cubicBezTo>
                        <a:pt x="72" y="20"/>
                        <a:pt x="72" y="20"/>
                        <a:pt x="72" y="20"/>
                      </a:cubicBezTo>
                      <a:cubicBezTo>
                        <a:pt x="72" y="23"/>
                        <a:pt x="74" y="25"/>
                        <a:pt x="77" y="26"/>
                      </a:cubicBezTo>
                      <a:cubicBezTo>
                        <a:pt x="79" y="27"/>
                        <a:pt x="80" y="27"/>
                        <a:pt x="81" y="28"/>
                      </a:cubicBezTo>
                      <a:cubicBezTo>
                        <a:pt x="83" y="29"/>
                        <a:pt x="84" y="29"/>
                        <a:pt x="85" y="29"/>
                      </a:cubicBezTo>
                      <a:cubicBezTo>
                        <a:pt x="86" y="29"/>
                        <a:pt x="88" y="28"/>
                        <a:pt x="89" y="27"/>
                      </a:cubicBezTo>
                      <a:cubicBezTo>
                        <a:pt x="100" y="21"/>
                        <a:pt x="100" y="21"/>
                        <a:pt x="100" y="21"/>
                      </a:cubicBezTo>
                      <a:cubicBezTo>
                        <a:pt x="107" y="28"/>
                        <a:pt x="107" y="28"/>
                        <a:pt x="107" y="28"/>
                      </a:cubicBezTo>
                      <a:cubicBezTo>
                        <a:pt x="101" y="39"/>
                        <a:pt x="101" y="39"/>
                        <a:pt x="101" y="39"/>
                      </a:cubicBezTo>
                      <a:cubicBezTo>
                        <a:pt x="99" y="41"/>
                        <a:pt x="99" y="44"/>
                        <a:pt x="100" y="47"/>
                      </a:cubicBezTo>
                      <a:cubicBezTo>
                        <a:pt x="101" y="48"/>
                        <a:pt x="101" y="49"/>
                        <a:pt x="102" y="51"/>
                      </a:cubicBezTo>
                      <a:cubicBezTo>
                        <a:pt x="103" y="54"/>
                        <a:pt x="105" y="56"/>
                        <a:pt x="108" y="56"/>
                      </a:cubicBezTo>
                      <a:cubicBezTo>
                        <a:pt x="120" y="59"/>
                        <a:pt x="120" y="59"/>
                        <a:pt x="120" y="59"/>
                      </a:cubicBezTo>
                      <a:cubicBezTo>
                        <a:pt x="120" y="69"/>
                        <a:pt x="120" y="69"/>
                        <a:pt x="120" y="69"/>
                      </a:cubicBezTo>
                      <a:lnTo>
                        <a:pt x="108" y="7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b="1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iṥľiďé">
                  <a:extLst>
                    <a:ext uri="{FF2B5EF4-FFF2-40B4-BE49-F238E27FC236}">
                      <a16:creationId xmlns:a16="http://schemas.microsoft.com/office/drawing/2014/main" id="{5D1EA917-4476-4B35-8C39-E1C6C8CFEE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66063" y="1806575"/>
                  <a:ext cx="214313" cy="214313"/>
                </a:xfrm>
                <a:custGeom>
                  <a:avLst/>
                  <a:gdLst>
                    <a:gd name="T0" fmla="*/ 28 w 56"/>
                    <a:gd name="T1" fmla="*/ 0 h 56"/>
                    <a:gd name="T2" fmla="*/ 0 w 56"/>
                    <a:gd name="T3" fmla="*/ 28 h 56"/>
                    <a:gd name="T4" fmla="*/ 28 w 56"/>
                    <a:gd name="T5" fmla="*/ 56 h 56"/>
                    <a:gd name="T6" fmla="*/ 56 w 56"/>
                    <a:gd name="T7" fmla="*/ 28 h 56"/>
                    <a:gd name="T8" fmla="*/ 28 w 56"/>
                    <a:gd name="T9" fmla="*/ 0 h 56"/>
                    <a:gd name="T10" fmla="*/ 28 w 56"/>
                    <a:gd name="T11" fmla="*/ 53 h 56"/>
                    <a:gd name="T12" fmla="*/ 4 w 56"/>
                    <a:gd name="T13" fmla="*/ 28 h 56"/>
                    <a:gd name="T14" fmla="*/ 28 w 56"/>
                    <a:gd name="T15" fmla="*/ 4 h 56"/>
                    <a:gd name="T16" fmla="*/ 53 w 56"/>
                    <a:gd name="T17" fmla="*/ 28 h 56"/>
                    <a:gd name="T18" fmla="*/ 28 w 56"/>
                    <a:gd name="T19" fmla="*/ 53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6" h="56">
                      <a:moveTo>
                        <a:pt x="28" y="0"/>
                      </a:moveTo>
                      <a:cubicBezTo>
                        <a:pt x="13" y="0"/>
                        <a:pt x="0" y="13"/>
                        <a:pt x="0" y="28"/>
                      </a:cubicBezTo>
                      <a:cubicBezTo>
                        <a:pt x="0" y="43"/>
                        <a:pt x="13" y="56"/>
                        <a:pt x="28" y="56"/>
                      </a:cubicBezTo>
                      <a:cubicBezTo>
                        <a:pt x="43" y="56"/>
                        <a:pt x="56" y="43"/>
                        <a:pt x="56" y="28"/>
                      </a:cubicBezTo>
                      <a:cubicBezTo>
                        <a:pt x="56" y="13"/>
                        <a:pt x="43" y="0"/>
                        <a:pt x="28" y="0"/>
                      </a:cubicBezTo>
                      <a:close/>
                      <a:moveTo>
                        <a:pt x="28" y="53"/>
                      </a:moveTo>
                      <a:cubicBezTo>
                        <a:pt x="14" y="53"/>
                        <a:pt x="4" y="42"/>
                        <a:pt x="4" y="28"/>
                      </a:cubicBezTo>
                      <a:cubicBezTo>
                        <a:pt x="4" y="14"/>
                        <a:pt x="14" y="4"/>
                        <a:pt x="28" y="4"/>
                      </a:cubicBezTo>
                      <a:cubicBezTo>
                        <a:pt x="42" y="4"/>
                        <a:pt x="53" y="14"/>
                        <a:pt x="53" y="28"/>
                      </a:cubicBezTo>
                      <a:cubicBezTo>
                        <a:pt x="53" y="42"/>
                        <a:pt x="42" y="53"/>
                        <a:pt x="28" y="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b="1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ïṥḻîḓè">
                  <a:extLst>
                    <a:ext uri="{FF2B5EF4-FFF2-40B4-BE49-F238E27FC236}">
                      <a16:creationId xmlns:a16="http://schemas.microsoft.com/office/drawing/2014/main" id="{427051CC-0509-438F-A5A2-9EAAA5CCB7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101" y="1852613"/>
                  <a:ext cx="122238" cy="122238"/>
                </a:xfrm>
                <a:custGeom>
                  <a:avLst/>
                  <a:gdLst>
                    <a:gd name="T0" fmla="*/ 16 w 32"/>
                    <a:gd name="T1" fmla="*/ 0 h 32"/>
                    <a:gd name="T2" fmla="*/ 0 w 32"/>
                    <a:gd name="T3" fmla="*/ 16 h 32"/>
                    <a:gd name="T4" fmla="*/ 16 w 32"/>
                    <a:gd name="T5" fmla="*/ 32 h 32"/>
                    <a:gd name="T6" fmla="*/ 32 w 32"/>
                    <a:gd name="T7" fmla="*/ 16 h 32"/>
                    <a:gd name="T8" fmla="*/ 16 w 32"/>
                    <a:gd name="T9" fmla="*/ 0 h 32"/>
                    <a:gd name="T10" fmla="*/ 16 w 32"/>
                    <a:gd name="T11" fmla="*/ 28 h 32"/>
                    <a:gd name="T12" fmla="*/ 4 w 32"/>
                    <a:gd name="T13" fmla="*/ 16 h 32"/>
                    <a:gd name="T14" fmla="*/ 16 w 32"/>
                    <a:gd name="T15" fmla="*/ 4 h 32"/>
                    <a:gd name="T16" fmla="*/ 28 w 32"/>
                    <a:gd name="T17" fmla="*/ 16 h 32"/>
                    <a:gd name="T18" fmla="*/ 16 w 32"/>
                    <a:gd name="T19" fmla="*/ 28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2" h="32">
                      <a:moveTo>
                        <a:pt x="16" y="0"/>
                      </a:move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25"/>
                        <a:pt x="7" y="32"/>
                        <a:pt x="16" y="32"/>
                      </a:cubicBezTo>
                      <a:cubicBezTo>
                        <a:pt x="25" y="32"/>
                        <a:pt x="32" y="25"/>
                        <a:pt x="32" y="16"/>
                      </a:cubicBezTo>
                      <a:cubicBezTo>
                        <a:pt x="32" y="7"/>
                        <a:pt x="25" y="0"/>
                        <a:pt x="16" y="0"/>
                      </a:cubicBezTo>
                      <a:close/>
                      <a:moveTo>
                        <a:pt x="16" y="28"/>
                      </a:moveTo>
                      <a:cubicBezTo>
                        <a:pt x="9" y="28"/>
                        <a:pt x="4" y="23"/>
                        <a:pt x="4" y="16"/>
                      </a:cubicBezTo>
                      <a:cubicBezTo>
                        <a:pt x="4" y="9"/>
                        <a:pt x="9" y="4"/>
                        <a:pt x="16" y="4"/>
                      </a:cubicBezTo>
                      <a:cubicBezTo>
                        <a:pt x="23" y="4"/>
                        <a:pt x="28" y="9"/>
                        <a:pt x="28" y="16"/>
                      </a:cubicBezTo>
                      <a:cubicBezTo>
                        <a:pt x="28" y="23"/>
                        <a:pt x="23" y="28"/>
                        <a:pt x="16" y="2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b="1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55" name="组合 54"/>
          <p:cNvGrpSpPr/>
          <p:nvPr/>
        </p:nvGrpSpPr>
        <p:grpSpPr>
          <a:xfrm>
            <a:off x="7007369" y="2801050"/>
            <a:ext cx="1481171" cy="1276871"/>
            <a:chOff x="7007369" y="2801050"/>
            <a:chExt cx="1481171" cy="1276871"/>
          </a:xfrm>
        </p:grpSpPr>
        <p:sp>
          <p:nvSpPr>
            <p:cNvPr id="4" name="îṥḷîḍê">
              <a:extLst>
                <a:ext uri="{FF2B5EF4-FFF2-40B4-BE49-F238E27FC236}">
                  <a16:creationId xmlns:a16="http://schemas.microsoft.com/office/drawing/2014/main" id="{7B47BCE6-F15C-42BC-99C1-AF2D2B4072CC}"/>
                </a:ext>
              </a:extLst>
            </p:cNvPr>
            <p:cNvSpPr/>
            <p:nvPr/>
          </p:nvSpPr>
          <p:spPr>
            <a:xfrm rot="10800000">
              <a:off x="7007369" y="2801050"/>
              <a:ext cx="1481171" cy="1276871"/>
            </a:xfrm>
            <a:prstGeom prst="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3" name="îšľïḓé">
              <a:extLst>
                <a:ext uri="{FF2B5EF4-FFF2-40B4-BE49-F238E27FC236}">
                  <a16:creationId xmlns:a16="http://schemas.microsoft.com/office/drawing/2014/main" id="{1AB4F5E3-CCE8-406F-B8F3-8EFF4E491F65}"/>
                </a:ext>
              </a:extLst>
            </p:cNvPr>
            <p:cNvGrpSpPr/>
            <p:nvPr/>
          </p:nvGrpSpPr>
          <p:grpSpPr>
            <a:xfrm>
              <a:off x="7595270" y="3047876"/>
              <a:ext cx="305367" cy="288401"/>
              <a:chOff x="10261600" y="2471738"/>
              <a:chExt cx="514350" cy="485775"/>
            </a:xfrm>
            <a:solidFill>
              <a:schemeClr val="bg1"/>
            </a:solidFill>
          </p:grpSpPr>
          <p:sp>
            <p:nvSpPr>
              <p:cNvPr id="33" name="iṥľîḓê">
                <a:extLst>
                  <a:ext uri="{FF2B5EF4-FFF2-40B4-BE49-F238E27FC236}">
                    <a16:creationId xmlns:a16="http://schemas.microsoft.com/office/drawing/2014/main" id="{9E84755B-73EE-49FA-8FD8-464E2CCDD1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61600" y="2722563"/>
                <a:ext cx="476250" cy="234950"/>
              </a:xfrm>
              <a:custGeom>
                <a:avLst/>
                <a:gdLst>
                  <a:gd name="T0" fmla="*/ 121 w 124"/>
                  <a:gd name="T1" fmla="*/ 19 h 61"/>
                  <a:gd name="T2" fmla="*/ 116 w 124"/>
                  <a:gd name="T3" fmla="*/ 21 h 61"/>
                  <a:gd name="T4" fmla="*/ 66 w 124"/>
                  <a:gd name="T5" fmla="*/ 53 h 61"/>
                  <a:gd name="T6" fmla="*/ 19 w 124"/>
                  <a:gd name="T7" fmla="*/ 25 h 61"/>
                  <a:gd name="T8" fmla="*/ 29 w 124"/>
                  <a:gd name="T9" fmla="*/ 19 h 61"/>
                  <a:gd name="T10" fmla="*/ 29 w 124"/>
                  <a:gd name="T11" fmla="*/ 16 h 61"/>
                  <a:gd name="T12" fmla="*/ 3 w 124"/>
                  <a:gd name="T13" fmla="*/ 1 h 61"/>
                  <a:gd name="T14" fmla="*/ 0 w 124"/>
                  <a:gd name="T15" fmla="*/ 2 h 61"/>
                  <a:gd name="T16" fmla="*/ 0 w 124"/>
                  <a:gd name="T17" fmla="*/ 32 h 61"/>
                  <a:gd name="T18" fmla="*/ 3 w 124"/>
                  <a:gd name="T19" fmla="*/ 34 h 61"/>
                  <a:gd name="T20" fmla="*/ 12 w 124"/>
                  <a:gd name="T21" fmla="*/ 29 h 61"/>
                  <a:gd name="T22" fmla="*/ 66 w 124"/>
                  <a:gd name="T23" fmla="*/ 61 h 61"/>
                  <a:gd name="T24" fmla="*/ 123 w 124"/>
                  <a:gd name="T25" fmla="*/ 24 h 61"/>
                  <a:gd name="T26" fmla="*/ 121 w 124"/>
                  <a:gd name="T27" fmla="*/ 19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4" h="61">
                    <a:moveTo>
                      <a:pt x="121" y="19"/>
                    </a:moveTo>
                    <a:cubicBezTo>
                      <a:pt x="119" y="18"/>
                      <a:pt x="117" y="19"/>
                      <a:pt x="116" y="21"/>
                    </a:cubicBezTo>
                    <a:cubicBezTo>
                      <a:pt x="108" y="41"/>
                      <a:pt x="88" y="53"/>
                      <a:pt x="66" y="53"/>
                    </a:cubicBezTo>
                    <a:cubicBezTo>
                      <a:pt x="46" y="53"/>
                      <a:pt x="28" y="42"/>
                      <a:pt x="19" y="25"/>
                    </a:cubicBezTo>
                    <a:cubicBezTo>
                      <a:pt x="24" y="22"/>
                      <a:pt x="29" y="20"/>
                      <a:pt x="29" y="19"/>
                    </a:cubicBezTo>
                    <a:cubicBezTo>
                      <a:pt x="31" y="18"/>
                      <a:pt x="31" y="17"/>
                      <a:pt x="29" y="16"/>
                    </a:cubicBezTo>
                    <a:cubicBezTo>
                      <a:pt x="28" y="15"/>
                      <a:pt x="4" y="1"/>
                      <a:pt x="3" y="1"/>
                    </a:cubicBezTo>
                    <a:cubicBezTo>
                      <a:pt x="2" y="0"/>
                      <a:pt x="0" y="1"/>
                      <a:pt x="0" y="2"/>
                    </a:cubicBezTo>
                    <a:cubicBezTo>
                      <a:pt x="0" y="4"/>
                      <a:pt x="0" y="30"/>
                      <a:pt x="0" y="32"/>
                    </a:cubicBezTo>
                    <a:cubicBezTo>
                      <a:pt x="0" y="34"/>
                      <a:pt x="1" y="35"/>
                      <a:pt x="3" y="34"/>
                    </a:cubicBezTo>
                    <a:cubicBezTo>
                      <a:pt x="3" y="34"/>
                      <a:pt x="7" y="32"/>
                      <a:pt x="12" y="29"/>
                    </a:cubicBezTo>
                    <a:cubicBezTo>
                      <a:pt x="23" y="49"/>
                      <a:pt x="43" y="61"/>
                      <a:pt x="66" y="61"/>
                    </a:cubicBezTo>
                    <a:cubicBezTo>
                      <a:pt x="91" y="61"/>
                      <a:pt x="114" y="47"/>
                      <a:pt x="123" y="24"/>
                    </a:cubicBezTo>
                    <a:cubicBezTo>
                      <a:pt x="124" y="22"/>
                      <a:pt x="123" y="20"/>
                      <a:pt x="121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îṩlíḋê">
                <a:extLst>
                  <a:ext uri="{FF2B5EF4-FFF2-40B4-BE49-F238E27FC236}">
                    <a16:creationId xmlns:a16="http://schemas.microsoft.com/office/drawing/2014/main" id="{F7A8CA9A-1242-4E42-B707-C4ED6616F2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96525" y="2471738"/>
                <a:ext cx="479425" cy="239712"/>
              </a:xfrm>
              <a:custGeom>
                <a:avLst/>
                <a:gdLst>
                  <a:gd name="T0" fmla="*/ 125 w 125"/>
                  <a:gd name="T1" fmla="*/ 29 h 62"/>
                  <a:gd name="T2" fmla="*/ 122 w 125"/>
                  <a:gd name="T3" fmla="*/ 28 h 62"/>
                  <a:gd name="T4" fmla="*/ 112 w 125"/>
                  <a:gd name="T5" fmla="*/ 33 h 62"/>
                  <a:gd name="T6" fmla="*/ 57 w 125"/>
                  <a:gd name="T7" fmla="*/ 0 h 62"/>
                  <a:gd name="T8" fmla="*/ 0 w 125"/>
                  <a:gd name="T9" fmla="*/ 38 h 62"/>
                  <a:gd name="T10" fmla="*/ 2 w 125"/>
                  <a:gd name="T11" fmla="*/ 43 h 62"/>
                  <a:gd name="T12" fmla="*/ 8 w 125"/>
                  <a:gd name="T13" fmla="*/ 41 h 62"/>
                  <a:gd name="T14" fmla="*/ 57 w 125"/>
                  <a:gd name="T15" fmla="*/ 8 h 62"/>
                  <a:gd name="T16" fmla="*/ 106 w 125"/>
                  <a:gd name="T17" fmla="*/ 37 h 62"/>
                  <a:gd name="T18" fmla="*/ 96 w 125"/>
                  <a:gd name="T19" fmla="*/ 43 h 62"/>
                  <a:gd name="T20" fmla="*/ 96 w 125"/>
                  <a:gd name="T21" fmla="*/ 46 h 62"/>
                  <a:gd name="T22" fmla="*/ 122 w 125"/>
                  <a:gd name="T23" fmla="*/ 61 h 62"/>
                  <a:gd name="T24" fmla="*/ 125 w 125"/>
                  <a:gd name="T25" fmla="*/ 60 h 62"/>
                  <a:gd name="T26" fmla="*/ 125 w 125"/>
                  <a:gd name="T27" fmla="*/ 29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5" h="62">
                    <a:moveTo>
                      <a:pt x="125" y="29"/>
                    </a:moveTo>
                    <a:cubicBezTo>
                      <a:pt x="125" y="28"/>
                      <a:pt x="124" y="27"/>
                      <a:pt x="122" y="28"/>
                    </a:cubicBezTo>
                    <a:cubicBezTo>
                      <a:pt x="122" y="28"/>
                      <a:pt x="118" y="30"/>
                      <a:pt x="112" y="33"/>
                    </a:cubicBezTo>
                    <a:cubicBezTo>
                      <a:pt x="103" y="13"/>
                      <a:pt x="82" y="0"/>
                      <a:pt x="57" y="0"/>
                    </a:cubicBezTo>
                    <a:cubicBezTo>
                      <a:pt x="32" y="0"/>
                      <a:pt x="10" y="15"/>
                      <a:pt x="0" y="38"/>
                    </a:cubicBezTo>
                    <a:cubicBezTo>
                      <a:pt x="0" y="40"/>
                      <a:pt x="0" y="42"/>
                      <a:pt x="2" y="43"/>
                    </a:cubicBezTo>
                    <a:cubicBezTo>
                      <a:pt x="5" y="44"/>
                      <a:pt x="7" y="43"/>
                      <a:pt x="8" y="41"/>
                    </a:cubicBezTo>
                    <a:cubicBezTo>
                      <a:pt x="16" y="21"/>
                      <a:pt x="36" y="8"/>
                      <a:pt x="57" y="8"/>
                    </a:cubicBezTo>
                    <a:cubicBezTo>
                      <a:pt x="79" y="8"/>
                      <a:pt x="97" y="19"/>
                      <a:pt x="106" y="37"/>
                    </a:cubicBezTo>
                    <a:cubicBezTo>
                      <a:pt x="101" y="40"/>
                      <a:pt x="96" y="43"/>
                      <a:pt x="96" y="43"/>
                    </a:cubicBezTo>
                    <a:cubicBezTo>
                      <a:pt x="94" y="44"/>
                      <a:pt x="94" y="46"/>
                      <a:pt x="96" y="46"/>
                    </a:cubicBezTo>
                    <a:cubicBezTo>
                      <a:pt x="97" y="47"/>
                      <a:pt x="121" y="60"/>
                      <a:pt x="122" y="61"/>
                    </a:cubicBezTo>
                    <a:cubicBezTo>
                      <a:pt x="124" y="62"/>
                      <a:pt x="125" y="61"/>
                      <a:pt x="125" y="60"/>
                    </a:cubicBezTo>
                    <a:cubicBezTo>
                      <a:pt x="125" y="57"/>
                      <a:pt x="125" y="31"/>
                      <a:pt x="125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46B70344-F553-4085-9418-8F802F9D94B5}"/>
              </a:ext>
            </a:extLst>
          </p:cNvPr>
          <p:cNvCxnSpPr/>
          <p:nvPr/>
        </p:nvCxnSpPr>
        <p:spPr>
          <a:xfrm>
            <a:off x="6106624" y="4093220"/>
            <a:ext cx="0" cy="800385"/>
          </a:xfrm>
          <a:prstGeom prst="line">
            <a:avLst/>
          </a:prstGeom>
          <a:ln w="12700">
            <a:solidFill>
              <a:srgbClr val="FC6841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组合 57"/>
          <p:cNvGrpSpPr/>
          <p:nvPr/>
        </p:nvGrpSpPr>
        <p:grpSpPr>
          <a:xfrm>
            <a:off x="3392854" y="2491745"/>
            <a:ext cx="1072379" cy="309305"/>
            <a:chOff x="3392854" y="2491745"/>
            <a:chExt cx="1072379" cy="309305"/>
          </a:xfrm>
        </p:grpSpPr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id="{3DF3DD90-D869-4F7C-8E78-501954528E56}"/>
                </a:ext>
              </a:extLst>
            </p:cNvPr>
            <p:cNvCxnSpPr/>
            <p:nvPr/>
          </p:nvCxnSpPr>
          <p:spPr>
            <a:xfrm flipH="1">
              <a:off x="3392854" y="2495523"/>
              <a:ext cx="1072379" cy="0"/>
            </a:xfrm>
            <a:prstGeom prst="line">
              <a:avLst/>
            </a:prstGeom>
            <a:ln w="12700">
              <a:solidFill>
                <a:srgbClr val="FC6841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id="{EAAA8DB9-B787-436D-9617-2D9EB43F6A2D}"/>
                </a:ext>
              </a:extLst>
            </p:cNvPr>
            <p:cNvCxnSpPr/>
            <p:nvPr/>
          </p:nvCxnSpPr>
          <p:spPr>
            <a:xfrm flipV="1">
              <a:off x="4464462" y="2491745"/>
              <a:ext cx="0" cy="309305"/>
            </a:xfrm>
            <a:prstGeom prst="line">
              <a:avLst/>
            </a:prstGeom>
            <a:ln w="12700">
              <a:solidFill>
                <a:srgbClr val="FC684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组合 59"/>
          <p:cNvGrpSpPr/>
          <p:nvPr/>
        </p:nvGrpSpPr>
        <p:grpSpPr>
          <a:xfrm>
            <a:off x="7739297" y="2491745"/>
            <a:ext cx="1072379" cy="309305"/>
            <a:chOff x="7739297" y="2491745"/>
            <a:chExt cx="1072379" cy="309305"/>
          </a:xfrm>
        </p:grpSpPr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0799CF52-3806-406A-8FB3-0BEF265A15BE}"/>
                </a:ext>
              </a:extLst>
            </p:cNvPr>
            <p:cNvCxnSpPr/>
            <p:nvPr/>
          </p:nvCxnSpPr>
          <p:spPr>
            <a:xfrm flipH="1">
              <a:off x="7739297" y="2495523"/>
              <a:ext cx="1072379" cy="0"/>
            </a:xfrm>
            <a:prstGeom prst="line">
              <a:avLst/>
            </a:prstGeom>
            <a:ln w="12700">
              <a:solidFill>
                <a:srgbClr val="FC6841"/>
              </a:solidFill>
              <a:prstDash val="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id="{9690FCEC-EC69-4A7B-B7AE-C872B22B30CD}"/>
                </a:ext>
              </a:extLst>
            </p:cNvPr>
            <p:cNvCxnSpPr/>
            <p:nvPr/>
          </p:nvCxnSpPr>
          <p:spPr>
            <a:xfrm flipV="1">
              <a:off x="7741549" y="2491745"/>
              <a:ext cx="0" cy="309305"/>
            </a:xfrm>
            <a:prstGeom prst="line">
              <a:avLst/>
            </a:prstGeom>
            <a:ln w="12700">
              <a:solidFill>
                <a:srgbClr val="FC684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组合 61"/>
          <p:cNvGrpSpPr/>
          <p:nvPr/>
        </p:nvGrpSpPr>
        <p:grpSpPr>
          <a:xfrm>
            <a:off x="4219459" y="4384866"/>
            <a:ext cx="1072379" cy="309305"/>
            <a:chOff x="4219459" y="4384866"/>
            <a:chExt cx="1072379" cy="309305"/>
          </a:xfrm>
        </p:grpSpPr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id="{2F2B6FA3-A9BA-4882-ADF9-30F9F0AD2261}"/>
                </a:ext>
              </a:extLst>
            </p:cNvPr>
            <p:cNvCxnSpPr/>
            <p:nvPr/>
          </p:nvCxnSpPr>
          <p:spPr>
            <a:xfrm flipH="1" flipV="1">
              <a:off x="4219459" y="4690393"/>
              <a:ext cx="1072379" cy="0"/>
            </a:xfrm>
            <a:prstGeom prst="line">
              <a:avLst/>
            </a:prstGeom>
            <a:ln w="12700">
              <a:solidFill>
                <a:srgbClr val="4730B7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id="{3A18ABD8-79D3-4D0C-8B04-9838073B8E2B}"/>
                </a:ext>
              </a:extLst>
            </p:cNvPr>
            <p:cNvCxnSpPr/>
            <p:nvPr/>
          </p:nvCxnSpPr>
          <p:spPr>
            <a:xfrm>
              <a:off x="5291067" y="4384866"/>
              <a:ext cx="0" cy="309305"/>
            </a:xfrm>
            <a:prstGeom prst="line">
              <a:avLst/>
            </a:prstGeom>
            <a:ln w="12700">
              <a:solidFill>
                <a:srgbClr val="4730B7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组合 64"/>
          <p:cNvGrpSpPr/>
          <p:nvPr/>
        </p:nvGrpSpPr>
        <p:grpSpPr>
          <a:xfrm>
            <a:off x="6930893" y="4384866"/>
            <a:ext cx="1072379" cy="309305"/>
            <a:chOff x="6930893" y="4384866"/>
            <a:chExt cx="1072379" cy="309305"/>
          </a:xfrm>
        </p:grpSpPr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id="{CCF7BEF1-0196-4FCF-9515-8CD0FD939E00}"/>
                </a:ext>
              </a:extLst>
            </p:cNvPr>
            <p:cNvCxnSpPr/>
            <p:nvPr/>
          </p:nvCxnSpPr>
          <p:spPr>
            <a:xfrm flipH="1" flipV="1">
              <a:off x="6930893" y="4690393"/>
              <a:ext cx="1072379" cy="0"/>
            </a:xfrm>
            <a:prstGeom prst="line">
              <a:avLst/>
            </a:prstGeom>
            <a:ln w="12700">
              <a:solidFill>
                <a:srgbClr val="4730B7"/>
              </a:solidFill>
              <a:prstDash val="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id="{A4EDECB7-CD90-4094-B709-CF2B2EF16A24}"/>
                </a:ext>
              </a:extLst>
            </p:cNvPr>
            <p:cNvCxnSpPr/>
            <p:nvPr/>
          </p:nvCxnSpPr>
          <p:spPr>
            <a:xfrm>
              <a:off x="6933144" y="4384866"/>
              <a:ext cx="0" cy="309305"/>
            </a:xfrm>
            <a:prstGeom prst="line">
              <a:avLst/>
            </a:prstGeom>
            <a:ln w="12700">
              <a:solidFill>
                <a:srgbClr val="4730B7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组合 58"/>
          <p:cNvGrpSpPr/>
          <p:nvPr/>
        </p:nvGrpSpPr>
        <p:grpSpPr>
          <a:xfrm>
            <a:off x="1016307" y="2036018"/>
            <a:ext cx="2364861" cy="991464"/>
            <a:chOff x="1016307" y="2036018"/>
            <a:chExt cx="2364861" cy="991464"/>
          </a:xfrm>
        </p:grpSpPr>
        <p:sp>
          <p:nvSpPr>
            <p:cNvPr id="23" name="íšlïďe">
              <a:extLst>
                <a:ext uri="{FF2B5EF4-FFF2-40B4-BE49-F238E27FC236}">
                  <a16:creationId xmlns:a16="http://schemas.microsoft.com/office/drawing/2014/main" id="{B3B5F2A6-90D1-418A-8F82-B59A3B75C746}"/>
                </a:ext>
              </a:extLst>
            </p:cNvPr>
            <p:cNvSpPr txBox="1"/>
            <p:nvPr/>
          </p:nvSpPr>
          <p:spPr>
            <a:xfrm>
              <a:off x="1016307" y="2036018"/>
              <a:ext cx="2364861" cy="297541"/>
            </a:xfrm>
            <a:prstGeom prst="rect">
              <a:avLst/>
            </a:prstGeom>
            <a:noFill/>
          </p:spPr>
          <p:txBody>
            <a:bodyPr wrap="none">
              <a:normAutofit fontScale="92500" lnSpcReduction="20000"/>
            </a:bodyPr>
            <a:lstStyle/>
            <a:p>
              <a:pPr algn="r">
                <a:lnSpc>
                  <a:spcPct val="110000"/>
                </a:lnSpc>
              </a:pPr>
              <a:r>
                <a:rPr lang="en-US" altLang="zh-CN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íṡľîdê">
              <a:extLst>
                <a:ext uri="{FF2B5EF4-FFF2-40B4-BE49-F238E27FC236}">
                  <a16:creationId xmlns:a16="http://schemas.microsoft.com/office/drawing/2014/main" id="{A98BDF8B-F49F-4BB3-8A1C-D263BC03561C}"/>
                </a:ext>
              </a:extLst>
            </p:cNvPr>
            <p:cNvSpPr txBox="1"/>
            <p:nvPr/>
          </p:nvSpPr>
          <p:spPr>
            <a:xfrm>
              <a:off x="1016307" y="2335701"/>
              <a:ext cx="2364861" cy="691781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br>
                <a: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</a:br>
              <a:endParaRPr lang="zh-CN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1840115" y="4210385"/>
            <a:ext cx="2364861" cy="991464"/>
            <a:chOff x="1840115" y="4210385"/>
            <a:chExt cx="2364861" cy="991464"/>
          </a:xfrm>
        </p:grpSpPr>
        <p:sp>
          <p:nvSpPr>
            <p:cNvPr id="25" name="ïŝliḓe">
              <a:extLst>
                <a:ext uri="{FF2B5EF4-FFF2-40B4-BE49-F238E27FC236}">
                  <a16:creationId xmlns:a16="http://schemas.microsoft.com/office/drawing/2014/main" id="{1A0EB254-4387-4607-AE85-B3FFEEE7EAC8}"/>
                </a:ext>
              </a:extLst>
            </p:cNvPr>
            <p:cNvSpPr txBox="1"/>
            <p:nvPr/>
          </p:nvSpPr>
          <p:spPr>
            <a:xfrm>
              <a:off x="1840115" y="4210385"/>
              <a:ext cx="2364861" cy="297541"/>
            </a:xfrm>
            <a:prstGeom prst="rect">
              <a:avLst/>
            </a:prstGeom>
            <a:noFill/>
          </p:spPr>
          <p:txBody>
            <a:bodyPr wrap="none">
              <a:normAutofit fontScale="92500" lnSpcReduction="20000"/>
            </a:bodyPr>
            <a:lstStyle/>
            <a:p>
              <a:pPr algn="r">
                <a:lnSpc>
                  <a:spcPct val="110000"/>
                </a:lnSpc>
              </a:pPr>
              <a:r>
                <a:rPr lang="en-US" altLang="zh-CN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îṩḻiďè">
              <a:extLst>
                <a:ext uri="{FF2B5EF4-FFF2-40B4-BE49-F238E27FC236}">
                  <a16:creationId xmlns:a16="http://schemas.microsoft.com/office/drawing/2014/main" id="{E01036C0-0C86-4159-BC44-1D78B25B35DD}"/>
                </a:ext>
              </a:extLst>
            </p:cNvPr>
            <p:cNvSpPr txBox="1"/>
            <p:nvPr/>
          </p:nvSpPr>
          <p:spPr>
            <a:xfrm>
              <a:off x="1840115" y="4510068"/>
              <a:ext cx="2364861" cy="691781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br>
                <a: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</a:br>
              <a:endParaRPr lang="zh-CN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8009587" y="4210385"/>
            <a:ext cx="2365631" cy="991464"/>
            <a:chOff x="8009587" y="4210385"/>
            <a:chExt cx="2365631" cy="991464"/>
          </a:xfrm>
        </p:grpSpPr>
        <p:sp>
          <p:nvSpPr>
            <p:cNvPr id="27" name="íšḷíḑè">
              <a:extLst>
                <a:ext uri="{FF2B5EF4-FFF2-40B4-BE49-F238E27FC236}">
                  <a16:creationId xmlns:a16="http://schemas.microsoft.com/office/drawing/2014/main" id="{55EF060A-5A9E-4DD2-B05E-7FD380242DF3}"/>
                </a:ext>
              </a:extLst>
            </p:cNvPr>
            <p:cNvSpPr txBox="1"/>
            <p:nvPr/>
          </p:nvSpPr>
          <p:spPr>
            <a:xfrm>
              <a:off x="8009587" y="4210385"/>
              <a:ext cx="2364861" cy="297541"/>
            </a:xfrm>
            <a:prstGeom prst="rect">
              <a:avLst/>
            </a:prstGeom>
            <a:noFill/>
          </p:spPr>
          <p:txBody>
            <a:bodyPr wrap="none">
              <a:normAutofit fontScale="92500" lnSpcReduction="20000"/>
            </a:bodyPr>
            <a:lstStyle/>
            <a:p>
              <a:pPr>
                <a:lnSpc>
                  <a:spcPct val="110000"/>
                </a:lnSpc>
              </a:pPr>
              <a:r>
                <a:rPr lang="en-US" altLang="zh-CN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8" name="îŝlîḓe">
              <a:extLst>
                <a:ext uri="{FF2B5EF4-FFF2-40B4-BE49-F238E27FC236}">
                  <a16:creationId xmlns:a16="http://schemas.microsoft.com/office/drawing/2014/main" id="{82E68B51-BBF1-4F8B-87E4-3F0983CC2940}"/>
                </a:ext>
              </a:extLst>
            </p:cNvPr>
            <p:cNvSpPr txBox="1"/>
            <p:nvPr/>
          </p:nvSpPr>
          <p:spPr>
            <a:xfrm>
              <a:off x="8010357" y="4510068"/>
              <a:ext cx="2364861" cy="691781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br>
                <a: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</a:br>
              <a:endParaRPr lang="zh-CN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8810062" y="2038863"/>
            <a:ext cx="2365631" cy="991464"/>
            <a:chOff x="8810062" y="2038863"/>
            <a:chExt cx="2365631" cy="991464"/>
          </a:xfrm>
        </p:grpSpPr>
        <p:sp>
          <p:nvSpPr>
            <p:cNvPr id="29" name="íšļïḍè">
              <a:extLst>
                <a:ext uri="{FF2B5EF4-FFF2-40B4-BE49-F238E27FC236}">
                  <a16:creationId xmlns:a16="http://schemas.microsoft.com/office/drawing/2014/main" id="{4646089F-BEDC-40B0-A16B-EB836A826E7F}"/>
                </a:ext>
              </a:extLst>
            </p:cNvPr>
            <p:cNvSpPr txBox="1"/>
            <p:nvPr/>
          </p:nvSpPr>
          <p:spPr>
            <a:xfrm>
              <a:off x="8810062" y="2038863"/>
              <a:ext cx="2364861" cy="297541"/>
            </a:xfrm>
            <a:prstGeom prst="rect">
              <a:avLst/>
            </a:prstGeom>
            <a:noFill/>
          </p:spPr>
          <p:txBody>
            <a:bodyPr wrap="none">
              <a:normAutofit fontScale="92500" lnSpcReduction="20000"/>
            </a:bodyPr>
            <a:lstStyle/>
            <a:p>
              <a:pPr>
                <a:lnSpc>
                  <a:spcPct val="110000"/>
                </a:lnSpc>
              </a:pPr>
              <a:r>
                <a:rPr lang="en-US" altLang="zh-CN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ïṥľíḓe">
              <a:extLst>
                <a:ext uri="{FF2B5EF4-FFF2-40B4-BE49-F238E27FC236}">
                  <a16:creationId xmlns:a16="http://schemas.microsoft.com/office/drawing/2014/main" id="{04BBBFB7-584A-4945-8AD2-D9AF66B18E1F}"/>
                </a:ext>
              </a:extLst>
            </p:cNvPr>
            <p:cNvSpPr txBox="1"/>
            <p:nvPr/>
          </p:nvSpPr>
          <p:spPr>
            <a:xfrm>
              <a:off x="8810832" y="2338546"/>
              <a:ext cx="2364861" cy="691781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br>
                <a: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</a:br>
              <a:endParaRPr lang="zh-CN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5278825" y="5092877"/>
            <a:ext cx="2365631" cy="991464"/>
            <a:chOff x="5278825" y="5092877"/>
            <a:chExt cx="2365631" cy="991464"/>
          </a:xfrm>
        </p:grpSpPr>
        <p:sp>
          <p:nvSpPr>
            <p:cNvPr id="31" name="îṥḷiḓê">
              <a:extLst>
                <a:ext uri="{FF2B5EF4-FFF2-40B4-BE49-F238E27FC236}">
                  <a16:creationId xmlns:a16="http://schemas.microsoft.com/office/drawing/2014/main" id="{CE1EC784-4687-4A07-A214-48A7261FCAF0}"/>
                </a:ext>
              </a:extLst>
            </p:cNvPr>
            <p:cNvSpPr txBox="1"/>
            <p:nvPr/>
          </p:nvSpPr>
          <p:spPr>
            <a:xfrm>
              <a:off x="5278825" y="5092877"/>
              <a:ext cx="2364861" cy="297541"/>
            </a:xfrm>
            <a:prstGeom prst="rect">
              <a:avLst/>
            </a:prstGeom>
            <a:noFill/>
          </p:spPr>
          <p:txBody>
            <a:bodyPr wrap="none">
              <a:normAutofit fontScale="92500" lnSpcReduction="20000"/>
            </a:bodyPr>
            <a:lstStyle/>
            <a:p>
              <a:pPr algn="ctr">
                <a:lnSpc>
                  <a:spcPct val="110000"/>
                </a:lnSpc>
              </a:pPr>
              <a:r>
                <a:rPr lang="en-US" altLang="zh-CN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ïś1ïḑe">
              <a:extLst>
                <a:ext uri="{FF2B5EF4-FFF2-40B4-BE49-F238E27FC236}">
                  <a16:creationId xmlns:a16="http://schemas.microsoft.com/office/drawing/2014/main" id="{00603800-9DF1-4BDE-8860-E2944D578E68}"/>
                </a:ext>
              </a:extLst>
            </p:cNvPr>
            <p:cNvSpPr txBox="1"/>
            <p:nvPr/>
          </p:nvSpPr>
          <p:spPr>
            <a:xfrm>
              <a:off x="5279595" y="5392560"/>
              <a:ext cx="2364861" cy="691781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br>
                <a: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</a:br>
              <a:endParaRPr lang="zh-CN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1158873" y="474940"/>
            <a:ext cx="3888432" cy="648081"/>
            <a:chOff x="1057275" y="431398"/>
            <a:chExt cx="3888432" cy="648081"/>
          </a:xfrm>
        </p:grpSpPr>
        <p:sp>
          <p:nvSpPr>
            <p:cNvPr id="50" name="文本框 49"/>
            <p:cNvSpPr txBox="1"/>
            <p:nvPr/>
          </p:nvSpPr>
          <p:spPr>
            <a:xfrm>
              <a:off x="1057275" y="431398"/>
              <a:ext cx="1728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131313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131313"/>
                </a:solidFill>
                <a:cs typeface="+mn-ea"/>
                <a:sym typeface="+mn-lt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1057275" y="802480"/>
              <a:ext cx="388843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enter your text messages</a:t>
              </a:r>
            </a:p>
          </p:txBody>
        </p:sp>
      </p:grpSp>
      <p:sp>
        <p:nvSpPr>
          <p:cNvPr id="52" name="同心圆 51"/>
          <p:cNvSpPr/>
          <p:nvPr/>
        </p:nvSpPr>
        <p:spPr>
          <a:xfrm>
            <a:off x="483118" y="513651"/>
            <a:ext cx="574157" cy="574157"/>
          </a:xfrm>
          <a:prstGeom prst="donut">
            <a:avLst>
              <a:gd name="adj" fmla="val 26576"/>
            </a:avLst>
          </a:prstGeom>
          <a:gradFill>
            <a:gsLst>
              <a:gs pos="0">
                <a:srgbClr val="F87038"/>
              </a:gs>
              <a:gs pos="38000">
                <a:srgbClr val="F35C49"/>
              </a:gs>
              <a:gs pos="18000">
                <a:srgbClr val="FD6743"/>
              </a:gs>
              <a:gs pos="56000">
                <a:srgbClr val="EE5058"/>
              </a:gs>
              <a:gs pos="95413">
                <a:srgbClr val="D72171"/>
              </a:gs>
              <a:gs pos="66000">
                <a:srgbClr val="E64866"/>
              </a:gs>
            </a:gsLst>
            <a:lin ang="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475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2500">
        <p14:shred pattern="rectangle" dir="out"/>
      </p:transition>
    </mc:Choice>
    <mc:Fallback xmlns="">
      <p:transition spd="slow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组合 45"/>
          <p:cNvGrpSpPr/>
          <p:nvPr/>
        </p:nvGrpSpPr>
        <p:grpSpPr>
          <a:xfrm>
            <a:off x="2908059" y="3560685"/>
            <a:ext cx="2123871" cy="2241392"/>
            <a:chOff x="2908059" y="3560685"/>
            <a:chExt cx="2123871" cy="2241392"/>
          </a:xfrm>
        </p:grpSpPr>
        <p:grpSp>
          <p:nvGrpSpPr>
            <p:cNvPr id="43" name="组合 42"/>
            <p:cNvGrpSpPr/>
            <p:nvPr/>
          </p:nvGrpSpPr>
          <p:grpSpPr>
            <a:xfrm>
              <a:off x="2908059" y="3560685"/>
              <a:ext cx="2123871" cy="2241392"/>
              <a:chOff x="2908059" y="3560685"/>
              <a:chExt cx="2123871" cy="2241392"/>
            </a:xfrm>
          </p:grpSpPr>
          <p:grpSp>
            <p:nvGrpSpPr>
              <p:cNvPr id="18" name="ïSľîḋè"/>
              <p:cNvGrpSpPr/>
              <p:nvPr/>
            </p:nvGrpSpPr>
            <p:grpSpPr>
              <a:xfrm rot="342038" flipH="1">
                <a:off x="2915614" y="3560685"/>
                <a:ext cx="2011487" cy="2011485"/>
                <a:chOff x="953424" y="1486519"/>
                <a:chExt cx="2228412" cy="2228408"/>
              </a:xfrm>
              <a:solidFill>
                <a:schemeClr val="accent2"/>
              </a:solidFill>
            </p:grpSpPr>
            <p:sp>
              <p:nvSpPr>
                <p:cNvPr id="28" name="ïsľíḓé"/>
                <p:cNvSpPr/>
                <p:nvPr/>
              </p:nvSpPr>
              <p:spPr>
                <a:xfrm>
                  <a:off x="953424" y="1486519"/>
                  <a:ext cx="2228412" cy="2228408"/>
                </a:xfrm>
                <a:custGeom>
                  <a:avLst/>
                  <a:gdLst>
                    <a:gd name="connsiteX0" fmla="*/ 1124074 w 1583637"/>
                    <a:gd name="connsiteY0" fmla="*/ 252493 h 1583637"/>
                    <a:gd name="connsiteX1" fmla="*/ 1247256 w 1583637"/>
                    <a:gd name="connsiteY1" fmla="*/ 149126 h 1583637"/>
                    <a:gd name="connsiteX2" fmla="*/ 1345663 w 1583637"/>
                    <a:gd name="connsiteY2" fmla="*/ 231701 h 1583637"/>
                    <a:gd name="connsiteX3" fmla="*/ 1265256 w 1583637"/>
                    <a:gd name="connsiteY3" fmla="*/ 370961 h 1583637"/>
                    <a:gd name="connsiteX4" fmla="*/ 1393012 w 1583637"/>
                    <a:gd name="connsiteY4" fmla="*/ 592241 h 1583637"/>
                    <a:gd name="connsiteX5" fmla="*/ 1553818 w 1583637"/>
                    <a:gd name="connsiteY5" fmla="*/ 592237 h 1583637"/>
                    <a:gd name="connsiteX6" fmla="*/ 1576125 w 1583637"/>
                    <a:gd name="connsiteY6" fmla="*/ 718748 h 1583637"/>
                    <a:gd name="connsiteX7" fmla="*/ 1425015 w 1583637"/>
                    <a:gd name="connsiteY7" fmla="*/ 773743 h 1583637"/>
                    <a:gd name="connsiteX8" fmla="*/ 1380646 w 1583637"/>
                    <a:gd name="connsiteY8" fmla="*/ 1025372 h 1583637"/>
                    <a:gd name="connsiteX9" fmla="*/ 1503833 w 1583637"/>
                    <a:gd name="connsiteY9" fmla="*/ 1128733 h 1583637"/>
                    <a:gd name="connsiteX10" fmla="*/ 1439602 w 1583637"/>
                    <a:gd name="connsiteY10" fmla="*/ 1239984 h 1583637"/>
                    <a:gd name="connsiteX11" fmla="*/ 1288495 w 1583637"/>
                    <a:gd name="connsiteY11" fmla="*/ 1184982 h 1583637"/>
                    <a:gd name="connsiteX12" fmla="*/ 1092761 w 1583637"/>
                    <a:gd name="connsiteY12" fmla="*/ 1349222 h 1583637"/>
                    <a:gd name="connsiteX13" fmla="*/ 1120689 w 1583637"/>
                    <a:gd name="connsiteY13" fmla="*/ 1507584 h 1583637"/>
                    <a:gd name="connsiteX14" fmla="*/ 999974 w 1583637"/>
                    <a:gd name="connsiteY14" fmla="*/ 1551521 h 1583637"/>
                    <a:gd name="connsiteX15" fmla="*/ 919574 w 1583637"/>
                    <a:gd name="connsiteY15" fmla="*/ 1412257 h 1583637"/>
                    <a:gd name="connsiteX16" fmla="*/ 664062 w 1583637"/>
                    <a:gd name="connsiteY16" fmla="*/ 1412257 h 1583637"/>
                    <a:gd name="connsiteX17" fmla="*/ 583663 w 1583637"/>
                    <a:gd name="connsiteY17" fmla="*/ 1551521 h 1583637"/>
                    <a:gd name="connsiteX18" fmla="*/ 462948 w 1583637"/>
                    <a:gd name="connsiteY18" fmla="*/ 1507584 h 1583637"/>
                    <a:gd name="connsiteX19" fmla="*/ 490876 w 1583637"/>
                    <a:gd name="connsiteY19" fmla="*/ 1349222 h 1583637"/>
                    <a:gd name="connsiteX20" fmla="*/ 295142 w 1583637"/>
                    <a:gd name="connsiteY20" fmla="*/ 1184981 h 1583637"/>
                    <a:gd name="connsiteX21" fmla="*/ 144035 w 1583637"/>
                    <a:gd name="connsiteY21" fmla="*/ 1239984 h 1583637"/>
                    <a:gd name="connsiteX22" fmla="*/ 79804 w 1583637"/>
                    <a:gd name="connsiteY22" fmla="*/ 1128733 h 1583637"/>
                    <a:gd name="connsiteX23" fmla="*/ 202991 w 1583637"/>
                    <a:gd name="connsiteY23" fmla="*/ 1025372 h 1583637"/>
                    <a:gd name="connsiteX24" fmla="*/ 158622 w 1583637"/>
                    <a:gd name="connsiteY24" fmla="*/ 773743 h 1583637"/>
                    <a:gd name="connsiteX25" fmla="*/ 7512 w 1583637"/>
                    <a:gd name="connsiteY25" fmla="*/ 718748 h 1583637"/>
                    <a:gd name="connsiteX26" fmla="*/ 29819 w 1583637"/>
                    <a:gd name="connsiteY26" fmla="*/ 592237 h 1583637"/>
                    <a:gd name="connsiteX27" fmla="*/ 190625 w 1583637"/>
                    <a:gd name="connsiteY27" fmla="*/ 592241 h 1583637"/>
                    <a:gd name="connsiteX28" fmla="*/ 318381 w 1583637"/>
                    <a:gd name="connsiteY28" fmla="*/ 370961 h 1583637"/>
                    <a:gd name="connsiteX29" fmla="*/ 237974 w 1583637"/>
                    <a:gd name="connsiteY29" fmla="*/ 231701 h 1583637"/>
                    <a:gd name="connsiteX30" fmla="*/ 336381 w 1583637"/>
                    <a:gd name="connsiteY30" fmla="*/ 149126 h 1583637"/>
                    <a:gd name="connsiteX31" fmla="*/ 459563 w 1583637"/>
                    <a:gd name="connsiteY31" fmla="*/ 252493 h 1583637"/>
                    <a:gd name="connsiteX32" fmla="*/ 699666 w 1583637"/>
                    <a:gd name="connsiteY32" fmla="*/ 165103 h 1583637"/>
                    <a:gd name="connsiteX33" fmla="*/ 727586 w 1583637"/>
                    <a:gd name="connsiteY33" fmla="*/ 6739 h 1583637"/>
                    <a:gd name="connsiteX34" fmla="*/ 856051 w 1583637"/>
                    <a:gd name="connsiteY34" fmla="*/ 6739 h 1583637"/>
                    <a:gd name="connsiteX35" fmla="*/ 883970 w 1583637"/>
                    <a:gd name="connsiteY35" fmla="*/ 165102 h 1583637"/>
                    <a:gd name="connsiteX36" fmla="*/ 1124073 w 1583637"/>
                    <a:gd name="connsiteY36" fmla="*/ 252493 h 1583637"/>
                    <a:gd name="connsiteX37" fmla="*/ 1124074 w 1583637"/>
                    <a:gd name="connsiteY37" fmla="*/ 252493 h 15836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</a:cxnLst>
                  <a:rect l="l" t="t" r="r" b="b"/>
                  <a:pathLst>
                    <a:path w="1583637" h="1583637">
                      <a:moveTo>
                        <a:pt x="1124074" y="252493"/>
                      </a:moveTo>
                      <a:lnTo>
                        <a:pt x="1247256" y="149126"/>
                      </a:lnTo>
                      <a:lnTo>
                        <a:pt x="1345663" y="231701"/>
                      </a:lnTo>
                      <a:lnTo>
                        <a:pt x="1265256" y="370961"/>
                      </a:lnTo>
                      <a:cubicBezTo>
                        <a:pt x="1322430" y="435278"/>
                        <a:pt x="1365899" y="510569"/>
                        <a:pt x="1393012" y="592241"/>
                      </a:cubicBezTo>
                      <a:lnTo>
                        <a:pt x="1553818" y="592237"/>
                      </a:lnTo>
                      <a:lnTo>
                        <a:pt x="1576125" y="718748"/>
                      </a:lnTo>
                      <a:lnTo>
                        <a:pt x="1425015" y="773743"/>
                      </a:lnTo>
                      <a:cubicBezTo>
                        <a:pt x="1427471" y="859762"/>
                        <a:pt x="1412374" y="945380"/>
                        <a:pt x="1380646" y="1025372"/>
                      </a:cubicBezTo>
                      <a:lnTo>
                        <a:pt x="1503833" y="1128733"/>
                      </a:lnTo>
                      <a:lnTo>
                        <a:pt x="1439602" y="1239984"/>
                      </a:lnTo>
                      <a:lnTo>
                        <a:pt x="1288495" y="1184982"/>
                      </a:lnTo>
                      <a:cubicBezTo>
                        <a:pt x="1235084" y="1252456"/>
                        <a:pt x="1168484" y="1308339"/>
                        <a:pt x="1092761" y="1349222"/>
                      </a:cubicBezTo>
                      <a:lnTo>
                        <a:pt x="1120689" y="1507584"/>
                      </a:lnTo>
                      <a:lnTo>
                        <a:pt x="999974" y="1551521"/>
                      </a:lnTo>
                      <a:lnTo>
                        <a:pt x="919574" y="1412257"/>
                      </a:lnTo>
                      <a:cubicBezTo>
                        <a:pt x="835287" y="1429613"/>
                        <a:pt x="748348" y="1429613"/>
                        <a:pt x="664062" y="1412257"/>
                      </a:cubicBezTo>
                      <a:lnTo>
                        <a:pt x="583663" y="1551521"/>
                      </a:lnTo>
                      <a:lnTo>
                        <a:pt x="462948" y="1507584"/>
                      </a:lnTo>
                      <a:lnTo>
                        <a:pt x="490876" y="1349222"/>
                      </a:lnTo>
                      <a:cubicBezTo>
                        <a:pt x="415153" y="1308339"/>
                        <a:pt x="348553" y="1252455"/>
                        <a:pt x="295142" y="1184981"/>
                      </a:cubicBezTo>
                      <a:lnTo>
                        <a:pt x="144035" y="1239984"/>
                      </a:lnTo>
                      <a:lnTo>
                        <a:pt x="79804" y="1128733"/>
                      </a:lnTo>
                      <a:lnTo>
                        <a:pt x="202991" y="1025372"/>
                      </a:lnTo>
                      <a:cubicBezTo>
                        <a:pt x="171263" y="945380"/>
                        <a:pt x="156166" y="859762"/>
                        <a:pt x="158622" y="773743"/>
                      </a:cubicBezTo>
                      <a:lnTo>
                        <a:pt x="7512" y="718748"/>
                      </a:lnTo>
                      <a:lnTo>
                        <a:pt x="29819" y="592237"/>
                      </a:lnTo>
                      <a:lnTo>
                        <a:pt x="190625" y="592241"/>
                      </a:lnTo>
                      <a:cubicBezTo>
                        <a:pt x="217738" y="510569"/>
                        <a:pt x="261208" y="435277"/>
                        <a:pt x="318381" y="370961"/>
                      </a:cubicBezTo>
                      <a:lnTo>
                        <a:pt x="237974" y="231701"/>
                      </a:lnTo>
                      <a:lnTo>
                        <a:pt x="336381" y="149126"/>
                      </a:lnTo>
                      <a:lnTo>
                        <a:pt x="459563" y="252493"/>
                      </a:lnTo>
                      <a:cubicBezTo>
                        <a:pt x="532831" y="207356"/>
                        <a:pt x="614527" y="177621"/>
                        <a:pt x="699666" y="165103"/>
                      </a:cubicBezTo>
                      <a:lnTo>
                        <a:pt x="727586" y="6739"/>
                      </a:lnTo>
                      <a:lnTo>
                        <a:pt x="856051" y="6739"/>
                      </a:lnTo>
                      <a:lnTo>
                        <a:pt x="883970" y="165102"/>
                      </a:lnTo>
                      <a:cubicBezTo>
                        <a:pt x="969110" y="177621"/>
                        <a:pt x="1050806" y="207356"/>
                        <a:pt x="1124073" y="252493"/>
                      </a:cubicBezTo>
                      <a:lnTo>
                        <a:pt x="1124074" y="25249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ïşḷiḓê"/>
                <p:cNvSpPr/>
                <p:nvPr/>
              </p:nvSpPr>
              <p:spPr>
                <a:xfrm>
                  <a:off x="1376346" y="1909439"/>
                  <a:ext cx="1382568" cy="1382568"/>
                </a:xfrm>
                <a:prstGeom prst="ellipse">
                  <a:avLst/>
                </a:prstGeom>
                <a:grp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1" name="îṣļïḍè"/>
              <p:cNvSpPr/>
              <p:nvPr/>
            </p:nvSpPr>
            <p:spPr>
              <a:xfrm flipV="1">
                <a:off x="2908059" y="3678206"/>
                <a:ext cx="2123871" cy="2123871"/>
              </a:xfrm>
              <a:prstGeom prst="arc">
                <a:avLst>
                  <a:gd name="adj1" fmla="val 13730012"/>
                  <a:gd name="adj2" fmla="val 256323"/>
                </a:avLst>
              </a:prstGeom>
              <a:ln w="28575" cap="rnd">
                <a:solidFill>
                  <a:schemeClr val="accent2"/>
                </a:solidFill>
                <a:prstDash val="sysDot"/>
                <a:headEnd type="none" w="med" len="med"/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23" name="íŝḻiďè"/>
            <p:cNvSpPr>
              <a:spLocks/>
            </p:cNvSpPr>
            <p:nvPr/>
          </p:nvSpPr>
          <p:spPr bwMode="auto">
            <a:xfrm>
              <a:off x="3621603" y="4232898"/>
              <a:ext cx="599509" cy="667060"/>
            </a:xfrm>
            <a:custGeom>
              <a:avLst/>
              <a:gdLst/>
              <a:ahLst/>
              <a:cxnLst>
                <a:cxn ang="0">
                  <a:pos x="45" y="81"/>
                </a:cxn>
                <a:cxn ang="0">
                  <a:pos x="52" y="71"/>
                </a:cxn>
                <a:cxn ang="0">
                  <a:pos x="51" y="66"/>
                </a:cxn>
                <a:cxn ang="0">
                  <a:pos x="40" y="55"/>
                </a:cxn>
                <a:cxn ang="0">
                  <a:pos x="35" y="54"/>
                </a:cxn>
                <a:cxn ang="0">
                  <a:pos x="28" y="59"/>
                </a:cxn>
                <a:cxn ang="0">
                  <a:pos x="16" y="31"/>
                </a:cxn>
                <a:cxn ang="0">
                  <a:pos x="24" y="27"/>
                </a:cxn>
                <a:cxn ang="0">
                  <a:pos x="25" y="22"/>
                </a:cxn>
                <a:cxn ang="0">
                  <a:pos x="21" y="6"/>
                </a:cxn>
                <a:cxn ang="0">
                  <a:pos x="17" y="3"/>
                </a:cxn>
                <a:cxn ang="0">
                  <a:pos x="5" y="4"/>
                </a:cxn>
                <a:cxn ang="0">
                  <a:pos x="0" y="9"/>
                </a:cxn>
                <a:cxn ang="0">
                  <a:pos x="39" y="83"/>
                </a:cxn>
                <a:cxn ang="0">
                  <a:pos x="45" y="81"/>
                </a:cxn>
                <a:cxn ang="0">
                  <a:pos x="41" y="47"/>
                </a:cxn>
                <a:cxn ang="0">
                  <a:pos x="29" y="47"/>
                </a:cxn>
                <a:cxn ang="0">
                  <a:pos x="30" y="44"/>
                </a:cxn>
                <a:cxn ang="0">
                  <a:pos x="37" y="33"/>
                </a:cxn>
                <a:cxn ang="0">
                  <a:pos x="38" y="28"/>
                </a:cxn>
                <a:cxn ang="0">
                  <a:pos x="37" y="26"/>
                </a:cxn>
                <a:cxn ang="0">
                  <a:pos x="36" y="27"/>
                </a:cxn>
                <a:cxn ang="0">
                  <a:pos x="36" y="31"/>
                </a:cxn>
                <a:cxn ang="0">
                  <a:pos x="31" y="31"/>
                </a:cxn>
                <a:cxn ang="0">
                  <a:pos x="31" y="27"/>
                </a:cxn>
                <a:cxn ang="0">
                  <a:pos x="38" y="23"/>
                </a:cxn>
                <a:cxn ang="0">
                  <a:pos x="43" y="24"/>
                </a:cxn>
                <a:cxn ang="0">
                  <a:pos x="43" y="30"/>
                </a:cxn>
                <a:cxn ang="0">
                  <a:pos x="42" y="32"/>
                </a:cxn>
                <a:cxn ang="0">
                  <a:pos x="35" y="44"/>
                </a:cxn>
                <a:cxn ang="0">
                  <a:pos x="42" y="44"/>
                </a:cxn>
                <a:cxn ang="0">
                  <a:pos x="41" y="47"/>
                </a:cxn>
                <a:cxn ang="0">
                  <a:pos x="57" y="44"/>
                </a:cxn>
                <a:cxn ang="0">
                  <a:pos x="54" y="44"/>
                </a:cxn>
                <a:cxn ang="0">
                  <a:pos x="54" y="47"/>
                </a:cxn>
                <a:cxn ang="0">
                  <a:pos x="49" y="47"/>
                </a:cxn>
                <a:cxn ang="0">
                  <a:pos x="49" y="44"/>
                </a:cxn>
                <a:cxn ang="0">
                  <a:pos x="42" y="44"/>
                </a:cxn>
                <a:cxn ang="0">
                  <a:pos x="43" y="40"/>
                </a:cxn>
                <a:cxn ang="0">
                  <a:pos x="50" y="23"/>
                </a:cxn>
                <a:cxn ang="0">
                  <a:pos x="57" y="23"/>
                </a:cxn>
                <a:cxn ang="0">
                  <a:pos x="55" y="40"/>
                </a:cxn>
                <a:cxn ang="0">
                  <a:pos x="57" y="40"/>
                </a:cxn>
                <a:cxn ang="0">
                  <a:pos x="57" y="44"/>
                </a:cxn>
                <a:cxn ang="0">
                  <a:pos x="50" y="40"/>
                </a:cxn>
                <a:cxn ang="0">
                  <a:pos x="47" y="40"/>
                </a:cxn>
                <a:cxn ang="0">
                  <a:pos x="51" y="31"/>
                </a:cxn>
                <a:cxn ang="0">
                  <a:pos x="50" y="40"/>
                </a:cxn>
                <a:cxn ang="0">
                  <a:pos x="39" y="0"/>
                </a:cxn>
                <a:cxn ang="0">
                  <a:pos x="65" y="10"/>
                </a:cxn>
                <a:cxn ang="0">
                  <a:pos x="76" y="36"/>
                </a:cxn>
                <a:cxn ang="0">
                  <a:pos x="65" y="62"/>
                </a:cxn>
                <a:cxn ang="0">
                  <a:pos x="59" y="67"/>
                </a:cxn>
                <a:cxn ang="0">
                  <a:pos x="57" y="65"/>
                </a:cxn>
                <a:cxn ang="0">
                  <a:pos x="53" y="61"/>
                </a:cxn>
                <a:cxn ang="0">
                  <a:pos x="59" y="56"/>
                </a:cxn>
                <a:cxn ang="0">
                  <a:pos x="68" y="36"/>
                </a:cxn>
                <a:cxn ang="0">
                  <a:pos x="59" y="16"/>
                </a:cxn>
                <a:cxn ang="0">
                  <a:pos x="39" y="8"/>
                </a:cxn>
                <a:cxn ang="0">
                  <a:pos x="29" y="10"/>
                </a:cxn>
                <a:cxn ang="0">
                  <a:pos x="27" y="5"/>
                </a:cxn>
                <a:cxn ang="0">
                  <a:pos x="26" y="2"/>
                </a:cxn>
                <a:cxn ang="0">
                  <a:pos x="39" y="0"/>
                </a:cxn>
              </a:cxnLst>
              <a:rect l="0" t="0" r="r" b="b"/>
              <a:pathLst>
                <a:path w="76" h="85">
                  <a:moveTo>
                    <a:pt x="45" y="81"/>
                  </a:moveTo>
                  <a:cubicBezTo>
                    <a:pt x="47" y="78"/>
                    <a:pt x="50" y="75"/>
                    <a:pt x="52" y="71"/>
                  </a:cubicBezTo>
                  <a:cubicBezTo>
                    <a:pt x="53" y="70"/>
                    <a:pt x="53" y="68"/>
                    <a:pt x="51" y="66"/>
                  </a:cubicBezTo>
                  <a:cubicBezTo>
                    <a:pt x="47" y="63"/>
                    <a:pt x="43" y="59"/>
                    <a:pt x="40" y="55"/>
                  </a:cubicBezTo>
                  <a:cubicBezTo>
                    <a:pt x="38" y="54"/>
                    <a:pt x="36" y="53"/>
                    <a:pt x="35" y="54"/>
                  </a:cubicBezTo>
                  <a:cubicBezTo>
                    <a:pt x="32" y="56"/>
                    <a:pt x="30" y="57"/>
                    <a:pt x="28" y="59"/>
                  </a:cubicBezTo>
                  <a:cubicBezTo>
                    <a:pt x="20" y="46"/>
                    <a:pt x="18" y="40"/>
                    <a:pt x="16" y="31"/>
                  </a:cubicBezTo>
                  <a:cubicBezTo>
                    <a:pt x="19" y="29"/>
                    <a:pt x="21" y="28"/>
                    <a:pt x="24" y="27"/>
                  </a:cubicBezTo>
                  <a:cubicBezTo>
                    <a:pt x="25" y="26"/>
                    <a:pt x="26" y="24"/>
                    <a:pt x="25" y="22"/>
                  </a:cubicBezTo>
                  <a:cubicBezTo>
                    <a:pt x="24" y="17"/>
                    <a:pt x="22" y="12"/>
                    <a:pt x="21" y="6"/>
                  </a:cubicBezTo>
                  <a:cubicBezTo>
                    <a:pt x="20" y="4"/>
                    <a:pt x="19" y="3"/>
                    <a:pt x="17" y="3"/>
                  </a:cubicBezTo>
                  <a:cubicBezTo>
                    <a:pt x="13" y="4"/>
                    <a:pt x="9" y="4"/>
                    <a:pt x="5" y="4"/>
                  </a:cubicBezTo>
                  <a:cubicBezTo>
                    <a:pt x="1" y="5"/>
                    <a:pt x="0" y="6"/>
                    <a:pt x="0" y="9"/>
                  </a:cubicBezTo>
                  <a:cubicBezTo>
                    <a:pt x="2" y="40"/>
                    <a:pt x="14" y="69"/>
                    <a:pt x="39" y="83"/>
                  </a:cubicBezTo>
                  <a:cubicBezTo>
                    <a:pt x="42" y="85"/>
                    <a:pt x="43" y="85"/>
                    <a:pt x="45" y="81"/>
                  </a:cubicBezTo>
                  <a:close/>
                  <a:moveTo>
                    <a:pt x="41" y="47"/>
                  </a:moveTo>
                  <a:cubicBezTo>
                    <a:pt x="29" y="47"/>
                    <a:pt x="29" y="47"/>
                    <a:pt x="29" y="47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8" y="32"/>
                    <a:pt x="38" y="30"/>
                    <a:pt x="38" y="28"/>
                  </a:cubicBezTo>
                  <a:cubicBezTo>
                    <a:pt x="38" y="27"/>
                    <a:pt x="38" y="26"/>
                    <a:pt x="37" y="26"/>
                  </a:cubicBezTo>
                  <a:cubicBezTo>
                    <a:pt x="37" y="26"/>
                    <a:pt x="36" y="27"/>
                    <a:pt x="36" y="27"/>
                  </a:cubicBezTo>
                  <a:cubicBezTo>
                    <a:pt x="36" y="31"/>
                    <a:pt x="36" y="31"/>
                    <a:pt x="36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2" y="24"/>
                    <a:pt x="34" y="23"/>
                    <a:pt x="38" y="23"/>
                  </a:cubicBezTo>
                  <a:cubicBezTo>
                    <a:pt x="40" y="23"/>
                    <a:pt x="42" y="23"/>
                    <a:pt x="43" y="24"/>
                  </a:cubicBezTo>
                  <a:cubicBezTo>
                    <a:pt x="43" y="26"/>
                    <a:pt x="43" y="27"/>
                    <a:pt x="43" y="30"/>
                  </a:cubicBezTo>
                  <a:cubicBezTo>
                    <a:pt x="43" y="31"/>
                    <a:pt x="43" y="32"/>
                    <a:pt x="42" y="32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41" y="47"/>
                    <a:pt x="41" y="47"/>
                    <a:pt x="41" y="47"/>
                  </a:cubicBezTo>
                  <a:close/>
                  <a:moveTo>
                    <a:pt x="57" y="44"/>
                  </a:moveTo>
                  <a:cubicBezTo>
                    <a:pt x="54" y="44"/>
                    <a:pt x="54" y="44"/>
                    <a:pt x="54" y="44"/>
                  </a:cubicBezTo>
                  <a:cubicBezTo>
                    <a:pt x="54" y="47"/>
                    <a:pt x="54" y="47"/>
                    <a:pt x="54" y="47"/>
                  </a:cubicBezTo>
                  <a:cubicBezTo>
                    <a:pt x="49" y="47"/>
                    <a:pt x="49" y="47"/>
                    <a:pt x="49" y="47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43" y="40"/>
                    <a:pt x="43" y="40"/>
                    <a:pt x="43" y="40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7" y="40"/>
                    <a:pt x="57" y="40"/>
                    <a:pt x="57" y="40"/>
                  </a:cubicBezTo>
                  <a:cubicBezTo>
                    <a:pt x="57" y="44"/>
                    <a:pt x="57" y="44"/>
                    <a:pt x="57" y="44"/>
                  </a:cubicBezTo>
                  <a:close/>
                  <a:moveTo>
                    <a:pt x="50" y="40"/>
                  </a:moveTo>
                  <a:cubicBezTo>
                    <a:pt x="47" y="40"/>
                    <a:pt x="47" y="40"/>
                    <a:pt x="47" y="40"/>
                  </a:cubicBezTo>
                  <a:cubicBezTo>
                    <a:pt x="51" y="31"/>
                    <a:pt x="51" y="31"/>
                    <a:pt x="51" y="31"/>
                  </a:cubicBezTo>
                  <a:cubicBezTo>
                    <a:pt x="50" y="40"/>
                    <a:pt x="50" y="40"/>
                    <a:pt x="50" y="40"/>
                  </a:cubicBezTo>
                  <a:close/>
                  <a:moveTo>
                    <a:pt x="39" y="0"/>
                  </a:moveTo>
                  <a:cubicBezTo>
                    <a:pt x="49" y="0"/>
                    <a:pt x="59" y="4"/>
                    <a:pt x="65" y="10"/>
                  </a:cubicBezTo>
                  <a:cubicBezTo>
                    <a:pt x="72" y="17"/>
                    <a:pt x="76" y="26"/>
                    <a:pt x="76" y="36"/>
                  </a:cubicBezTo>
                  <a:cubicBezTo>
                    <a:pt x="76" y="46"/>
                    <a:pt x="72" y="56"/>
                    <a:pt x="65" y="62"/>
                  </a:cubicBezTo>
                  <a:cubicBezTo>
                    <a:pt x="63" y="64"/>
                    <a:pt x="61" y="66"/>
                    <a:pt x="59" y="67"/>
                  </a:cubicBezTo>
                  <a:cubicBezTo>
                    <a:pt x="59" y="66"/>
                    <a:pt x="58" y="66"/>
                    <a:pt x="57" y="65"/>
                  </a:cubicBezTo>
                  <a:cubicBezTo>
                    <a:pt x="53" y="61"/>
                    <a:pt x="53" y="61"/>
                    <a:pt x="53" y="61"/>
                  </a:cubicBezTo>
                  <a:cubicBezTo>
                    <a:pt x="56" y="60"/>
                    <a:pt x="58" y="58"/>
                    <a:pt x="59" y="56"/>
                  </a:cubicBezTo>
                  <a:cubicBezTo>
                    <a:pt x="64" y="51"/>
                    <a:pt x="68" y="44"/>
                    <a:pt x="68" y="36"/>
                  </a:cubicBezTo>
                  <a:cubicBezTo>
                    <a:pt x="68" y="28"/>
                    <a:pt x="64" y="21"/>
                    <a:pt x="59" y="16"/>
                  </a:cubicBezTo>
                  <a:cubicBezTo>
                    <a:pt x="54" y="11"/>
                    <a:pt x="47" y="8"/>
                    <a:pt x="39" y="8"/>
                  </a:cubicBezTo>
                  <a:cubicBezTo>
                    <a:pt x="36" y="8"/>
                    <a:pt x="32" y="9"/>
                    <a:pt x="29" y="10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7" y="4"/>
                    <a:pt x="26" y="3"/>
                    <a:pt x="26" y="2"/>
                  </a:cubicBezTo>
                  <a:cubicBezTo>
                    <a:pt x="30" y="1"/>
                    <a:pt x="34" y="0"/>
                    <a:pt x="39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4130900" y="1820536"/>
            <a:ext cx="2377671" cy="2580465"/>
            <a:chOff x="4130900" y="1820536"/>
            <a:chExt cx="2377671" cy="2580465"/>
          </a:xfrm>
        </p:grpSpPr>
        <p:grpSp>
          <p:nvGrpSpPr>
            <p:cNvPr id="44" name="组合 43"/>
            <p:cNvGrpSpPr/>
            <p:nvPr/>
          </p:nvGrpSpPr>
          <p:grpSpPr>
            <a:xfrm>
              <a:off x="4130900" y="1820536"/>
              <a:ext cx="2377671" cy="2580465"/>
              <a:chOff x="4130900" y="1820536"/>
              <a:chExt cx="2377671" cy="2580465"/>
            </a:xfrm>
          </p:grpSpPr>
          <p:grpSp>
            <p:nvGrpSpPr>
              <p:cNvPr id="19" name="i$ḷíḋé"/>
              <p:cNvGrpSpPr/>
              <p:nvPr/>
            </p:nvGrpSpPr>
            <p:grpSpPr>
              <a:xfrm rot="342038" flipH="1">
                <a:off x="4204696" y="2097129"/>
                <a:ext cx="2303875" cy="2303872"/>
                <a:chOff x="953424" y="1486519"/>
                <a:chExt cx="2228412" cy="2228408"/>
              </a:xfrm>
              <a:solidFill>
                <a:schemeClr val="accent3"/>
              </a:solidFill>
            </p:grpSpPr>
            <p:sp>
              <p:nvSpPr>
                <p:cNvPr id="26" name="íŝḻîḋê"/>
                <p:cNvSpPr/>
                <p:nvPr/>
              </p:nvSpPr>
              <p:spPr>
                <a:xfrm>
                  <a:off x="953424" y="1486519"/>
                  <a:ext cx="2228412" cy="2228408"/>
                </a:xfrm>
                <a:custGeom>
                  <a:avLst/>
                  <a:gdLst>
                    <a:gd name="connsiteX0" fmla="*/ 1124074 w 1583637"/>
                    <a:gd name="connsiteY0" fmla="*/ 252493 h 1583637"/>
                    <a:gd name="connsiteX1" fmla="*/ 1247256 w 1583637"/>
                    <a:gd name="connsiteY1" fmla="*/ 149126 h 1583637"/>
                    <a:gd name="connsiteX2" fmla="*/ 1345663 w 1583637"/>
                    <a:gd name="connsiteY2" fmla="*/ 231701 h 1583637"/>
                    <a:gd name="connsiteX3" fmla="*/ 1265256 w 1583637"/>
                    <a:gd name="connsiteY3" fmla="*/ 370961 h 1583637"/>
                    <a:gd name="connsiteX4" fmla="*/ 1393012 w 1583637"/>
                    <a:gd name="connsiteY4" fmla="*/ 592241 h 1583637"/>
                    <a:gd name="connsiteX5" fmla="*/ 1553818 w 1583637"/>
                    <a:gd name="connsiteY5" fmla="*/ 592237 h 1583637"/>
                    <a:gd name="connsiteX6" fmla="*/ 1576125 w 1583637"/>
                    <a:gd name="connsiteY6" fmla="*/ 718748 h 1583637"/>
                    <a:gd name="connsiteX7" fmla="*/ 1425015 w 1583637"/>
                    <a:gd name="connsiteY7" fmla="*/ 773743 h 1583637"/>
                    <a:gd name="connsiteX8" fmla="*/ 1380646 w 1583637"/>
                    <a:gd name="connsiteY8" fmla="*/ 1025372 h 1583637"/>
                    <a:gd name="connsiteX9" fmla="*/ 1503833 w 1583637"/>
                    <a:gd name="connsiteY9" fmla="*/ 1128733 h 1583637"/>
                    <a:gd name="connsiteX10" fmla="*/ 1439602 w 1583637"/>
                    <a:gd name="connsiteY10" fmla="*/ 1239984 h 1583637"/>
                    <a:gd name="connsiteX11" fmla="*/ 1288495 w 1583637"/>
                    <a:gd name="connsiteY11" fmla="*/ 1184982 h 1583637"/>
                    <a:gd name="connsiteX12" fmla="*/ 1092761 w 1583637"/>
                    <a:gd name="connsiteY12" fmla="*/ 1349222 h 1583637"/>
                    <a:gd name="connsiteX13" fmla="*/ 1120689 w 1583637"/>
                    <a:gd name="connsiteY13" fmla="*/ 1507584 h 1583637"/>
                    <a:gd name="connsiteX14" fmla="*/ 999974 w 1583637"/>
                    <a:gd name="connsiteY14" fmla="*/ 1551521 h 1583637"/>
                    <a:gd name="connsiteX15" fmla="*/ 919574 w 1583637"/>
                    <a:gd name="connsiteY15" fmla="*/ 1412257 h 1583637"/>
                    <a:gd name="connsiteX16" fmla="*/ 664062 w 1583637"/>
                    <a:gd name="connsiteY16" fmla="*/ 1412257 h 1583637"/>
                    <a:gd name="connsiteX17" fmla="*/ 583663 w 1583637"/>
                    <a:gd name="connsiteY17" fmla="*/ 1551521 h 1583637"/>
                    <a:gd name="connsiteX18" fmla="*/ 462948 w 1583637"/>
                    <a:gd name="connsiteY18" fmla="*/ 1507584 h 1583637"/>
                    <a:gd name="connsiteX19" fmla="*/ 490876 w 1583637"/>
                    <a:gd name="connsiteY19" fmla="*/ 1349222 h 1583637"/>
                    <a:gd name="connsiteX20" fmla="*/ 295142 w 1583637"/>
                    <a:gd name="connsiteY20" fmla="*/ 1184981 h 1583637"/>
                    <a:gd name="connsiteX21" fmla="*/ 144035 w 1583637"/>
                    <a:gd name="connsiteY21" fmla="*/ 1239984 h 1583637"/>
                    <a:gd name="connsiteX22" fmla="*/ 79804 w 1583637"/>
                    <a:gd name="connsiteY22" fmla="*/ 1128733 h 1583637"/>
                    <a:gd name="connsiteX23" fmla="*/ 202991 w 1583637"/>
                    <a:gd name="connsiteY23" fmla="*/ 1025372 h 1583637"/>
                    <a:gd name="connsiteX24" fmla="*/ 158622 w 1583637"/>
                    <a:gd name="connsiteY24" fmla="*/ 773743 h 1583637"/>
                    <a:gd name="connsiteX25" fmla="*/ 7512 w 1583637"/>
                    <a:gd name="connsiteY25" fmla="*/ 718748 h 1583637"/>
                    <a:gd name="connsiteX26" fmla="*/ 29819 w 1583637"/>
                    <a:gd name="connsiteY26" fmla="*/ 592237 h 1583637"/>
                    <a:gd name="connsiteX27" fmla="*/ 190625 w 1583637"/>
                    <a:gd name="connsiteY27" fmla="*/ 592241 h 1583637"/>
                    <a:gd name="connsiteX28" fmla="*/ 318381 w 1583637"/>
                    <a:gd name="connsiteY28" fmla="*/ 370961 h 1583637"/>
                    <a:gd name="connsiteX29" fmla="*/ 237974 w 1583637"/>
                    <a:gd name="connsiteY29" fmla="*/ 231701 h 1583637"/>
                    <a:gd name="connsiteX30" fmla="*/ 336381 w 1583637"/>
                    <a:gd name="connsiteY30" fmla="*/ 149126 h 1583637"/>
                    <a:gd name="connsiteX31" fmla="*/ 459563 w 1583637"/>
                    <a:gd name="connsiteY31" fmla="*/ 252493 h 1583637"/>
                    <a:gd name="connsiteX32" fmla="*/ 699666 w 1583637"/>
                    <a:gd name="connsiteY32" fmla="*/ 165103 h 1583637"/>
                    <a:gd name="connsiteX33" fmla="*/ 727586 w 1583637"/>
                    <a:gd name="connsiteY33" fmla="*/ 6739 h 1583637"/>
                    <a:gd name="connsiteX34" fmla="*/ 856051 w 1583637"/>
                    <a:gd name="connsiteY34" fmla="*/ 6739 h 1583637"/>
                    <a:gd name="connsiteX35" fmla="*/ 883970 w 1583637"/>
                    <a:gd name="connsiteY35" fmla="*/ 165102 h 1583637"/>
                    <a:gd name="connsiteX36" fmla="*/ 1124073 w 1583637"/>
                    <a:gd name="connsiteY36" fmla="*/ 252493 h 1583637"/>
                    <a:gd name="connsiteX37" fmla="*/ 1124074 w 1583637"/>
                    <a:gd name="connsiteY37" fmla="*/ 252493 h 15836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</a:cxnLst>
                  <a:rect l="l" t="t" r="r" b="b"/>
                  <a:pathLst>
                    <a:path w="1583637" h="1583637">
                      <a:moveTo>
                        <a:pt x="1124074" y="252493"/>
                      </a:moveTo>
                      <a:lnTo>
                        <a:pt x="1247256" y="149126"/>
                      </a:lnTo>
                      <a:lnTo>
                        <a:pt x="1345663" y="231701"/>
                      </a:lnTo>
                      <a:lnTo>
                        <a:pt x="1265256" y="370961"/>
                      </a:lnTo>
                      <a:cubicBezTo>
                        <a:pt x="1322430" y="435278"/>
                        <a:pt x="1365899" y="510569"/>
                        <a:pt x="1393012" y="592241"/>
                      </a:cubicBezTo>
                      <a:lnTo>
                        <a:pt x="1553818" y="592237"/>
                      </a:lnTo>
                      <a:lnTo>
                        <a:pt x="1576125" y="718748"/>
                      </a:lnTo>
                      <a:lnTo>
                        <a:pt x="1425015" y="773743"/>
                      </a:lnTo>
                      <a:cubicBezTo>
                        <a:pt x="1427471" y="859762"/>
                        <a:pt x="1412374" y="945380"/>
                        <a:pt x="1380646" y="1025372"/>
                      </a:cubicBezTo>
                      <a:lnTo>
                        <a:pt x="1503833" y="1128733"/>
                      </a:lnTo>
                      <a:lnTo>
                        <a:pt x="1439602" y="1239984"/>
                      </a:lnTo>
                      <a:lnTo>
                        <a:pt x="1288495" y="1184982"/>
                      </a:lnTo>
                      <a:cubicBezTo>
                        <a:pt x="1235084" y="1252456"/>
                        <a:pt x="1168484" y="1308339"/>
                        <a:pt x="1092761" y="1349222"/>
                      </a:cubicBezTo>
                      <a:lnTo>
                        <a:pt x="1120689" y="1507584"/>
                      </a:lnTo>
                      <a:lnTo>
                        <a:pt x="999974" y="1551521"/>
                      </a:lnTo>
                      <a:lnTo>
                        <a:pt x="919574" y="1412257"/>
                      </a:lnTo>
                      <a:cubicBezTo>
                        <a:pt x="835287" y="1429613"/>
                        <a:pt x="748348" y="1429613"/>
                        <a:pt x="664062" y="1412257"/>
                      </a:cubicBezTo>
                      <a:lnTo>
                        <a:pt x="583663" y="1551521"/>
                      </a:lnTo>
                      <a:lnTo>
                        <a:pt x="462948" y="1507584"/>
                      </a:lnTo>
                      <a:lnTo>
                        <a:pt x="490876" y="1349222"/>
                      </a:lnTo>
                      <a:cubicBezTo>
                        <a:pt x="415153" y="1308339"/>
                        <a:pt x="348553" y="1252455"/>
                        <a:pt x="295142" y="1184981"/>
                      </a:cubicBezTo>
                      <a:lnTo>
                        <a:pt x="144035" y="1239984"/>
                      </a:lnTo>
                      <a:lnTo>
                        <a:pt x="79804" y="1128733"/>
                      </a:lnTo>
                      <a:lnTo>
                        <a:pt x="202991" y="1025372"/>
                      </a:lnTo>
                      <a:cubicBezTo>
                        <a:pt x="171263" y="945380"/>
                        <a:pt x="156166" y="859762"/>
                        <a:pt x="158622" y="773743"/>
                      </a:cubicBezTo>
                      <a:lnTo>
                        <a:pt x="7512" y="718748"/>
                      </a:lnTo>
                      <a:lnTo>
                        <a:pt x="29819" y="592237"/>
                      </a:lnTo>
                      <a:lnTo>
                        <a:pt x="190625" y="592241"/>
                      </a:lnTo>
                      <a:cubicBezTo>
                        <a:pt x="217738" y="510569"/>
                        <a:pt x="261208" y="435277"/>
                        <a:pt x="318381" y="370961"/>
                      </a:cubicBezTo>
                      <a:lnTo>
                        <a:pt x="237974" y="231701"/>
                      </a:lnTo>
                      <a:lnTo>
                        <a:pt x="336381" y="149126"/>
                      </a:lnTo>
                      <a:lnTo>
                        <a:pt x="459563" y="252493"/>
                      </a:lnTo>
                      <a:cubicBezTo>
                        <a:pt x="532831" y="207356"/>
                        <a:pt x="614527" y="177621"/>
                        <a:pt x="699666" y="165103"/>
                      </a:cubicBezTo>
                      <a:lnTo>
                        <a:pt x="727586" y="6739"/>
                      </a:lnTo>
                      <a:lnTo>
                        <a:pt x="856051" y="6739"/>
                      </a:lnTo>
                      <a:lnTo>
                        <a:pt x="883970" y="165102"/>
                      </a:lnTo>
                      <a:cubicBezTo>
                        <a:pt x="969110" y="177621"/>
                        <a:pt x="1050806" y="207356"/>
                        <a:pt x="1124073" y="252493"/>
                      </a:cubicBezTo>
                      <a:lnTo>
                        <a:pt x="1124074" y="25249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íṩḷiďé"/>
                <p:cNvSpPr/>
                <p:nvPr/>
              </p:nvSpPr>
              <p:spPr>
                <a:xfrm>
                  <a:off x="1376346" y="1909439"/>
                  <a:ext cx="1382568" cy="1382568"/>
                </a:xfrm>
                <a:prstGeom prst="ellipse">
                  <a:avLst/>
                </a:prstGeom>
                <a:grp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2" name="ïṣ1ïḍê"/>
              <p:cNvSpPr/>
              <p:nvPr/>
            </p:nvSpPr>
            <p:spPr>
              <a:xfrm>
                <a:off x="4130900" y="1820536"/>
                <a:ext cx="2123871" cy="2123871"/>
              </a:xfrm>
              <a:prstGeom prst="arc">
                <a:avLst>
                  <a:gd name="adj1" fmla="val 11093161"/>
                  <a:gd name="adj2" fmla="val 18823990"/>
                </a:avLst>
              </a:prstGeom>
              <a:ln w="28575" cap="rnd">
                <a:solidFill>
                  <a:schemeClr val="accent3"/>
                </a:solidFill>
                <a:prstDash val="sysDot"/>
                <a:headEnd type="none" w="med" len="med"/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24" name="ïṧ1ïḓê"/>
            <p:cNvSpPr>
              <a:spLocks/>
            </p:cNvSpPr>
            <p:nvPr/>
          </p:nvSpPr>
          <p:spPr bwMode="auto">
            <a:xfrm>
              <a:off x="5008755" y="2923630"/>
              <a:ext cx="695757" cy="650867"/>
            </a:xfrm>
            <a:custGeom>
              <a:avLst/>
              <a:gdLst/>
              <a:ahLst/>
              <a:cxnLst>
                <a:cxn ang="0">
                  <a:pos x="53" y="33"/>
                </a:cxn>
                <a:cxn ang="0">
                  <a:pos x="56" y="16"/>
                </a:cxn>
                <a:cxn ang="0">
                  <a:pos x="83" y="16"/>
                </a:cxn>
                <a:cxn ang="0">
                  <a:pos x="62" y="23"/>
                </a:cxn>
                <a:cxn ang="0">
                  <a:pos x="59" y="60"/>
                </a:cxn>
                <a:cxn ang="0">
                  <a:pos x="59" y="75"/>
                </a:cxn>
                <a:cxn ang="0">
                  <a:pos x="44" y="75"/>
                </a:cxn>
                <a:cxn ang="0">
                  <a:pos x="21" y="69"/>
                </a:cxn>
                <a:cxn ang="0">
                  <a:pos x="11" y="78"/>
                </a:cxn>
                <a:cxn ang="0">
                  <a:pos x="0" y="67"/>
                </a:cxn>
                <a:cxn ang="0">
                  <a:pos x="7" y="57"/>
                </a:cxn>
                <a:cxn ang="0">
                  <a:pos x="52" y="11"/>
                </a:cxn>
                <a:cxn ang="0">
                  <a:pos x="26" y="0"/>
                </a:cxn>
                <a:cxn ang="0">
                  <a:pos x="25" y="0"/>
                </a:cxn>
                <a:cxn ang="0">
                  <a:pos x="21" y="3"/>
                </a:cxn>
                <a:cxn ang="0">
                  <a:pos x="12" y="30"/>
                </a:cxn>
                <a:cxn ang="0">
                  <a:pos x="50" y="18"/>
                </a:cxn>
                <a:cxn ang="0">
                  <a:pos x="51" y="16"/>
                </a:cxn>
                <a:cxn ang="0">
                  <a:pos x="32" y="12"/>
                </a:cxn>
                <a:cxn ang="0">
                  <a:pos x="24" y="20"/>
                </a:cxn>
                <a:cxn ang="0">
                  <a:pos x="23" y="9"/>
                </a:cxn>
                <a:cxn ang="0">
                  <a:pos x="24" y="7"/>
                </a:cxn>
                <a:cxn ang="0">
                  <a:pos x="23" y="4"/>
                </a:cxn>
                <a:cxn ang="0">
                  <a:pos x="25" y="2"/>
                </a:cxn>
                <a:cxn ang="0">
                  <a:pos x="25" y="6"/>
                </a:cxn>
                <a:cxn ang="0">
                  <a:pos x="49" y="13"/>
                </a:cxn>
                <a:cxn ang="0">
                  <a:pos x="25" y="6"/>
                </a:cxn>
                <a:cxn ang="0">
                  <a:pos x="49" y="12"/>
                </a:cxn>
                <a:cxn ang="0">
                  <a:pos x="25" y="5"/>
                </a:cxn>
                <a:cxn ang="0">
                  <a:pos x="26" y="4"/>
                </a:cxn>
                <a:cxn ang="0">
                  <a:pos x="49" y="12"/>
                </a:cxn>
                <a:cxn ang="0">
                  <a:pos x="26" y="4"/>
                </a:cxn>
                <a:cxn ang="0">
                  <a:pos x="16" y="52"/>
                </a:cxn>
                <a:cxn ang="0">
                  <a:pos x="46" y="49"/>
                </a:cxn>
                <a:cxn ang="0">
                  <a:pos x="14" y="40"/>
                </a:cxn>
                <a:cxn ang="0">
                  <a:pos x="47" y="43"/>
                </a:cxn>
                <a:cxn ang="0">
                  <a:pos x="14" y="40"/>
                </a:cxn>
                <a:cxn ang="0">
                  <a:pos x="11" y="62"/>
                </a:cxn>
                <a:cxn ang="0">
                  <a:pos x="6" y="67"/>
                </a:cxn>
                <a:cxn ang="0">
                  <a:pos x="11" y="72"/>
                </a:cxn>
                <a:cxn ang="0">
                  <a:pos x="16" y="67"/>
                </a:cxn>
                <a:cxn ang="0">
                  <a:pos x="55" y="64"/>
                </a:cxn>
                <a:cxn ang="0">
                  <a:pos x="48" y="64"/>
                </a:cxn>
                <a:cxn ang="0">
                  <a:pos x="48" y="71"/>
                </a:cxn>
                <a:cxn ang="0">
                  <a:pos x="55" y="71"/>
                </a:cxn>
                <a:cxn ang="0">
                  <a:pos x="55" y="64"/>
                </a:cxn>
              </a:cxnLst>
              <a:rect l="0" t="0" r="r" b="b"/>
              <a:pathLst>
                <a:path w="83" h="78">
                  <a:moveTo>
                    <a:pt x="2" y="33"/>
                  </a:moveTo>
                  <a:cubicBezTo>
                    <a:pt x="53" y="33"/>
                    <a:pt x="53" y="33"/>
                    <a:pt x="53" y="33"/>
                  </a:cubicBezTo>
                  <a:cubicBezTo>
                    <a:pt x="55" y="19"/>
                    <a:pt x="55" y="19"/>
                    <a:pt x="55" y="19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9" y="16"/>
                    <a:pt x="59" y="16"/>
                    <a:pt x="59" y="16"/>
                  </a:cubicBezTo>
                  <a:cubicBezTo>
                    <a:pt x="83" y="16"/>
                    <a:pt x="83" y="16"/>
                    <a:pt x="83" y="16"/>
                  </a:cubicBezTo>
                  <a:cubicBezTo>
                    <a:pt x="83" y="23"/>
                    <a:pt x="83" y="23"/>
                    <a:pt x="83" y="23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56" y="58"/>
                    <a:pt x="56" y="58"/>
                    <a:pt x="56" y="58"/>
                  </a:cubicBezTo>
                  <a:cubicBezTo>
                    <a:pt x="57" y="58"/>
                    <a:pt x="58" y="59"/>
                    <a:pt x="59" y="60"/>
                  </a:cubicBezTo>
                  <a:cubicBezTo>
                    <a:pt x="61" y="62"/>
                    <a:pt x="62" y="64"/>
                    <a:pt x="62" y="67"/>
                  </a:cubicBezTo>
                  <a:cubicBezTo>
                    <a:pt x="62" y="70"/>
                    <a:pt x="61" y="73"/>
                    <a:pt x="59" y="75"/>
                  </a:cubicBezTo>
                  <a:cubicBezTo>
                    <a:pt x="57" y="77"/>
                    <a:pt x="55" y="78"/>
                    <a:pt x="52" y="78"/>
                  </a:cubicBezTo>
                  <a:cubicBezTo>
                    <a:pt x="49" y="78"/>
                    <a:pt x="46" y="77"/>
                    <a:pt x="44" y="75"/>
                  </a:cubicBezTo>
                  <a:cubicBezTo>
                    <a:pt x="43" y="73"/>
                    <a:pt x="42" y="71"/>
                    <a:pt x="41" y="69"/>
                  </a:cubicBezTo>
                  <a:cubicBezTo>
                    <a:pt x="21" y="69"/>
                    <a:pt x="21" y="69"/>
                    <a:pt x="21" y="69"/>
                  </a:cubicBezTo>
                  <a:cubicBezTo>
                    <a:pt x="21" y="71"/>
                    <a:pt x="20" y="73"/>
                    <a:pt x="18" y="75"/>
                  </a:cubicBezTo>
                  <a:cubicBezTo>
                    <a:pt x="17" y="77"/>
                    <a:pt x="14" y="78"/>
                    <a:pt x="11" y="78"/>
                  </a:cubicBezTo>
                  <a:cubicBezTo>
                    <a:pt x="8" y="78"/>
                    <a:pt x="5" y="77"/>
                    <a:pt x="4" y="75"/>
                  </a:cubicBezTo>
                  <a:cubicBezTo>
                    <a:pt x="2" y="73"/>
                    <a:pt x="0" y="70"/>
                    <a:pt x="0" y="67"/>
                  </a:cubicBezTo>
                  <a:cubicBezTo>
                    <a:pt x="0" y="64"/>
                    <a:pt x="2" y="62"/>
                    <a:pt x="4" y="60"/>
                  </a:cubicBezTo>
                  <a:cubicBezTo>
                    <a:pt x="4" y="59"/>
                    <a:pt x="6" y="58"/>
                    <a:pt x="7" y="57"/>
                  </a:cubicBezTo>
                  <a:cubicBezTo>
                    <a:pt x="2" y="33"/>
                    <a:pt x="2" y="33"/>
                    <a:pt x="2" y="33"/>
                  </a:cubicBezTo>
                  <a:close/>
                  <a:moveTo>
                    <a:pt x="52" y="11"/>
                  </a:moveTo>
                  <a:cubicBezTo>
                    <a:pt x="53" y="8"/>
                    <a:pt x="53" y="8"/>
                    <a:pt x="53" y="8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4" y="0"/>
                    <a:pt x="23" y="1"/>
                    <a:pt x="22" y="1"/>
                  </a:cubicBezTo>
                  <a:cubicBezTo>
                    <a:pt x="21" y="2"/>
                    <a:pt x="21" y="3"/>
                    <a:pt x="21" y="3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12" y="30"/>
                    <a:pt x="12" y="30"/>
                    <a:pt x="12" y="30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34" y="10"/>
                    <a:pt x="34" y="10"/>
                    <a:pt x="34" y="1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5" y="8"/>
                    <a:pt x="25" y="8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3" y="7"/>
                    <a:pt x="23" y="6"/>
                    <a:pt x="23" y="6"/>
                  </a:cubicBezTo>
                  <a:cubicBezTo>
                    <a:pt x="23" y="5"/>
                    <a:pt x="23" y="5"/>
                    <a:pt x="23" y="4"/>
                  </a:cubicBezTo>
                  <a:cubicBezTo>
                    <a:pt x="23" y="4"/>
                    <a:pt x="23" y="3"/>
                    <a:pt x="24" y="3"/>
                  </a:cubicBezTo>
                  <a:cubicBezTo>
                    <a:pt x="24" y="3"/>
                    <a:pt x="25" y="3"/>
                    <a:pt x="25" y="2"/>
                  </a:cubicBezTo>
                  <a:cubicBezTo>
                    <a:pt x="52" y="11"/>
                    <a:pt x="52" y="11"/>
                    <a:pt x="52" y="11"/>
                  </a:cubicBezTo>
                  <a:close/>
                  <a:moveTo>
                    <a:pt x="25" y="6"/>
                  </a:moveTo>
                  <a:cubicBezTo>
                    <a:pt x="25" y="6"/>
                    <a:pt x="25" y="6"/>
                    <a:pt x="25" y="6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25" y="6"/>
                    <a:pt x="25" y="6"/>
                    <a:pt x="25" y="6"/>
                  </a:cubicBezTo>
                  <a:close/>
                  <a:moveTo>
                    <a:pt x="25" y="5"/>
                  </a:moveTo>
                  <a:cubicBezTo>
                    <a:pt x="49" y="12"/>
                    <a:pt x="49" y="12"/>
                    <a:pt x="49" y="12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25" y="5"/>
                    <a:pt x="25" y="5"/>
                    <a:pt x="25" y="5"/>
                  </a:cubicBezTo>
                  <a:close/>
                  <a:moveTo>
                    <a:pt x="26" y="4"/>
                  </a:moveTo>
                  <a:cubicBezTo>
                    <a:pt x="50" y="11"/>
                    <a:pt x="50" y="11"/>
                    <a:pt x="50" y="11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6" y="4"/>
                    <a:pt x="26" y="4"/>
                    <a:pt x="26" y="4"/>
                  </a:cubicBezTo>
                  <a:close/>
                  <a:moveTo>
                    <a:pt x="15" y="49"/>
                  </a:moveTo>
                  <a:cubicBezTo>
                    <a:pt x="16" y="52"/>
                    <a:pt x="16" y="52"/>
                    <a:pt x="16" y="52"/>
                  </a:cubicBezTo>
                  <a:cubicBezTo>
                    <a:pt x="46" y="52"/>
                    <a:pt x="46" y="52"/>
                    <a:pt x="46" y="52"/>
                  </a:cubicBezTo>
                  <a:cubicBezTo>
                    <a:pt x="46" y="49"/>
                    <a:pt x="46" y="49"/>
                    <a:pt x="46" y="49"/>
                  </a:cubicBezTo>
                  <a:cubicBezTo>
                    <a:pt x="15" y="49"/>
                    <a:pt x="15" y="49"/>
                    <a:pt x="15" y="49"/>
                  </a:cubicBezTo>
                  <a:close/>
                  <a:moveTo>
                    <a:pt x="14" y="40"/>
                  </a:moveTo>
                  <a:cubicBezTo>
                    <a:pt x="15" y="43"/>
                    <a:pt x="15" y="43"/>
                    <a:pt x="15" y="43"/>
                  </a:cubicBezTo>
                  <a:cubicBezTo>
                    <a:pt x="47" y="43"/>
                    <a:pt x="47" y="43"/>
                    <a:pt x="47" y="43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14" y="40"/>
                    <a:pt x="14" y="40"/>
                    <a:pt x="14" y="40"/>
                  </a:cubicBezTo>
                  <a:close/>
                  <a:moveTo>
                    <a:pt x="14" y="64"/>
                  </a:moveTo>
                  <a:cubicBezTo>
                    <a:pt x="14" y="63"/>
                    <a:pt x="12" y="62"/>
                    <a:pt x="11" y="62"/>
                  </a:cubicBezTo>
                  <a:cubicBezTo>
                    <a:pt x="10" y="62"/>
                    <a:pt x="8" y="63"/>
                    <a:pt x="8" y="64"/>
                  </a:cubicBezTo>
                  <a:cubicBezTo>
                    <a:pt x="7" y="65"/>
                    <a:pt x="6" y="66"/>
                    <a:pt x="6" y="67"/>
                  </a:cubicBezTo>
                  <a:cubicBezTo>
                    <a:pt x="6" y="69"/>
                    <a:pt x="7" y="70"/>
                    <a:pt x="8" y="71"/>
                  </a:cubicBezTo>
                  <a:cubicBezTo>
                    <a:pt x="8" y="71"/>
                    <a:pt x="10" y="72"/>
                    <a:pt x="11" y="72"/>
                  </a:cubicBezTo>
                  <a:cubicBezTo>
                    <a:pt x="12" y="72"/>
                    <a:pt x="14" y="71"/>
                    <a:pt x="14" y="71"/>
                  </a:cubicBezTo>
                  <a:cubicBezTo>
                    <a:pt x="15" y="70"/>
                    <a:pt x="16" y="69"/>
                    <a:pt x="16" y="67"/>
                  </a:cubicBezTo>
                  <a:cubicBezTo>
                    <a:pt x="16" y="66"/>
                    <a:pt x="15" y="65"/>
                    <a:pt x="14" y="64"/>
                  </a:cubicBezTo>
                  <a:close/>
                  <a:moveTo>
                    <a:pt x="55" y="64"/>
                  </a:moveTo>
                  <a:cubicBezTo>
                    <a:pt x="54" y="63"/>
                    <a:pt x="53" y="62"/>
                    <a:pt x="52" y="62"/>
                  </a:cubicBezTo>
                  <a:cubicBezTo>
                    <a:pt x="50" y="62"/>
                    <a:pt x="49" y="63"/>
                    <a:pt x="48" y="64"/>
                  </a:cubicBezTo>
                  <a:cubicBezTo>
                    <a:pt x="47" y="65"/>
                    <a:pt x="47" y="66"/>
                    <a:pt x="47" y="67"/>
                  </a:cubicBezTo>
                  <a:cubicBezTo>
                    <a:pt x="47" y="69"/>
                    <a:pt x="47" y="70"/>
                    <a:pt x="48" y="71"/>
                  </a:cubicBezTo>
                  <a:cubicBezTo>
                    <a:pt x="49" y="71"/>
                    <a:pt x="50" y="72"/>
                    <a:pt x="52" y="72"/>
                  </a:cubicBezTo>
                  <a:cubicBezTo>
                    <a:pt x="53" y="72"/>
                    <a:pt x="54" y="71"/>
                    <a:pt x="55" y="71"/>
                  </a:cubicBezTo>
                  <a:cubicBezTo>
                    <a:pt x="56" y="70"/>
                    <a:pt x="56" y="69"/>
                    <a:pt x="56" y="67"/>
                  </a:cubicBezTo>
                  <a:cubicBezTo>
                    <a:pt x="56" y="66"/>
                    <a:pt x="56" y="65"/>
                    <a:pt x="55" y="6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307468" y="3117751"/>
            <a:ext cx="1758424" cy="1758424"/>
            <a:chOff x="1307468" y="3117751"/>
            <a:chExt cx="1758424" cy="1758424"/>
          </a:xfrm>
        </p:grpSpPr>
        <p:grpSp>
          <p:nvGrpSpPr>
            <p:cNvPr id="42" name="组合 41"/>
            <p:cNvGrpSpPr/>
            <p:nvPr/>
          </p:nvGrpSpPr>
          <p:grpSpPr>
            <a:xfrm>
              <a:off x="1307468" y="3117751"/>
              <a:ext cx="1758424" cy="1758424"/>
              <a:chOff x="1307468" y="3117751"/>
              <a:chExt cx="1758424" cy="1758424"/>
            </a:xfrm>
          </p:grpSpPr>
          <p:grpSp>
            <p:nvGrpSpPr>
              <p:cNvPr id="17" name="íŝḷîḍè"/>
              <p:cNvGrpSpPr/>
              <p:nvPr/>
            </p:nvGrpSpPr>
            <p:grpSpPr>
              <a:xfrm flipH="1">
                <a:off x="1524829" y="3370752"/>
                <a:ext cx="1501885" cy="1501879"/>
                <a:chOff x="953424" y="1486519"/>
                <a:chExt cx="2228412" cy="2228408"/>
              </a:xfrm>
              <a:solidFill>
                <a:schemeClr val="accent1"/>
              </a:solidFill>
            </p:grpSpPr>
            <p:sp>
              <p:nvSpPr>
                <p:cNvPr id="30" name="ïṣḻídé"/>
                <p:cNvSpPr/>
                <p:nvPr/>
              </p:nvSpPr>
              <p:spPr>
                <a:xfrm>
                  <a:off x="953424" y="1486519"/>
                  <a:ext cx="2228412" cy="2228408"/>
                </a:xfrm>
                <a:custGeom>
                  <a:avLst/>
                  <a:gdLst>
                    <a:gd name="connsiteX0" fmla="*/ 1124074 w 1583637"/>
                    <a:gd name="connsiteY0" fmla="*/ 252493 h 1583637"/>
                    <a:gd name="connsiteX1" fmla="*/ 1247256 w 1583637"/>
                    <a:gd name="connsiteY1" fmla="*/ 149126 h 1583637"/>
                    <a:gd name="connsiteX2" fmla="*/ 1345663 w 1583637"/>
                    <a:gd name="connsiteY2" fmla="*/ 231701 h 1583637"/>
                    <a:gd name="connsiteX3" fmla="*/ 1265256 w 1583637"/>
                    <a:gd name="connsiteY3" fmla="*/ 370961 h 1583637"/>
                    <a:gd name="connsiteX4" fmla="*/ 1393012 w 1583637"/>
                    <a:gd name="connsiteY4" fmla="*/ 592241 h 1583637"/>
                    <a:gd name="connsiteX5" fmla="*/ 1553818 w 1583637"/>
                    <a:gd name="connsiteY5" fmla="*/ 592237 h 1583637"/>
                    <a:gd name="connsiteX6" fmla="*/ 1576125 w 1583637"/>
                    <a:gd name="connsiteY6" fmla="*/ 718748 h 1583637"/>
                    <a:gd name="connsiteX7" fmla="*/ 1425015 w 1583637"/>
                    <a:gd name="connsiteY7" fmla="*/ 773743 h 1583637"/>
                    <a:gd name="connsiteX8" fmla="*/ 1380646 w 1583637"/>
                    <a:gd name="connsiteY8" fmla="*/ 1025372 h 1583637"/>
                    <a:gd name="connsiteX9" fmla="*/ 1503833 w 1583637"/>
                    <a:gd name="connsiteY9" fmla="*/ 1128733 h 1583637"/>
                    <a:gd name="connsiteX10" fmla="*/ 1439602 w 1583637"/>
                    <a:gd name="connsiteY10" fmla="*/ 1239984 h 1583637"/>
                    <a:gd name="connsiteX11" fmla="*/ 1288495 w 1583637"/>
                    <a:gd name="connsiteY11" fmla="*/ 1184982 h 1583637"/>
                    <a:gd name="connsiteX12" fmla="*/ 1092761 w 1583637"/>
                    <a:gd name="connsiteY12" fmla="*/ 1349222 h 1583637"/>
                    <a:gd name="connsiteX13" fmla="*/ 1120689 w 1583637"/>
                    <a:gd name="connsiteY13" fmla="*/ 1507584 h 1583637"/>
                    <a:gd name="connsiteX14" fmla="*/ 999974 w 1583637"/>
                    <a:gd name="connsiteY14" fmla="*/ 1551521 h 1583637"/>
                    <a:gd name="connsiteX15" fmla="*/ 919574 w 1583637"/>
                    <a:gd name="connsiteY15" fmla="*/ 1412257 h 1583637"/>
                    <a:gd name="connsiteX16" fmla="*/ 664062 w 1583637"/>
                    <a:gd name="connsiteY16" fmla="*/ 1412257 h 1583637"/>
                    <a:gd name="connsiteX17" fmla="*/ 583663 w 1583637"/>
                    <a:gd name="connsiteY17" fmla="*/ 1551521 h 1583637"/>
                    <a:gd name="connsiteX18" fmla="*/ 462948 w 1583637"/>
                    <a:gd name="connsiteY18" fmla="*/ 1507584 h 1583637"/>
                    <a:gd name="connsiteX19" fmla="*/ 490876 w 1583637"/>
                    <a:gd name="connsiteY19" fmla="*/ 1349222 h 1583637"/>
                    <a:gd name="connsiteX20" fmla="*/ 295142 w 1583637"/>
                    <a:gd name="connsiteY20" fmla="*/ 1184981 h 1583637"/>
                    <a:gd name="connsiteX21" fmla="*/ 144035 w 1583637"/>
                    <a:gd name="connsiteY21" fmla="*/ 1239984 h 1583637"/>
                    <a:gd name="connsiteX22" fmla="*/ 79804 w 1583637"/>
                    <a:gd name="connsiteY22" fmla="*/ 1128733 h 1583637"/>
                    <a:gd name="connsiteX23" fmla="*/ 202991 w 1583637"/>
                    <a:gd name="connsiteY23" fmla="*/ 1025372 h 1583637"/>
                    <a:gd name="connsiteX24" fmla="*/ 158622 w 1583637"/>
                    <a:gd name="connsiteY24" fmla="*/ 773743 h 1583637"/>
                    <a:gd name="connsiteX25" fmla="*/ 7512 w 1583637"/>
                    <a:gd name="connsiteY25" fmla="*/ 718748 h 1583637"/>
                    <a:gd name="connsiteX26" fmla="*/ 29819 w 1583637"/>
                    <a:gd name="connsiteY26" fmla="*/ 592237 h 1583637"/>
                    <a:gd name="connsiteX27" fmla="*/ 190625 w 1583637"/>
                    <a:gd name="connsiteY27" fmla="*/ 592241 h 1583637"/>
                    <a:gd name="connsiteX28" fmla="*/ 318381 w 1583637"/>
                    <a:gd name="connsiteY28" fmla="*/ 370961 h 1583637"/>
                    <a:gd name="connsiteX29" fmla="*/ 237974 w 1583637"/>
                    <a:gd name="connsiteY29" fmla="*/ 231701 h 1583637"/>
                    <a:gd name="connsiteX30" fmla="*/ 336381 w 1583637"/>
                    <a:gd name="connsiteY30" fmla="*/ 149126 h 1583637"/>
                    <a:gd name="connsiteX31" fmla="*/ 459563 w 1583637"/>
                    <a:gd name="connsiteY31" fmla="*/ 252493 h 1583637"/>
                    <a:gd name="connsiteX32" fmla="*/ 699666 w 1583637"/>
                    <a:gd name="connsiteY32" fmla="*/ 165103 h 1583637"/>
                    <a:gd name="connsiteX33" fmla="*/ 727586 w 1583637"/>
                    <a:gd name="connsiteY33" fmla="*/ 6739 h 1583637"/>
                    <a:gd name="connsiteX34" fmla="*/ 856051 w 1583637"/>
                    <a:gd name="connsiteY34" fmla="*/ 6739 h 1583637"/>
                    <a:gd name="connsiteX35" fmla="*/ 883970 w 1583637"/>
                    <a:gd name="connsiteY35" fmla="*/ 165102 h 1583637"/>
                    <a:gd name="connsiteX36" fmla="*/ 1124073 w 1583637"/>
                    <a:gd name="connsiteY36" fmla="*/ 252493 h 1583637"/>
                    <a:gd name="connsiteX37" fmla="*/ 1124074 w 1583637"/>
                    <a:gd name="connsiteY37" fmla="*/ 252493 h 15836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</a:cxnLst>
                  <a:rect l="l" t="t" r="r" b="b"/>
                  <a:pathLst>
                    <a:path w="1583637" h="1583637">
                      <a:moveTo>
                        <a:pt x="1124074" y="252493"/>
                      </a:moveTo>
                      <a:lnTo>
                        <a:pt x="1247256" y="149126"/>
                      </a:lnTo>
                      <a:lnTo>
                        <a:pt x="1345663" y="231701"/>
                      </a:lnTo>
                      <a:lnTo>
                        <a:pt x="1265256" y="370961"/>
                      </a:lnTo>
                      <a:cubicBezTo>
                        <a:pt x="1322430" y="435278"/>
                        <a:pt x="1365899" y="510569"/>
                        <a:pt x="1393012" y="592241"/>
                      </a:cubicBezTo>
                      <a:lnTo>
                        <a:pt x="1553818" y="592237"/>
                      </a:lnTo>
                      <a:lnTo>
                        <a:pt x="1576125" y="718748"/>
                      </a:lnTo>
                      <a:lnTo>
                        <a:pt x="1425015" y="773743"/>
                      </a:lnTo>
                      <a:cubicBezTo>
                        <a:pt x="1427471" y="859762"/>
                        <a:pt x="1412374" y="945380"/>
                        <a:pt x="1380646" y="1025372"/>
                      </a:cubicBezTo>
                      <a:lnTo>
                        <a:pt x="1503833" y="1128733"/>
                      </a:lnTo>
                      <a:lnTo>
                        <a:pt x="1439602" y="1239984"/>
                      </a:lnTo>
                      <a:lnTo>
                        <a:pt x="1288495" y="1184982"/>
                      </a:lnTo>
                      <a:cubicBezTo>
                        <a:pt x="1235084" y="1252456"/>
                        <a:pt x="1168484" y="1308339"/>
                        <a:pt x="1092761" y="1349222"/>
                      </a:cubicBezTo>
                      <a:lnTo>
                        <a:pt x="1120689" y="1507584"/>
                      </a:lnTo>
                      <a:lnTo>
                        <a:pt x="999974" y="1551521"/>
                      </a:lnTo>
                      <a:lnTo>
                        <a:pt x="919574" y="1412257"/>
                      </a:lnTo>
                      <a:cubicBezTo>
                        <a:pt x="835287" y="1429613"/>
                        <a:pt x="748348" y="1429613"/>
                        <a:pt x="664062" y="1412257"/>
                      </a:cubicBezTo>
                      <a:lnTo>
                        <a:pt x="583663" y="1551521"/>
                      </a:lnTo>
                      <a:lnTo>
                        <a:pt x="462948" y="1507584"/>
                      </a:lnTo>
                      <a:lnTo>
                        <a:pt x="490876" y="1349222"/>
                      </a:lnTo>
                      <a:cubicBezTo>
                        <a:pt x="415153" y="1308339"/>
                        <a:pt x="348553" y="1252455"/>
                        <a:pt x="295142" y="1184981"/>
                      </a:cubicBezTo>
                      <a:lnTo>
                        <a:pt x="144035" y="1239984"/>
                      </a:lnTo>
                      <a:lnTo>
                        <a:pt x="79804" y="1128733"/>
                      </a:lnTo>
                      <a:lnTo>
                        <a:pt x="202991" y="1025372"/>
                      </a:lnTo>
                      <a:cubicBezTo>
                        <a:pt x="171263" y="945380"/>
                        <a:pt x="156166" y="859762"/>
                        <a:pt x="158622" y="773743"/>
                      </a:cubicBezTo>
                      <a:lnTo>
                        <a:pt x="7512" y="718748"/>
                      </a:lnTo>
                      <a:lnTo>
                        <a:pt x="29819" y="592237"/>
                      </a:lnTo>
                      <a:lnTo>
                        <a:pt x="190625" y="592241"/>
                      </a:lnTo>
                      <a:cubicBezTo>
                        <a:pt x="217738" y="510569"/>
                        <a:pt x="261208" y="435277"/>
                        <a:pt x="318381" y="370961"/>
                      </a:cubicBezTo>
                      <a:lnTo>
                        <a:pt x="237974" y="231701"/>
                      </a:lnTo>
                      <a:lnTo>
                        <a:pt x="336381" y="149126"/>
                      </a:lnTo>
                      <a:lnTo>
                        <a:pt x="459563" y="252493"/>
                      </a:lnTo>
                      <a:cubicBezTo>
                        <a:pt x="532831" y="207356"/>
                        <a:pt x="614527" y="177621"/>
                        <a:pt x="699666" y="165103"/>
                      </a:cubicBezTo>
                      <a:lnTo>
                        <a:pt x="727586" y="6739"/>
                      </a:lnTo>
                      <a:lnTo>
                        <a:pt x="856051" y="6739"/>
                      </a:lnTo>
                      <a:lnTo>
                        <a:pt x="883970" y="165102"/>
                      </a:lnTo>
                      <a:cubicBezTo>
                        <a:pt x="969110" y="177621"/>
                        <a:pt x="1050806" y="207356"/>
                        <a:pt x="1124073" y="252493"/>
                      </a:cubicBezTo>
                      <a:lnTo>
                        <a:pt x="1124074" y="25249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íśḷïḍê"/>
                <p:cNvSpPr/>
                <p:nvPr/>
              </p:nvSpPr>
              <p:spPr>
                <a:xfrm>
                  <a:off x="1376346" y="1909439"/>
                  <a:ext cx="1382568" cy="1382568"/>
                </a:xfrm>
                <a:prstGeom prst="ellipse">
                  <a:avLst/>
                </a:prstGeom>
                <a:grp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" name="îṩḻïḍê"/>
              <p:cNvSpPr/>
              <p:nvPr/>
            </p:nvSpPr>
            <p:spPr>
              <a:xfrm>
                <a:off x="1307468" y="3117751"/>
                <a:ext cx="1758424" cy="1758424"/>
              </a:xfrm>
              <a:prstGeom prst="arc">
                <a:avLst>
                  <a:gd name="adj1" fmla="val 11101589"/>
                  <a:gd name="adj2" fmla="val 18700949"/>
                </a:avLst>
              </a:prstGeom>
              <a:ln w="28575" cap="rnd">
                <a:prstDash val="sysDot"/>
                <a:headEnd type="none" w="med" len="med"/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25" name="iŝlîďè"/>
            <p:cNvSpPr>
              <a:spLocks/>
            </p:cNvSpPr>
            <p:nvPr/>
          </p:nvSpPr>
          <p:spPr bwMode="auto">
            <a:xfrm>
              <a:off x="2029648" y="3889147"/>
              <a:ext cx="492247" cy="4650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53" y="6"/>
                </a:cxn>
                <a:cxn ang="0">
                  <a:pos x="15" y="27"/>
                </a:cxn>
                <a:cxn ang="0">
                  <a:pos x="13" y="28"/>
                </a:cxn>
                <a:cxn ang="0">
                  <a:pos x="5" y="68"/>
                </a:cxn>
                <a:cxn ang="0">
                  <a:pos x="56" y="50"/>
                </a:cxn>
                <a:cxn ang="0">
                  <a:pos x="62" y="71"/>
                </a:cxn>
                <a:cxn ang="0">
                  <a:pos x="59" y="74"/>
                </a:cxn>
                <a:cxn ang="0">
                  <a:pos x="0" y="74"/>
                </a:cxn>
                <a:cxn ang="0">
                  <a:pos x="0" y="25"/>
                </a:cxn>
                <a:cxn ang="0">
                  <a:pos x="0" y="24"/>
                </a:cxn>
                <a:cxn ang="0">
                  <a:pos x="13" y="0"/>
                </a:cxn>
                <a:cxn ang="0">
                  <a:pos x="9" y="50"/>
                </a:cxn>
                <a:cxn ang="0">
                  <a:pos x="16" y="45"/>
                </a:cxn>
                <a:cxn ang="0">
                  <a:pos x="18" y="56"/>
                </a:cxn>
                <a:cxn ang="0">
                  <a:pos x="18" y="60"/>
                </a:cxn>
                <a:cxn ang="0">
                  <a:pos x="28" y="61"/>
                </a:cxn>
                <a:cxn ang="0">
                  <a:pos x="39" y="63"/>
                </a:cxn>
                <a:cxn ang="0">
                  <a:pos x="32" y="58"/>
                </a:cxn>
                <a:cxn ang="0">
                  <a:pos x="26" y="58"/>
                </a:cxn>
                <a:cxn ang="0">
                  <a:pos x="26" y="56"/>
                </a:cxn>
                <a:cxn ang="0">
                  <a:pos x="29" y="47"/>
                </a:cxn>
                <a:cxn ang="0">
                  <a:pos x="19" y="51"/>
                </a:cxn>
                <a:cxn ang="0">
                  <a:pos x="20" y="42"/>
                </a:cxn>
                <a:cxn ang="0">
                  <a:pos x="15" y="8"/>
                </a:cxn>
                <a:cxn ang="0">
                  <a:pos x="12" y="25"/>
                </a:cxn>
                <a:cxn ang="0">
                  <a:pos x="41" y="40"/>
                </a:cxn>
                <a:cxn ang="0">
                  <a:pos x="40" y="52"/>
                </a:cxn>
                <a:cxn ang="0">
                  <a:pos x="41" y="57"/>
                </a:cxn>
                <a:cxn ang="0">
                  <a:pos x="44" y="55"/>
                </a:cxn>
                <a:cxn ang="0">
                  <a:pos x="41" y="40"/>
                </a:cxn>
                <a:cxn ang="0">
                  <a:pos x="70" y="9"/>
                </a:cxn>
                <a:cxn ang="0">
                  <a:pos x="60" y="9"/>
                </a:cxn>
                <a:cxn ang="0">
                  <a:pos x="71" y="16"/>
                </a:cxn>
                <a:cxn ang="0">
                  <a:pos x="64" y="34"/>
                </a:cxn>
                <a:cxn ang="0">
                  <a:pos x="77" y="16"/>
                </a:cxn>
                <a:cxn ang="0">
                  <a:pos x="76" y="14"/>
                </a:cxn>
                <a:cxn ang="0">
                  <a:pos x="58" y="11"/>
                </a:cxn>
                <a:cxn ang="0">
                  <a:pos x="54" y="44"/>
                </a:cxn>
                <a:cxn ang="0">
                  <a:pos x="58" y="11"/>
                </a:cxn>
              </a:cxnLst>
              <a:rect l="0" t="0" r="r" b="b"/>
              <a:pathLst>
                <a:path w="78" h="74">
                  <a:moveTo>
                    <a:pt x="15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53" y="6"/>
                    <a:pt x="53" y="6"/>
                    <a:pt x="53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5" y="27"/>
                    <a:pt x="5" y="27"/>
                    <a:pt x="5" y="27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6" y="50"/>
                    <a:pt x="56" y="50"/>
                    <a:pt x="56" y="50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62" y="71"/>
                    <a:pt x="62" y="71"/>
                    <a:pt x="62" y="71"/>
                  </a:cubicBezTo>
                  <a:cubicBezTo>
                    <a:pt x="62" y="74"/>
                    <a:pt x="62" y="74"/>
                    <a:pt x="62" y="74"/>
                  </a:cubicBezTo>
                  <a:cubicBezTo>
                    <a:pt x="59" y="74"/>
                    <a:pt x="59" y="74"/>
                    <a:pt x="59" y="74"/>
                  </a:cubicBezTo>
                  <a:cubicBezTo>
                    <a:pt x="3" y="74"/>
                    <a:pt x="3" y="74"/>
                    <a:pt x="3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5" y="0"/>
                    <a:pt x="15" y="0"/>
                  </a:cubicBezTo>
                  <a:close/>
                  <a:moveTo>
                    <a:pt x="9" y="50"/>
                  </a:moveTo>
                  <a:cubicBezTo>
                    <a:pt x="13" y="52"/>
                    <a:pt x="13" y="52"/>
                    <a:pt x="13" y="52"/>
                  </a:cubicBezTo>
                  <a:cubicBezTo>
                    <a:pt x="13" y="51"/>
                    <a:pt x="16" y="42"/>
                    <a:pt x="16" y="45"/>
                  </a:cubicBezTo>
                  <a:cubicBezTo>
                    <a:pt x="16" y="48"/>
                    <a:pt x="14" y="52"/>
                    <a:pt x="15" y="54"/>
                  </a:cubicBezTo>
                  <a:cubicBezTo>
                    <a:pt x="15" y="56"/>
                    <a:pt x="16" y="57"/>
                    <a:pt x="18" y="56"/>
                  </a:cubicBezTo>
                  <a:cubicBezTo>
                    <a:pt x="19" y="56"/>
                    <a:pt x="20" y="55"/>
                    <a:pt x="21" y="55"/>
                  </a:cubicBezTo>
                  <a:cubicBezTo>
                    <a:pt x="20" y="57"/>
                    <a:pt x="18" y="58"/>
                    <a:pt x="18" y="60"/>
                  </a:cubicBezTo>
                  <a:cubicBezTo>
                    <a:pt x="17" y="62"/>
                    <a:pt x="18" y="63"/>
                    <a:pt x="20" y="64"/>
                  </a:cubicBezTo>
                  <a:cubicBezTo>
                    <a:pt x="23" y="65"/>
                    <a:pt x="26" y="63"/>
                    <a:pt x="28" y="61"/>
                  </a:cubicBezTo>
                  <a:cubicBezTo>
                    <a:pt x="28" y="61"/>
                    <a:pt x="28" y="61"/>
                    <a:pt x="29" y="61"/>
                  </a:cubicBezTo>
                  <a:cubicBezTo>
                    <a:pt x="31" y="64"/>
                    <a:pt x="39" y="63"/>
                    <a:pt x="39" y="63"/>
                  </a:cubicBezTo>
                  <a:cubicBezTo>
                    <a:pt x="39" y="59"/>
                    <a:pt x="39" y="59"/>
                    <a:pt x="39" y="59"/>
                  </a:cubicBezTo>
                  <a:cubicBezTo>
                    <a:pt x="39" y="59"/>
                    <a:pt x="32" y="60"/>
                    <a:pt x="32" y="58"/>
                  </a:cubicBezTo>
                  <a:cubicBezTo>
                    <a:pt x="32" y="56"/>
                    <a:pt x="30" y="56"/>
                    <a:pt x="29" y="56"/>
                  </a:cubicBezTo>
                  <a:cubicBezTo>
                    <a:pt x="28" y="56"/>
                    <a:pt x="27" y="57"/>
                    <a:pt x="26" y="58"/>
                  </a:cubicBezTo>
                  <a:cubicBezTo>
                    <a:pt x="25" y="58"/>
                    <a:pt x="23" y="59"/>
                    <a:pt x="22" y="60"/>
                  </a:cubicBezTo>
                  <a:cubicBezTo>
                    <a:pt x="23" y="59"/>
                    <a:pt x="25" y="57"/>
                    <a:pt x="26" y="56"/>
                  </a:cubicBezTo>
                  <a:cubicBezTo>
                    <a:pt x="28" y="53"/>
                    <a:pt x="30" y="51"/>
                    <a:pt x="30" y="50"/>
                  </a:cubicBezTo>
                  <a:cubicBezTo>
                    <a:pt x="31" y="48"/>
                    <a:pt x="30" y="47"/>
                    <a:pt x="29" y="47"/>
                  </a:cubicBezTo>
                  <a:cubicBezTo>
                    <a:pt x="27" y="46"/>
                    <a:pt x="25" y="48"/>
                    <a:pt x="22" y="49"/>
                  </a:cubicBezTo>
                  <a:cubicBezTo>
                    <a:pt x="21" y="50"/>
                    <a:pt x="20" y="51"/>
                    <a:pt x="19" y="51"/>
                  </a:cubicBezTo>
                  <a:cubicBezTo>
                    <a:pt x="19" y="50"/>
                    <a:pt x="19" y="47"/>
                    <a:pt x="20" y="45"/>
                  </a:cubicBezTo>
                  <a:cubicBezTo>
                    <a:pt x="20" y="44"/>
                    <a:pt x="20" y="42"/>
                    <a:pt x="20" y="42"/>
                  </a:cubicBezTo>
                  <a:cubicBezTo>
                    <a:pt x="23" y="25"/>
                    <a:pt x="9" y="50"/>
                    <a:pt x="9" y="50"/>
                  </a:cubicBezTo>
                  <a:close/>
                  <a:moveTo>
                    <a:pt x="15" y="8"/>
                  </a:moveTo>
                  <a:cubicBezTo>
                    <a:pt x="6" y="24"/>
                    <a:pt x="6" y="24"/>
                    <a:pt x="6" y="24"/>
                  </a:cubicBezTo>
                  <a:cubicBezTo>
                    <a:pt x="12" y="25"/>
                    <a:pt x="12" y="25"/>
                    <a:pt x="12" y="25"/>
                  </a:cubicBezTo>
                  <a:cubicBezTo>
                    <a:pt x="15" y="8"/>
                    <a:pt x="15" y="8"/>
                    <a:pt x="15" y="8"/>
                  </a:cubicBezTo>
                  <a:close/>
                  <a:moveTo>
                    <a:pt x="41" y="40"/>
                  </a:moveTo>
                  <a:cubicBezTo>
                    <a:pt x="39" y="52"/>
                    <a:pt x="39" y="52"/>
                    <a:pt x="39" y="52"/>
                  </a:cubicBezTo>
                  <a:cubicBezTo>
                    <a:pt x="40" y="52"/>
                    <a:pt x="40" y="52"/>
                    <a:pt x="40" y="52"/>
                  </a:cubicBezTo>
                  <a:cubicBezTo>
                    <a:pt x="39" y="56"/>
                    <a:pt x="39" y="56"/>
                    <a:pt x="39" y="56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43" y="54"/>
                    <a:pt x="43" y="54"/>
                    <a:pt x="43" y="54"/>
                  </a:cubicBezTo>
                  <a:cubicBezTo>
                    <a:pt x="44" y="55"/>
                    <a:pt x="44" y="55"/>
                    <a:pt x="44" y="55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41" y="40"/>
                    <a:pt x="41" y="40"/>
                    <a:pt x="41" y="40"/>
                  </a:cubicBezTo>
                  <a:close/>
                  <a:moveTo>
                    <a:pt x="71" y="10"/>
                  </a:moveTo>
                  <a:cubicBezTo>
                    <a:pt x="70" y="9"/>
                    <a:pt x="70" y="9"/>
                    <a:pt x="70" y="9"/>
                  </a:cubicBezTo>
                  <a:cubicBezTo>
                    <a:pt x="66" y="6"/>
                    <a:pt x="66" y="6"/>
                    <a:pt x="66" y="6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65" y="12"/>
                    <a:pt x="65" y="12"/>
                    <a:pt x="65" y="12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3" y="17"/>
                    <a:pt x="73" y="17"/>
                    <a:pt x="73" y="17"/>
                  </a:cubicBezTo>
                  <a:cubicBezTo>
                    <a:pt x="71" y="23"/>
                    <a:pt x="68" y="29"/>
                    <a:pt x="64" y="34"/>
                  </a:cubicBezTo>
                  <a:cubicBezTo>
                    <a:pt x="67" y="37"/>
                    <a:pt x="67" y="37"/>
                    <a:pt x="67" y="37"/>
                  </a:cubicBezTo>
                  <a:cubicBezTo>
                    <a:pt x="72" y="31"/>
                    <a:pt x="76" y="24"/>
                    <a:pt x="77" y="16"/>
                  </a:cubicBezTo>
                  <a:cubicBezTo>
                    <a:pt x="78" y="15"/>
                    <a:pt x="78" y="15"/>
                    <a:pt x="78" y="15"/>
                  </a:cubicBezTo>
                  <a:cubicBezTo>
                    <a:pt x="76" y="14"/>
                    <a:pt x="76" y="14"/>
                    <a:pt x="76" y="14"/>
                  </a:cubicBezTo>
                  <a:cubicBezTo>
                    <a:pt x="71" y="10"/>
                    <a:pt x="71" y="10"/>
                    <a:pt x="71" y="10"/>
                  </a:cubicBezTo>
                  <a:close/>
                  <a:moveTo>
                    <a:pt x="58" y="11"/>
                  </a:moveTo>
                  <a:cubicBezTo>
                    <a:pt x="51" y="19"/>
                    <a:pt x="46" y="28"/>
                    <a:pt x="43" y="38"/>
                  </a:cubicBezTo>
                  <a:cubicBezTo>
                    <a:pt x="47" y="40"/>
                    <a:pt x="50" y="42"/>
                    <a:pt x="54" y="44"/>
                  </a:cubicBezTo>
                  <a:cubicBezTo>
                    <a:pt x="61" y="36"/>
                    <a:pt x="66" y="27"/>
                    <a:pt x="70" y="18"/>
                  </a:cubicBezTo>
                  <a:cubicBezTo>
                    <a:pt x="66" y="16"/>
                    <a:pt x="62" y="13"/>
                    <a:pt x="58" y="1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6582369" y="2065640"/>
            <a:ext cx="3996536" cy="802546"/>
            <a:chOff x="6582369" y="2065640"/>
            <a:chExt cx="3996536" cy="802546"/>
          </a:xfrm>
        </p:grpSpPr>
        <p:grpSp>
          <p:nvGrpSpPr>
            <p:cNvPr id="4" name="íṩḻîḓè"/>
            <p:cNvGrpSpPr/>
            <p:nvPr/>
          </p:nvGrpSpPr>
          <p:grpSpPr>
            <a:xfrm flipH="1">
              <a:off x="9914508" y="2134716"/>
              <a:ext cx="664397" cy="664395"/>
              <a:chOff x="953424" y="1486519"/>
              <a:chExt cx="2228412" cy="2228408"/>
            </a:xfrm>
            <a:solidFill>
              <a:schemeClr val="accent1"/>
            </a:solidFill>
          </p:grpSpPr>
          <p:sp>
            <p:nvSpPr>
              <p:cNvPr id="36" name="ïṧľíḓè"/>
              <p:cNvSpPr/>
              <p:nvPr/>
            </p:nvSpPr>
            <p:spPr>
              <a:xfrm>
                <a:off x="953424" y="1486519"/>
                <a:ext cx="2228412" cy="2228408"/>
              </a:xfrm>
              <a:custGeom>
                <a:avLst/>
                <a:gdLst>
                  <a:gd name="connsiteX0" fmla="*/ 1124074 w 1583637"/>
                  <a:gd name="connsiteY0" fmla="*/ 252493 h 1583637"/>
                  <a:gd name="connsiteX1" fmla="*/ 1247256 w 1583637"/>
                  <a:gd name="connsiteY1" fmla="*/ 149126 h 1583637"/>
                  <a:gd name="connsiteX2" fmla="*/ 1345663 w 1583637"/>
                  <a:gd name="connsiteY2" fmla="*/ 231701 h 1583637"/>
                  <a:gd name="connsiteX3" fmla="*/ 1265256 w 1583637"/>
                  <a:gd name="connsiteY3" fmla="*/ 370961 h 1583637"/>
                  <a:gd name="connsiteX4" fmla="*/ 1393012 w 1583637"/>
                  <a:gd name="connsiteY4" fmla="*/ 592241 h 1583637"/>
                  <a:gd name="connsiteX5" fmla="*/ 1553818 w 1583637"/>
                  <a:gd name="connsiteY5" fmla="*/ 592237 h 1583637"/>
                  <a:gd name="connsiteX6" fmla="*/ 1576125 w 1583637"/>
                  <a:gd name="connsiteY6" fmla="*/ 718748 h 1583637"/>
                  <a:gd name="connsiteX7" fmla="*/ 1425015 w 1583637"/>
                  <a:gd name="connsiteY7" fmla="*/ 773743 h 1583637"/>
                  <a:gd name="connsiteX8" fmla="*/ 1380646 w 1583637"/>
                  <a:gd name="connsiteY8" fmla="*/ 1025372 h 1583637"/>
                  <a:gd name="connsiteX9" fmla="*/ 1503833 w 1583637"/>
                  <a:gd name="connsiteY9" fmla="*/ 1128733 h 1583637"/>
                  <a:gd name="connsiteX10" fmla="*/ 1439602 w 1583637"/>
                  <a:gd name="connsiteY10" fmla="*/ 1239984 h 1583637"/>
                  <a:gd name="connsiteX11" fmla="*/ 1288495 w 1583637"/>
                  <a:gd name="connsiteY11" fmla="*/ 1184982 h 1583637"/>
                  <a:gd name="connsiteX12" fmla="*/ 1092761 w 1583637"/>
                  <a:gd name="connsiteY12" fmla="*/ 1349222 h 1583637"/>
                  <a:gd name="connsiteX13" fmla="*/ 1120689 w 1583637"/>
                  <a:gd name="connsiteY13" fmla="*/ 1507584 h 1583637"/>
                  <a:gd name="connsiteX14" fmla="*/ 999974 w 1583637"/>
                  <a:gd name="connsiteY14" fmla="*/ 1551521 h 1583637"/>
                  <a:gd name="connsiteX15" fmla="*/ 919574 w 1583637"/>
                  <a:gd name="connsiteY15" fmla="*/ 1412257 h 1583637"/>
                  <a:gd name="connsiteX16" fmla="*/ 664062 w 1583637"/>
                  <a:gd name="connsiteY16" fmla="*/ 1412257 h 1583637"/>
                  <a:gd name="connsiteX17" fmla="*/ 583663 w 1583637"/>
                  <a:gd name="connsiteY17" fmla="*/ 1551521 h 1583637"/>
                  <a:gd name="connsiteX18" fmla="*/ 462948 w 1583637"/>
                  <a:gd name="connsiteY18" fmla="*/ 1507584 h 1583637"/>
                  <a:gd name="connsiteX19" fmla="*/ 490876 w 1583637"/>
                  <a:gd name="connsiteY19" fmla="*/ 1349222 h 1583637"/>
                  <a:gd name="connsiteX20" fmla="*/ 295142 w 1583637"/>
                  <a:gd name="connsiteY20" fmla="*/ 1184981 h 1583637"/>
                  <a:gd name="connsiteX21" fmla="*/ 144035 w 1583637"/>
                  <a:gd name="connsiteY21" fmla="*/ 1239984 h 1583637"/>
                  <a:gd name="connsiteX22" fmla="*/ 79804 w 1583637"/>
                  <a:gd name="connsiteY22" fmla="*/ 1128733 h 1583637"/>
                  <a:gd name="connsiteX23" fmla="*/ 202991 w 1583637"/>
                  <a:gd name="connsiteY23" fmla="*/ 1025372 h 1583637"/>
                  <a:gd name="connsiteX24" fmla="*/ 158622 w 1583637"/>
                  <a:gd name="connsiteY24" fmla="*/ 773743 h 1583637"/>
                  <a:gd name="connsiteX25" fmla="*/ 7512 w 1583637"/>
                  <a:gd name="connsiteY25" fmla="*/ 718748 h 1583637"/>
                  <a:gd name="connsiteX26" fmla="*/ 29819 w 1583637"/>
                  <a:gd name="connsiteY26" fmla="*/ 592237 h 1583637"/>
                  <a:gd name="connsiteX27" fmla="*/ 190625 w 1583637"/>
                  <a:gd name="connsiteY27" fmla="*/ 592241 h 1583637"/>
                  <a:gd name="connsiteX28" fmla="*/ 318381 w 1583637"/>
                  <a:gd name="connsiteY28" fmla="*/ 370961 h 1583637"/>
                  <a:gd name="connsiteX29" fmla="*/ 237974 w 1583637"/>
                  <a:gd name="connsiteY29" fmla="*/ 231701 h 1583637"/>
                  <a:gd name="connsiteX30" fmla="*/ 336381 w 1583637"/>
                  <a:gd name="connsiteY30" fmla="*/ 149126 h 1583637"/>
                  <a:gd name="connsiteX31" fmla="*/ 459563 w 1583637"/>
                  <a:gd name="connsiteY31" fmla="*/ 252493 h 1583637"/>
                  <a:gd name="connsiteX32" fmla="*/ 699666 w 1583637"/>
                  <a:gd name="connsiteY32" fmla="*/ 165103 h 1583637"/>
                  <a:gd name="connsiteX33" fmla="*/ 727586 w 1583637"/>
                  <a:gd name="connsiteY33" fmla="*/ 6739 h 1583637"/>
                  <a:gd name="connsiteX34" fmla="*/ 856051 w 1583637"/>
                  <a:gd name="connsiteY34" fmla="*/ 6739 h 1583637"/>
                  <a:gd name="connsiteX35" fmla="*/ 883970 w 1583637"/>
                  <a:gd name="connsiteY35" fmla="*/ 165102 h 1583637"/>
                  <a:gd name="connsiteX36" fmla="*/ 1124073 w 1583637"/>
                  <a:gd name="connsiteY36" fmla="*/ 252493 h 1583637"/>
                  <a:gd name="connsiteX37" fmla="*/ 1124074 w 1583637"/>
                  <a:gd name="connsiteY37" fmla="*/ 252493 h 1583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583637" h="1583637">
                    <a:moveTo>
                      <a:pt x="1124074" y="252493"/>
                    </a:moveTo>
                    <a:lnTo>
                      <a:pt x="1247256" y="149126"/>
                    </a:lnTo>
                    <a:lnTo>
                      <a:pt x="1345663" y="231701"/>
                    </a:lnTo>
                    <a:lnTo>
                      <a:pt x="1265256" y="370961"/>
                    </a:lnTo>
                    <a:cubicBezTo>
                      <a:pt x="1322430" y="435278"/>
                      <a:pt x="1365899" y="510569"/>
                      <a:pt x="1393012" y="592241"/>
                    </a:cubicBezTo>
                    <a:lnTo>
                      <a:pt x="1553818" y="592237"/>
                    </a:lnTo>
                    <a:lnTo>
                      <a:pt x="1576125" y="718748"/>
                    </a:lnTo>
                    <a:lnTo>
                      <a:pt x="1425015" y="773743"/>
                    </a:lnTo>
                    <a:cubicBezTo>
                      <a:pt x="1427471" y="859762"/>
                      <a:pt x="1412374" y="945380"/>
                      <a:pt x="1380646" y="1025372"/>
                    </a:cubicBezTo>
                    <a:lnTo>
                      <a:pt x="1503833" y="1128733"/>
                    </a:lnTo>
                    <a:lnTo>
                      <a:pt x="1439602" y="1239984"/>
                    </a:lnTo>
                    <a:lnTo>
                      <a:pt x="1288495" y="1184982"/>
                    </a:lnTo>
                    <a:cubicBezTo>
                      <a:pt x="1235084" y="1252456"/>
                      <a:pt x="1168484" y="1308339"/>
                      <a:pt x="1092761" y="1349222"/>
                    </a:cubicBezTo>
                    <a:lnTo>
                      <a:pt x="1120689" y="1507584"/>
                    </a:lnTo>
                    <a:lnTo>
                      <a:pt x="999974" y="1551521"/>
                    </a:lnTo>
                    <a:lnTo>
                      <a:pt x="919574" y="1412257"/>
                    </a:lnTo>
                    <a:cubicBezTo>
                      <a:pt x="835287" y="1429613"/>
                      <a:pt x="748348" y="1429613"/>
                      <a:pt x="664062" y="1412257"/>
                    </a:cubicBezTo>
                    <a:lnTo>
                      <a:pt x="583663" y="1551521"/>
                    </a:lnTo>
                    <a:lnTo>
                      <a:pt x="462948" y="1507584"/>
                    </a:lnTo>
                    <a:lnTo>
                      <a:pt x="490876" y="1349222"/>
                    </a:lnTo>
                    <a:cubicBezTo>
                      <a:pt x="415153" y="1308339"/>
                      <a:pt x="348553" y="1252455"/>
                      <a:pt x="295142" y="1184981"/>
                    </a:cubicBezTo>
                    <a:lnTo>
                      <a:pt x="144035" y="1239984"/>
                    </a:lnTo>
                    <a:lnTo>
                      <a:pt x="79804" y="1128733"/>
                    </a:lnTo>
                    <a:lnTo>
                      <a:pt x="202991" y="1025372"/>
                    </a:lnTo>
                    <a:cubicBezTo>
                      <a:pt x="171263" y="945380"/>
                      <a:pt x="156166" y="859762"/>
                      <a:pt x="158622" y="773743"/>
                    </a:cubicBezTo>
                    <a:lnTo>
                      <a:pt x="7512" y="718748"/>
                    </a:lnTo>
                    <a:lnTo>
                      <a:pt x="29819" y="592237"/>
                    </a:lnTo>
                    <a:lnTo>
                      <a:pt x="190625" y="592241"/>
                    </a:lnTo>
                    <a:cubicBezTo>
                      <a:pt x="217738" y="510569"/>
                      <a:pt x="261208" y="435277"/>
                      <a:pt x="318381" y="370961"/>
                    </a:cubicBezTo>
                    <a:lnTo>
                      <a:pt x="237974" y="231701"/>
                    </a:lnTo>
                    <a:lnTo>
                      <a:pt x="336381" y="149126"/>
                    </a:lnTo>
                    <a:lnTo>
                      <a:pt x="459563" y="252493"/>
                    </a:lnTo>
                    <a:cubicBezTo>
                      <a:pt x="532831" y="207356"/>
                      <a:pt x="614527" y="177621"/>
                      <a:pt x="699666" y="165103"/>
                    </a:cubicBezTo>
                    <a:lnTo>
                      <a:pt x="727586" y="6739"/>
                    </a:lnTo>
                    <a:lnTo>
                      <a:pt x="856051" y="6739"/>
                    </a:lnTo>
                    <a:lnTo>
                      <a:pt x="883970" y="165102"/>
                    </a:lnTo>
                    <a:cubicBezTo>
                      <a:pt x="969110" y="177621"/>
                      <a:pt x="1050806" y="207356"/>
                      <a:pt x="1124073" y="252493"/>
                    </a:cubicBezTo>
                    <a:lnTo>
                      <a:pt x="1124074" y="25249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7" name="ïśḻíḓé"/>
              <p:cNvSpPr/>
              <p:nvPr/>
            </p:nvSpPr>
            <p:spPr>
              <a:xfrm>
                <a:off x="1376346" y="1909439"/>
                <a:ext cx="1382568" cy="1382568"/>
              </a:xfrm>
              <a:prstGeom prst="ellipse">
                <a:avLst/>
              </a:pr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en-US" sz="1100" b="1">
                    <a:cs typeface="+mn-ea"/>
                    <a:sym typeface="+mn-lt"/>
                  </a:rPr>
                  <a:t>01</a:t>
                </a:r>
              </a:p>
            </p:txBody>
          </p:sp>
        </p:grpSp>
        <p:grpSp>
          <p:nvGrpSpPr>
            <p:cNvPr id="8" name="îṡḻîḓe"/>
            <p:cNvGrpSpPr/>
            <p:nvPr/>
          </p:nvGrpSpPr>
          <p:grpSpPr>
            <a:xfrm>
              <a:off x="6582369" y="2065640"/>
              <a:ext cx="3332140" cy="802546"/>
              <a:chOff x="793990" y="1227225"/>
              <a:chExt cx="2299240" cy="866137"/>
            </a:xfrm>
          </p:grpSpPr>
          <p:sp>
            <p:nvSpPr>
              <p:cNvPr id="15" name="ïsļïḓe"/>
              <p:cNvSpPr txBox="1">
                <a:spLocks/>
              </p:cNvSpPr>
              <p:nvPr/>
            </p:nvSpPr>
            <p:spPr bwMode="auto">
              <a:xfrm>
                <a:off x="793990" y="1227225"/>
                <a:ext cx="2299240" cy="309958"/>
              </a:xfrm>
              <a:prstGeom prst="rect">
                <a:avLst/>
              </a:prstGeom>
              <a:noFill/>
            </p:spPr>
            <p:txBody>
              <a:bodyPr wrap="none" lIns="0" tIns="0" rIns="360000" bIns="0" anchor="ctr" anchorCtr="0">
                <a:normAutofit lnSpcReduction="10000"/>
              </a:bodyPr>
              <a:lstStyle/>
              <a:p>
                <a:pPr algn="r" latinLnBrk="0"/>
                <a:r>
                  <a:rPr lang="en-US" altLang="zh-CN" sz="2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16" name="íṥlîḓé"/>
              <p:cNvSpPr txBox="1">
                <a:spLocks/>
              </p:cNvSpPr>
              <p:nvPr/>
            </p:nvSpPr>
            <p:spPr bwMode="auto">
              <a:xfrm>
                <a:off x="793990" y="1537183"/>
                <a:ext cx="2299240" cy="556179"/>
              </a:xfrm>
              <a:prstGeom prst="rect">
                <a:avLst/>
              </a:prstGeom>
              <a:noFill/>
            </p:spPr>
            <p:txBody>
              <a:bodyPr wrap="square" lIns="0" tIns="0" rIns="360000" bIns="0" anchor="ctr" anchorCtr="0">
                <a:normAutofit fontScale="92500" lnSpcReduction="100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</a:b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9" name="组合 48"/>
          <p:cNvGrpSpPr/>
          <p:nvPr/>
        </p:nvGrpSpPr>
        <p:grpSpPr>
          <a:xfrm>
            <a:off x="6582369" y="3441771"/>
            <a:ext cx="3996536" cy="802546"/>
            <a:chOff x="6582369" y="3441771"/>
            <a:chExt cx="3996536" cy="802546"/>
          </a:xfrm>
        </p:grpSpPr>
        <p:grpSp>
          <p:nvGrpSpPr>
            <p:cNvPr id="5" name="iś1íďe"/>
            <p:cNvGrpSpPr/>
            <p:nvPr/>
          </p:nvGrpSpPr>
          <p:grpSpPr>
            <a:xfrm flipH="1">
              <a:off x="9914508" y="3511003"/>
              <a:ext cx="664397" cy="664395"/>
              <a:chOff x="953424" y="1486519"/>
              <a:chExt cx="2228412" cy="2228408"/>
            </a:xfrm>
            <a:solidFill>
              <a:schemeClr val="accent2"/>
            </a:solidFill>
          </p:grpSpPr>
          <p:sp>
            <p:nvSpPr>
              <p:cNvPr id="34" name="ïṣ1ïḋè"/>
              <p:cNvSpPr/>
              <p:nvPr/>
            </p:nvSpPr>
            <p:spPr>
              <a:xfrm>
                <a:off x="953424" y="1486519"/>
                <a:ext cx="2228412" cy="2228408"/>
              </a:xfrm>
              <a:custGeom>
                <a:avLst/>
                <a:gdLst>
                  <a:gd name="connsiteX0" fmla="*/ 1124074 w 1583637"/>
                  <a:gd name="connsiteY0" fmla="*/ 252493 h 1583637"/>
                  <a:gd name="connsiteX1" fmla="*/ 1247256 w 1583637"/>
                  <a:gd name="connsiteY1" fmla="*/ 149126 h 1583637"/>
                  <a:gd name="connsiteX2" fmla="*/ 1345663 w 1583637"/>
                  <a:gd name="connsiteY2" fmla="*/ 231701 h 1583637"/>
                  <a:gd name="connsiteX3" fmla="*/ 1265256 w 1583637"/>
                  <a:gd name="connsiteY3" fmla="*/ 370961 h 1583637"/>
                  <a:gd name="connsiteX4" fmla="*/ 1393012 w 1583637"/>
                  <a:gd name="connsiteY4" fmla="*/ 592241 h 1583637"/>
                  <a:gd name="connsiteX5" fmla="*/ 1553818 w 1583637"/>
                  <a:gd name="connsiteY5" fmla="*/ 592237 h 1583637"/>
                  <a:gd name="connsiteX6" fmla="*/ 1576125 w 1583637"/>
                  <a:gd name="connsiteY6" fmla="*/ 718748 h 1583637"/>
                  <a:gd name="connsiteX7" fmla="*/ 1425015 w 1583637"/>
                  <a:gd name="connsiteY7" fmla="*/ 773743 h 1583637"/>
                  <a:gd name="connsiteX8" fmla="*/ 1380646 w 1583637"/>
                  <a:gd name="connsiteY8" fmla="*/ 1025372 h 1583637"/>
                  <a:gd name="connsiteX9" fmla="*/ 1503833 w 1583637"/>
                  <a:gd name="connsiteY9" fmla="*/ 1128733 h 1583637"/>
                  <a:gd name="connsiteX10" fmla="*/ 1439602 w 1583637"/>
                  <a:gd name="connsiteY10" fmla="*/ 1239984 h 1583637"/>
                  <a:gd name="connsiteX11" fmla="*/ 1288495 w 1583637"/>
                  <a:gd name="connsiteY11" fmla="*/ 1184982 h 1583637"/>
                  <a:gd name="connsiteX12" fmla="*/ 1092761 w 1583637"/>
                  <a:gd name="connsiteY12" fmla="*/ 1349222 h 1583637"/>
                  <a:gd name="connsiteX13" fmla="*/ 1120689 w 1583637"/>
                  <a:gd name="connsiteY13" fmla="*/ 1507584 h 1583637"/>
                  <a:gd name="connsiteX14" fmla="*/ 999974 w 1583637"/>
                  <a:gd name="connsiteY14" fmla="*/ 1551521 h 1583637"/>
                  <a:gd name="connsiteX15" fmla="*/ 919574 w 1583637"/>
                  <a:gd name="connsiteY15" fmla="*/ 1412257 h 1583637"/>
                  <a:gd name="connsiteX16" fmla="*/ 664062 w 1583637"/>
                  <a:gd name="connsiteY16" fmla="*/ 1412257 h 1583637"/>
                  <a:gd name="connsiteX17" fmla="*/ 583663 w 1583637"/>
                  <a:gd name="connsiteY17" fmla="*/ 1551521 h 1583637"/>
                  <a:gd name="connsiteX18" fmla="*/ 462948 w 1583637"/>
                  <a:gd name="connsiteY18" fmla="*/ 1507584 h 1583637"/>
                  <a:gd name="connsiteX19" fmla="*/ 490876 w 1583637"/>
                  <a:gd name="connsiteY19" fmla="*/ 1349222 h 1583637"/>
                  <a:gd name="connsiteX20" fmla="*/ 295142 w 1583637"/>
                  <a:gd name="connsiteY20" fmla="*/ 1184981 h 1583637"/>
                  <a:gd name="connsiteX21" fmla="*/ 144035 w 1583637"/>
                  <a:gd name="connsiteY21" fmla="*/ 1239984 h 1583637"/>
                  <a:gd name="connsiteX22" fmla="*/ 79804 w 1583637"/>
                  <a:gd name="connsiteY22" fmla="*/ 1128733 h 1583637"/>
                  <a:gd name="connsiteX23" fmla="*/ 202991 w 1583637"/>
                  <a:gd name="connsiteY23" fmla="*/ 1025372 h 1583637"/>
                  <a:gd name="connsiteX24" fmla="*/ 158622 w 1583637"/>
                  <a:gd name="connsiteY24" fmla="*/ 773743 h 1583637"/>
                  <a:gd name="connsiteX25" fmla="*/ 7512 w 1583637"/>
                  <a:gd name="connsiteY25" fmla="*/ 718748 h 1583637"/>
                  <a:gd name="connsiteX26" fmla="*/ 29819 w 1583637"/>
                  <a:gd name="connsiteY26" fmla="*/ 592237 h 1583637"/>
                  <a:gd name="connsiteX27" fmla="*/ 190625 w 1583637"/>
                  <a:gd name="connsiteY27" fmla="*/ 592241 h 1583637"/>
                  <a:gd name="connsiteX28" fmla="*/ 318381 w 1583637"/>
                  <a:gd name="connsiteY28" fmla="*/ 370961 h 1583637"/>
                  <a:gd name="connsiteX29" fmla="*/ 237974 w 1583637"/>
                  <a:gd name="connsiteY29" fmla="*/ 231701 h 1583637"/>
                  <a:gd name="connsiteX30" fmla="*/ 336381 w 1583637"/>
                  <a:gd name="connsiteY30" fmla="*/ 149126 h 1583637"/>
                  <a:gd name="connsiteX31" fmla="*/ 459563 w 1583637"/>
                  <a:gd name="connsiteY31" fmla="*/ 252493 h 1583637"/>
                  <a:gd name="connsiteX32" fmla="*/ 699666 w 1583637"/>
                  <a:gd name="connsiteY32" fmla="*/ 165103 h 1583637"/>
                  <a:gd name="connsiteX33" fmla="*/ 727586 w 1583637"/>
                  <a:gd name="connsiteY33" fmla="*/ 6739 h 1583637"/>
                  <a:gd name="connsiteX34" fmla="*/ 856051 w 1583637"/>
                  <a:gd name="connsiteY34" fmla="*/ 6739 h 1583637"/>
                  <a:gd name="connsiteX35" fmla="*/ 883970 w 1583637"/>
                  <a:gd name="connsiteY35" fmla="*/ 165102 h 1583637"/>
                  <a:gd name="connsiteX36" fmla="*/ 1124073 w 1583637"/>
                  <a:gd name="connsiteY36" fmla="*/ 252493 h 1583637"/>
                  <a:gd name="connsiteX37" fmla="*/ 1124074 w 1583637"/>
                  <a:gd name="connsiteY37" fmla="*/ 252493 h 1583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583637" h="1583637">
                    <a:moveTo>
                      <a:pt x="1124074" y="252493"/>
                    </a:moveTo>
                    <a:lnTo>
                      <a:pt x="1247256" y="149126"/>
                    </a:lnTo>
                    <a:lnTo>
                      <a:pt x="1345663" y="231701"/>
                    </a:lnTo>
                    <a:lnTo>
                      <a:pt x="1265256" y="370961"/>
                    </a:lnTo>
                    <a:cubicBezTo>
                      <a:pt x="1322430" y="435278"/>
                      <a:pt x="1365899" y="510569"/>
                      <a:pt x="1393012" y="592241"/>
                    </a:cubicBezTo>
                    <a:lnTo>
                      <a:pt x="1553818" y="592237"/>
                    </a:lnTo>
                    <a:lnTo>
                      <a:pt x="1576125" y="718748"/>
                    </a:lnTo>
                    <a:lnTo>
                      <a:pt x="1425015" y="773743"/>
                    </a:lnTo>
                    <a:cubicBezTo>
                      <a:pt x="1427471" y="859762"/>
                      <a:pt x="1412374" y="945380"/>
                      <a:pt x="1380646" y="1025372"/>
                    </a:cubicBezTo>
                    <a:lnTo>
                      <a:pt x="1503833" y="1128733"/>
                    </a:lnTo>
                    <a:lnTo>
                      <a:pt x="1439602" y="1239984"/>
                    </a:lnTo>
                    <a:lnTo>
                      <a:pt x="1288495" y="1184982"/>
                    </a:lnTo>
                    <a:cubicBezTo>
                      <a:pt x="1235084" y="1252456"/>
                      <a:pt x="1168484" y="1308339"/>
                      <a:pt x="1092761" y="1349222"/>
                    </a:cubicBezTo>
                    <a:lnTo>
                      <a:pt x="1120689" y="1507584"/>
                    </a:lnTo>
                    <a:lnTo>
                      <a:pt x="999974" y="1551521"/>
                    </a:lnTo>
                    <a:lnTo>
                      <a:pt x="919574" y="1412257"/>
                    </a:lnTo>
                    <a:cubicBezTo>
                      <a:pt x="835287" y="1429613"/>
                      <a:pt x="748348" y="1429613"/>
                      <a:pt x="664062" y="1412257"/>
                    </a:cubicBezTo>
                    <a:lnTo>
                      <a:pt x="583663" y="1551521"/>
                    </a:lnTo>
                    <a:lnTo>
                      <a:pt x="462948" y="1507584"/>
                    </a:lnTo>
                    <a:lnTo>
                      <a:pt x="490876" y="1349222"/>
                    </a:lnTo>
                    <a:cubicBezTo>
                      <a:pt x="415153" y="1308339"/>
                      <a:pt x="348553" y="1252455"/>
                      <a:pt x="295142" y="1184981"/>
                    </a:cubicBezTo>
                    <a:lnTo>
                      <a:pt x="144035" y="1239984"/>
                    </a:lnTo>
                    <a:lnTo>
                      <a:pt x="79804" y="1128733"/>
                    </a:lnTo>
                    <a:lnTo>
                      <a:pt x="202991" y="1025372"/>
                    </a:lnTo>
                    <a:cubicBezTo>
                      <a:pt x="171263" y="945380"/>
                      <a:pt x="156166" y="859762"/>
                      <a:pt x="158622" y="773743"/>
                    </a:cubicBezTo>
                    <a:lnTo>
                      <a:pt x="7512" y="718748"/>
                    </a:lnTo>
                    <a:lnTo>
                      <a:pt x="29819" y="592237"/>
                    </a:lnTo>
                    <a:lnTo>
                      <a:pt x="190625" y="592241"/>
                    </a:lnTo>
                    <a:cubicBezTo>
                      <a:pt x="217738" y="510569"/>
                      <a:pt x="261208" y="435277"/>
                      <a:pt x="318381" y="370961"/>
                    </a:cubicBezTo>
                    <a:lnTo>
                      <a:pt x="237974" y="231701"/>
                    </a:lnTo>
                    <a:lnTo>
                      <a:pt x="336381" y="149126"/>
                    </a:lnTo>
                    <a:lnTo>
                      <a:pt x="459563" y="252493"/>
                    </a:lnTo>
                    <a:cubicBezTo>
                      <a:pt x="532831" y="207356"/>
                      <a:pt x="614527" y="177621"/>
                      <a:pt x="699666" y="165103"/>
                    </a:cubicBezTo>
                    <a:lnTo>
                      <a:pt x="727586" y="6739"/>
                    </a:lnTo>
                    <a:lnTo>
                      <a:pt x="856051" y="6739"/>
                    </a:lnTo>
                    <a:lnTo>
                      <a:pt x="883970" y="165102"/>
                    </a:lnTo>
                    <a:cubicBezTo>
                      <a:pt x="969110" y="177621"/>
                      <a:pt x="1050806" y="207356"/>
                      <a:pt x="1124073" y="252493"/>
                    </a:cubicBezTo>
                    <a:lnTo>
                      <a:pt x="1124074" y="25249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5" name="îşļïde"/>
              <p:cNvSpPr/>
              <p:nvPr/>
            </p:nvSpPr>
            <p:spPr>
              <a:xfrm>
                <a:off x="1376346" y="1909439"/>
                <a:ext cx="1382568" cy="1382568"/>
              </a:xfrm>
              <a:prstGeom prst="ellipse">
                <a:avLst/>
              </a:pr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en-US" sz="1100" b="1" dirty="0">
                    <a:cs typeface="+mn-ea"/>
                    <a:sym typeface="+mn-lt"/>
                  </a:rPr>
                  <a:t>02</a:t>
                </a:r>
              </a:p>
            </p:txBody>
          </p:sp>
        </p:grpSp>
        <p:grpSp>
          <p:nvGrpSpPr>
            <p:cNvPr id="9" name="ïSlidé"/>
            <p:cNvGrpSpPr/>
            <p:nvPr/>
          </p:nvGrpSpPr>
          <p:grpSpPr>
            <a:xfrm>
              <a:off x="6582369" y="3441771"/>
              <a:ext cx="3332140" cy="802546"/>
              <a:chOff x="793990" y="1227225"/>
              <a:chExt cx="2299240" cy="866137"/>
            </a:xfrm>
          </p:grpSpPr>
          <p:sp>
            <p:nvSpPr>
              <p:cNvPr id="13" name="ïṩ1îḓe"/>
              <p:cNvSpPr txBox="1">
                <a:spLocks/>
              </p:cNvSpPr>
              <p:nvPr/>
            </p:nvSpPr>
            <p:spPr bwMode="auto">
              <a:xfrm>
                <a:off x="793990" y="1227225"/>
                <a:ext cx="2299240" cy="309958"/>
              </a:xfrm>
              <a:prstGeom prst="rect">
                <a:avLst/>
              </a:prstGeom>
              <a:noFill/>
            </p:spPr>
            <p:txBody>
              <a:bodyPr wrap="none" lIns="0" tIns="0" rIns="360000" bIns="0" anchor="ctr" anchorCtr="0">
                <a:normAutofit lnSpcReduction="10000"/>
              </a:bodyPr>
              <a:lstStyle/>
              <a:p>
                <a:pPr algn="r" latinLnBrk="0"/>
                <a:r>
                  <a:rPr lang="en-US" altLang="zh-CN" sz="2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14" name="ïṩļídé"/>
              <p:cNvSpPr txBox="1">
                <a:spLocks/>
              </p:cNvSpPr>
              <p:nvPr/>
            </p:nvSpPr>
            <p:spPr bwMode="auto">
              <a:xfrm>
                <a:off x="793990" y="1537183"/>
                <a:ext cx="2299240" cy="556179"/>
              </a:xfrm>
              <a:prstGeom prst="rect">
                <a:avLst/>
              </a:prstGeom>
              <a:noFill/>
            </p:spPr>
            <p:txBody>
              <a:bodyPr wrap="square" lIns="0" tIns="0" rIns="360000" bIns="0" anchor="ctr" anchorCtr="0">
                <a:normAutofit fontScale="92500" lnSpcReduction="100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</a:b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0" name="组合 49"/>
          <p:cNvGrpSpPr/>
          <p:nvPr/>
        </p:nvGrpSpPr>
        <p:grpSpPr>
          <a:xfrm>
            <a:off x="6582369" y="4818213"/>
            <a:ext cx="3996536" cy="802546"/>
            <a:chOff x="6582369" y="4818213"/>
            <a:chExt cx="3996536" cy="802546"/>
          </a:xfrm>
        </p:grpSpPr>
        <p:grpSp>
          <p:nvGrpSpPr>
            <p:cNvPr id="6" name="ïṥḻïďé"/>
            <p:cNvGrpSpPr/>
            <p:nvPr/>
          </p:nvGrpSpPr>
          <p:grpSpPr>
            <a:xfrm flipH="1">
              <a:off x="9914508" y="4887290"/>
              <a:ext cx="664397" cy="664395"/>
              <a:chOff x="953424" y="1486519"/>
              <a:chExt cx="2228412" cy="2228408"/>
            </a:xfrm>
            <a:solidFill>
              <a:schemeClr val="accent3"/>
            </a:solidFill>
          </p:grpSpPr>
          <p:sp>
            <p:nvSpPr>
              <p:cNvPr id="32" name="îšḻiḍè"/>
              <p:cNvSpPr/>
              <p:nvPr/>
            </p:nvSpPr>
            <p:spPr>
              <a:xfrm>
                <a:off x="953424" y="1486519"/>
                <a:ext cx="2228412" cy="2228408"/>
              </a:xfrm>
              <a:custGeom>
                <a:avLst/>
                <a:gdLst>
                  <a:gd name="connsiteX0" fmla="*/ 1124074 w 1583637"/>
                  <a:gd name="connsiteY0" fmla="*/ 252493 h 1583637"/>
                  <a:gd name="connsiteX1" fmla="*/ 1247256 w 1583637"/>
                  <a:gd name="connsiteY1" fmla="*/ 149126 h 1583637"/>
                  <a:gd name="connsiteX2" fmla="*/ 1345663 w 1583637"/>
                  <a:gd name="connsiteY2" fmla="*/ 231701 h 1583637"/>
                  <a:gd name="connsiteX3" fmla="*/ 1265256 w 1583637"/>
                  <a:gd name="connsiteY3" fmla="*/ 370961 h 1583637"/>
                  <a:gd name="connsiteX4" fmla="*/ 1393012 w 1583637"/>
                  <a:gd name="connsiteY4" fmla="*/ 592241 h 1583637"/>
                  <a:gd name="connsiteX5" fmla="*/ 1553818 w 1583637"/>
                  <a:gd name="connsiteY5" fmla="*/ 592237 h 1583637"/>
                  <a:gd name="connsiteX6" fmla="*/ 1576125 w 1583637"/>
                  <a:gd name="connsiteY6" fmla="*/ 718748 h 1583637"/>
                  <a:gd name="connsiteX7" fmla="*/ 1425015 w 1583637"/>
                  <a:gd name="connsiteY7" fmla="*/ 773743 h 1583637"/>
                  <a:gd name="connsiteX8" fmla="*/ 1380646 w 1583637"/>
                  <a:gd name="connsiteY8" fmla="*/ 1025372 h 1583637"/>
                  <a:gd name="connsiteX9" fmla="*/ 1503833 w 1583637"/>
                  <a:gd name="connsiteY9" fmla="*/ 1128733 h 1583637"/>
                  <a:gd name="connsiteX10" fmla="*/ 1439602 w 1583637"/>
                  <a:gd name="connsiteY10" fmla="*/ 1239984 h 1583637"/>
                  <a:gd name="connsiteX11" fmla="*/ 1288495 w 1583637"/>
                  <a:gd name="connsiteY11" fmla="*/ 1184982 h 1583637"/>
                  <a:gd name="connsiteX12" fmla="*/ 1092761 w 1583637"/>
                  <a:gd name="connsiteY12" fmla="*/ 1349222 h 1583637"/>
                  <a:gd name="connsiteX13" fmla="*/ 1120689 w 1583637"/>
                  <a:gd name="connsiteY13" fmla="*/ 1507584 h 1583637"/>
                  <a:gd name="connsiteX14" fmla="*/ 999974 w 1583637"/>
                  <a:gd name="connsiteY14" fmla="*/ 1551521 h 1583637"/>
                  <a:gd name="connsiteX15" fmla="*/ 919574 w 1583637"/>
                  <a:gd name="connsiteY15" fmla="*/ 1412257 h 1583637"/>
                  <a:gd name="connsiteX16" fmla="*/ 664062 w 1583637"/>
                  <a:gd name="connsiteY16" fmla="*/ 1412257 h 1583637"/>
                  <a:gd name="connsiteX17" fmla="*/ 583663 w 1583637"/>
                  <a:gd name="connsiteY17" fmla="*/ 1551521 h 1583637"/>
                  <a:gd name="connsiteX18" fmla="*/ 462948 w 1583637"/>
                  <a:gd name="connsiteY18" fmla="*/ 1507584 h 1583637"/>
                  <a:gd name="connsiteX19" fmla="*/ 490876 w 1583637"/>
                  <a:gd name="connsiteY19" fmla="*/ 1349222 h 1583637"/>
                  <a:gd name="connsiteX20" fmla="*/ 295142 w 1583637"/>
                  <a:gd name="connsiteY20" fmla="*/ 1184981 h 1583637"/>
                  <a:gd name="connsiteX21" fmla="*/ 144035 w 1583637"/>
                  <a:gd name="connsiteY21" fmla="*/ 1239984 h 1583637"/>
                  <a:gd name="connsiteX22" fmla="*/ 79804 w 1583637"/>
                  <a:gd name="connsiteY22" fmla="*/ 1128733 h 1583637"/>
                  <a:gd name="connsiteX23" fmla="*/ 202991 w 1583637"/>
                  <a:gd name="connsiteY23" fmla="*/ 1025372 h 1583637"/>
                  <a:gd name="connsiteX24" fmla="*/ 158622 w 1583637"/>
                  <a:gd name="connsiteY24" fmla="*/ 773743 h 1583637"/>
                  <a:gd name="connsiteX25" fmla="*/ 7512 w 1583637"/>
                  <a:gd name="connsiteY25" fmla="*/ 718748 h 1583637"/>
                  <a:gd name="connsiteX26" fmla="*/ 29819 w 1583637"/>
                  <a:gd name="connsiteY26" fmla="*/ 592237 h 1583637"/>
                  <a:gd name="connsiteX27" fmla="*/ 190625 w 1583637"/>
                  <a:gd name="connsiteY27" fmla="*/ 592241 h 1583637"/>
                  <a:gd name="connsiteX28" fmla="*/ 318381 w 1583637"/>
                  <a:gd name="connsiteY28" fmla="*/ 370961 h 1583637"/>
                  <a:gd name="connsiteX29" fmla="*/ 237974 w 1583637"/>
                  <a:gd name="connsiteY29" fmla="*/ 231701 h 1583637"/>
                  <a:gd name="connsiteX30" fmla="*/ 336381 w 1583637"/>
                  <a:gd name="connsiteY30" fmla="*/ 149126 h 1583637"/>
                  <a:gd name="connsiteX31" fmla="*/ 459563 w 1583637"/>
                  <a:gd name="connsiteY31" fmla="*/ 252493 h 1583637"/>
                  <a:gd name="connsiteX32" fmla="*/ 699666 w 1583637"/>
                  <a:gd name="connsiteY32" fmla="*/ 165103 h 1583637"/>
                  <a:gd name="connsiteX33" fmla="*/ 727586 w 1583637"/>
                  <a:gd name="connsiteY33" fmla="*/ 6739 h 1583637"/>
                  <a:gd name="connsiteX34" fmla="*/ 856051 w 1583637"/>
                  <a:gd name="connsiteY34" fmla="*/ 6739 h 1583637"/>
                  <a:gd name="connsiteX35" fmla="*/ 883970 w 1583637"/>
                  <a:gd name="connsiteY35" fmla="*/ 165102 h 1583637"/>
                  <a:gd name="connsiteX36" fmla="*/ 1124073 w 1583637"/>
                  <a:gd name="connsiteY36" fmla="*/ 252493 h 1583637"/>
                  <a:gd name="connsiteX37" fmla="*/ 1124074 w 1583637"/>
                  <a:gd name="connsiteY37" fmla="*/ 252493 h 1583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583637" h="1583637">
                    <a:moveTo>
                      <a:pt x="1124074" y="252493"/>
                    </a:moveTo>
                    <a:lnTo>
                      <a:pt x="1247256" y="149126"/>
                    </a:lnTo>
                    <a:lnTo>
                      <a:pt x="1345663" y="231701"/>
                    </a:lnTo>
                    <a:lnTo>
                      <a:pt x="1265256" y="370961"/>
                    </a:lnTo>
                    <a:cubicBezTo>
                      <a:pt x="1322430" y="435278"/>
                      <a:pt x="1365899" y="510569"/>
                      <a:pt x="1393012" y="592241"/>
                    </a:cubicBezTo>
                    <a:lnTo>
                      <a:pt x="1553818" y="592237"/>
                    </a:lnTo>
                    <a:lnTo>
                      <a:pt x="1576125" y="718748"/>
                    </a:lnTo>
                    <a:lnTo>
                      <a:pt x="1425015" y="773743"/>
                    </a:lnTo>
                    <a:cubicBezTo>
                      <a:pt x="1427471" y="859762"/>
                      <a:pt x="1412374" y="945380"/>
                      <a:pt x="1380646" y="1025372"/>
                    </a:cubicBezTo>
                    <a:lnTo>
                      <a:pt x="1503833" y="1128733"/>
                    </a:lnTo>
                    <a:lnTo>
                      <a:pt x="1439602" y="1239984"/>
                    </a:lnTo>
                    <a:lnTo>
                      <a:pt x="1288495" y="1184982"/>
                    </a:lnTo>
                    <a:cubicBezTo>
                      <a:pt x="1235084" y="1252456"/>
                      <a:pt x="1168484" y="1308339"/>
                      <a:pt x="1092761" y="1349222"/>
                    </a:cubicBezTo>
                    <a:lnTo>
                      <a:pt x="1120689" y="1507584"/>
                    </a:lnTo>
                    <a:lnTo>
                      <a:pt x="999974" y="1551521"/>
                    </a:lnTo>
                    <a:lnTo>
                      <a:pt x="919574" y="1412257"/>
                    </a:lnTo>
                    <a:cubicBezTo>
                      <a:pt x="835287" y="1429613"/>
                      <a:pt x="748348" y="1429613"/>
                      <a:pt x="664062" y="1412257"/>
                    </a:cubicBezTo>
                    <a:lnTo>
                      <a:pt x="583663" y="1551521"/>
                    </a:lnTo>
                    <a:lnTo>
                      <a:pt x="462948" y="1507584"/>
                    </a:lnTo>
                    <a:lnTo>
                      <a:pt x="490876" y="1349222"/>
                    </a:lnTo>
                    <a:cubicBezTo>
                      <a:pt x="415153" y="1308339"/>
                      <a:pt x="348553" y="1252455"/>
                      <a:pt x="295142" y="1184981"/>
                    </a:cubicBezTo>
                    <a:lnTo>
                      <a:pt x="144035" y="1239984"/>
                    </a:lnTo>
                    <a:lnTo>
                      <a:pt x="79804" y="1128733"/>
                    </a:lnTo>
                    <a:lnTo>
                      <a:pt x="202991" y="1025372"/>
                    </a:lnTo>
                    <a:cubicBezTo>
                      <a:pt x="171263" y="945380"/>
                      <a:pt x="156166" y="859762"/>
                      <a:pt x="158622" y="773743"/>
                    </a:cubicBezTo>
                    <a:lnTo>
                      <a:pt x="7512" y="718748"/>
                    </a:lnTo>
                    <a:lnTo>
                      <a:pt x="29819" y="592237"/>
                    </a:lnTo>
                    <a:lnTo>
                      <a:pt x="190625" y="592241"/>
                    </a:lnTo>
                    <a:cubicBezTo>
                      <a:pt x="217738" y="510569"/>
                      <a:pt x="261208" y="435277"/>
                      <a:pt x="318381" y="370961"/>
                    </a:cubicBezTo>
                    <a:lnTo>
                      <a:pt x="237974" y="231701"/>
                    </a:lnTo>
                    <a:lnTo>
                      <a:pt x="336381" y="149126"/>
                    </a:lnTo>
                    <a:lnTo>
                      <a:pt x="459563" y="252493"/>
                    </a:lnTo>
                    <a:cubicBezTo>
                      <a:pt x="532831" y="207356"/>
                      <a:pt x="614527" y="177621"/>
                      <a:pt x="699666" y="165103"/>
                    </a:cubicBezTo>
                    <a:lnTo>
                      <a:pt x="727586" y="6739"/>
                    </a:lnTo>
                    <a:lnTo>
                      <a:pt x="856051" y="6739"/>
                    </a:lnTo>
                    <a:lnTo>
                      <a:pt x="883970" y="165102"/>
                    </a:lnTo>
                    <a:cubicBezTo>
                      <a:pt x="969110" y="177621"/>
                      <a:pt x="1050806" y="207356"/>
                      <a:pt x="1124073" y="252493"/>
                    </a:cubicBezTo>
                    <a:lnTo>
                      <a:pt x="1124074" y="25249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3" name="išľíďê"/>
              <p:cNvSpPr/>
              <p:nvPr/>
            </p:nvSpPr>
            <p:spPr>
              <a:xfrm>
                <a:off x="1376346" y="1909439"/>
                <a:ext cx="1382568" cy="1382568"/>
              </a:xfrm>
              <a:prstGeom prst="ellipse">
                <a:avLst/>
              </a:pr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en-US" sz="1100" b="1" dirty="0">
                    <a:cs typeface="+mn-ea"/>
                    <a:sym typeface="+mn-lt"/>
                  </a:rPr>
                  <a:t>03</a:t>
                </a:r>
              </a:p>
            </p:txBody>
          </p:sp>
        </p:grpSp>
        <p:grpSp>
          <p:nvGrpSpPr>
            <p:cNvPr id="10" name="iṥľiḋe"/>
            <p:cNvGrpSpPr/>
            <p:nvPr/>
          </p:nvGrpSpPr>
          <p:grpSpPr>
            <a:xfrm>
              <a:off x="6582369" y="4818213"/>
              <a:ext cx="3332140" cy="802546"/>
              <a:chOff x="793990" y="1227225"/>
              <a:chExt cx="2299240" cy="866137"/>
            </a:xfrm>
          </p:grpSpPr>
          <p:sp>
            <p:nvSpPr>
              <p:cNvPr id="11" name="ïṧḻîḓé"/>
              <p:cNvSpPr txBox="1">
                <a:spLocks/>
              </p:cNvSpPr>
              <p:nvPr/>
            </p:nvSpPr>
            <p:spPr bwMode="auto">
              <a:xfrm>
                <a:off x="793990" y="1227225"/>
                <a:ext cx="2299240" cy="309958"/>
              </a:xfrm>
              <a:prstGeom prst="rect">
                <a:avLst/>
              </a:prstGeom>
              <a:noFill/>
            </p:spPr>
            <p:txBody>
              <a:bodyPr wrap="none" lIns="0" tIns="0" rIns="360000" bIns="0" anchor="ctr" anchorCtr="0">
                <a:normAutofit lnSpcReduction="10000"/>
              </a:bodyPr>
              <a:lstStyle/>
              <a:p>
                <a:pPr algn="r" latinLnBrk="0"/>
                <a:r>
                  <a:rPr lang="en-US" altLang="zh-CN" sz="2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12" name="i$ḷïdè"/>
              <p:cNvSpPr txBox="1">
                <a:spLocks/>
              </p:cNvSpPr>
              <p:nvPr/>
            </p:nvSpPr>
            <p:spPr bwMode="auto">
              <a:xfrm>
                <a:off x="793990" y="1537183"/>
                <a:ext cx="2299240" cy="556179"/>
              </a:xfrm>
              <a:prstGeom prst="rect">
                <a:avLst/>
              </a:prstGeom>
              <a:noFill/>
            </p:spPr>
            <p:txBody>
              <a:bodyPr wrap="square" lIns="0" tIns="0" rIns="360000" bIns="0" anchor="ctr" anchorCtr="0">
                <a:normAutofit fontScale="92500" lnSpcReduction="100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</a:b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8" name="组合 37"/>
          <p:cNvGrpSpPr/>
          <p:nvPr/>
        </p:nvGrpSpPr>
        <p:grpSpPr>
          <a:xfrm>
            <a:off x="1158873" y="474940"/>
            <a:ext cx="3888432" cy="648081"/>
            <a:chOff x="1057275" y="431398"/>
            <a:chExt cx="3888432" cy="648081"/>
          </a:xfrm>
        </p:grpSpPr>
        <p:sp>
          <p:nvSpPr>
            <p:cNvPr id="39" name="文本框 38"/>
            <p:cNvSpPr txBox="1"/>
            <p:nvPr/>
          </p:nvSpPr>
          <p:spPr>
            <a:xfrm>
              <a:off x="1057275" y="431398"/>
              <a:ext cx="1728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131313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131313"/>
                </a:solidFill>
                <a:cs typeface="+mn-ea"/>
                <a:sym typeface="+mn-lt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1057275" y="802480"/>
              <a:ext cx="388843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enter your text messages</a:t>
              </a:r>
            </a:p>
          </p:txBody>
        </p:sp>
      </p:grpSp>
      <p:sp>
        <p:nvSpPr>
          <p:cNvPr id="41" name="同心圆 40"/>
          <p:cNvSpPr/>
          <p:nvPr/>
        </p:nvSpPr>
        <p:spPr>
          <a:xfrm>
            <a:off x="483118" y="513651"/>
            <a:ext cx="574157" cy="574157"/>
          </a:xfrm>
          <a:prstGeom prst="donut">
            <a:avLst>
              <a:gd name="adj" fmla="val 26576"/>
            </a:avLst>
          </a:prstGeom>
          <a:gradFill>
            <a:gsLst>
              <a:gs pos="0">
                <a:srgbClr val="F87038"/>
              </a:gs>
              <a:gs pos="38000">
                <a:srgbClr val="F35C49"/>
              </a:gs>
              <a:gs pos="18000">
                <a:srgbClr val="FD6743"/>
              </a:gs>
              <a:gs pos="56000">
                <a:srgbClr val="EE5058"/>
              </a:gs>
              <a:gs pos="95413">
                <a:srgbClr val="D72171"/>
              </a:gs>
              <a:gs pos="66000">
                <a:srgbClr val="E64866"/>
              </a:gs>
            </a:gsLst>
            <a:lin ang="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462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2500">
        <p14:ripple/>
      </p:transition>
    </mc:Choice>
    <mc:Fallback xmlns="">
      <p:transition spd="slow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35ae35a6-7194-49cd-8e40-fcf16aadac65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2226690" y="1645922"/>
            <a:ext cx="7738621" cy="4465018"/>
            <a:chOff x="1956932" y="1264293"/>
            <a:chExt cx="8278137" cy="4776307"/>
          </a:xfrm>
        </p:grpSpPr>
        <p:sp>
          <p:nvSpPr>
            <p:cNvPr id="4" name="íšļíďê"/>
            <p:cNvSpPr/>
            <p:nvPr/>
          </p:nvSpPr>
          <p:spPr>
            <a:xfrm>
              <a:off x="2449509" y="1264293"/>
              <a:ext cx="3708576" cy="4676028"/>
            </a:xfrm>
            <a:custGeom>
              <a:avLst/>
              <a:gdLst>
                <a:gd name="connsiteX0" fmla="*/ 0 w 854018"/>
                <a:gd name="connsiteY0" fmla="*/ 0 h 1076805"/>
                <a:gd name="connsiteX1" fmla="*/ 584817 w 854018"/>
                <a:gd name="connsiteY1" fmla="*/ 0 h 1076805"/>
                <a:gd name="connsiteX2" fmla="*/ 854018 w 854018"/>
                <a:gd name="connsiteY2" fmla="*/ 538403 h 1076805"/>
                <a:gd name="connsiteX3" fmla="*/ 584817 w 854018"/>
                <a:gd name="connsiteY3" fmla="*/ 1076805 h 1076805"/>
                <a:gd name="connsiteX4" fmla="*/ 0 w 854018"/>
                <a:gd name="connsiteY4" fmla="*/ 1076805 h 1076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4018" h="1076805">
                  <a:moveTo>
                    <a:pt x="0" y="0"/>
                  </a:moveTo>
                  <a:lnTo>
                    <a:pt x="584817" y="0"/>
                  </a:lnTo>
                  <a:lnTo>
                    <a:pt x="854018" y="538403"/>
                  </a:lnTo>
                  <a:lnTo>
                    <a:pt x="584817" y="1076805"/>
                  </a:lnTo>
                  <a:lnTo>
                    <a:pt x="0" y="1076805"/>
                  </a:lnTo>
                  <a:close/>
                </a:path>
              </a:pathLst>
            </a:cu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" name="iS1iḑè"/>
            <p:cNvSpPr>
              <a:spLocks/>
            </p:cNvSpPr>
            <p:nvPr/>
          </p:nvSpPr>
          <p:spPr bwMode="auto">
            <a:xfrm>
              <a:off x="3551115" y="1653475"/>
              <a:ext cx="1660364" cy="3979298"/>
            </a:xfrm>
            <a:custGeom>
              <a:avLst/>
              <a:gdLst>
                <a:gd name="T0" fmla="*/ 761 w 774"/>
                <a:gd name="T1" fmla="*/ 1855 h 1855"/>
                <a:gd name="T2" fmla="*/ 219 w 774"/>
                <a:gd name="T3" fmla="*/ 538 h 1855"/>
                <a:gd name="T4" fmla="*/ 774 w 774"/>
                <a:gd name="T5" fmla="*/ 0 h 1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4" h="1855">
                  <a:moveTo>
                    <a:pt x="761" y="1855"/>
                  </a:moveTo>
                  <a:cubicBezTo>
                    <a:pt x="243" y="1637"/>
                    <a:pt x="0" y="1048"/>
                    <a:pt x="219" y="538"/>
                  </a:cubicBezTo>
                  <a:cubicBezTo>
                    <a:pt x="324" y="293"/>
                    <a:pt x="523" y="100"/>
                    <a:pt x="774" y="0"/>
                  </a:cubicBezTo>
                </a:path>
              </a:pathLst>
            </a:custGeom>
            <a:noFill/>
            <a:ln w="38100" cap="flat">
              <a:solidFill>
                <a:srgbClr val="FC6841"/>
              </a:solidFill>
              <a:prstDash val="solid"/>
              <a:miter lim="800000"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6" name="îṣľiḑè"/>
            <p:cNvGrpSpPr/>
            <p:nvPr/>
          </p:nvGrpSpPr>
          <p:grpSpPr>
            <a:xfrm>
              <a:off x="4303797" y="1953192"/>
              <a:ext cx="396156" cy="396156"/>
              <a:chOff x="5675954" y="2249137"/>
              <a:chExt cx="648072" cy="648072"/>
            </a:xfrm>
          </p:grpSpPr>
          <p:sp>
            <p:nvSpPr>
              <p:cNvPr id="25" name="ïṣliďê"/>
              <p:cNvSpPr/>
              <p:nvPr/>
            </p:nvSpPr>
            <p:spPr>
              <a:xfrm>
                <a:off x="5675954" y="2249137"/>
                <a:ext cx="648072" cy="648072"/>
              </a:xfrm>
              <a:prstGeom prst="ellipse">
                <a:avLst/>
              </a:prstGeom>
              <a:solidFill>
                <a:srgbClr val="FC684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6" name="îsļiḑê"/>
              <p:cNvSpPr>
                <a:spLocks/>
              </p:cNvSpPr>
              <p:nvPr/>
            </p:nvSpPr>
            <p:spPr bwMode="auto">
              <a:xfrm>
                <a:off x="5809844" y="2390028"/>
                <a:ext cx="380293" cy="366291"/>
              </a:xfrm>
              <a:custGeom>
                <a:avLst/>
                <a:gdLst>
                  <a:gd name="connsiteX0" fmla="*/ 297615 w 597921"/>
                  <a:gd name="connsiteY0" fmla="*/ 96957 h 598324"/>
                  <a:gd name="connsiteX1" fmla="*/ 323434 w 597921"/>
                  <a:gd name="connsiteY1" fmla="*/ 122740 h 598324"/>
                  <a:gd name="connsiteX2" fmla="*/ 323434 w 597921"/>
                  <a:gd name="connsiteY2" fmla="*/ 289852 h 598324"/>
                  <a:gd name="connsiteX3" fmla="*/ 462572 w 597921"/>
                  <a:gd name="connsiteY3" fmla="*/ 289852 h 598324"/>
                  <a:gd name="connsiteX4" fmla="*/ 487913 w 597921"/>
                  <a:gd name="connsiteY4" fmla="*/ 315157 h 598324"/>
                  <a:gd name="connsiteX5" fmla="*/ 462572 w 597921"/>
                  <a:gd name="connsiteY5" fmla="*/ 340463 h 598324"/>
                  <a:gd name="connsiteX6" fmla="*/ 297615 w 597921"/>
                  <a:gd name="connsiteY6" fmla="*/ 340463 h 598324"/>
                  <a:gd name="connsiteX7" fmla="*/ 272274 w 597921"/>
                  <a:gd name="connsiteY7" fmla="*/ 315157 h 598324"/>
                  <a:gd name="connsiteX8" fmla="*/ 272274 w 597921"/>
                  <a:gd name="connsiteY8" fmla="*/ 122740 h 598324"/>
                  <a:gd name="connsiteX9" fmla="*/ 297615 w 597921"/>
                  <a:gd name="connsiteY9" fmla="*/ 96957 h 598324"/>
                  <a:gd name="connsiteX10" fmla="*/ 298127 w 597921"/>
                  <a:gd name="connsiteY10" fmla="*/ 0 h 598324"/>
                  <a:gd name="connsiteX11" fmla="*/ 597921 w 597921"/>
                  <a:gd name="connsiteY11" fmla="*/ 299401 h 598324"/>
                  <a:gd name="connsiteX12" fmla="*/ 298127 w 597921"/>
                  <a:gd name="connsiteY12" fmla="*/ 598324 h 598324"/>
                  <a:gd name="connsiteX13" fmla="*/ 35150 w 597921"/>
                  <a:gd name="connsiteY13" fmla="*/ 442177 h 598324"/>
                  <a:gd name="connsiteX14" fmla="*/ 34194 w 597921"/>
                  <a:gd name="connsiteY14" fmla="*/ 432149 h 598324"/>
                  <a:gd name="connsiteX15" fmla="*/ 40410 w 597921"/>
                  <a:gd name="connsiteY15" fmla="*/ 424509 h 598324"/>
                  <a:gd name="connsiteX16" fmla="*/ 74836 w 597921"/>
                  <a:gd name="connsiteY16" fmla="*/ 407796 h 598324"/>
                  <a:gd name="connsiteX17" fmla="*/ 91571 w 597921"/>
                  <a:gd name="connsiteY17" fmla="*/ 413049 h 598324"/>
                  <a:gd name="connsiteX18" fmla="*/ 298127 w 597921"/>
                  <a:gd name="connsiteY18" fmla="*/ 534815 h 598324"/>
                  <a:gd name="connsiteX19" fmla="*/ 534328 w 597921"/>
                  <a:gd name="connsiteY19" fmla="*/ 299401 h 598324"/>
                  <a:gd name="connsiteX20" fmla="*/ 298127 w 597921"/>
                  <a:gd name="connsiteY20" fmla="*/ 63509 h 598324"/>
                  <a:gd name="connsiteX21" fmla="*/ 145123 w 597921"/>
                  <a:gd name="connsiteY21" fmla="*/ 120333 h 598324"/>
                  <a:gd name="connsiteX22" fmla="*/ 200587 w 597921"/>
                  <a:gd name="connsiteY22" fmla="*/ 142299 h 598324"/>
                  <a:gd name="connsiteX23" fmla="*/ 208237 w 597921"/>
                  <a:gd name="connsiteY23" fmla="*/ 152327 h 598324"/>
                  <a:gd name="connsiteX24" fmla="*/ 203456 w 597921"/>
                  <a:gd name="connsiteY24" fmla="*/ 164265 h 598324"/>
                  <a:gd name="connsiteX25" fmla="*/ 48060 w 597921"/>
                  <a:gd name="connsiteY25" fmla="*/ 285553 h 598324"/>
                  <a:gd name="connsiteX26" fmla="*/ 35150 w 597921"/>
                  <a:gd name="connsiteY26" fmla="*/ 287463 h 598324"/>
                  <a:gd name="connsiteX27" fmla="*/ 27500 w 597921"/>
                  <a:gd name="connsiteY27" fmla="*/ 277435 h 598324"/>
                  <a:gd name="connsiteX28" fmla="*/ 246 w 597921"/>
                  <a:gd name="connsiteY28" fmla="*/ 82132 h 598324"/>
                  <a:gd name="connsiteX29" fmla="*/ 4550 w 597921"/>
                  <a:gd name="connsiteY29" fmla="*/ 70194 h 598324"/>
                  <a:gd name="connsiteX30" fmla="*/ 17459 w 597921"/>
                  <a:gd name="connsiteY30" fmla="*/ 68762 h 598324"/>
                  <a:gd name="connsiteX31" fmla="*/ 80574 w 597921"/>
                  <a:gd name="connsiteY31" fmla="*/ 94070 h 598324"/>
                  <a:gd name="connsiteX32" fmla="*/ 298127 w 597921"/>
                  <a:gd name="connsiteY32" fmla="*/ 0 h 5983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597921" h="598324">
                    <a:moveTo>
                      <a:pt x="297615" y="96957"/>
                    </a:moveTo>
                    <a:cubicBezTo>
                      <a:pt x="311959" y="96957"/>
                      <a:pt x="323434" y="108416"/>
                      <a:pt x="323434" y="122740"/>
                    </a:cubicBezTo>
                    <a:lnTo>
                      <a:pt x="323434" y="289852"/>
                    </a:lnTo>
                    <a:lnTo>
                      <a:pt x="462572" y="289852"/>
                    </a:lnTo>
                    <a:cubicBezTo>
                      <a:pt x="476438" y="289852"/>
                      <a:pt x="487913" y="301311"/>
                      <a:pt x="487913" y="315157"/>
                    </a:cubicBezTo>
                    <a:cubicBezTo>
                      <a:pt x="487913" y="329004"/>
                      <a:pt x="476438" y="340463"/>
                      <a:pt x="462572" y="340463"/>
                    </a:cubicBezTo>
                    <a:lnTo>
                      <a:pt x="297615" y="340463"/>
                    </a:lnTo>
                    <a:cubicBezTo>
                      <a:pt x="283749" y="340463"/>
                      <a:pt x="272274" y="329004"/>
                      <a:pt x="272274" y="315157"/>
                    </a:cubicBezTo>
                    <a:lnTo>
                      <a:pt x="272274" y="122740"/>
                    </a:lnTo>
                    <a:cubicBezTo>
                      <a:pt x="272274" y="108416"/>
                      <a:pt x="283749" y="96957"/>
                      <a:pt x="297615" y="96957"/>
                    </a:cubicBezTo>
                    <a:close/>
                    <a:moveTo>
                      <a:pt x="298127" y="0"/>
                    </a:moveTo>
                    <a:cubicBezTo>
                      <a:pt x="463564" y="0"/>
                      <a:pt x="597921" y="134181"/>
                      <a:pt x="597921" y="299401"/>
                    </a:cubicBezTo>
                    <a:cubicBezTo>
                      <a:pt x="597921" y="464143"/>
                      <a:pt x="463564" y="598324"/>
                      <a:pt x="298127" y="598324"/>
                    </a:cubicBezTo>
                    <a:cubicBezTo>
                      <a:pt x="188155" y="598324"/>
                      <a:pt x="87268" y="538635"/>
                      <a:pt x="35150" y="442177"/>
                    </a:cubicBezTo>
                    <a:cubicBezTo>
                      <a:pt x="33238" y="438835"/>
                      <a:pt x="32760" y="435492"/>
                      <a:pt x="34194" y="432149"/>
                    </a:cubicBezTo>
                    <a:cubicBezTo>
                      <a:pt x="35150" y="428807"/>
                      <a:pt x="37541" y="425942"/>
                      <a:pt x="40410" y="424509"/>
                    </a:cubicBezTo>
                    <a:lnTo>
                      <a:pt x="74836" y="407796"/>
                    </a:lnTo>
                    <a:cubicBezTo>
                      <a:pt x="81052" y="404931"/>
                      <a:pt x="88702" y="407319"/>
                      <a:pt x="91571" y="413049"/>
                    </a:cubicBezTo>
                    <a:cubicBezTo>
                      <a:pt x="133169" y="488018"/>
                      <a:pt x="212540" y="534815"/>
                      <a:pt x="298127" y="534815"/>
                    </a:cubicBezTo>
                    <a:cubicBezTo>
                      <a:pt x="428181" y="534815"/>
                      <a:pt x="534328" y="429284"/>
                      <a:pt x="534328" y="299401"/>
                    </a:cubicBezTo>
                    <a:cubicBezTo>
                      <a:pt x="534328" y="169517"/>
                      <a:pt x="428181" y="63509"/>
                      <a:pt x="298127" y="63509"/>
                    </a:cubicBezTo>
                    <a:cubicBezTo>
                      <a:pt x="242185" y="63509"/>
                      <a:pt x="187677" y="83565"/>
                      <a:pt x="145123" y="120333"/>
                    </a:cubicBezTo>
                    <a:lnTo>
                      <a:pt x="200587" y="142299"/>
                    </a:lnTo>
                    <a:cubicBezTo>
                      <a:pt x="204890" y="144209"/>
                      <a:pt x="207759" y="148029"/>
                      <a:pt x="208237" y="152327"/>
                    </a:cubicBezTo>
                    <a:cubicBezTo>
                      <a:pt x="208715" y="157102"/>
                      <a:pt x="207281" y="161399"/>
                      <a:pt x="203456" y="164265"/>
                    </a:cubicBezTo>
                    <a:lnTo>
                      <a:pt x="48060" y="285553"/>
                    </a:lnTo>
                    <a:cubicBezTo>
                      <a:pt x="44235" y="288418"/>
                      <a:pt x="39454" y="289373"/>
                      <a:pt x="35150" y="287463"/>
                    </a:cubicBezTo>
                    <a:cubicBezTo>
                      <a:pt x="31325" y="285553"/>
                      <a:pt x="27978" y="281733"/>
                      <a:pt x="27500" y="277435"/>
                    </a:cubicBezTo>
                    <a:lnTo>
                      <a:pt x="246" y="82132"/>
                    </a:lnTo>
                    <a:cubicBezTo>
                      <a:pt x="-710" y="77835"/>
                      <a:pt x="1203" y="73060"/>
                      <a:pt x="4550" y="70194"/>
                    </a:cubicBezTo>
                    <a:cubicBezTo>
                      <a:pt x="8375" y="67807"/>
                      <a:pt x="13156" y="66852"/>
                      <a:pt x="17459" y="68762"/>
                    </a:cubicBezTo>
                    <a:lnTo>
                      <a:pt x="80574" y="94070"/>
                    </a:lnTo>
                    <a:cubicBezTo>
                      <a:pt x="137472" y="33426"/>
                      <a:pt x="214931" y="0"/>
                      <a:pt x="29812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išļîdé"/>
            <p:cNvGrpSpPr/>
            <p:nvPr/>
          </p:nvGrpSpPr>
          <p:grpSpPr>
            <a:xfrm>
              <a:off x="4385641" y="5064792"/>
              <a:ext cx="396156" cy="396156"/>
              <a:chOff x="4792557" y="2249137"/>
              <a:chExt cx="648072" cy="648072"/>
            </a:xfrm>
          </p:grpSpPr>
          <p:sp>
            <p:nvSpPr>
              <p:cNvPr id="23" name="iṡḷïḋe"/>
              <p:cNvSpPr/>
              <p:nvPr/>
            </p:nvSpPr>
            <p:spPr>
              <a:xfrm>
                <a:off x="4792557" y="2249137"/>
                <a:ext cx="648072" cy="648072"/>
              </a:xfrm>
              <a:prstGeom prst="ellipse">
                <a:avLst/>
              </a:prstGeom>
              <a:solidFill>
                <a:schemeClr val="accent3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" name="î$ḷïďê"/>
              <p:cNvSpPr>
                <a:spLocks/>
              </p:cNvSpPr>
              <p:nvPr/>
            </p:nvSpPr>
            <p:spPr bwMode="auto">
              <a:xfrm>
                <a:off x="4926447" y="2390028"/>
                <a:ext cx="380293" cy="366291"/>
              </a:xfrm>
              <a:custGeom>
                <a:avLst/>
                <a:gdLst>
                  <a:gd name="T0" fmla="*/ 4096 w 6827"/>
                  <a:gd name="T1" fmla="*/ 4551 h 6827"/>
                  <a:gd name="T2" fmla="*/ 6258 w 6827"/>
                  <a:gd name="T3" fmla="*/ 4096 h 6827"/>
                  <a:gd name="T4" fmla="*/ 2348 w 6827"/>
                  <a:gd name="T5" fmla="*/ 4911 h 6827"/>
                  <a:gd name="T6" fmla="*/ 569 w 6827"/>
                  <a:gd name="T7" fmla="*/ 4551 h 6827"/>
                  <a:gd name="T8" fmla="*/ 569 w 6827"/>
                  <a:gd name="T9" fmla="*/ 3982 h 6827"/>
                  <a:gd name="T10" fmla="*/ 1707 w 6827"/>
                  <a:gd name="T11" fmla="*/ 2503 h 6827"/>
                  <a:gd name="T12" fmla="*/ 3868 w 6827"/>
                  <a:gd name="T13" fmla="*/ 2731 h 6827"/>
                  <a:gd name="T14" fmla="*/ 5827 w 6827"/>
                  <a:gd name="T15" fmla="*/ 2004 h 6827"/>
                  <a:gd name="T16" fmla="*/ 6258 w 6827"/>
                  <a:gd name="T17" fmla="*/ 1820 h 6827"/>
                  <a:gd name="T18" fmla="*/ 4779 w 6827"/>
                  <a:gd name="T19" fmla="*/ 0 h 6827"/>
                  <a:gd name="T20" fmla="*/ 2854 w 6827"/>
                  <a:gd name="T21" fmla="*/ 2381 h 6827"/>
                  <a:gd name="T22" fmla="*/ 1239 w 6827"/>
                  <a:gd name="T23" fmla="*/ 2257 h 6827"/>
                  <a:gd name="T24" fmla="*/ 569 w 6827"/>
                  <a:gd name="T25" fmla="*/ 2844 h 6827"/>
                  <a:gd name="T26" fmla="*/ 569 w 6827"/>
                  <a:gd name="T27" fmla="*/ 2276 h 6827"/>
                  <a:gd name="T28" fmla="*/ 569 w 6827"/>
                  <a:gd name="T29" fmla="*/ 1707 h 6827"/>
                  <a:gd name="T30" fmla="*/ 569 w 6827"/>
                  <a:gd name="T31" fmla="*/ 1138 h 6827"/>
                  <a:gd name="T32" fmla="*/ 569 w 6827"/>
                  <a:gd name="T33" fmla="*/ 569 h 6827"/>
                  <a:gd name="T34" fmla="*/ 341 w 6827"/>
                  <a:gd name="T35" fmla="*/ 0 h 6827"/>
                  <a:gd name="T36" fmla="*/ 114 w 6827"/>
                  <a:gd name="T37" fmla="*/ 569 h 6827"/>
                  <a:gd name="T38" fmla="*/ 114 w 6827"/>
                  <a:gd name="T39" fmla="*/ 1138 h 6827"/>
                  <a:gd name="T40" fmla="*/ 114 w 6827"/>
                  <a:gd name="T41" fmla="*/ 1707 h 6827"/>
                  <a:gd name="T42" fmla="*/ 114 w 6827"/>
                  <a:gd name="T43" fmla="*/ 2276 h 6827"/>
                  <a:gd name="T44" fmla="*/ 114 w 6827"/>
                  <a:gd name="T45" fmla="*/ 2844 h 6827"/>
                  <a:gd name="T46" fmla="*/ 114 w 6827"/>
                  <a:gd name="T47" fmla="*/ 3413 h 6827"/>
                  <a:gd name="T48" fmla="*/ 114 w 6827"/>
                  <a:gd name="T49" fmla="*/ 3982 h 6827"/>
                  <a:gd name="T50" fmla="*/ 114 w 6827"/>
                  <a:gd name="T51" fmla="*/ 4551 h 6827"/>
                  <a:gd name="T52" fmla="*/ 114 w 6827"/>
                  <a:gd name="T53" fmla="*/ 5120 h 6827"/>
                  <a:gd name="T54" fmla="*/ 114 w 6827"/>
                  <a:gd name="T55" fmla="*/ 5689 h 6827"/>
                  <a:gd name="T56" fmla="*/ 114 w 6827"/>
                  <a:gd name="T57" fmla="*/ 6258 h 6827"/>
                  <a:gd name="T58" fmla="*/ 683 w 6827"/>
                  <a:gd name="T59" fmla="*/ 6713 h 6827"/>
                  <a:gd name="T60" fmla="*/ 1252 w 6827"/>
                  <a:gd name="T61" fmla="*/ 6713 h 6827"/>
                  <a:gd name="T62" fmla="*/ 1820 w 6827"/>
                  <a:gd name="T63" fmla="*/ 6713 h 6827"/>
                  <a:gd name="T64" fmla="*/ 2389 w 6827"/>
                  <a:gd name="T65" fmla="*/ 6713 h 6827"/>
                  <a:gd name="T66" fmla="*/ 2958 w 6827"/>
                  <a:gd name="T67" fmla="*/ 6713 h 6827"/>
                  <a:gd name="T68" fmla="*/ 3527 w 6827"/>
                  <a:gd name="T69" fmla="*/ 6713 h 6827"/>
                  <a:gd name="T70" fmla="*/ 4096 w 6827"/>
                  <a:gd name="T71" fmla="*/ 6713 h 6827"/>
                  <a:gd name="T72" fmla="*/ 4665 w 6827"/>
                  <a:gd name="T73" fmla="*/ 6713 h 6827"/>
                  <a:gd name="T74" fmla="*/ 5234 w 6827"/>
                  <a:gd name="T75" fmla="*/ 6713 h 6827"/>
                  <a:gd name="T76" fmla="*/ 5803 w 6827"/>
                  <a:gd name="T77" fmla="*/ 6713 h 6827"/>
                  <a:gd name="T78" fmla="*/ 6371 w 6827"/>
                  <a:gd name="T79" fmla="*/ 6713 h 6827"/>
                  <a:gd name="T80" fmla="*/ 6827 w 6827"/>
                  <a:gd name="T81" fmla="*/ 6485 h 6827"/>
                  <a:gd name="T82" fmla="*/ 6371 w 6827"/>
                  <a:gd name="T83" fmla="*/ 6258 h 6827"/>
                  <a:gd name="T84" fmla="*/ 5803 w 6827"/>
                  <a:gd name="T85" fmla="*/ 6258 h 6827"/>
                  <a:gd name="T86" fmla="*/ 5234 w 6827"/>
                  <a:gd name="T87" fmla="*/ 6258 h 6827"/>
                  <a:gd name="T88" fmla="*/ 4665 w 6827"/>
                  <a:gd name="T89" fmla="*/ 6258 h 6827"/>
                  <a:gd name="T90" fmla="*/ 4096 w 6827"/>
                  <a:gd name="T91" fmla="*/ 6258 h 6827"/>
                  <a:gd name="T92" fmla="*/ 3527 w 6827"/>
                  <a:gd name="T93" fmla="*/ 6258 h 6827"/>
                  <a:gd name="T94" fmla="*/ 2958 w 6827"/>
                  <a:gd name="T95" fmla="*/ 6258 h 6827"/>
                  <a:gd name="T96" fmla="*/ 2389 w 6827"/>
                  <a:gd name="T97" fmla="*/ 6258 h 6827"/>
                  <a:gd name="T98" fmla="*/ 1820 w 6827"/>
                  <a:gd name="T99" fmla="*/ 6258 h 6827"/>
                  <a:gd name="T100" fmla="*/ 1252 w 6827"/>
                  <a:gd name="T101" fmla="*/ 6258 h 6827"/>
                  <a:gd name="T102" fmla="*/ 683 w 6827"/>
                  <a:gd name="T103" fmla="*/ 6258 h 6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27" h="6827">
                    <a:moveTo>
                      <a:pt x="1263" y="5234"/>
                    </a:moveTo>
                    <a:cubicBezTo>
                      <a:pt x="1316" y="5493"/>
                      <a:pt x="1546" y="5689"/>
                      <a:pt x="1820" y="5689"/>
                    </a:cubicBezTo>
                    <a:cubicBezTo>
                      <a:pt x="2114" y="5689"/>
                      <a:pt x="2354" y="5464"/>
                      <a:pt x="2383" y="5178"/>
                    </a:cubicBezTo>
                    <a:lnTo>
                      <a:pt x="3568" y="4191"/>
                    </a:lnTo>
                    <a:cubicBezTo>
                      <a:pt x="3652" y="4401"/>
                      <a:pt x="3856" y="4551"/>
                      <a:pt x="4096" y="4551"/>
                    </a:cubicBezTo>
                    <a:cubicBezTo>
                      <a:pt x="4348" y="4551"/>
                      <a:pt x="4560" y="4385"/>
                      <a:pt x="4635" y="4157"/>
                    </a:cubicBezTo>
                    <a:lnTo>
                      <a:pt x="5696" y="4736"/>
                    </a:lnTo>
                    <a:cubicBezTo>
                      <a:pt x="5732" y="5016"/>
                      <a:pt x="5969" y="5234"/>
                      <a:pt x="6258" y="5234"/>
                    </a:cubicBezTo>
                    <a:cubicBezTo>
                      <a:pt x="6571" y="5234"/>
                      <a:pt x="6827" y="4979"/>
                      <a:pt x="6827" y="4665"/>
                    </a:cubicBezTo>
                    <a:cubicBezTo>
                      <a:pt x="6827" y="4351"/>
                      <a:pt x="6571" y="4096"/>
                      <a:pt x="6258" y="4096"/>
                    </a:cubicBezTo>
                    <a:cubicBezTo>
                      <a:pt x="6006" y="4096"/>
                      <a:pt x="5794" y="4262"/>
                      <a:pt x="5719" y="4490"/>
                    </a:cubicBezTo>
                    <a:lnTo>
                      <a:pt x="4658" y="3911"/>
                    </a:lnTo>
                    <a:cubicBezTo>
                      <a:pt x="4622" y="3631"/>
                      <a:pt x="4385" y="3413"/>
                      <a:pt x="4096" y="3413"/>
                    </a:cubicBezTo>
                    <a:cubicBezTo>
                      <a:pt x="3802" y="3413"/>
                      <a:pt x="3563" y="3638"/>
                      <a:pt x="3533" y="3924"/>
                    </a:cubicBezTo>
                    <a:lnTo>
                      <a:pt x="2348" y="4911"/>
                    </a:lnTo>
                    <a:cubicBezTo>
                      <a:pt x="2265" y="4701"/>
                      <a:pt x="2060" y="4551"/>
                      <a:pt x="1820" y="4551"/>
                    </a:cubicBezTo>
                    <a:cubicBezTo>
                      <a:pt x="1546" y="4551"/>
                      <a:pt x="1316" y="4747"/>
                      <a:pt x="1263" y="5006"/>
                    </a:cubicBezTo>
                    <a:lnTo>
                      <a:pt x="455" y="5006"/>
                    </a:lnTo>
                    <a:lnTo>
                      <a:pt x="455" y="4551"/>
                    </a:lnTo>
                    <a:lnTo>
                      <a:pt x="569" y="4551"/>
                    </a:lnTo>
                    <a:cubicBezTo>
                      <a:pt x="632" y="4551"/>
                      <a:pt x="683" y="4500"/>
                      <a:pt x="683" y="4437"/>
                    </a:cubicBezTo>
                    <a:cubicBezTo>
                      <a:pt x="683" y="4374"/>
                      <a:pt x="632" y="4324"/>
                      <a:pt x="569" y="4324"/>
                    </a:cubicBezTo>
                    <a:lnTo>
                      <a:pt x="455" y="4324"/>
                    </a:lnTo>
                    <a:lnTo>
                      <a:pt x="455" y="3982"/>
                    </a:lnTo>
                    <a:lnTo>
                      <a:pt x="569" y="3982"/>
                    </a:lnTo>
                    <a:cubicBezTo>
                      <a:pt x="632" y="3982"/>
                      <a:pt x="683" y="3931"/>
                      <a:pt x="683" y="3868"/>
                    </a:cubicBezTo>
                    <a:cubicBezTo>
                      <a:pt x="683" y="3806"/>
                      <a:pt x="632" y="3755"/>
                      <a:pt x="569" y="3755"/>
                    </a:cubicBezTo>
                    <a:lnTo>
                      <a:pt x="480" y="3755"/>
                    </a:lnTo>
                    <a:lnTo>
                      <a:pt x="1407" y="2416"/>
                    </a:lnTo>
                    <a:cubicBezTo>
                      <a:pt x="1494" y="2470"/>
                      <a:pt x="1596" y="2503"/>
                      <a:pt x="1707" y="2503"/>
                    </a:cubicBezTo>
                    <a:cubicBezTo>
                      <a:pt x="1888" y="2503"/>
                      <a:pt x="2048" y="2416"/>
                      <a:pt x="2152" y="2284"/>
                    </a:cubicBezTo>
                    <a:lnTo>
                      <a:pt x="2752" y="2584"/>
                    </a:lnTo>
                    <a:cubicBezTo>
                      <a:pt x="2740" y="2631"/>
                      <a:pt x="2731" y="2680"/>
                      <a:pt x="2731" y="2731"/>
                    </a:cubicBezTo>
                    <a:cubicBezTo>
                      <a:pt x="2731" y="3044"/>
                      <a:pt x="2986" y="3300"/>
                      <a:pt x="3300" y="3300"/>
                    </a:cubicBezTo>
                    <a:cubicBezTo>
                      <a:pt x="3613" y="3300"/>
                      <a:pt x="3868" y="3044"/>
                      <a:pt x="3868" y="2731"/>
                    </a:cubicBezTo>
                    <a:cubicBezTo>
                      <a:pt x="3868" y="2608"/>
                      <a:pt x="3829" y="2496"/>
                      <a:pt x="3763" y="2403"/>
                    </a:cubicBezTo>
                    <a:lnTo>
                      <a:pt x="4488" y="1055"/>
                    </a:lnTo>
                    <a:cubicBezTo>
                      <a:pt x="4574" y="1107"/>
                      <a:pt x="4672" y="1138"/>
                      <a:pt x="4779" y="1138"/>
                    </a:cubicBezTo>
                    <a:cubicBezTo>
                      <a:pt x="4891" y="1138"/>
                      <a:pt x="4995" y="1104"/>
                      <a:pt x="5083" y="1048"/>
                    </a:cubicBezTo>
                    <a:lnTo>
                      <a:pt x="5827" y="2004"/>
                    </a:lnTo>
                    <a:cubicBezTo>
                      <a:pt x="5829" y="2007"/>
                      <a:pt x="5833" y="2009"/>
                      <a:pt x="5836" y="2011"/>
                    </a:cubicBezTo>
                    <a:cubicBezTo>
                      <a:pt x="5745" y="2112"/>
                      <a:pt x="5689" y="2244"/>
                      <a:pt x="5689" y="2389"/>
                    </a:cubicBezTo>
                    <a:cubicBezTo>
                      <a:pt x="5689" y="2703"/>
                      <a:pt x="5944" y="2958"/>
                      <a:pt x="6258" y="2958"/>
                    </a:cubicBezTo>
                    <a:cubicBezTo>
                      <a:pt x="6571" y="2958"/>
                      <a:pt x="6827" y="2703"/>
                      <a:pt x="6827" y="2389"/>
                    </a:cubicBezTo>
                    <a:cubicBezTo>
                      <a:pt x="6827" y="2076"/>
                      <a:pt x="6571" y="1820"/>
                      <a:pt x="6258" y="1820"/>
                    </a:cubicBezTo>
                    <a:cubicBezTo>
                      <a:pt x="6170" y="1820"/>
                      <a:pt x="6087" y="1842"/>
                      <a:pt x="6013" y="1878"/>
                    </a:cubicBezTo>
                    <a:cubicBezTo>
                      <a:pt x="6010" y="1874"/>
                      <a:pt x="6010" y="1869"/>
                      <a:pt x="6006" y="1864"/>
                    </a:cubicBezTo>
                    <a:lnTo>
                      <a:pt x="5248" y="890"/>
                    </a:lnTo>
                    <a:cubicBezTo>
                      <a:pt x="5311" y="798"/>
                      <a:pt x="5348" y="688"/>
                      <a:pt x="5348" y="569"/>
                    </a:cubicBezTo>
                    <a:cubicBezTo>
                      <a:pt x="5348" y="255"/>
                      <a:pt x="5092" y="0"/>
                      <a:pt x="4779" y="0"/>
                    </a:cubicBezTo>
                    <a:cubicBezTo>
                      <a:pt x="4465" y="0"/>
                      <a:pt x="4210" y="255"/>
                      <a:pt x="4210" y="569"/>
                    </a:cubicBezTo>
                    <a:cubicBezTo>
                      <a:pt x="4210" y="691"/>
                      <a:pt x="4249" y="804"/>
                      <a:pt x="4315" y="897"/>
                    </a:cubicBezTo>
                    <a:lnTo>
                      <a:pt x="3590" y="2244"/>
                    </a:lnTo>
                    <a:cubicBezTo>
                      <a:pt x="3505" y="2193"/>
                      <a:pt x="3406" y="2162"/>
                      <a:pt x="3300" y="2162"/>
                    </a:cubicBezTo>
                    <a:cubicBezTo>
                      <a:pt x="3118" y="2162"/>
                      <a:pt x="2959" y="2248"/>
                      <a:pt x="2854" y="2381"/>
                    </a:cubicBezTo>
                    <a:lnTo>
                      <a:pt x="2254" y="2081"/>
                    </a:lnTo>
                    <a:cubicBezTo>
                      <a:pt x="2267" y="2034"/>
                      <a:pt x="2276" y="1985"/>
                      <a:pt x="2276" y="1934"/>
                    </a:cubicBezTo>
                    <a:cubicBezTo>
                      <a:pt x="2276" y="1621"/>
                      <a:pt x="2020" y="1365"/>
                      <a:pt x="1707" y="1365"/>
                    </a:cubicBezTo>
                    <a:cubicBezTo>
                      <a:pt x="1393" y="1365"/>
                      <a:pt x="1138" y="1621"/>
                      <a:pt x="1138" y="1934"/>
                    </a:cubicBezTo>
                    <a:cubicBezTo>
                      <a:pt x="1138" y="2054"/>
                      <a:pt x="1176" y="2166"/>
                      <a:pt x="1239" y="2257"/>
                    </a:cubicBezTo>
                    <a:lnTo>
                      <a:pt x="593" y="3191"/>
                    </a:lnTo>
                    <a:cubicBezTo>
                      <a:pt x="585" y="3189"/>
                      <a:pt x="578" y="3186"/>
                      <a:pt x="569" y="3186"/>
                    </a:cubicBezTo>
                    <a:lnTo>
                      <a:pt x="455" y="3186"/>
                    </a:lnTo>
                    <a:lnTo>
                      <a:pt x="455" y="2844"/>
                    </a:lnTo>
                    <a:lnTo>
                      <a:pt x="569" y="2844"/>
                    </a:lnTo>
                    <a:cubicBezTo>
                      <a:pt x="632" y="2844"/>
                      <a:pt x="683" y="2794"/>
                      <a:pt x="683" y="2731"/>
                    </a:cubicBezTo>
                    <a:cubicBezTo>
                      <a:pt x="683" y="2668"/>
                      <a:pt x="632" y="2617"/>
                      <a:pt x="569" y="2617"/>
                    </a:cubicBezTo>
                    <a:lnTo>
                      <a:pt x="455" y="2617"/>
                    </a:lnTo>
                    <a:lnTo>
                      <a:pt x="455" y="2276"/>
                    </a:lnTo>
                    <a:lnTo>
                      <a:pt x="569" y="2276"/>
                    </a:lnTo>
                    <a:cubicBezTo>
                      <a:pt x="632" y="2276"/>
                      <a:pt x="683" y="2225"/>
                      <a:pt x="683" y="2162"/>
                    </a:cubicBezTo>
                    <a:cubicBezTo>
                      <a:pt x="683" y="2099"/>
                      <a:pt x="632" y="2048"/>
                      <a:pt x="569" y="2048"/>
                    </a:cubicBezTo>
                    <a:lnTo>
                      <a:pt x="455" y="2048"/>
                    </a:lnTo>
                    <a:lnTo>
                      <a:pt x="455" y="1707"/>
                    </a:lnTo>
                    <a:lnTo>
                      <a:pt x="569" y="1707"/>
                    </a:lnTo>
                    <a:cubicBezTo>
                      <a:pt x="632" y="1707"/>
                      <a:pt x="683" y="1656"/>
                      <a:pt x="683" y="1593"/>
                    </a:cubicBezTo>
                    <a:cubicBezTo>
                      <a:pt x="683" y="1530"/>
                      <a:pt x="632" y="1479"/>
                      <a:pt x="569" y="1479"/>
                    </a:cubicBezTo>
                    <a:lnTo>
                      <a:pt x="455" y="1479"/>
                    </a:lnTo>
                    <a:lnTo>
                      <a:pt x="455" y="1138"/>
                    </a:lnTo>
                    <a:lnTo>
                      <a:pt x="569" y="1138"/>
                    </a:lnTo>
                    <a:cubicBezTo>
                      <a:pt x="632" y="1138"/>
                      <a:pt x="683" y="1087"/>
                      <a:pt x="683" y="1024"/>
                    </a:cubicBezTo>
                    <a:cubicBezTo>
                      <a:pt x="683" y="961"/>
                      <a:pt x="632" y="910"/>
                      <a:pt x="569" y="910"/>
                    </a:cubicBezTo>
                    <a:lnTo>
                      <a:pt x="455" y="910"/>
                    </a:lnTo>
                    <a:lnTo>
                      <a:pt x="455" y="569"/>
                    </a:lnTo>
                    <a:lnTo>
                      <a:pt x="569" y="569"/>
                    </a:lnTo>
                    <a:cubicBezTo>
                      <a:pt x="632" y="569"/>
                      <a:pt x="683" y="518"/>
                      <a:pt x="683" y="455"/>
                    </a:cubicBezTo>
                    <a:cubicBezTo>
                      <a:pt x="683" y="392"/>
                      <a:pt x="632" y="341"/>
                      <a:pt x="569" y="341"/>
                    </a:cubicBezTo>
                    <a:lnTo>
                      <a:pt x="455" y="341"/>
                    </a:lnTo>
                    <a:lnTo>
                      <a:pt x="455" y="114"/>
                    </a:lnTo>
                    <a:cubicBezTo>
                      <a:pt x="455" y="51"/>
                      <a:pt x="404" y="0"/>
                      <a:pt x="341" y="0"/>
                    </a:cubicBezTo>
                    <a:cubicBezTo>
                      <a:pt x="278" y="0"/>
                      <a:pt x="228" y="51"/>
                      <a:pt x="228" y="114"/>
                    </a:cubicBezTo>
                    <a:lnTo>
                      <a:pt x="228" y="341"/>
                    </a:lnTo>
                    <a:lnTo>
                      <a:pt x="114" y="341"/>
                    </a:lnTo>
                    <a:cubicBezTo>
                      <a:pt x="51" y="341"/>
                      <a:pt x="0" y="392"/>
                      <a:pt x="0" y="455"/>
                    </a:cubicBezTo>
                    <a:cubicBezTo>
                      <a:pt x="0" y="518"/>
                      <a:pt x="51" y="569"/>
                      <a:pt x="114" y="569"/>
                    </a:cubicBezTo>
                    <a:lnTo>
                      <a:pt x="228" y="569"/>
                    </a:lnTo>
                    <a:lnTo>
                      <a:pt x="228" y="910"/>
                    </a:lnTo>
                    <a:lnTo>
                      <a:pt x="114" y="910"/>
                    </a:lnTo>
                    <a:cubicBezTo>
                      <a:pt x="51" y="910"/>
                      <a:pt x="0" y="961"/>
                      <a:pt x="0" y="1024"/>
                    </a:cubicBezTo>
                    <a:cubicBezTo>
                      <a:pt x="0" y="1087"/>
                      <a:pt x="51" y="1138"/>
                      <a:pt x="114" y="1138"/>
                    </a:cubicBezTo>
                    <a:lnTo>
                      <a:pt x="228" y="1138"/>
                    </a:lnTo>
                    <a:lnTo>
                      <a:pt x="228" y="1479"/>
                    </a:lnTo>
                    <a:lnTo>
                      <a:pt x="114" y="1479"/>
                    </a:lnTo>
                    <a:cubicBezTo>
                      <a:pt x="51" y="1479"/>
                      <a:pt x="0" y="1530"/>
                      <a:pt x="0" y="1593"/>
                    </a:cubicBezTo>
                    <a:cubicBezTo>
                      <a:pt x="0" y="1656"/>
                      <a:pt x="51" y="1707"/>
                      <a:pt x="114" y="1707"/>
                    </a:cubicBezTo>
                    <a:lnTo>
                      <a:pt x="228" y="1707"/>
                    </a:lnTo>
                    <a:lnTo>
                      <a:pt x="228" y="2048"/>
                    </a:lnTo>
                    <a:lnTo>
                      <a:pt x="114" y="2048"/>
                    </a:lnTo>
                    <a:cubicBezTo>
                      <a:pt x="51" y="2048"/>
                      <a:pt x="0" y="2099"/>
                      <a:pt x="0" y="2162"/>
                    </a:cubicBezTo>
                    <a:cubicBezTo>
                      <a:pt x="0" y="2225"/>
                      <a:pt x="51" y="2276"/>
                      <a:pt x="114" y="2276"/>
                    </a:cubicBezTo>
                    <a:lnTo>
                      <a:pt x="228" y="2276"/>
                    </a:lnTo>
                    <a:lnTo>
                      <a:pt x="228" y="2617"/>
                    </a:lnTo>
                    <a:lnTo>
                      <a:pt x="114" y="2617"/>
                    </a:lnTo>
                    <a:cubicBezTo>
                      <a:pt x="51" y="2617"/>
                      <a:pt x="0" y="2668"/>
                      <a:pt x="0" y="2731"/>
                    </a:cubicBezTo>
                    <a:cubicBezTo>
                      <a:pt x="0" y="2794"/>
                      <a:pt x="51" y="2844"/>
                      <a:pt x="114" y="2844"/>
                    </a:cubicBezTo>
                    <a:lnTo>
                      <a:pt x="228" y="2844"/>
                    </a:lnTo>
                    <a:lnTo>
                      <a:pt x="228" y="3186"/>
                    </a:lnTo>
                    <a:lnTo>
                      <a:pt x="114" y="3186"/>
                    </a:lnTo>
                    <a:cubicBezTo>
                      <a:pt x="51" y="3186"/>
                      <a:pt x="0" y="3237"/>
                      <a:pt x="0" y="3300"/>
                    </a:cubicBezTo>
                    <a:cubicBezTo>
                      <a:pt x="0" y="3362"/>
                      <a:pt x="51" y="3413"/>
                      <a:pt x="114" y="3413"/>
                    </a:cubicBezTo>
                    <a:lnTo>
                      <a:pt x="228" y="3413"/>
                    </a:lnTo>
                    <a:lnTo>
                      <a:pt x="228" y="3755"/>
                    </a:lnTo>
                    <a:lnTo>
                      <a:pt x="114" y="3755"/>
                    </a:lnTo>
                    <a:cubicBezTo>
                      <a:pt x="51" y="3755"/>
                      <a:pt x="0" y="3806"/>
                      <a:pt x="0" y="3868"/>
                    </a:cubicBezTo>
                    <a:cubicBezTo>
                      <a:pt x="0" y="3931"/>
                      <a:pt x="51" y="3982"/>
                      <a:pt x="114" y="3982"/>
                    </a:cubicBezTo>
                    <a:lnTo>
                      <a:pt x="228" y="3982"/>
                    </a:lnTo>
                    <a:lnTo>
                      <a:pt x="228" y="4324"/>
                    </a:lnTo>
                    <a:lnTo>
                      <a:pt x="114" y="4324"/>
                    </a:lnTo>
                    <a:cubicBezTo>
                      <a:pt x="51" y="4324"/>
                      <a:pt x="0" y="4374"/>
                      <a:pt x="0" y="4437"/>
                    </a:cubicBezTo>
                    <a:cubicBezTo>
                      <a:pt x="0" y="4500"/>
                      <a:pt x="51" y="4551"/>
                      <a:pt x="114" y="4551"/>
                    </a:cubicBezTo>
                    <a:lnTo>
                      <a:pt x="228" y="4551"/>
                    </a:lnTo>
                    <a:lnTo>
                      <a:pt x="228" y="4892"/>
                    </a:lnTo>
                    <a:lnTo>
                      <a:pt x="114" y="4892"/>
                    </a:lnTo>
                    <a:cubicBezTo>
                      <a:pt x="51" y="4892"/>
                      <a:pt x="0" y="4943"/>
                      <a:pt x="0" y="5006"/>
                    </a:cubicBezTo>
                    <a:cubicBezTo>
                      <a:pt x="0" y="5069"/>
                      <a:pt x="51" y="5120"/>
                      <a:pt x="114" y="5120"/>
                    </a:cubicBezTo>
                    <a:lnTo>
                      <a:pt x="228" y="5120"/>
                    </a:lnTo>
                    <a:lnTo>
                      <a:pt x="228" y="5461"/>
                    </a:lnTo>
                    <a:lnTo>
                      <a:pt x="114" y="5461"/>
                    </a:lnTo>
                    <a:cubicBezTo>
                      <a:pt x="51" y="5461"/>
                      <a:pt x="0" y="5512"/>
                      <a:pt x="0" y="5575"/>
                    </a:cubicBezTo>
                    <a:cubicBezTo>
                      <a:pt x="0" y="5638"/>
                      <a:pt x="51" y="5689"/>
                      <a:pt x="114" y="5689"/>
                    </a:cubicBezTo>
                    <a:lnTo>
                      <a:pt x="228" y="5689"/>
                    </a:lnTo>
                    <a:lnTo>
                      <a:pt x="228" y="6030"/>
                    </a:lnTo>
                    <a:lnTo>
                      <a:pt x="114" y="6030"/>
                    </a:lnTo>
                    <a:cubicBezTo>
                      <a:pt x="51" y="6030"/>
                      <a:pt x="0" y="6081"/>
                      <a:pt x="0" y="6144"/>
                    </a:cubicBezTo>
                    <a:cubicBezTo>
                      <a:pt x="0" y="6207"/>
                      <a:pt x="51" y="6258"/>
                      <a:pt x="114" y="6258"/>
                    </a:cubicBezTo>
                    <a:lnTo>
                      <a:pt x="228" y="6258"/>
                    </a:lnTo>
                    <a:lnTo>
                      <a:pt x="228" y="6485"/>
                    </a:lnTo>
                    <a:cubicBezTo>
                      <a:pt x="228" y="6548"/>
                      <a:pt x="278" y="6599"/>
                      <a:pt x="341" y="6599"/>
                    </a:cubicBezTo>
                    <a:lnTo>
                      <a:pt x="683" y="6599"/>
                    </a:lnTo>
                    <a:lnTo>
                      <a:pt x="683" y="6713"/>
                    </a:lnTo>
                    <a:cubicBezTo>
                      <a:pt x="683" y="6776"/>
                      <a:pt x="734" y="6827"/>
                      <a:pt x="796" y="6827"/>
                    </a:cubicBezTo>
                    <a:cubicBezTo>
                      <a:pt x="859" y="6827"/>
                      <a:pt x="910" y="6776"/>
                      <a:pt x="910" y="6713"/>
                    </a:cubicBezTo>
                    <a:lnTo>
                      <a:pt x="910" y="6599"/>
                    </a:lnTo>
                    <a:lnTo>
                      <a:pt x="1252" y="6599"/>
                    </a:lnTo>
                    <a:lnTo>
                      <a:pt x="1252" y="6713"/>
                    </a:lnTo>
                    <a:cubicBezTo>
                      <a:pt x="1252" y="6776"/>
                      <a:pt x="1302" y="6827"/>
                      <a:pt x="1365" y="6827"/>
                    </a:cubicBezTo>
                    <a:cubicBezTo>
                      <a:pt x="1428" y="6827"/>
                      <a:pt x="1479" y="6776"/>
                      <a:pt x="1479" y="6713"/>
                    </a:cubicBezTo>
                    <a:lnTo>
                      <a:pt x="1479" y="6599"/>
                    </a:lnTo>
                    <a:lnTo>
                      <a:pt x="1820" y="6599"/>
                    </a:lnTo>
                    <a:lnTo>
                      <a:pt x="1820" y="6713"/>
                    </a:lnTo>
                    <a:cubicBezTo>
                      <a:pt x="1820" y="6776"/>
                      <a:pt x="1871" y="6827"/>
                      <a:pt x="1934" y="6827"/>
                    </a:cubicBezTo>
                    <a:cubicBezTo>
                      <a:pt x="1997" y="6827"/>
                      <a:pt x="2048" y="6776"/>
                      <a:pt x="2048" y="6713"/>
                    </a:cubicBezTo>
                    <a:lnTo>
                      <a:pt x="2048" y="6599"/>
                    </a:lnTo>
                    <a:lnTo>
                      <a:pt x="2389" y="6599"/>
                    </a:lnTo>
                    <a:lnTo>
                      <a:pt x="2389" y="6713"/>
                    </a:lnTo>
                    <a:cubicBezTo>
                      <a:pt x="2389" y="6776"/>
                      <a:pt x="2440" y="6827"/>
                      <a:pt x="2503" y="6827"/>
                    </a:cubicBezTo>
                    <a:cubicBezTo>
                      <a:pt x="2566" y="6827"/>
                      <a:pt x="2617" y="6776"/>
                      <a:pt x="2617" y="6713"/>
                    </a:cubicBezTo>
                    <a:lnTo>
                      <a:pt x="2617" y="6599"/>
                    </a:lnTo>
                    <a:lnTo>
                      <a:pt x="2958" y="6599"/>
                    </a:lnTo>
                    <a:lnTo>
                      <a:pt x="2958" y="6713"/>
                    </a:lnTo>
                    <a:cubicBezTo>
                      <a:pt x="2958" y="6776"/>
                      <a:pt x="3009" y="6827"/>
                      <a:pt x="3072" y="6827"/>
                    </a:cubicBezTo>
                    <a:cubicBezTo>
                      <a:pt x="3135" y="6827"/>
                      <a:pt x="3186" y="6776"/>
                      <a:pt x="3186" y="6713"/>
                    </a:cubicBezTo>
                    <a:lnTo>
                      <a:pt x="3186" y="6599"/>
                    </a:lnTo>
                    <a:lnTo>
                      <a:pt x="3527" y="6599"/>
                    </a:lnTo>
                    <a:lnTo>
                      <a:pt x="3527" y="6713"/>
                    </a:lnTo>
                    <a:cubicBezTo>
                      <a:pt x="3527" y="6776"/>
                      <a:pt x="3578" y="6827"/>
                      <a:pt x="3641" y="6827"/>
                    </a:cubicBezTo>
                    <a:cubicBezTo>
                      <a:pt x="3704" y="6827"/>
                      <a:pt x="3755" y="6776"/>
                      <a:pt x="3755" y="6713"/>
                    </a:cubicBezTo>
                    <a:lnTo>
                      <a:pt x="3755" y="6599"/>
                    </a:lnTo>
                    <a:lnTo>
                      <a:pt x="4096" y="6599"/>
                    </a:lnTo>
                    <a:lnTo>
                      <a:pt x="4096" y="6713"/>
                    </a:lnTo>
                    <a:cubicBezTo>
                      <a:pt x="4096" y="6776"/>
                      <a:pt x="4147" y="6827"/>
                      <a:pt x="4210" y="6827"/>
                    </a:cubicBezTo>
                    <a:cubicBezTo>
                      <a:pt x="4273" y="6827"/>
                      <a:pt x="4323" y="6776"/>
                      <a:pt x="4323" y="6713"/>
                    </a:cubicBezTo>
                    <a:lnTo>
                      <a:pt x="4323" y="6599"/>
                    </a:lnTo>
                    <a:lnTo>
                      <a:pt x="4665" y="6599"/>
                    </a:lnTo>
                    <a:lnTo>
                      <a:pt x="4665" y="6713"/>
                    </a:lnTo>
                    <a:cubicBezTo>
                      <a:pt x="4665" y="6776"/>
                      <a:pt x="4716" y="6827"/>
                      <a:pt x="4779" y="6827"/>
                    </a:cubicBezTo>
                    <a:cubicBezTo>
                      <a:pt x="4842" y="6827"/>
                      <a:pt x="4892" y="6776"/>
                      <a:pt x="4892" y="6713"/>
                    </a:cubicBezTo>
                    <a:lnTo>
                      <a:pt x="4892" y="6599"/>
                    </a:lnTo>
                    <a:lnTo>
                      <a:pt x="5234" y="6599"/>
                    </a:lnTo>
                    <a:lnTo>
                      <a:pt x="5234" y="6713"/>
                    </a:lnTo>
                    <a:cubicBezTo>
                      <a:pt x="5234" y="6776"/>
                      <a:pt x="5285" y="6827"/>
                      <a:pt x="5347" y="6827"/>
                    </a:cubicBezTo>
                    <a:cubicBezTo>
                      <a:pt x="5410" y="6827"/>
                      <a:pt x="5461" y="6776"/>
                      <a:pt x="5461" y="6713"/>
                    </a:cubicBezTo>
                    <a:lnTo>
                      <a:pt x="5461" y="6599"/>
                    </a:lnTo>
                    <a:lnTo>
                      <a:pt x="5803" y="6599"/>
                    </a:lnTo>
                    <a:lnTo>
                      <a:pt x="5803" y="6713"/>
                    </a:lnTo>
                    <a:cubicBezTo>
                      <a:pt x="5803" y="6776"/>
                      <a:pt x="5853" y="6827"/>
                      <a:pt x="5916" y="6827"/>
                    </a:cubicBezTo>
                    <a:cubicBezTo>
                      <a:pt x="5979" y="6827"/>
                      <a:pt x="6030" y="6776"/>
                      <a:pt x="6030" y="6713"/>
                    </a:cubicBezTo>
                    <a:lnTo>
                      <a:pt x="6030" y="6599"/>
                    </a:lnTo>
                    <a:lnTo>
                      <a:pt x="6371" y="6599"/>
                    </a:lnTo>
                    <a:lnTo>
                      <a:pt x="6371" y="6713"/>
                    </a:lnTo>
                    <a:cubicBezTo>
                      <a:pt x="6371" y="6776"/>
                      <a:pt x="6422" y="6827"/>
                      <a:pt x="6485" y="6827"/>
                    </a:cubicBezTo>
                    <a:cubicBezTo>
                      <a:pt x="6548" y="6827"/>
                      <a:pt x="6599" y="6776"/>
                      <a:pt x="6599" y="6713"/>
                    </a:cubicBezTo>
                    <a:lnTo>
                      <a:pt x="6599" y="6599"/>
                    </a:lnTo>
                    <a:lnTo>
                      <a:pt x="6713" y="6599"/>
                    </a:lnTo>
                    <a:cubicBezTo>
                      <a:pt x="6776" y="6599"/>
                      <a:pt x="6827" y="6548"/>
                      <a:pt x="6827" y="6485"/>
                    </a:cubicBezTo>
                    <a:cubicBezTo>
                      <a:pt x="6827" y="6422"/>
                      <a:pt x="6776" y="6372"/>
                      <a:pt x="6713" y="6372"/>
                    </a:cubicBezTo>
                    <a:lnTo>
                      <a:pt x="6599" y="6372"/>
                    </a:lnTo>
                    <a:lnTo>
                      <a:pt x="6599" y="6258"/>
                    </a:lnTo>
                    <a:cubicBezTo>
                      <a:pt x="6599" y="6195"/>
                      <a:pt x="6548" y="6144"/>
                      <a:pt x="6485" y="6144"/>
                    </a:cubicBezTo>
                    <a:cubicBezTo>
                      <a:pt x="6422" y="6144"/>
                      <a:pt x="6371" y="6195"/>
                      <a:pt x="6371" y="6258"/>
                    </a:cubicBezTo>
                    <a:lnTo>
                      <a:pt x="6371" y="6372"/>
                    </a:lnTo>
                    <a:lnTo>
                      <a:pt x="6030" y="6372"/>
                    </a:lnTo>
                    <a:lnTo>
                      <a:pt x="6030" y="6258"/>
                    </a:lnTo>
                    <a:cubicBezTo>
                      <a:pt x="6030" y="6195"/>
                      <a:pt x="5979" y="6144"/>
                      <a:pt x="5916" y="6144"/>
                    </a:cubicBezTo>
                    <a:cubicBezTo>
                      <a:pt x="5853" y="6144"/>
                      <a:pt x="5803" y="6195"/>
                      <a:pt x="5803" y="6258"/>
                    </a:cubicBezTo>
                    <a:lnTo>
                      <a:pt x="5803" y="6372"/>
                    </a:lnTo>
                    <a:lnTo>
                      <a:pt x="5461" y="6372"/>
                    </a:lnTo>
                    <a:lnTo>
                      <a:pt x="5461" y="6258"/>
                    </a:lnTo>
                    <a:cubicBezTo>
                      <a:pt x="5461" y="6195"/>
                      <a:pt x="5410" y="6144"/>
                      <a:pt x="5347" y="6144"/>
                    </a:cubicBezTo>
                    <a:cubicBezTo>
                      <a:pt x="5285" y="6144"/>
                      <a:pt x="5234" y="6195"/>
                      <a:pt x="5234" y="6258"/>
                    </a:cubicBezTo>
                    <a:lnTo>
                      <a:pt x="5234" y="6372"/>
                    </a:lnTo>
                    <a:lnTo>
                      <a:pt x="4892" y="6372"/>
                    </a:lnTo>
                    <a:lnTo>
                      <a:pt x="4892" y="6258"/>
                    </a:lnTo>
                    <a:cubicBezTo>
                      <a:pt x="4892" y="6195"/>
                      <a:pt x="4842" y="6144"/>
                      <a:pt x="4779" y="6144"/>
                    </a:cubicBezTo>
                    <a:cubicBezTo>
                      <a:pt x="4716" y="6144"/>
                      <a:pt x="4665" y="6195"/>
                      <a:pt x="4665" y="6258"/>
                    </a:cubicBezTo>
                    <a:lnTo>
                      <a:pt x="4665" y="6372"/>
                    </a:lnTo>
                    <a:lnTo>
                      <a:pt x="4323" y="6372"/>
                    </a:lnTo>
                    <a:lnTo>
                      <a:pt x="4323" y="6258"/>
                    </a:lnTo>
                    <a:cubicBezTo>
                      <a:pt x="4323" y="6195"/>
                      <a:pt x="4273" y="6144"/>
                      <a:pt x="4210" y="6144"/>
                    </a:cubicBezTo>
                    <a:cubicBezTo>
                      <a:pt x="4147" y="6144"/>
                      <a:pt x="4096" y="6195"/>
                      <a:pt x="4096" y="6258"/>
                    </a:cubicBezTo>
                    <a:lnTo>
                      <a:pt x="4096" y="6372"/>
                    </a:lnTo>
                    <a:lnTo>
                      <a:pt x="3755" y="6372"/>
                    </a:lnTo>
                    <a:lnTo>
                      <a:pt x="3755" y="6258"/>
                    </a:lnTo>
                    <a:cubicBezTo>
                      <a:pt x="3755" y="6195"/>
                      <a:pt x="3704" y="6144"/>
                      <a:pt x="3641" y="6144"/>
                    </a:cubicBezTo>
                    <a:cubicBezTo>
                      <a:pt x="3578" y="6144"/>
                      <a:pt x="3527" y="6195"/>
                      <a:pt x="3527" y="6258"/>
                    </a:cubicBezTo>
                    <a:lnTo>
                      <a:pt x="3527" y="6372"/>
                    </a:lnTo>
                    <a:lnTo>
                      <a:pt x="3186" y="6372"/>
                    </a:lnTo>
                    <a:lnTo>
                      <a:pt x="3186" y="6258"/>
                    </a:lnTo>
                    <a:cubicBezTo>
                      <a:pt x="3186" y="6195"/>
                      <a:pt x="3135" y="6144"/>
                      <a:pt x="3072" y="6144"/>
                    </a:cubicBezTo>
                    <a:cubicBezTo>
                      <a:pt x="3009" y="6144"/>
                      <a:pt x="2958" y="6195"/>
                      <a:pt x="2958" y="6258"/>
                    </a:cubicBezTo>
                    <a:lnTo>
                      <a:pt x="2958" y="6372"/>
                    </a:lnTo>
                    <a:lnTo>
                      <a:pt x="2617" y="6372"/>
                    </a:lnTo>
                    <a:lnTo>
                      <a:pt x="2617" y="6258"/>
                    </a:lnTo>
                    <a:cubicBezTo>
                      <a:pt x="2617" y="6195"/>
                      <a:pt x="2566" y="6144"/>
                      <a:pt x="2503" y="6144"/>
                    </a:cubicBezTo>
                    <a:cubicBezTo>
                      <a:pt x="2440" y="6144"/>
                      <a:pt x="2389" y="6195"/>
                      <a:pt x="2389" y="6258"/>
                    </a:cubicBezTo>
                    <a:lnTo>
                      <a:pt x="2389" y="6372"/>
                    </a:lnTo>
                    <a:lnTo>
                      <a:pt x="2048" y="6372"/>
                    </a:lnTo>
                    <a:lnTo>
                      <a:pt x="2048" y="6258"/>
                    </a:lnTo>
                    <a:cubicBezTo>
                      <a:pt x="2048" y="6195"/>
                      <a:pt x="1997" y="6144"/>
                      <a:pt x="1934" y="6144"/>
                    </a:cubicBezTo>
                    <a:cubicBezTo>
                      <a:pt x="1871" y="6144"/>
                      <a:pt x="1820" y="6195"/>
                      <a:pt x="1820" y="6258"/>
                    </a:cubicBezTo>
                    <a:lnTo>
                      <a:pt x="1820" y="6372"/>
                    </a:lnTo>
                    <a:lnTo>
                      <a:pt x="1479" y="6372"/>
                    </a:lnTo>
                    <a:lnTo>
                      <a:pt x="1479" y="6258"/>
                    </a:lnTo>
                    <a:cubicBezTo>
                      <a:pt x="1479" y="6195"/>
                      <a:pt x="1428" y="6144"/>
                      <a:pt x="1365" y="6144"/>
                    </a:cubicBezTo>
                    <a:cubicBezTo>
                      <a:pt x="1302" y="6144"/>
                      <a:pt x="1252" y="6195"/>
                      <a:pt x="1252" y="6258"/>
                    </a:cubicBezTo>
                    <a:lnTo>
                      <a:pt x="1252" y="6372"/>
                    </a:lnTo>
                    <a:lnTo>
                      <a:pt x="910" y="6372"/>
                    </a:lnTo>
                    <a:lnTo>
                      <a:pt x="910" y="6258"/>
                    </a:lnTo>
                    <a:cubicBezTo>
                      <a:pt x="910" y="6195"/>
                      <a:pt x="859" y="6144"/>
                      <a:pt x="796" y="6144"/>
                    </a:cubicBezTo>
                    <a:cubicBezTo>
                      <a:pt x="734" y="6144"/>
                      <a:pt x="683" y="6195"/>
                      <a:pt x="683" y="6258"/>
                    </a:cubicBezTo>
                    <a:lnTo>
                      <a:pt x="683" y="6372"/>
                    </a:lnTo>
                    <a:lnTo>
                      <a:pt x="455" y="6372"/>
                    </a:lnTo>
                    <a:lnTo>
                      <a:pt x="455" y="5234"/>
                    </a:lnTo>
                    <a:lnTo>
                      <a:pt x="1263" y="523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işļíḋè"/>
            <p:cNvGrpSpPr/>
            <p:nvPr/>
          </p:nvGrpSpPr>
          <p:grpSpPr>
            <a:xfrm>
              <a:off x="3716937" y="3428146"/>
              <a:ext cx="396156" cy="396156"/>
              <a:chOff x="3909160" y="2249137"/>
              <a:chExt cx="648072" cy="648072"/>
            </a:xfrm>
          </p:grpSpPr>
          <p:sp>
            <p:nvSpPr>
              <p:cNvPr id="21" name="íṥļïḓê"/>
              <p:cNvSpPr/>
              <p:nvPr/>
            </p:nvSpPr>
            <p:spPr>
              <a:xfrm>
                <a:off x="3909160" y="2249137"/>
                <a:ext cx="648072" cy="648072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" name="ïs1ïḓé"/>
              <p:cNvSpPr>
                <a:spLocks/>
              </p:cNvSpPr>
              <p:nvPr/>
            </p:nvSpPr>
            <p:spPr bwMode="auto">
              <a:xfrm>
                <a:off x="4043050" y="2390028"/>
                <a:ext cx="380293" cy="366291"/>
              </a:xfrm>
              <a:custGeom>
                <a:avLst/>
                <a:gdLst>
                  <a:gd name="T0" fmla="*/ 3413 w 6827"/>
                  <a:gd name="T1" fmla="*/ 0 h 5912"/>
                  <a:gd name="T2" fmla="*/ 0 w 6827"/>
                  <a:gd name="T3" fmla="*/ 5912 h 5912"/>
                  <a:gd name="T4" fmla="*/ 6827 w 6827"/>
                  <a:gd name="T5" fmla="*/ 5912 h 5912"/>
                  <a:gd name="T6" fmla="*/ 3413 w 6827"/>
                  <a:gd name="T7" fmla="*/ 0 h 5912"/>
                  <a:gd name="T8" fmla="*/ 3413 w 6827"/>
                  <a:gd name="T9" fmla="*/ 972 h 5912"/>
                  <a:gd name="T10" fmla="*/ 4489 w 6827"/>
                  <a:gd name="T11" fmla="*/ 2835 h 5912"/>
                  <a:gd name="T12" fmla="*/ 2338 w 6827"/>
                  <a:gd name="T13" fmla="*/ 2835 h 5912"/>
                  <a:gd name="T14" fmla="*/ 3413 w 6827"/>
                  <a:gd name="T15" fmla="*/ 972 h 5912"/>
                  <a:gd name="T16" fmla="*/ 842 w 6827"/>
                  <a:gd name="T17" fmla="*/ 5426 h 5912"/>
                  <a:gd name="T18" fmla="*/ 1917 w 6827"/>
                  <a:gd name="T19" fmla="*/ 3564 h 5912"/>
                  <a:gd name="T20" fmla="*/ 2993 w 6827"/>
                  <a:gd name="T21" fmla="*/ 5426 h 5912"/>
                  <a:gd name="T22" fmla="*/ 842 w 6827"/>
                  <a:gd name="T23" fmla="*/ 5426 h 5912"/>
                  <a:gd name="T24" fmla="*/ 2338 w 6827"/>
                  <a:gd name="T25" fmla="*/ 3321 h 5912"/>
                  <a:gd name="T26" fmla="*/ 4489 w 6827"/>
                  <a:gd name="T27" fmla="*/ 3321 h 5912"/>
                  <a:gd name="T28" fmla="*/ 3413 w 6827"/>
                  <a:gd name="T29" fmla="*/ 5183 h 5912"/>
                  <a:gd name="T30" fmla="*/ 2338 w 6827"/>
                  <a:gd name="T31" fmla="*/ 3321 h 5912"/>
                  <a:gd name="T32" fmla="*/ 4910 w 6827"/>
                  <a:gd name="T33" fmla="*/ 3564 h 5912"/>
                  <a:gd name="T34" fmla="*/ 5985 w 6827"/>
                  <a:gd name="T35" fmla="*/ 5426 h 5912"/>
                  <a:gd name="T36" fmla="*/ 3834 w 6827"/>
                  <a:gd name="T37" fmla="*/ 5426 h 5912"/>
                  <a:gd name="T38" fmla="*/ 4910 w 6827"/>
                  <a:gd name="T39" fmla="*/ 3564 h 5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827" h="5912">
                    <a:moveTo>
                      <a:pt x="3413" y="0"/>
                    </a:moveTo>
                    <a:lnTo>
                      <a:pt x="0" y="5912"/>
                    </a:lnTo>
                    <a:lnTo>
                      <a:pt x="6827" y="5912"/>
                    </a:lnTo>
                    <a:lnTo>
                      <a:pt x="3413" y="0"/>
                    </a:lnTo>
                    <a:close/>
                    <a:moveTo>
                      <a:pt x="3413" y="972"/>
                    </a:moveTo>
                    <a:lnTo>
                      <a:pt x="4489" y="2835"/>
                    </a:lnTo>
                    <a:lnTo>
                      <a:pt x="2338" y="2835"/>
                    </a:lnTo>
                    <a:lnTo>
                      <a:pt x="3413" y="972"/>
                    </a:lnTo>
                    <a:close/>
                    <a:moveTo>
                      <a:pt x="842" y="5426"/>
                    </a:moveTo>
                    <a:lnTo>
                      <a:pt x="1917" y="3564"/>
                    </a:lnTo>
                    <a:lnTo>
                      <a:pt x="2993" y="5426"/>
                    </a:lnTo>
                    <a:lnTo>
                      <a:pt x="842" y="5426"/>
                    </a:lnTo>
                    <a:close/>
                    <a:moveTo>
                      <a:pt x="2338" y="3321"/>
                    </a:moveTo>
                    <a:lnTo>
                      <a:pt x="4489" y="3321"/>
                    </a:lnTo>
                    <a:lnTo>
                      <a:pt x="3413" y="5183"/>
                    </a:lnTo>
                    <a:lnTo>
                      <a:pt x="2338" y="3321"/>
                    </a:lnTo>
                    <a:close/>
                    <a:moveTo>
                      <a:pt x="4910" y="3564"/>
                    </a:moveTo>
                    <a:lnTo>
                      <a:pt x="5985" y="5426"/>
                    </a:lnTo>
                    <a:lnTo>
                      <a:pt x="3834" y="5426"/>
                    </a:lnTo>
                    <a:lnTo>
                      <a:pt x="4910" y="356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îṧ1ïďé"/>
            <p:cNvGrpSpPr/>
            <p:nvPr/>
          </p:nvGrpSpPr>
          <p:grpSpPr>
            <a:xfrm>
              <a:off x="7274045" y="1467772"/>
              <a:ext cx="2331916" cy="1046002"/>
              <a:chOff x="8662573" y="1518902"/>
              <a:chExt cx="2578029" cy="1046002"/>
            </a:xfrm>
          </p:grpSpPr>
          <p:sp>
            <p:nvSpPr>
              <p:cNvPr id="19" name="íṩļîḋê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 lnSpcReduction="10000"/>
              </a:bodyPr>
              <a:lstStyle/>
              <a:p>
                <a:pPr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îślîdé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none" lIns="90000" tIns="46800" rIns="90000" bIns="46800" anchor="b">
                <a:normAutofit fontScale="92500" lnSpcReduction="10000"/>
              </a:bodyPr>
              <a:lstStyle/>
              <a:p>
                <a:pPr lvl="0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ï$1iḓè"/>
            <p:cNvGrpSpPr/>
            <p:nvPr/>
          </p:nvGrpSpPr>
          <p:grpSpPr>
            <a:xfrm>
              <a:off x="7903153" y="3231185"/>
              <a:ext cx="2331916" cy="1046002"/>
              <a:chOff x="8662573" y="1518902"/>
              <a:chExt cx="2578029" cy="1046002"/>
            </a:xfrm>
          </p:grpSpPr>
          <p:sp>
            <p:nvSpPr>
              <p:cNvPr id="17" name="iṡḷiḑè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 lnSpcReduction="10000"/>
              </a:bodyPr>
              <a:lstStyle/>
              <a:p>
                <a:pPr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îsļíďè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none" lIns="90000" tIns="46800" rIns="90000" bIns="46800" anchor="b">
                <a:normAutofit fontScale="92500" lnSpcReduction="10000"/>
              </a:bodyPr>
              <a:lstStyle/>
              <a:p>
                <a:pPr lvl="0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íṧḷïďè"/>
            <p:cNvGrpSpPr/>
            <p:nvPr/>
          </p:nvGrpSpPr>
          <p:grpSpPr>
            <a:xfrm>
              <a:off x="7274045" y="4994598"/>
              <a:ext cx="2331916" cy="1046002"/>
              <a:chOff x="8662573" y="1518902"/>
              <a:chExt cx="2578029" cy="1046002"/>
            </a:xfrm>
          </p:grpSpPr>
          <p:sp>
            <p:nvSpPr>
              <p:cNvPr id="15" name="íšľîdè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 lnSpcReduction="10000"/>
              </a:bodyPr>
              <a:lstStyle/>
              <a:p>
                <a:pPr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ïṡḷiḋê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none" lIns="90000" tIns="46800" rIns="90000" bIns="46800" anchor="b">
                <a:normAutofit fontScale="92500" lnSpcReduction="10000"/>
              </a:bodyPr>
              <a:lstStyle/>
              <a:p>
                <a:pPr lvl="0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2" name="íSḻïḋé"/>
            <p:cNvSpPr/>
            <p:nvPr/>
          </p:nvSpPr>
          <p:spPr>
            <a:xfrm>
              <a:off x="1956932" y="2852936"/>
              <a:ext cx="1226596" cy="1546576"/>
            </a:xfrm>
            <a:custGeom>
              <a:avLst/>
              <a:gdLst>
                <a:gd name="connsiteX0" fmla="*/ 0 w 854018"/>
                <a:gd name="connsiteY0" fmla="*/ 0 h 1076805"/>
                <a:gd name="connsiteX1" fmla="*/ 584817 w 854018"/>
                <a:gd name="connsiteY1" fmla="*/ 0 h 1076805"/>
                <a:gd name="connsiteX2" fmla="*/ 854018 w 854018"/>
                <a:gd name="connsiteY2" fmla="*/ 538403 h 1076805"/>
                <a:gd name="connsiteX3" fmla="*/ 584817 w 854018"/>
                <a:gd name="connsiteY3" fmla="*/ 1076805 h 1076805"/>
                <a:gd name="connsiteX4" fmla="*/ 0 w 854018"/>
                <a:gd name="connsiteY4" fmla="*/ 1076805 h 1076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4018" h="1076805">
                  <a:moveTo>
                    <a:pt x="0" y="0"/>
                  </a:moveTo>
                  <a:lnTo>
                    <a:pt x="584817" y="0"/>
                  </a:lnTo>
                  <a:lnTo>
                    <a:pt x="854018" y="538403"/>
                  </a:lnTo>
                  <a:lnTo>
                    <a:pt x="584817" y="1076805"/>
                  </a:lnTo>
                  <a:lnTo>
                    <a:pt x="0" y="1076805"/>
                  </a:lnTo>
                  <a:close/>
                </a:path>
              </a:pathLst>
            </a:custGeom>
            <a:solidFill>
              <a:schemeClr val="accent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keyword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>
            <a:xfrm>
              <a:off x="7490069" y="2780928"/>
              <a:ext cx="2520280" cy="0"/>
            </a:xfrm>
            <a:prstGeom prst="line">
              <a:avLst/>
            </a:prstGeom>
            <a:ln>
              <a:solidFill>
                <a:srgbClr val="FC68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7490069" y="4653136"/>
              <a:ext cx="2520280" cy="0"/>
            </a:xfrm>
            <a:prstGeom prst="line">
              <a:avLst/>
            </a:prstGeom>
            <a:ln>
              <a:solidFill>
                <a:srgbClr val="FC68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组合 26"/>
          <p:cNvGrpSpPr/>
          <p:nvPr/>
        </p:nvGrpSpPr>
        <p:grpSpPr>
          <a:xfrm>
            <a:off x="1158873" y="474940"/>
            <a:ext cx="3888432" cy="648081"/>
            <a:chOff x="1057275" y="431398"/>
            <a:chExt cx="3888432" cy="648081"/>
          </a:xfrm>
        </p:grpSpPr>
        <p:sp>
          <p:nvSpPr>
            <p:cNvPr id="28" name="文本框 27"/>
            <p:cNvSpPr txBox="1"/>
            <p:nvPr/>
          </p:nvSpPr>
          <p:spPr>
            <a:xfrm>
              <a:off x="1057275" y="431398"/>
              <a:ext cx="1728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131313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131313"/>
                </a:solidFill>
                <a:cs typeface="+mn-ea"/>
                <a:sym typeface="+mn-lt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1057275" y="802480"/>
              <a:ext cx="388843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enter your text messages</a:t>
              </a:r>
            </a:p>
          </p:txBody>
        </p:sp>
      </p:grpSp>
      <p:sp>
        <p:nvSpPr>
          <p:cNvPr id="30" name="同心圆 29"/>
          <p:cNvSpPr/>
          <p:nvPr/>
        </p:nvSpPr>
        <p:spPr>
          <a:xfrm>
            <a:off x="483118" y="513651"/>
            <a:ext cx="574157" cy="574157"/>
          </a:xfrm>
          <a:prstGeom prst="donut">
            <a:avLst>
              <a:gd name="adj" fmla="val 26576"/>
            </a:avLst>
          </a:prstGeom>
          <a:gradFill>
            <a:gsLst>
              <a:gs pos="0">
                <a:srgbClr val="F87038"/>
              </a:gs>
              <a:gs pos="38000">
                <a:srgbClr val="F35C49"/>
              </a:gs>
              <a:gs pos="18000">
                <a:srgbClr val="FD6743"/>
              </a:gs>
              <a:gs pos="56000">
                <a:srgbClr val="EE5058"/>
              </a:gs>
              <a:gs pos="95413">
                <a:srgbClr val="D72171"/>
              </a:gs>
              <a:gs pos="66000">
                <a:srgbClr val="E64866"/>
              </a:gs>
            </a:gsLst>
            <a:lin ang="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660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500">
        <p14:switch dir="r"/>
      </p:transition>
    </mc:Choice>
    <mc:Fallback xmlns="">
      <p:transition spd="slow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506980" y="2944168"/>
            <a:ext cx="76055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</a:rPr>
              <a:t>If you liked the presentation and want to thank, you can follow me on social networks </a:t>
            </a: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ctr" defTabSz="457200">
              <a:defRPr/>
            </a:pPr>
            <a:r>
              <a:rPr lang="es-CO" altLang="ja-JP" b="1" dirty="0">
                <a:solidFill>
                  <a:schemeClr val="accent2"/>
                </a:solidFill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https://www.youtube.com/c/S</a:t>
            </a:r>
            <a:r>
              <a:rPr lang="en-US" altLang="zh-CN" b="1" dirty="0" err="1">
                <a:solidFill>
                  <a:schemeClr val="accent2"/>
                </a:solidFill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lidesfree</a:t>
            </a:r>
            <a:endParaRPr lang="es-CO" altLang="ja-JP" b="1" dirty="0">
              <a:solidFill>
                <a:srgbClr val="4472C4"/>
              </a:solidFill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3"/>
              </a:rPr>
              <a:t>https://www.instagram.com/</a:t>
            </a: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Arial" panose="020B0604020202020204" pitchFamily="34" charset="0"/>
                <a:hlinkClick r:id="rId3"/>
              </a:rPr>
              <a:t>slidesfree</a:t>
            </a: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3"/>
              </a:rPr>
              <a:t>/ 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https://www.facebook.com/freeppt7/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https://www.facebook.com/groups/best.PowerPoint.templates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106AB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https://twitter.com/freeppt7_com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106AB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" name="タイトル 15">
            <a:extLst>
              <a:ext uri="{FF2B5EF4-FFF2-40B4-BE49-F238E27FC236}">
                <a16:creationId xmlns:a16="http://schemas.microsoft.com/office/drawing/2014/main" id="{8A451C43-5978-4A72-B8B6-D2E65E99AC12}"/>
              </a:ext>
            </a:extLst>
          </p:cNvPr>
          <p:cNvSpPr txBox="1">
            <a:spLocks/>
          </p:cNvSpPr>
          <p:nvPr/>
        </p:nvSpPr>
        <p:spPr>
          <a:xfrm>
            <a:off x="0" y="460318"/>
            <a:ext cx="12192000" cy="10572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en-US" altLang="ja-JP" b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0"/>
              </a:rPr>
              <a:t>Please follow us for more information:</a:t>
            </a:r>
            <a:endParaRPr kumimoji="1" lang="en-US" altLang="ja-JP" b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0"/>
            </a:endParaRPr>
          </a:p>
        </p:txBody>
      </p:sp>
      <p:sp>
        <p:nvSpPr>
          <p:cNvPr id="6" name="サブタイトル 16">
            <a:extLst>
              <a:ext uri="{FF2B5EF4-FFF2-40B4-BE49-F238E27FC236}">
                <a16:creationId xmlns:a16="http://schemas.microsoft.com/office/drawing/2014/main" id="{BDE9596B-C99B-4BD2-BAA0-E7B9CC9F93B6}"/>
              </a:ext>
            </a:extLst>
          </p:cNvPr>
          <p:cNvSpPr txBox="1">
            <a:spLocks/>
          </p:cNvSpPr>
          <p:nvPr/>
        </p:nvSpPr>
        <p:spPr>
          <a:xfrm>
            <a:off x="1882978" y="1527128"/>
            <a:ext cx="8229600" cy="2149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hlinkClick r:id="rId7"/>
              </a:rPr>
              <a:t>https://www.jpppt.com/ </a:t>
            </a:r>
            <a:endParaRPr lang="en-US" sz="24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hlinkClick r:id="rId8"/>
              </a:rPr>
              <a:t>www.freeppt7.com</a:t>
            </a:r>
            <a:endParaRPr lang="en-US" sz="24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ja-JP" sz="240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Pics: </a:t>
            </a:r>
            <a:r>
              <a:rPr lang="en-US" altLang="ja-JP" sz="240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  <a:hlinkClick r:id="rId9"/>
              </a:rPr>
              <a:t>www.Pixabay.com</a:t>
            </a:r>
            <a:r>
              <a:rPr lang="en-US" altLang="ja-JP" sz="240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 </a:t>
            </a:r>
          </a:p>
          <a:p>
            <a:pPr marL="0" indent="0" algn="ctr">
              <a:buFont typeface="Arial" panose="020B0604020202020204" pitchFamily="34" charset="0"/>
              <a:buNone/>
            </a:pPr>
            <a:br>
              <a:rPr lang="en-US" altLang="ja-JP" sz="160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</a:br>
            <a:endParaRPr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9607"/>
    </mc:Choice>
    <mc:Fallback xmlns="">
      <p:transition advTm="9607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1" y="-17065"/>
            <a:ext cx="12447639" cy="6875066"/>
            <a:chOff x="1576982" y="-17065"/>
            <a:chExt cx="10812696" cy="691782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576982" y="-1"/>
              <a:ext cx="10615019" cy="6900757"/>
            </a:xfrm>
            <a:custGeom>
              <a:avLst/>
              <a:gdLst>
                <a:gd name="T0" fmla="*/ 0 w 5588"/>
                <a:gd name="T1" fmla="*/ 4 h 3604"/>
                <a:gd name="T2" fmla="*/ 336 w 5588"/>
                <a:gd name="T3" fmla="*/ 472 h 3604"/>
                <a:gd name="T4" fmla="*/ 560 w 5588"/>
                <a:gd name="T5" fmla="*/ 656 h 3604"/>
                <a:gd name="T6" fmla="*/ 1312 w 5588"/>
                <a:gd name="T7" fmla="*/ 984 h 3604"/>
                <a:gd name="T8" fmla="*/ 2008 w 5588"/>
                <a:gd name="T9" fmla="*/ 1080 h 3604"/>
                <a:gd name="T10" fmla="*/ 2488 w 5588"/>
                <a:gd name="T11" fmla="*/ 1144 h 3604"/>
                <a:gd name="T12" fmla="*/ 2904 w 5588"/>
                <a:gd name="T13" fmla="*/ 1272 h 3604"/>
                <a:gd name="T14" fmla="*/ 3168 w 5588"/>
                <a:gd name="T15" fmla="*/ 1456 h 3604"/>
                <a:gd name="T16" fmla="*/ 3400 w 5588"/>
                <a:gd name="T17" fmla="*/ 1864 h 3604"/>
                <a:gd name="T18" fmla="*/ 3624 w 5588"/>
                <a:gd name="T19" fmla="*/ 2240 h 3604"/>
                <a:gd name="T20" fmla="*/ 4072 w 5588"/>
                <a:gd name="T21" fmla="*/ 2808 h 3604"/>
                <a:gd name="T22" fmla="*/ 4912 w 5588"/>
                <a:gd name="T23" fmla="*/ 3400 h 3604"/>
                <a:gd name="T24" fmla="*/ 5588 w 5588"/>
                <a:gd name="T25" fmla="*/ 3604 h 3604"/>
                <a:gd name="T26" fmla="*/ 5588 w 5588"/>
                <a:gd name="T27" fmla="*/ 0 h 3604"/>
                <a:gd name="T28" fmla="*/ 0 w 5588"/>
                <a:gd name="T29" fmla="*/ 4 h 3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88" h="3604">
                  <a:moveTo>
                    <a:pt x="0" y="4"/>
                  </a:moveTo>
                  <a:cubicBezTo>
                    <a:pt x="59" y="126"/>
                    <a:pt x="162" y="302"/>
                    <a:pt x="336" y="472"/>
                  </a:cubicBezTo>
                  <a:cubicBezTo>
                    <a:pt x="358" y="493"/>
                    <a:pt x="437" y="570"/>
                    <a:pt x="560" y="656"/>
                  </a:cubicBezTo>
                  <a:cubicBezTo>
                    <a:pt x="620" y="698"/>
                    <a:pt x="883" y="877"/>
                    <a:pt x="1312" y="984"/>
                  </a:cubicBezTo>
                  <a:cubicBezTo>
                    <a:pt x="1484" y="1026"/>
                    <a:pt x="1658" y="1044"/>
                    <a:pt x="2008" y="1080"/>
                  </a:cubicBezTo>
                  <a:cubicBezTo>
                    <a:pt x="2153" y="1094"/>
                    <a:pt x="2288" y="1105"/>
                    <a:pt x="2488" y="1144"/>
                  </a:cubicBezTo>
                  <a:cubicBezTo>
                    <a:pt x="2712" y="1187"/>
                    <a:pt x="2817" y="1228"/>
                    <a:pt x="2904" y="1272"/>
                  </a:cubicBezTo>
                  <a:cubicBezTo>
                    <a:pt x="2976" y="1308"/>
                    <a:pt x="3074" y="1358"/>
                    <a:pt x="3168" y="1456"/>
                  </a:cubicBezTo>
                  <a:cubicBezTo>
                    <a:pt x="3278" y="1569"/>
                    <a:pt x="3294" y="1657"/>
                    <a:pt x="3400" y="1864"/>
                  </a:cubicBezTo>
                  <a:cubicBezTo>
                    <a:pt x="3467" y="1995"/>
                    <a:pt x="3521" y="2080"/>
                    <a:pt x="3624" y="2240"/>
                  </a:cubicBezTo>
                  <a:cubicBezTo>
                    <a:pt x="3688" y="2339"/>
                    <a:pt x="3840" y="2573"/>
                    <a:pt x="4072" y="2808"/>
                  </a:cubicBezTo>
                  <a:cubicBezTo>
                    <a:pt x="4442" y="3181"/>
                    <a:pt x="4820" y="3358"/>
                    <a:pt x="4912" y="3400"/>
                  </a:cubicBezTo>
                  <a:cubicBezTo>
                    <a:pt x="5172" y="3517"/>
                    <a:pt x="5409" y="3574"/>
                    <a:pt x="5588" y="3604"/>
                  </a:cubicBezTo>
                  <a:cubicBezTo>
                    <a:pt x="5588" y="2402"/>
                    <a:pt x="5588" y="1201"/>
                    <a:pt x="5588" y="0"/>
                  </a:cubicBezTo>
                  <a:cubicBezTo>
                    <a:pt x="3725" y="1"/>
                    <a:pt x="1863" y="2"/>
                    <a:pt x="0" y="4"/>
                  </a:cubicBezTo>
                  <a:close/>
                </a:path>
              </a:pathLst>
            </a:custGeom>
            <a:solidFill>
              <a:srgbClr val="F5F3FB"/>
            </a:solidFill>
            <a:ln w="11113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3420396" y="-17065"/>
              <a:ext cx="8771605" cy="6917822"/>
            </a:xfrm>
            <a:custGeom>
              <a:avLst/>
              <a:gdLst>
                <a:gd name="T0" fmla="*/ 0 w 4556"/>
                <a:gd name="T1" fmla="*/ 0 h 3600"/>
                <a:gd name="T2" fmla="*/ 210 w 4556"/>
                <a:gd name="T3" fmla="*/ 373 h 3600"/>
                <a:gd name="T4" fmla="*/ 456 w 4556"/>
                <a:gd name="T5" fmla="*/ 541 h 3600"/>
                <a:gd name="T6" fmla="*/ 834 w 4556"/>
                <a:gd name="T7" fmla="*/ 655 h 3600"/>
                <a:gd name="T8" fmla="*/ 1302 w 4556"/>
                <a:gd name="T9" fmla="*/ 721 h 3600"/>
                <a:gd name="T10" fmla="*/ 1704 w 4556"/>
                <a:gd name="T11" fmla="*/ 781 h 3600"/>
                <a:gd name="T12" fmla="*/ 2160 w 4556"/>
                <a:gd name="T13" fmla="*/ 1009 h 3600"/>
                <a:gd name="T14" fmla="*/ 2496 w 4556"/>
                <a:gd name="T15" fmla="*/ 1411 h 3600"/>
                <a:gd name="T16" fmla="*/ 2646 w 4556"/>
                <a:gd name="T17" fmla="*/ 1765 h 3600"/>
                <a:gd name="T18" fmla="*/ 2910 w 4556"/>
                <a:gd name="T19" fmla="*/ 2371 h 3600"/>
                <a:gd name="T20" fmla="*/ 3174 w 4556"/>
                <a:gd name="T21" fmla="*/ 2809 h 3600"/>
                <a:gd name="T22" fmla="*/ 3588 w 4556"/>
                <a:gd name="T23" fmla="*/ 3199 h 3600"/>
                <a:gd name="T24" fmla="*/ 4206 w 4556"/>
                <a:gd name="T25" fmla="*/ 3505 h 3600"/>
                <a:gd name="T26" fmla="*/ 4556 w 4556"/>
                <a:gd name="T27" fmla="*/ 3600 h 3600"/>
                <a:gd name="T28" fmla="*/ 4556 w 4556"/>
                <a:gd name="T29" fmla="*/ 0 h 3600"/>
                <a:gd name="T30" fmla="*/ 0 w 4556"/>
                <a:gd name="T31" fmla="*/ 0 h 3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56" h="3600">
                  <a:moveTo>
                    <a:pt x="0" y="0"/>
                  </a:moveTo>
                  <a:cubicBezTo>
                    <a:pt x="25" y="96"/>
                    <a:pt x="81" y="244"/>
                    <a:pt x="210" y="373"/>
                  </a:cubicBezTo>
                  <a:cubicBezTo>
                    <a:pt x="300" y="462"/>
                    <a:pt x="390" y="508"/>
                    <a:pt x="456" y="541"/>
                  </a:cubicBezTo>
                  <a:cubicBezTo>
                    <a:pt x="493" y="559"/>
                    <a:pt x="592" y="606"/>
                    <a:pt x="834" y="655"/>
                  </a:cubicBezTo>
                  <a:cubicBezTo>
                    <a:pt x="955" y="679"/>
                    <a:pt x="998" y="681"/>
                    <a:pt x="1302" y="721"/>
                  </a:cubicBezTo>
                  <a:cubicBezTo>
                    <a:pt x="1537" y="751"/>
                    <a:pt x="1655" y="767"/>
                    <a:pt x="1704" y="781"/>
                  </a:cubicBezTo>
                  <a:cubicBezTo>
                    <a:pt x="1956" y="852"/>
                    <a:pt x="2122" y="979"/>
                    <a:pt x="2160" y="1009"/>
                  </a:cubicBezTo>
                  <a:cubicBezTo>
                    <a:pt x="2348" y="1157"/>
                    <a:pt x="2444" y="1321"/>
                    <a:pt x="2496" y="1411"/>
                  </a:cubicBezTo>
                  <a:cubicBezTo>
                    <a:pt x="2542" y="1491"/>
                    <a:pt x="2542" y="1507"/>
                    <a:pt x="2646" y="1765"/>
                  </a:cubicBezTo>
                  <a:cubicBezTo>
                    <a:pt x="2763" y="2054"/>
                    <a:pt x="2822" y="2199"/>
                    <a:pt x="2910" y="2371"/>
                  </a:cubicBezTo>
                  <a:cubicBezTo>
                    <a:pt x="3001" y="2549"/>
                    <a:pt x="3061" y="2666"/>
                    <a:pt x="3174" y="2809"/>
                  </a:cubicBezTo>
                  <a:cubicBezTo>
                    <a:pt x="3217" y="2863"/>
                    <a:pt x="3357" y="3034"/>
                    <a:pt x="3588" y="3199"/>
                  </a:cubicBezTo>
                  <a:cubicBezTo>
                    <a:pt x="3834" y="3374"/>
                    <a:pt x="4057" y="3453"/>
                    <a:pt x="4206" y="3505"/>
                  </a:cubicBezTo>
                  <a:cubicBezTo>
                    <a:pt x="4346" y="3553"/>
                    <a:pt x="4468" y="3582"/>
                    <a:pt x="4556" y="3600"/>
                  </a:cubicBezTo>
                  <a:cubicBezTo>
                    <a:pt x="4556" y="2400"/>
                    <a:pt x="4556" y="1200"/>
                    <a:pt x="4556" y="0"/>
                  </a:cubicBezTo>
                  <a:cubicBezTo>
                    <a:pt x="3037" y="0"/>
                    <a:pt x="1519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rgbClr val="3323B1"/>
                </a:gs>
                <a:gs pos="38000">
                  <a:srgbClr val="613EC2"/>
                </a:gs>
                <a:gs pos="18000">
                  <a:srgbClr val="4F35B9"/>
                </a:gs>
                <a:gs pos="67000">
                  <a:srgbClr val="9456D4"/>
                </a:gs>
                <a:gs pos="100000">
                  <a:srgbClr val="A561DC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7806198" y="346256"/>
              <a:ext cx="4583480" cy="4019267"/>
            </a:xfrm>
            <a:custGeom>
              <a:avLst/>
              <a:gdLst>
                <a:gd name="T0" fmla="*/ 0 w 2412"/>
                <a:gd name="T1" fmla="*/ 0 h 2120"/>
                <a:gd name="T2" fmla="*/ 520 w 2412"/>
                <a:gd name="T3" fmla="*/ 48 h 2120"/>
                <a:gd name="T4" fmla="*/ 1436 w 2412"/>
                <a:gd name="T5" fmla="*/ 284 h 2120"/>
                <a:gd name="T6" fmla="*/ 1968 w 2412"/>
                <a:gd name="T7" fmla="*/ 668 h 2120"/>
                <a:gd name="T8" fmla="*/ 2224 w 2412"/>
                <a:gd name="T9" fmla="*/ 1044 h 2120"/>
                <a:gd name="T10" fmla="*/ 2412 w 2412"/>
                <a:gd name="T11" fmla="*/ 1608 h 2120"/>
                <a:gd name="T12" fmla="*/ 1340 w 2412"/>
                <a:gd name="T13" fmla="*/ 2120 h 2120"/>
                <a:gd name="T14" fmla="*/ 1028 w 2412"/>
                <a:gd name="T15" fmla="*/ 1104 h 2120"/>
                <a:gd name="T16" fmla="*/ 0 w 2412"/>
                <a:gd name="T17" fmla="*/ 0 h 2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12" h="2120">
                  <a:moveTo>
                    <a:pt x="0" y="0"/>
                  </a:moveTo>
                  <a:cubicBezTo>
                    <a:pt x="124" y="5"/>
                    <a:pt x="304" y="17"/>
                    <a:pt x="520" y="48"/>
                  </a:cubicBezTo>
                  <a:cubicBezTo>
                    <a:pt x="873" y="98"/>
                    <a:pt x="1134" y="135"/>
                    <a:pt x="1436" y="284"/>
                  </a:cubicBezTo>
                  <a:cubicBezTo>
                    <a:pt x="1561" y="345"/>
                    <a:pt x="1770" y="450"/>
                    <a:pt x="1968" y="668"/>
                  </a:cubicBezTo>
                  <a:cubicBezTo>
                    <a:pt x="2108" y="821"/>
                    <a:pt x="2184" y="966"/>
                    <a:pt x="2224" y="1044"/>
                  </a:cubicBezTo>
                  <a:cubicBezTo>
                    <a:pt x="2339" y="1265"/>
                    <a:pt x="2389" y="1468"/>
                    <a:pt x="2412" y="1608"/>
                  </a:cubicBezTo>
                  <a:cubicBezTo>
                    <a:pt x="2055" y="1778"/>
                    <a:pt x="1698" y="1949"/>
                    <a:pt x="1340" y="2120"/>
                  </a:cubicBezTo>
                  <a:cubicBezTo>
                    <a:pt x="1312" y="1872"/>
                    <a:pt x="1238" y="1502"/>
                    <a:pt x="1028" y="1104"/>
                  </a:cubicBezTo>
                  <a:cubicBezTo>
                    <a:pt x="705" y="490"/>
                    <a:pt x="239" y="15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A43C4">
                    <a:alpha val="10000"/>
                  </a:srgbClr>
                </a:gs>
                <a:gs pos="38000">
                  <a:srgbClr val="7E4BCA">
                    <a:alpha val="58000"/>
                  </a:srgbClr>
                </a:gs>
                <a:gs pos="18000">
                  <a:srgbClr val="7747C7">
                    <a:alpha val="73000"/>
                  </a:srgbClr>
                </a:gs>
                <a:gs pos="60000">
                  <a:srgbClr val="824FCD"/>
                </a:gs>
                <a:gs pos="81000">
                  <a:srgbClr val="824FCD">
                    <a:alpha val="0"/>
                  </a:srgbClr>
                </a:gs>
              </a:gsLst>
              <a:lin ang="2700000" scaled="1"/>
              <a:tileRect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8" name="圆角矩形 17"/>
          <p:cNvSpPr/>
          <p:nvPr/>
        </p:nvSpPr>
        <p:spPr>
          <a:xfrm>
            <a:off x="988398" y="5148266"/>
            <a:ext cx="1594484" cy="48515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F87038"/>
              </a:gs>
              <a:gs pos="38000">
                <a:srgbClr val="F35C49"/>
              </a:gs>
              <a:gs pos="18000">
                <a:srgbClr val="FD6743"/>
              </a:gs>
              <a:gs pos="56000">
                <a:srgbClr val="EE5058"/>
              </a:gs>
              <a:gs pos="95413">
                <a:srgbClr val="D72171"/>
              </a:gs>
              <a:gs pos="66000">
                <a:srgbClr val="E64866"/>
              </a:gs>
            </a:gsLst>
            <a:lin ang="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cs typeface="+mn-ea"/>
                <a:sym typeface="+mn-lt"/>
              </a:rPr>
              <a:t>jpppt.com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74713" y="3261971"/>
            <a:ext cx="4171335" cy="132343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8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Thanks </a:t>
            </a:r>
            <a:endParaRPr lang="zh-CN" altLang="en-US" sz="8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74713" y="2149196"/>
            <a:ext cx="1407758" cy="1015663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  <a:cs typeface="+mn-ea"/>
                <a:sym typeface="+mn-lt"/>
              </a:rPr>
              <a:t>20XX</a:t>
            </a:r>
            <a:endParaRPr lang="zh-CN" altLang="en-US" sz="6000" dirty="0">
              <a:solidFill>
                <a:schemeClr val="tx1">
                  <a:lumMod val="75000"/>
                  <a:lumOff val="25000"/>
                </a:schemeClr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1" name="Rounded Rectangle 7">
            <a:extLst>
              <a:ext uri="{FF2B5EF4-FFF2-40B4-BE49-F238E27FC236}">
                <a16:creationId xmlns:a16="http://schemas.microsoft.com/office/drawing/2014/main" id="{44A6459C-D7B7-4DE6-94AA-97322BB337FB}"/>
              </a:ext>
            </a:extLst>
          </p:cNvPr>
          <p:cNvSpPr/>
          <p:nvPr/>
        </p:nvSpPr>
        <p:spPr>
          <a:xfrm>
            <a:off x="10122791" y="344009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12" name="TextBox 3">
            <a:hlinkClick r:id="rId3"/>
            <a:extLst>
              <a:ext uri="{FF2B5EF4-FFF2-40B4-BE49-F238E27FC236}">
                <a16:creationId xmlns:a16="http://schemas.microsoft.com/office/drawing/2014/main" id="{7319FFCE-B6BF-4272-9B19-6056B1E79AF6}"/>
              </a:ext>
            </a:extLst>
          </p:cNvPr>
          <p:cNvSpPr txBox="1"/>
          <p:nvPr/>
        </p:nvSpPr>
        <p:spPr>
          <a:xfrm>
            <a:off x="874713" y="6569810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189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 advTm="2500">
        <p15:prstTrans prst="origami"/>
      </p:transition>
    </mc:Choice>
    <mc:Fallback xmlns="">
      <p:transition spd="slow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A</a:t>
            </a:r>
          </a:p>
        </p:txBody>
      </p:sp>
      <p:sp>
        <p:nvSpPr>
          <p:cNvPr id="54" name="Diamond 5"/>
          <p:cNvSpPr/>
          <p:nvPr/>
        </p:nvSpPr>
        <p:spPr>
          <a:xfrm>
            <a:off x="6112070" y="1492152"/>
            <a:ext cx="523149" cy="524695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Isosceles Triangle 51"/>
          <p:cNvSpPr/>
          <p:nvPr/>
        </p:nvSpPr>
        <p:spPr>
          <a:xfrm>
            <a:off x="5273316" y="1562686"/>
            <a:ext cx="523147" cy="3836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57"/>
          <p:cNvSpPr/>
          <p:nvPr/>
        </p:nvSpPr>
        <p:spPr>
          <a:xfrm>
            <a:off x="6114156" y="4520206"/>
            <a:ext cx="313133" cy="707899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-1" fmla="*/ 1148449 w 1346449"/>
              <a:gd name="connsiteY0-2" fmla="*/ 2374775 h 3166775"/>
              <a:gd name="connsiteX1-3" fmla="*/ 198001 w 1346449"/>
              <a:gd name="connsiteY1-4" fmla="*/ 2374775 h 3166775"/>
              <a:gd name="connsiteX2-5" fmla="*/ 1 w 1346449"/>
              <a:gd name="connsiteY2-6" fmla="*/ 3166775 h 3166775"/>
              <a:gd name="connsiteX3-7" fmla="*/ 1346449 w 1346449"/>
              <a:gd name="connsiteY3-8" fmla="*/ 3166775 h 3166775"/>
              <a:gd name="connsiteX4-9" fmla="*/ 1148449 w 1346449"/>
              <a:gd name="connsiteY4-10" fmla="*/ 2374775 h 3166775"/>
              <a:gd name="connsiteX5-11" fmla="*/ 755186 w 1346449"/>
              <a:gd name="connsiteY5-12" fmla="*/ 0 h 3166775"/>
              <a:gd name="connsiteX6-13" fmla="*/ 734449 w 1346449"/>
              <a:gd name="connsiteY6-14" fmla="*/ 1231644 h 3166775"/>
              <a:gd name="connsiteX7-15" fmla="*/ 853246 w 1346449"/>
              <a:gd name="connsiteY7-16" fmla="*/ 1400264 h 3166775"/>
              <a:gd name="connsiteX8-17" fmla="*/ 673226 w 1346449"/>
              <a:gd name="connsiteY8-18" fmla="*/ 1580284 h 3166775"/>
              <a:gd name="connsiteX9-19" fmla="*/ 493206 w 1346449"/>
              <a:gd name="connsiteY9-20" fmla="*/ 1400264 h 3166775"/>
              <a:gd name="connsiteX10-21" fmla="*/ 612000 w 1346449"/>
              <a:gd name="connsiteY10-22" fmla="*/ 1231645 h 3166775"/>
              <a:gd name="connsiteX11-23" fmla="*/ 591263 w 1346449"/>
              <a:gd name="connsiteY11-24" fmla="*/ 10368 h 3166775"/>
              <a:gd name="connsiteX12-25" fmla="*/ 2939 w 1346449"/>
              <a:gd name="connsiteY12-26" fmla="*/ 1491744 h 3166775"/>
              <a:gd name="connsiteX13-27" fmla="*/ 0 w 1346449"/>
              <a:gd name="connsiteY13-28" fmla="*/ 1491744 h 3166775"/>
              <a:gd name="connsiteX14-29" fmla="*/ 2009 w 1346449"/>
              <a:gd name="connsiteY14-30" fmla="*/ 1494147 h 3166775"/>
              <a:gd name="connsiteX15-31" fmla="*/ 0 w 1346449"/>
              <a:gd name="connsiteY15-32" fmla="*/ 1499342 h 3166775"/>
              <a:gd name="connsiteX16-33" fmla="*/ 6353 w 1346449"/>
              <a:gd name="connsiteY16-34" fmla="*/ 1499342 h 3166775"/>
              <a:gd name="connsiteX17-35" fmla="*/ 273414 w 1346449"/>
              <a:gd name="connsiteY17-36" fmla="*/ 2293171 h 3166775"/>
              <a:gd name="connsiteX18-37" fmla="*/ 1091887 w 1346449"/>
              <a:gd name="connsiteY18-38" fmla="*/ 2283744 h 3166775"/>
              <a:gd name="connsiteX19-39" fmla="*/ 1340768 w 1346449"/>
              <a:gd name="connsiteY19-40" fmla="*/ 1499342 h 3166775"/>
              <a:gd name="connsiteX20-41" fmla="*/ 1346449 w 1346449"/>
              <a:gd name="connsiteY20-42" fmla="*/ 1499342 h 3166775"/>
              <a:gd name="connsiteX21-43" fmla="*/ 1344512 w 1346449"/>
              <a:gd name="connsiteY21-44" fmla="*/ 1494334 h 3166775"/>
              <a:gd name="connsiteX22-45" fmla="*/ 1346448 w 1346449"/>
              <a:gd name="connsiteY22-46" fmla="*/ 1491744 h 3166775"/>
              <a:gd name="connsiteX23-47" fmla="*/ 1343510 w 1346449"/>
              <a:gd name="connsiteY23-48" fmla="*/ 1491744 h 3166775"/>
              <a:gd name="connsiteX24-49" fmla="*/ 755186 w 1346449"/>
              <a:gd name="connsiteY24-50" fmla="*/ 0 h 31667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7" name="Rectangle 7"/>
          <p:cNvSpPr/>
          <p:nvPr/>
        </p:nvSpPr>
        <p:spPr>
          <a:xfrm rot="18900000">
            <a:off x="9585735" y="3654558"/>
            <a:ext cx="225664" cy="50273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Parallelogram 15"/>
          <p:cNvSpPr/>
          <p:nvPr/>
        </p:nvSpPr>
        <p:spPr>
          <a:xfrm flipH="1">
            <a:off x="5267026" y="4641909"/>
            <a:ext cx="464493" cy="464493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Freeform 19"/>
          <p:cNvSpPr/>
          <p:nvPr/>
        </p:nvSpPr>
        <p:spPr>
          <a:xfrm>
            <a:off x="7745410" y="3642506"/>
            <a:ext cx="460778" cy="453389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Rectangle 30"/>
          <p:cNvSpPr/>
          <p:nvPr/>
        </p:nvSpPr>
        <p:spPr>
          <a:xfrm>
            <a:off x="11063701" y="3600566"/>
            <a:ext cx="464493" cy="46313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ectangle 7"/>
          <p:cNvSpPr/>
          <p:nvPr/>
        </p:nvSpPr>
        <p:spPr>
          <a:xfrm>
            <a:off x="6950824" y="1518716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Rectangle 15"/>
          <p:cNvSpPr/>
          <p:nvPr/>
        </p:nvSpPr>
        <p:spPr>
          <a:xfrm rot="5400000">
            <a:off x="7737684" y="1518715"/>
            <a:ext cx="472195" cy="471568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" name="Pie 24"/>
          <p:cNvSpPr/>
          <p:nvPr/>
        </p:nvSpPr>
        <p:spPr>
          <a:xfrm>
            <a:off x="6809927" y="4618984"/>
            <a:ext cx="513183" cy="510342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4" name="Parallelogram 30"/>
          <p:cNvSpPr/>
          <p:nvPr/>
        </p:nvSpPr>
        <p:spPr>
          <a:xfrm flipH="1">
            <a:off x="11038458" y="2527766"/>
            <a:ext cx="514976" cy="51625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Block Arc 14"/>
          <p:cNvSpPr/>
          <p:nvPr/>
        </p:nvSpPr>
        <p:spPr>
          <a:xfrm rot="16200000">
            <a:off x="8525358" y="1470612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6" name="Block Arc 41"/>
          <p:cNvSpPr/>
          <p:nvPr/>
        </p:nvSpPr>
        <p:spPr>
          <a:xfrm>
            <a:off x="9408551" y="1424302"/>
            <a:ext cx="473301" cy="660394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7" name="Right Triangle 17"/>
          <p:cNvSpPr/>
          <p:nvPr/>
        </p:nvSpPr>
        <p:spPr>
          <a:xfrm>
            <a:off x="7705746" y="4600959"/>
            <a:ext cx="385790" cy="546392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Oval 27"/>
          <p:cNvSpPr/>
          <p:nvPr/>
        </p:nvSpPr>
        <p:spPr>
          <a:xfrm>
            <a:off x="4418496" y="5469184"/>
            <a:ext cx="409732" cy="779216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Parallelogram 15"/>
          <p:cNvSpPr/>
          <p:nvPr/>
        </p:nvSpPr>
        <p:spPr>
          <a:xfrm rot="16200000">
            <a:off x="8536863" y="354513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ound Same Side Corner Rectangle 21"/>
          <p:cNvSpPr/>
          <p:nvPr/>
        </p:nvSpPr>
        <p:spPr>
          <a:xfrm rot="10800000">
            <a:off x="9311063" y="2543932"/>
            <a:ext cx="386665" cy="436639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Oval 26"/>
          <p:cNvSpPr/>
          <p:nvPr/>
        </p:nvSpPr>
        <p:spPr>
          <a:xfrm>
            <a:off x="6966942" y="3587275"/>
            <a:ext cx="472482" cy="563852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Freeform 32"/>
          <p:cNvSpPr/>
          <p:nvPr/>
        </p:nvSpPr>
        <p:spPr>
          <a:xfrm>
            <a:off x="4360223" y="1480860"/>
            <a:ext cx="597487" cy="547278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10"/>
          <p:cNvSpPr/>
          <p:nvPr/>
        </p:nvSpPr>
        <p:spPr>
          <a:xfrm>
            <a:off x="8534202" y="2515987"/>
            <a:ext cx="372169" cy="492524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32"/>
          <p:cNvSpPr/>
          <p:nvPr/>
        </p:nvSpPr>
        <p:spPr>
          <a:xfrm>
            <a:off x="10179594" y="3623455"/>
            <a:ext cx="491492" cy="4914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rapezoid 13"/>
          <p:cNvSpPr/>
          <p:nvPr/>
        </p:nvSpPr>
        <p:spPr>
          <a:xfrm>
            <a:off x="5324216" y="2538243"/>
            <a:ext cx="529844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Rounded Rectangle 7"/>
          <p:cNvSpPr/>
          <p:nvPr/>
        </p:nvSpPr>
        <p:spPr>
          <a:xfrm>
            <a:off x="7858216" y="2527504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7" name="Rectangle 18"/>
          <p:cNvSpPr/>
          <p:nvPr/>
        </p:nvSpPr>
        <p:spPr>
          <a:xfrm>
            <a:off x="6258752" y="2567175"/>
            <a:ext cx="491054" cy="39015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8" name="Rounded Rectangle 25"/>
          <p:cNvSpPr/>
          <p:nvPr/>
        </p:nvSpPr>
        <p:spPr>
          <a:xfrm>
            <a:off x="7154498" y="2552022"/>
            <a:ext cx="299026" cy="42045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9" name="Chord 14"/>
          <p:cNvSpPr/>
          <p:nvPr/>
        </p:nvSpPr>
        <p:spPr>
          <a:xfrm>
            <a:off x="5919945" y="5535338"/>
            <a:ext cx="512639" cy="646909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0" name="Rounded Rectangle 6"/>
          <p:cNvSpPr/>
          <p:nvPr/>
        </p:nvSpPr>
        <p:spPr>
          <a:xfrm>
            <a:off x="4411373" y="2471636"/>
            <a:ext cx="508153" cy="516633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1" name="Oval 66"/>
          <p:cNvSpPr/>
          <p:nvPr/>
        </p:nvSpPr>
        <p:spPr>
          <a:xfrm rot="20700000">
            <a:off x="6137536" y="3634206"/>
            <a:ext cx="548680" cy="469988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2" name="Isosceles Triangle 13"/>
          <p:cNvSpPr/>
          <p:nvPr/>
        </p:nvSpPr>
        <p:spPr>
          <a:xfrm rot="10800000">
            <a:off x="5188220" y="5485943"/>
            <a:ext cx="376548" cy="745701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3" name="Smiley Face 14"/>
          <p:cNvSpPr/>
          <p:nvPr/>
        </p:nvSpPr>
        <p:spPr>
          <a:xfrm>
            <a:off x="761704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4" name="Smiley Face 12"/>
          <p:cNvSpPr/>
          <p:nvPr/>
        </p:nvSpPr>
        <p:spPr>
          <a:xfrm>
            <a:off x="1016062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Smiley Face 15"/>
          <p:cNvSpPr/>
          <p:nvPr/>
        </p:nvSpPr>
        <p:spPr>
          <a:xfrm>
            <a:off x="8468995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6" name="Oval 37"/>
          <p:cNvSpPr/>
          <p:nvPr/>
        </p:nvSpPr>
        <p:spPr>
          <a:xfrm>
            <a:off x="11012576" y="5575424"/>
            <a:ext cx="566738" cy="5667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Smiley Face 14"/>
          <p:cNvSpPr/>
          <p:nvPr/>
        </p:nvSpPr>
        <p:spPr>
          <a:xfrm>
            <a:off x="9314808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8" name="Rectangle 16"/>
          <p:cNvSpPr/>
          <p:nvPr/>
        </p:nvSpPr>
        <p:spPr>
          <a:xfrm rot="2700000">
            <a:off x="5325698" y="3520150"/>
            <a:ext cx="389390" cy="69810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9" name="Rectangle 9"/>
          <p:cNvSpPr/>
          <p:nvPr/>
        </p:nvSpPr>
        <p:spPr>
          <a:xfrm>
            <a:off x="4401174" y="3545247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-1" fmla="*/ 833935 w 3239999"/>
              <a:gd name="connsiteY0-2" fmla="*/ 22 h 3032924"/>
              <a:gd name="connsiteX1-3" fmla="*/ 1576606 w 3239999"/>
              <a:gd name="connsiteY1-4" fmla="*/ 402054 h 3032924"/>
              <a:gd name="connsiteX2-5" fmla="*/ 1576606 w 3239999"/>
              <a:gd name="connsiteY2-6" fmla="*/ 430441 h 3032924"/>
              <a:gd name="connsiteX3-7" fmla="*/ 1576606 w 3239999"/>
              <a:gd name="connsiteY3-8" fmla="*/ 526981 h 3032924"/>
              <a:gd name="connsiteX4-9" fmla="*/ 1576606 w 3239999"/>
              <a:gd name="connsiteY4-10" fmla="*/ 2765302 h 3032924"/>
              <a:gd name="connsiteX5-11" fmla="*/ 378630 w 3239999"/>
              <a:gd name="connsiteY5-12" fmla="*/ 2472117 h 3032924"/>
              <a:gd name="connsiteX6-13" fmla="*/ 384918 w 3239999"/>
              <a:gd name="connsiteY6-14" fmla="*/ 526981 h 3032924"/>
              <a:gd name="connsiteX7-15" fmla="*/ 239143 w 3239999"/>
              <a:gd name="connsiteY7-16" fmla="*/ 526981 h 3032924"/>
              <a:gd name="connsiteX8-17" fmla="*/ 239143 w 3239999"/>
              <a:gd name="connsiteY8-18" fmla="*/ 2776423 h 3032924"/>
              <a:gd name="connsiteX9-19" fmla="*/ 1576606 w 3239999"/>
              <a:gd name="connsiteY9-20" fmla="*/ 2776423 h 3032924"/>
              <a:gd name="connsiteX10-21" fmla="*/ 1576606 w 3239999"/>
              <a:gd name="connsiteY10-22" fmla="*/ 2778202 h 3032924"/>
              <a:gd name="connsiteX11-23" fmla="*/ 1663394 w 3239999"/>
              <a:gd name="connsiteY11-24" fmla="*/ 2778202 h 3032924"/>
              <a:gd name="connsiteX12-25" fmla="*/ 1663394 w 3239999"/>
              <a:gd name="connsiteY12-26" fmla="*/ 2776423 h 3032924"/>
              <a:gd name="connsiteX13-27" fmla="*/ 3000856 w 3239999"/>
              <a:gd name="connsiteY13-28" fmla="*/ 2776423 h 3032924"/>
              <a:gd name="connsiteX14-29" fmla="*/ 3000856 w 3239999"/>
              <a:gd name="connsiteY14-30" fmla="*/ 526981 h 3032924"/>
              <a:gd name="connsiteX15-31" fmla="*/ 2855082 w 3239999"/>
              <a:gd name="connsiteY15-32" fmla="*/ 526981 h 3032924"/>
              <a:gd name="connsiteX16-33" fmla="*/ 2861369 w 3239999"/>
              <a:gd name="connsiteY16-34" fmla="*/ 2472117 h 3032924"/>
              <a:gd name="connsiteX17-35" fmla="*/ 1663394 w 3239999"/>
              <a:gd name="connsiteY17-36" fmla="*/ 2765302 h 3032924"/>
              <a:gd name="connsiteX18-37" fmla="*/ 1663394 w 3239999"/>
              <a:gd name="connsiteY18-38" fmla="*/ 526981 h 3032924"/>
              <a:gd name="connsiteX19-39" fmla="*/ 1663394 w 3239999"/>
              <a:gd name="connsiteY19-40" fmla="*/ 430441 h 3032924"/>
              <a:gd name="connsiteX20-41" fmla="*/ 1663394 w 3239999"/>
              <a:gd name="connsiteY20-42" fmla="*/ 402054 h 3032924"/>
              <a:gd name="connsiteX21-43" fmla="*/ 2406065 w 3239999"/>
              <a:gd name="connsiteY21-44" fmla="*/ 22 h 3032924"/>
              <a:gd name="connsiteX22-45" fmla="*/ 2853673 w 3239999"/>
              <a:gd name="connsiteY22-46" fmla="*/ 91100 h 3032924"/>
              <a:gd name="connsiteX23-47" fmla="*/ 2854770 w 3239999"/>
              <a:gd name="connsiteY23-48" fmla="*/ 430441 h 3032924"/>
              <a:gd name="connsiteX24-49" fmla="*/ 3120669 w 3239999"/>
              <a:gd name="connsiteY24-50" fmla="*/ 428517 h 3032924"/>
              <a:gd name="connsiteX25-51" fmla="*/ 3120669 w 3239999"/>
              <a:gd name="connsiteY25-52" fmla="*/ 738345 h 3032924"/>
              <a:gd name="connsiteX26-53" fmla="*/ 3239999 w 3239999"/>
              <a:gd name="connsiteY26-54" fmla="*/ 738345 h 3032924"/>
              <a:gd name="connsiteX27-55" fmla="*/ 3239999 w 3239999"/>
              <a:gd name="connsiteY27-56" fmla="*/ 3032924 h 3032924"/>
              <a:gd name="connsiteX28-57" fmla="*/ 0 w 3239999"/>
              <a:gd name="connsiteY28-58" fmla="*/ 3032924 h 3032924"/>
              <a:gd name="connsiteX29-59" fmla="*/ 0 w 3239999"/>
              <a:gd name="connsiteY29-60" fmla="*/ 738345 h 3032924"/>
              <a:gd name="connsiteX30-61" fmla="*/ 102477 w 3239999"/>
              <a:gd name="connsiteY30-62" fmla="*/ 738345 h 3032924"/>
              <a:gd name="connsiteX31-63" fmla="*/ 102477 w 3239999"/>
              <a:gd name="connsiteY31-64" fmla="*/ 428517 h 3032924"/>
              <a:gd name="connsiteX32-65" fmla="*/ 385229 w 3239999"/>
              <a:gd name="connsiteY32-66" fmla="*/ 430441 h 3032924"/>
              <a:gd name="connsiteX33-67" fmla="*/ 386326 w 3239999"/>
              <a:gd name="connsiteY33-68" fmla="*/ 91100 h 3032924"/>
              <a:gd name="connsiteX34-69" fmla="*/ 833935 w 3239999"/>
              <a:gd name="connsiteY34-70" fmla="*/ 22 h 3032924"/>
              <a:gd name="connsiteX0-71" fmla="*/ 833935 w 3239999"/>
              <a:gd name="connsiteY0-72" fmla="*/ 22 h 3032924"/>
              <a:gd name="connsiteX1-73" fmla="*/ 1576606 w 3239999"/>
              <a:gd name="connsiteY1-74" fmla="*/ 402054 h 3032924"/>
              <a:gd name="connsiteX2-75" fmla="*/ 1576606 w 3239999"/>
              <a:gd name="connsiteY2-76" fmla="*/ 430441 h 3032924"/>
              <a:gd name="connsiteX3-77" fmla="*/ 1576606 w 3239999"/>
              <a:gd name="connsiteY3-78" fmla="*/ 526981 h 3032924"/>
              <a:gd name="connsiteX4-79" fmla="*/ 1576606 w 3239999"/>
              <a:gd name="connsiteY4-80" fmla="*/ 2765302 h 3032924"/>
              <a:gd name="connsiteX5-81" fmla="*/ 378630 w 3239999"/>
              <a:gd name="connsiteY5-82" fmla="*/ 2472117 h 3032924"/>
              <a:gd name="connsiteX6-83" fmla="*/ 384918 w 3239999"/>
              <a:gd name="connsiteY6-84" fmla="*/ 526981 h 3032924"/>
              <a:gd name="connsiteX7-85" fmla="*/ 239143 w 3239999"/>
              <a:gd name="connsiteY7-86" fmla="*/ 526981 h 3032924"/>
              <a:gd name="connsiteX8-87" fmla="*/ 239143 w 3239999"/>
              <a:gd name="connsiteY8-88" fmla="*/ 2776423 h 3032924"/>
              <a:gd name="connsiteX9-89" fmla="*/ 1576606 w 3239999"/>
              <a:gd name="connsiteY9-90" fmla="*/ 2776423 h 3032924"/>
              <a:gd name="connsiteX10-91" fmla="*/ 1576606 w 3239999"/>
              <a:gd name="connsiteY10-92" fmla="*/ 2778202 h 3032924"/>
              <a:gd name="connsiteX11-93" fmla="*/ 1663394 w 3239999"/>
              <a:gd name="connsiteY11-94" fmla="*/ 2778202 h 3032924"/>
              <a:gd name="connsiteX12-95" fmla="*/ 1663394 w 3239999"/>
              <a:gd name="connsiteY12-96" fmla="*/ 2776423 h 3032924"/>
              <a:gd name="connsiteX13-97" fmla="*/ 3000856 w 3239999"/>
              <a:gd name="connsiteY13-98" fmla="*/ 2776423 h 3032924"/>
              <a:gd name="connsiteX14-99" fmla="*/ 3000856 w 3239999"/>
              <a:gd name="connsiteY14-100" fmla="*/ 526981 h 3032924"/>
              <a:gd name="connsiteX15-101" fmla="*/ 2855082 w 3239999"/>
              <a:gd name="connsiteY15-102" fmla="*/ 526981 h 3032924"/>
              <a:gd name="connsiteX16-103" fmla="*/ 2861369 w 3239999"/>
              <a:gd name="connsiteY16-104" fmla="*/ 2472117 h 3032924"/>
              <a:gd name="connsiteX17-105" fmla="*/ 1663394 w 3239999"/>
              <a:gd name="connsiteY17-106" fmla="*/ 2765302 h 3032924"/>
              <a:gd name="connsiteX18-107" fmla="*/ 1663394 w 3239999"/>
              <a:gd name="connsiteY18-108" fmla="*/ 526981 h 3032924"/>
              <a:gd name="connsiteX19-109" fmla="*/ 1663394 w 3239999"/>
              <a:gd name="connsiteY19-110" fmla="*/ 430441 h 3032924"/>
              <a:gd name="connsiteX20-111" fmla="*/ 1663394 w 3239999"/>
              <a:gd name="connsiteY20-112" fmla="*/ 402054 h 3032924"/>
              <a:gd name="connsiteX21-113" fmla="*/ 2406065 w 3239999"/>
              <a:gd name="connsiteY21-114" fmla="*/ 22 h 3032924"/>
              <a:gd name="connsiteX22-115" fmla="*/ 2853673 w 3239999"/>
              <a:gd name="connsiteY22-116" fmla="*/ 91100 h 3032924"/>
              <a:gd name="connsiteX23-117" fmla="*/ 2854770 w 3239999"/>
              <a:gd name="connsiteY23-118" fmla="*/ 430441 h 3032924"/>
              <a:gd name="connsiteX24-119" fmla="*/ 3120669 w 3239999"/>
              <a:gd name="connsiteY24-120" fmla="*/ 428517 h 3032924"/>
              <a:gd name="connsiteX25-121" fmla="*/ 3120669 w 3239999"/>
              <a:gd name="connsiteY25-122" fmla="*/ 738345 h 3032924"/>
              <a:gd name="connsiteX26-123" fmla="*/ 3239999 w 3239999"/>
              <a:gd name="connsiteY26-124" fmla="*/ 738345 h 3032924"/>
              <a:gd name="connsiteX27-125" fmla="*/ 3239999 w 3239999"/>
              <a:gd name="connsiteY27-126" fmla="*/ 3032924 h 3032924"/>
              <a:gd name="connsiteX28-127" fmla="*/ 0 w 3239999"/>
              <a:gd name="connsiteY28-128" fmla="*/ 3032924 h 3032924"/>
              <a:gd name="connsiteX29-129" fmla="*/ 0 w 3239999"/>
              <a:gd name="connsiteY29-130" fmla="*/ 738345 h 3032924"/>
              <a:gd name="connsiteX30-131" fmla="*/ 102477 w 3239999"/>
              <a:gd name="connsiteY30-132" fmla="*/ 738345 h 3032924"/>
              <a:gd name="connsiteX31-133" fmla="*/ 102477 w 3239999"/>
              <a:gd name="connsiteY31-134" fmla="*/ 428517 h 3032924"/>
              <a:gd name="connsiteX32-135" fmla="*/ 385229 w 3239999"/>
              <a:gd name="connsiteY32-136" fmla="*/ 430441 h 3032924"/>
              <a:gd name="connsiteX33-137" fmla="*/ 386326 w 3239999"/>
              <a:gd name="connsiteY33-138" fmla="*/ 91100 h 3032924"/>
              <a:gd name="connsiteX34-139" fmla="*/ 833935 w 3239999"/>
              <a:gd name="connsiteY34-140" fmla="*/ 22 h 3032924"/>
              <a:gd name="connsiteX0-141" fmla="*/ 1576606 w 3239999"/>
              <a:gd name="connsiteY0-142" fmla="*/ 2778202 h 3032924"/>
              <a:gd name="connsiteX1-143" fmla="*/ 1663394 w 3239999"/>
              <a:gd name="connsiteY1-144" fmla="*/ 2778202 h 3032924"/>
              <a:gd name="connsiteX2-145" fmla="*/ 1663394 w 3239999"/>
              <a:gd name="connsiteY2-146" fmla="*/ 2776423 h 3032924"/>
              <a:gd name="connsiteX3-147" fmla="*/ 3000856 w 3239999"/>
              <a:gd name="connsiteY3-148" fmla="*/ 2776423 h 3032924"/>
              <a:gd name="connsiteX4-149" fmla="*/ 3000856 w 3239999"/>
              <a:gd name="connsiteY4-150" fmla="*/ 526981 h 3032924"/>
              <a:gd name="connsiteX5-151" fmla="*/ 2855082 w 3239999"/>
              <a:gd name="connsiteY5-152" fmla="*/ 526981 h 3032924"/>
              <a:gd name="connsiteX6-153" fmla="*/ 2861369 w 3239999"/>
              <a:gd name="connsiteY6-154" fmla="*/ 2472117 h 3032924"/>
              <a:gd name="connsiteX7-155" fmla="*/ 1663394 w 3239999"/>
              <a:gd name="connsiteY7-156" fmla="*/ 2765302 h 3032924"/>
              <a:gd name="connsiteX8-157" fmla="*/ 1663394 w 3239999"/>
              <a:gd name="connsiteY8-158" fmla="*/ 526981 h 3032924"/>
              <a:gd name="connsiteX9-159" fmla="*/ 1663394 w 3239999"/>
              <a:gd name="connsiteY9-160" fmla="*/ 430441 h 3032924"/>
              <a:gd name="connsiteX10-161" fmla="*/ 1663394 w 3239999"/>
              <a:gd name="connsiteY10-162" fmla="*/ 402054 h 3032924"/>
              <a:gd name="connsiteX11-163" fmla="*/ 2406065 w 3239999"/>
              <a:gd name="connsiteY11-164" fmla="*/ 22 h 3032924"/>
              <a:gd name="connsiteX12-165" fmla="*/ 2853673 w 3239999"/>
              <a:gd name="connsiteY12-166" fmla="*/ 91100 h 3032924"/>
              <a:gd name="connsiteX13-167" fmla="*/ 2854770 w 3239999"/>
              <a:gd name="connsiteY13-168" fmla="*/ 430441 h 3032924"/>
              <a:gd name="connsiteX14-169" fmla="*/ 3120669 w 3239999"/>
              <a:gd name="connsiteY14-170" fmla="*/ 428517 h 3032924"/>
              <a:gd name="connsiteX15-171" fmla="*/ 3120669 w 3239999"/>
              <a:gd name="connsiteY15-172" fmla="*/ 738345 h 3032924"/>
              <a:gd name="connsiteX16-173" fmla="*/ 3239999 w 3239999"/>
              <a:gd name="connsiteY16-174" fmla="*/ 738345 h 3032924"/>
              <a:gd name="connsiteX17-175" fmla="*/ 3239999 w 3239999"/>
              <a:gd name="connsiteY17-176" fmla="*/ 3032924 h 3032924"/>
              <a:gd name="connsiteX18-177" fmla="*/ 0 w 3239999"/>
              <a:gd name="connsiteY18-178" fmla="*/ 3032924 h 3032924"/>
              <a:gd name="connsiteX19-179" fmla="*/ 0 w 3239999"/>
              <a:gd name="connsiteY19-180" fmla="*/ 738345 h 3032924"/>
              <a:gd name="connsiteX20-181" fmla="*/ 102477 w 3239999"/>
              <a:gd name="connsiteY20-182" fmla="*/ 738345 h 3032924"/>
              <a:gd name="connsiteX21-183" fmla="*/ 102477 w 3239999"/>
              <a:gd name="connsiteY21-184" fmla="*/ 428517 h 3032924"/>
              <a:gd name="connsiteX22-185" fmla="*/ 385229 w 3239999"/>
              <a:gd name="connsiteY22-186" fmla="*/ 430441 h 3032924"/>
              <a:gd name="connsiteX23-187" fmla="*/ 386326 w 3239999"/>
              <a:gd name="connsiteY23-188" fmla="*/ 91100 h 3032924"/>
              <a:gd name="connsiteX24-189" fmla="*/ 833935 w 3239999"/>
              <a:gd name="connsiteY24-190" fmla="*/ 22 h 3032924"/>
              <a:gd name="connsiteX25-191" fmla="*/ 1576606 w 3239999"/>
              <a:gd name="connsiteY25-192" fmla="*/ 402054 h 3032924"/>
              <a:gd name="connsiteX26-193" fmla="*/ 1576606 w 3239999"/>
              <a:gd name="connsiteY26-194" fmla="*/ 430441 h 3032924"/>
              <a:gd name="connsiteX27-195" fmla="*/ 1576606 w 3239999"/>
              <a:gd name="connsiteY27-196" fmla="*/ 526981 h 3032924"/>
              <a:gd name="connsiteX28-197" fmla="*/ 1576606 w 3239999"/>
              <a:gd name="connsiteY28-198" fmla="*/ 2765302 h 3032924"/>
              <a:gd name="connsiteX29-199" fmla="*/ 378630 w 3239999"/>
              <a:gd name="connsiteY29-200" fmla="*/ 2472117 h 3032924"/>
              <a:gd name="connsiteX30-201" fmla="*/ 384918 w 3239999"/>
              <a:gd name="connsiteY30-202" fmla="*/ 526981 h 3032924"/>
              <a:gd name="connsiteX31-203" fmla="*/ 239143 w 3239999"/>
              <a:gd name="connsiteY31-204" fmla="*/ 526981 h 3032924"/>
              <a:gd name="connsiteX32-205" fmla="*/ 239143 w 3239999"/>
              <a:gd name="connsiteY32-206" fmla="*/ 2776423 h 3032924"/>
              <a:gd name="connsiteX33-207" fmla="*/ 1576606 w 3239999"/>
              <a:gd name="connsiteY33-208" fmla="*/ 2776423 h 3032924"/>
              <a:gd name="connsiteX34-209" fmla="*/ 1668046 w 3239999"/>
              <a:gd name="connsiteY34-210" fmla="*/ 2869642 h 3032924"/>
              <a:gd name="connsiteX0-211" fmla="*/ 1576606 w 3239999"/>
              <a:gd name="connsiteY0-212" fmla="*/ 2778202 h 3032924"/>
              <a:gd name="connsiteX1-213" fmla="*/ 1663394 w 3239999"/>
              <a:gd name="connsiteY1-214" fmla="*/ 2778202 h 3032924"/>
              <a:gd name="connsiteX2-215" fmla="*/ 1663394 w 3239999"/>
              <a:gd name="connsiteY2-216" fmla="*/ 2776423 h 3032924"/>
              <a:gd name="connsiteX3-217" fmla="*/ 3000856 w 3239999"/>
              <a:gd name="connsiteY3-218" fmla="*/ 2776423 h 3032924"/>
              <a:gd name="connsiteX4-219" fmla="*/ 3000856 w 3239999"/>
              <a:gd name="connsiteY4-220" fmla="*/ 526981 h 3032924"/>
              <a:gd name="connsiteX5-221" fmla="*/ 2855082 w 3239999"/>
              <a:gd name="connsiteY5-222" fmla="*/ 526981 h 3032924"/>
              <a:gd name="connsiteX6-223" fmla="*/ 2861369 w 3239999"/>
              <a:gd name="connsiteY6-224" fmla="*/ 2472117 h 3032924"/>
              <a:gd name="connsiteX7-225" fmla="*/ 1663394 w 3239999"/>
              <a:gd name="connsiteY7-226" fmla="*/ 2765302 h 3032924"/>
              <a:gd name="connsiteX8-227" fmla="*/ 1663394 w 3239999"/>
              <a:gd name="connsiteY8-228" fmla="*/ 526981 h 3032924"/>
              <a:gd name="connsiteX9-229" fmla="*/ 1663394 w 3239999"/>
              <a:gd name="connsiteY9-230" fmla="*/ 430441 h 3032924"/>
              <a:gd name="connsiteX10-231" fmla="*/ 1663394 w 3239999"/>
              <a:gd name="connsiteY10-232" fmla="*/ 402054 h 3032924"/>
              <a:gd name="connsiteX11-233" fmla="*/ 2406065 w 3239999"/>
              <a:gd name="connsiteY11-234" fmla="*/ 22 h 3032924"/>
              <a:gd name="connsiteX12-235" fmla="*/ 2853673 w 3239999"/>
              <a:gd name="connsiteY12-236" fmla="*/ 91100 h 3032924"/>
              <a:gd name="connsiteX13-237" fmla="*/ 2854770 w 3239999"/>
              <a:gd name="connsiteY13-238" fmla="*/ 430441 h 3032924"/>
              <a:gd name="connsiteX14-239" fmla="*/ 3120669 w 3239999"/>
              <a:gd name="connsiteY14-240" fmla="*/ 428517 h 3032924"/>
              <a:gd name="connsiteX15-241" fmla="*/ 3120669 w 3239999"/>
              <a:gd name="connsiteY15-242" fmla="*/ 738345 h 3032924"/>
              <a:gd name="connsiteX16-243" fmla="*/ 3239999 w 3239999"/>
              <a:gd name="connsiteY16-244" fmla="*/ 738345 h 3032924"/>
              <a:gd name="connsiteX17-245" fmla="*/ 3239999 w 3239999"/>
              <a:gd name="connsiteY17-246" fmla="*/ 3032924 h 3032924"/>
              <a:gd name="connsiteX18-247" fmla="*/ 0 w 3239999"/>
              <a:gd name="connsiteY18-248" fmla="*/ 3032924 h 3032924"/>
              <a:gd name="connsiteX19-249" fmla="*/ 0 w 3239999"/>
              <a:gd name="connsiteY19-250" fmla="*/ 738345 h 3032924"/>
              <a:gd name="connsiteX20-251" fmla="*/ 102477 w 3239999"/>
              <a:gd name="connsiteY20-252" fmla="*/ 738345 h 3032924"/>
              <a:gd name="connsiteX21-253" fmla="*/ 102477 w 3239999"/>
              <a:gd name="connsiteY21-254" fmla="*/ 428517 h 3032924"/>
              <a:gd name="connsiteX22-255" fmla="*/ 385229 w 3239999"/>
              <a:gd name="connsiteY22-256" fmla="*/ 430441 h 3032924"/>
              <a:gd name="connsiteX23-257" fmla="*/ 386326 w 3239999"/>
              <a:gd name="connsiteY23-258" fmla="*/ 91100 h 3032924"/>
              <a:gd name="connsiteX24-259" fmla="*/ 833935 w 3239999"/>
              <a:gd name="connsiteY24-260" fmla="*/ 22 h 3032924"/>
              <a:gd name="connsiteX25-261" fmla="*/ 1576606 w 3239999"/>
              <a:gd name="connsiteY25-262" fmla="*/ 402054 h 3032924"/>
              <a:gd name="connsiteX26-263" fmla="*/ 1576606 w 3239999"/>
              <a:gd name="connsiteY26-264" fmla="*/ 430441 h 3032924"/>
              <a:gd name="connsiteX27-265" fmla="*/ 1576606 w 3239999"/>
              <a:gd name="connsiteY27-266" fmla="*/ 526981 h 3032924"/>
              <a:gd name="connsiteX28-267" fmla="*/ 1576606 w 3239999"/>
              <a:gd name="connsiteY28-268" fmla="*/ 2765302 h 3032924"/>
              <a:gd name="connsiteX29-269" fmla="*/ 378630 w 3239999"/>
              <a:gd name="connsiteY29-270" fmla="*/ 2472117 h 3032924"/>
              <a:gd name="connsiteX30-271" fmla="*/ 384918 w 3239999"/>
              <a:gd name="connsiteY30-272" fmla="*/ 526981 h 3032924"/>
              <a:gd name="connsiteX31-273" fmla="*/ 239143 w 3239999"/>
              <a:gd name="connsiteY31-274" fmla="*/ 526981 h 3032924"/>
              <a:gd name="connsiteX32-275" fmla="*/ 239143 w 3239999"/>
              <a:gd name="connsiteY32-276" fmla="*/ 2776423 h 3032924"/>
              <a:gd name="connsiteX33-277" fmla="*/ 1576606 w 3239999"/>
              <a:gd name="connsiteY33-278" fmla="*/ 2776423 h 3032924"/>
              <a:gd name="connsiteX34-279" fmla="*/ 1668046 w 3239999"/>
              <a:gd name="connsiteY34-280" fmla="*/ 2869642 h 3032924"/>
              <a:gd name="connsiteX0-281" fmla="*/ 1576606 w 3239999"/>
              <a:gd name="connsiteY0-282" fmla="*/ 2778202 h 3032924"/>
              <a:gd name="connsiteX1-283" fmla="*/ 1663394 w 3239999"/>
              <a:gd name="connsiteY1-284" fmla="*/ 2778202 h 3032924"/>
              <a:gd name="connsiteX2-285" fmla="*/ 1663394 w 3239999"/>
              <a:gd name="connsiteY2-286" fmla="*/ 2776423 h 3032924"/>
              <a:gd name="connsiteX3-287" fmla="*/ 3000856 w 3239999"/>
              <a:gd name="connsiteY3-288" fmla="*/ 2776423 h 3032924"/>
              <a:gd name="connsiteX4-289" fmla="*/ 3000856 w 3239999"/>
              <a:gd name="connsiteY4-290" fmla="*/ 526981 h 3032924"/>
              <a:gd name="connsiteX5-291" fmla="*/ 2855082 w 3239999"/>
              <a:gd name="connsiteY5-292" fmla="*/ 526981 h 3032924"/>
              <a:gd name="connsiteX6-293" fmla="*/ 2861369 w 3239999"/>
              <a:gd name="connsiteY6-294" fmla="*/ 2472117 h 3032924"/>
              <a:gd name="connsiteX7-295" fmla="*/ 1663394 w 3239999"/>
              <a:gd name="connsiteY7-296" fmla="*/ 2765302 h 3032924"/>
              <a:gd name="connsiteX8-297" fmla="*/ 1663394 w 3239999"/>
              <a:gd name="connsiteY8-298" fmla="*/ 526981 h 3032924"/>
              <a:gd name="connsiteX9-299" fmla="*/ 1663394 w 3239999"/>
              <a:gd name="connsiteY9-300" fmla="*/ 430441 h 3032924"/>
              <a:gd name="connsiteX10-301" fmla="*/ 1663394 w 3239999"/>
              <a:gd name="connsiteY10-302" fmla="*/ 402054 h 3032924"/>
              <a:gd name="connsiteX11-303" fmla="*/ 2406065 w 3239999"/>
              <a:gd name="connsiteY11-304" fmla="*/ 22 h 3032924"/>
              <a:gd name="connsiteX12-305" fmla="*/ 2853673 w 3239999"/>
              <a:gd name="connsiteY12-306" fmla="*/ 91100 h 3032924"/>
              <a:gd name="connsiteX13-307" fmla="*/ 2854770 w 3239999"/>
              <a:gd name="connsiteY13-308" fmla="*/ 430441 h 3032924"/>
              <a:gd name="connsiteX14-309" fmla="*/ 3120669 w 3239999"/>
              <a:gd name="connsiteY14-310" fmla="*/ 428517 h 3032924"/>
              <a:gd name="connsiteX15-311" fmla="*/ 3120669 w 3239999"/>
              <a:gd name="connsiteY15-312" fmla="*/ 738345 h 3032924"/>
              <a:gd name="connsiteX16-313" fmla="*/ 3239999 w 3239999"/>
              <a:gd name="connsiteY16-314" fmla="*/ 738345 h 3032924"/>
              <a:gd name="connsiteX17-315" fmla="*/ 3239999 w 3239999"/>
              <a:gd name="connsiteY17-316" fmla="*/ 3032924 h 3032924"/>
              <a:gd name="connsiteX18-317" fmla="*/ 0 w 3239999"/>
              <a:gd name="connsiteY18-318" fmla="*/ 3032924 h 3032924"/>
              <a:gd name="connsiteX19-319" fmla="*/ 0 w 3239999"/>
              <a:gd name="connsiteY19-320" fmla="*/ 738345 h 3032924"/>
              <a:gd name="connsiteX20-321" fmla="*/ 102477 w 3239999"/>
              <a:gd name="connsiteY20-322" fmla="*/ 738345 h 3032924"/>
              <a:gd name="connsiteX21-323" fmla="*/ 102477 w 3239999"/>
              <a:gd name="connsiteY21-324" fmla="*/ 428517 h 3032924"/>
              <a:gd name="connsiteX22-325" fmla="*/ 385229 w 3239999"/>
              <a:gd name="connsiteY22-326" fmla="*/ 430441 h 3032924"/>
              <a:gd name="connsiteX23-327" fmla="*/ 386326 w 3239999"/>
              <a:gd name="connsiteY23-328" fmla="*/ 91100 h 3032924"/>
              <a:gd name="connsiteX24-329" fmla="*/ 833935 w 3239999"/>
              <a:gd name="connsiteY24-330" fmla="*/ 22 h 3032924"/>
              <a:gd name="connsiteX25-331" fmla="*/ 1576606 w 3239999"/>
              <a:gd name="connsiteY25-332" fmla="*/ 402054 h 3032924"/>
              <a:gd name="connsiteX26-333" fmla="*/ 1576606 w 3239999"/>
              <a:gd name="connsiteY26-334" fmla="*/ 430441 h 3032924"/>
              <a:gd name="connsiteX27-335" fmla="*/ 1576606 w 3239999"/>
              <a:gd name="connsiteY27-336" fmla="*/ 526981 h 3032924"/>
              <a:gd name="connsiteX28-337" fmla="*/ 1576606 w 3239999"/>
              <a:gd name="connsiteY28-338" fmla="*/ 2765302 h 3032924"/>
              <a:gd name="connsiteX29-339" fmla="*/ 378630 w 3239999"/>
              <a:gd name="connsiteY29-340" fmla="*/ 2472117 h 3032924"/>
              <a:gd name="connsiteX30-341" fmla="*/ 384918 w 3239999"/>
              <a:gd name="connsiteY30-342" fmla="*/ 526981 h 3032924"/>
              <a:gd name="connsiteX31-343" fmla="*/ 239143 w 3239999"/>
              <a:gd name="connsiteY31-344" fmla="*/ 526981 h 3032924"/>
              <a:gd name="connsiteX32-345" fmla="*/ 239143 w 3239999"/>
              <a:gd name="connsiteY32-346" fmla="*/ 2776423 h 3032924"/>
              <a:gd name="connsiteX33-347" fmla="*/ 1576606 w 3239999"/>
              <a:gd name="connsiteY33-348" fmla="*/ 2776423 h 3032924"/>
              <a:gd name="connsiteX34-349" fmla="*/ 1668046 w 3239999"/>
              <a:gd name="connsiteY34-350" fmla="*/ 2869642 h 3032924"/>
              <a:gd name="connsiteX0-351" fmla="*/ 1576606 w 3239999"/>
              <a:gd name="connsiteY0-352" fmla="*/ 2778202 h 3032924"/>
              <a:gd name="connsiteX1-353" fmla="*/ 1663394 w 3239999"/>
              <a:gd name="connsiteY1-354" fmla="*/ 2778202 h 3032924"/>
              <a:gd name="connsiteX2-355" fmla="*/ 1663394 w 3239999"/>
              <a:gd name="connsiteY2-356" fmla="*/ 2776423 h 3032924"/>
              <a:gd name="connsiteX3-357" fmla="*/ 3000856 w 3239999"/>
              <a:gd name="connsiteY3-358" fmla="*/ 2776423 h 3032924"/>
              <a:gd name="connsiteX4-359" fmla="*/ 3000856 w 3239999"/>
              <a:gd name="connsiteY4-360" fmla="*/ 526981 h 3032924"/>
              <a:gd name="connsiteX5-361" fmla="*/ 2855082 w 3239999"/>
              <a:gd name="connsiteY5-362" fmla="*/ 526981 h 3032924"/>
              <a:gd name="connsiteX6-363" fmla="*/ 2861369 w 3239999"/>
              <a:gd name="connsiteY6-364" fmla="*/ 2472117 h 3032924"/>
              <a:gd name="connsiteX7-365" fmla="*/ 1663394 w 3239999"/>
              <a:gd name="connsiteY7-366" fmla="*/ 2765302 h 3032924"/>
              <a:gd name="connsiteX8-367" fmla="*/ 1663394 w 3239999"/>
              <a:gd name="connsiteY8-368" fmla="*/ 526981 h 3032924"/>
              <a:gd name="connsiteX9-369" fmla="*/ 1663394 w 3239999"/>
              <a:gd name="connsiteY9-370" fmla="*/ 430441 h 3032924"/>
              <a:gd name="connsiteX10-371" fmla="*/ 1663394 w 3239999"/>
              <a:gd name="connsiteY10-372" fmla="*/ 402054 h 3032924"/>
              <a:gd name="connsiteX11-373" fmla="*/ 2406065 w 3239999"/>
              <a:gd name="connsiteY11-374" fmla="*/ 22 h 3032924"/>
              <a:gd name="connsiteX12-375" fmla="*/ 2853673 w 3239999"/>
              <a:gd name="connsiteY12-376" fmla="*/ 91100 h 3032924"/>
              <a:gd name="connsiteX13-377" fmla="*/ 2854770 w 3239999"/>
              <a:gd name="connsiteY13-378" fmla="*/ 430441 h 3032924"/>
              <a:gd name="connsiteX14-379" fmla="*/ 3120669 w 3239999"/>
              <a:gd name="connsiteY14-380" fmla="*/ 428517 h 3032924"/>
              <a:gd name="connsiteX15-381" fmla="*/ 3120669 w 3239999"/>
              <a:gd name="connsiteY15-382" fmla="*/ 738345 h 3032924"/>
              <a:gd name="connsiteX16-383" fmla="*/ 3239999 w 3239999"/>
              <a:gd name="connsiteY16-384" fmla="*/ 738345 h 3032924"/>
              <a:gd name="connsiteX17-385" fmla="*/ 3239999 w 3239999"/>
              <a:gd name="connsiteY17-386" fmla="*/ 3032924 h 3032924"/>
              <a:gd name="connsiteX18-387" fmla="*/ 0 w 3239999"/>
              <a:gd name="connsiteY18-388" fmla="*/ 3032924 h 3032924"/>
              <a:gd name="connsiteX19-389" fmla="*/ 0 w 3239999"/>
              <a:gd name="connsiteY19-390" fmla="*/ 738345 h 3032924"/>
              <a:gd name="connsiteX20-391" fmla="*/ 102477 w 3239999"/>
              <a:gd name="connsiteY20-392" fmla="*/ 738345 h 3032924"/>
              <a:gd name="connsiteX21-393" fmla="*/ 102477 w 3239999"/>
              <a:gd name="connsiteY21-394" fmla="*/ 428517 h 3032924"/>
              <a:gd name="connsiteX22-395" fmla="*/ 385229 w 3239999"/>
              <a:gd name="connsiteY22-396" fmla="*/ 430441 h 3032924"/>
              <a:gd name="connsiteX23-397" fmla="*/ 386326 w 3239999"/>
              <a:gd name="connsiteY23-398" fmla="*/ 91100 h 3032924"/>
              <a:gd name="connsiteX24-399" fmla="*/ 833935 w 3239999"/>
              <a:gd name="connsiteY24-400" fmla="*/ 22 h 3032924"/>
              <a:gd name="connsiteX25-401" fmla="*/ 1576606 w 3239999"/>
              <a:gd name="connsiteY25-402" fmla="*/ 402054 h 3032924"/>
              <a:gd name="connsiteX26-403" fmla="*/ 1576606 w 3239999"/>
              <a:gd name="connsiteY26-404" fmla="*/ 430441 h 3032924"/>
              <a:gd name="connsiteX27-405" fmla="*/ 1576606 w 3239999"/>
              <a:gd name="connsiteY27-406" fmla="*/ 526981 h 3032924"/>
              <a:gd name="connsiteX28-407" fmla="*/ 1576606 w 3239999"/>
              <a:gd name="connsiteY28-408" fmla="*/ 2765302 h 3032924"/>
              <a:gd name="connsiteX29-409" fmla="*/ 378630 w 3239999"/>
              <a:gd name="connsiteY29-410" fmla="*/ 2472117 h 3032924"/>
              <a:gd name="connsiteX30-411" fmla="*/ 384918 w 3239999"/>
              <a:gd name="connsiteY30-412" fmla="*/ 526981 h 3032924"/>
              <a:gd name="connsiteX31-413" fmla="*/ 239143 w 3239999"/>
              <a:gd name="connsiteY31-414" fmla="*/ 526981 h 3032924"/>
              <a:gd name="connsiteX32-415" fmla="*/ 239143 w 3239999"/>
              <a:gd name="connsiteY32-416" fmla="*/ 2776423 h 3032924"/>
              <a:gd name="connsiteX33-417" fmla="*/ 1576606 w 3239999"/>
              <a:gd name="connsiteY33-418" fmla="*/ 2776423 h 3032924"/>
              <a:gd name="connsiteX34-419" fmla="*/ 1668046 w 3239999"/>
              <a:gd name="connsiteY34-420" fmla="*/ 2869642 h 3032924"/>
              <a:gd name="connsiteX0-421" fmla="*/ 1576606 w 3239999"/>
              <a:gd name="connsiteY0-422" fmla="*/ 2778202 h 3032924"/>
              <a:gd name="connsiteX1-423" fmla="*/ 1663394 w 3239999"/>
              <a:gd name="connsiteY1-424" fmla="*/ 2778202 h 3032924"/>
              <a:gd name="connsiteX2-425" fmla="*/ 1663394 w 3239999"/>
              <a:gd name="connsiteY2-426" fmla="*/ 2776423 h 3032924"/>
              <a:gd name="connsiteX3-427" fmla="*/ 3000856 w 3239999"/>
              <a:gd name="connsiteY3-428" fmla="*/ 2776423 h 3032924"/>
              <a:gd name="connsiteX4-429" fmla="*/ 3000856 w 3239999"/>
              <a:gd name="connsiteY4-430" fmla="*/ 526981 h 3032924"/>
              <a:gd name="connsiteX5-431" fmla="*/ 2855082 w 3239999"/>
              <a:gd name="connsiteY5-432" fmla="*/ 526981 h 3032924"/>
              <a:gd name="connsiteX6-433" fmla="*/ 2861369 w 3239999"/>
              <a:gd name="connsiteY6-434" fmla="*/ 2472117 h 3032924"/>
              <a:gd name="connsiteX7-435" fmla="*/ 1663394 w 3239999"/>
              <a:gd name="connsiteY7-436" fmla="*/ 2765302 h 3032924"/>
              <a:gd name="connsiteX8-437" fmla="*/ 1663394 w 3239999"/>
              <a:gd name="connsiteY8-438" fmla="*/ 526981 h 3032924"/>
              <a:gd name="connsiteX9-439" fmla="*/ 1663394 w 3239999"/>
              <a:gd name="connsiteY9-440" fmla="*/ 430441 h 3032924"/>
              <a:gd name="connsiteX10-441" fmla="*/ 1663394 w 3239999"/>
              <a:gd name="connsiteY10-442" fmla="*/ 402054 h 3032924"/>
              <a:gd name="connsiteX11-443" fmla="*/ 2406065 w 3239999"/>
              <a:gd name="connsiteY11-444" fmla="*/ 22 h 3032924"/>
              <a:gd name="connsiteX12-445" fmla="*/ 2853673 w 3239999"/>
              <a:gd name="connsiteY12-446" fmla="*/ 91100 h 3032924"/>
              <a:gd name="connsiteX13-447" fmla="*/ 2854770 w 3239999"/>
              <a:gd name="connsiteY13-448" fmla="*/ 430441 h 3032924"/>
              <a:gd name="connsiteX14-449" fmla="*/ 3120669 w 3239999"/>
              <a:gd name="connsiteY14-450" fmla="*/ 428517 h 3032924"/>
              <a:gd name="connsiteX15-451" fmla="*/ 3120669 w 3239999"/>
              <a:gd name="connsiteY15-452" fmla="*/ 738345 h 3032924"/>
              <a:gd name="connsiteX16-453" fmla="*/ 3239999 w 3239999"/>
              <a:gd name="connsiteY16-454" fmla="*/ 738345 h 3032924"/>
              <a:gd name="connsiteX17-455" fmla="*/ 3239999 w 3239999"/>
              <a:gd name="connsiteY17-456" fmla="*/ 3032924 h 3032924"/>
              <a:gd name="connsiteX18-457" fmla="*/ 0 w 3239999"/>
              <a:gd name="connsiteY18-458" fmla="*/ 3032924 h 3032924"/>
              <a:gd name="connsiteX19-459" fmla="*/ 0 w 3239999"/>
              <a:gd name="connsiteY19-460" fmla="*/ 738345 h 3032924"/>
              <a:gd name="connsiteX20-461" fmla="*/ 102477 w 3239999"/>
              <a:gd name="connsiteY20-462" fmla="*/ 738345 h 3032924"/>
              <a:gd name="connsiteX21-463" fmla="*/ 102477 w 3239999"/>
              <a:gd name="connsiteY21-464" fmla="*/ 428517 h 3032924"/>
              <a:gd name="connsiteX22-465" fmla="*/ 385229 w 3239999"/>
              <a:gd name="connsiteY22-466" fmla="*/ 430441 h 3032924"/>
              <a:gd name="connsiteX23-467" fmla="*/ 386326 w 3239999"/>
              <a:gd name="connsiteY23-468" fmla="*/ 91100 h 3032924"/>
              <a:gd name="connsiteX24-469" fmla="*/ 833935 w 3239999"/>
              <a:gd name="connsiteY24-470" fmla="*/ 22 h 3032924"/>
              <a:gd name="connsiteX25-471" fmla="*/ 1576606 w 3239999"/>
              <a:gd name="connsiteY25-472" fmla="*/ 402054 h 3032924"/>
              <a:gd name="connsiteX26-473" fmla="*/ 1576606 w 3239999"/>
              <a:gd name="connsiteY26-474" fmla="*/ 430441 h 3032924"/>
              <a:gd name="connsiteX27-475" fmla="*/ 1576606 w 3239999"/>
              <a:gd name="connsiteY27-476" fmla="*/ 526981 h 3032924"/>
              <a:gd name="connsiteX28-477" fmla="*/ 1576606 w 3239999"/>
              <a:gd name="connsiteY28-478" fmla="*/ 2765302 h 3032924"/>
              <a:gd name="connsiteX29-479" fmla="*/ 378630 w 3239999"/>
              <a:gd name="connsiteY29-480" fmla="*/ 2472117 h 3032924"/>
              <a:gd name="connsiteX30-481" fmla="*/ 384918 w 3239999"/>
              <a:gd name="connsiteY30-482" fmla="*/ 526981 h 3032924"/>
              <a:gd name="connsiteX31-483" fmla="*/ 239143 w 3239999"/>
              <a:gd name="connsiteY31-484" fmla="*/ 526981 h 3032924"/>
              <a:gd name="connsiteX32-485" fmla="*/ 239143 w 3239999"/>
              <a:gd name="connsiteY32-486" fmla="*/ 2776423 h 3032924"/>
              <a:gd name="connsiteX33-487" fmla="*/ 1576606 w 3239999"/>
              <a:gd name="connsiteY33-488" fmla="*/ 2776423 h 3032924"/>
              <a:gd name="connsiteX34-489" fmla="*/ 1668046 w 3239999"/>
              <a:gd name="connsiteY34-490" fmla="*/ 2869642 h 3032924"/>
              <a:gd name="connsiteX0-491" fmla="*/ 1576606 w 3239999"/>
              <a:gd name="connsiteY0-492" fmla="*/ 2778202 h 3032924"/>
              <a:gd name="connsiteX1-493" fmla="*/ 1663394 w 3239999"/>
              <a:gd name="connsiteY1-494" fmla="*/ 2778202 h 3032924"/>
              <a:gd name="connsiteX2-495" fmla="*/ 1663394 w 3239999"/>
              <a:gd name="connsiteY2-496" fmla="*/ 2776423 h 3032924"/>
              <a:gd name="connsiteX3-497" fmla="*/ 3000856 w 3239999"/>
              <a:gd name="connsiteY3-498" fmla="*/ 2776423 h 3032924"/>
              <a:gd name="connsiteX4-499" fmla="*/ 3000856 w 3239999"/>
              <a:gd name="connsiteY4-500" fmla="*/ 526981 h 3032924"/>
              <a:gd name="connsiteX5-501" fmla="*/ 2855082 w 3239999"/>
              <a:gd name="connsiteY5-502" fmla="*/ 526981 h 3032924"/>
              <a:gd name="connsiteX6-503" fmla="*/ 2861369 w 3239999"/>
              <a:gd name="connsiteY6-504" fmla="*/ 2472117 h 3032924"/>
              <a:gd name="connsiteX7-505" fmla="*/ 1663394 w 3239999"/>
              <a:gd name="connsiteY7-506" fmla="*/ 2765302 h 3032924"/>
              <a:gd name="connsiteX8-507" fmla="*/ 1663394 w 3239999"/>
              <a:gd name="connsiteY8-508" fmla="*/ 526981 h 3032924"/>
              <a:gd name="connsiteX9-509" fmla="*/ 1663394 w 3239999"/>
              <a:gd name="connsiteY9-510" fmla="*/ 430441 h 3032924"/>
              <a:gd name="connsiteX10-511" fmla="*/ 1663394 w 3239999"/>
              <a:gd name="connsiteY10-512" fmla="*/ 402054 h 3032924"/>
              <a:gd name="connsiteX11-513" fmla="*/ 2406065 w 3239999"/>
              <a:gd name="connsiteY11-514" fmla="*/ 22 h 3032924"/>
              <a:gd name="connsiteX12-515" fmla="*/ 2853673 w 3239999"/>
              <a:gd name="connsiteY12-516" fmla="*/ 91100 h 3032924"/>
              <a:gd name="connsiteX13-517" fmla="*/ 2854770 w 3239999"/>
              <a:gd name="connsiteY13-518" fmla="*/ 430441 h 3032924"/>
              <a:gd name="connsiteX14-519" fmla="*/ 3120669 w 3239999"/>
              <a:gd name="connsiteY14-520" fmla="*/ 428517 h 3032924"/>
              <a:gd name="connsiteX15-521" fmla="*/ 3120669 w 3239999"/>
              <a:gd name="connsiteY15-522" fmla="*/ 738345 h 3032924"/>
              <a:gd name="connsiteX16-523" fmla="*/ 3239999 w 3239999"/>
              <a:gd name="connsiteY16-524" fmla="*/ 738345 h 3032924"/>
              <a:gd name="connsiteX17-525" fmla="*/ 3239999 w 3239999"/>
              <a:gd name="connsiteY17-526" fmla="*/ 3032924 h 3032924"/>
              <a:gd name="connsiteX18-527" fmla="*/ 0 w 3239999"/>
              <a:gd name="connsiteY18-528" fmla="*/ 3032924 h 3032924"/>
              <a:gd name="connsiteX19-529" fmla="*/ 0 w 3239999"/>
              <a:gd name="connsiteY19-530" fmla="*/ 738345 h 3032924"/>
              <a:gd name="connsiteX20-531" fmla="*/ 102477 w 3239999"/>
              <a:gd name="connsiteY20-532" fmla="*/ 738345 h 3032924"/>
              <a:gd name="connsiteX21-533" fmla="*/ 102477 w 3239999"/>
              <a:gd name="connsiteY21-534" fmla="*/ 428517 h 3032924"/>
              <a:gd name="connsiteX22-535" fmla="*/ 385229 w 3239999"/>
              <a:gd name="connsiteY22-536" fmla="*/ 430441 h 3032924"/>
              <a:gd name="connsiteX23-537" fmla="*/ 386326 w 3239999"/>
              <a:gd name="connsiteY23-538" fmla="*/ 91100 h 3032924"/>
              <a:gd name="connsiteX24-539" fmla="*/ 833935 w 3239999"/>
              <a:gd name="connsiteY24-540" fmla="*/ 22 h 3032924"/>
              <a:gd name="connsiteX25-541" fmla="*/ 1576606 w 3239999"/>
              <a:gd name="connsiteY25-542" fmla="*/ 402054 h 3032924"/>
              <a:gd name="connsiteX26-543" fmla="*/ 1576606 w 3239999"/>
              <a:gd name="connsiteY26-544" fmla="*/ 430441 h 3032924"/>
              <a:gd name="connsiteX27-545" fmla="*/ 1576606 w 3239999"/>
              <a:gd name="connsiteY27-546" fmla="*/ 526981 h 3032924"/>
              <a:gd name="connsiteX28-547" fmla="*/ 1576606 w 3239999"/>
              <a:gd name="connsiteY28-548" fmla="*/ 2765302 h 3032924"/>
              <a:gd name="connsiteX29-549" fmla="*/ 378630 w 3239999"/>
              <a:gd name="connsiteY29-550" fmla="*/ 2472117 h 3032924"/>
              <a:gd name="connsiteX30-551" fmla="*/ 384918 w 3239999"/>
              <a:gd name="connsiteY30-552" fmla="*/ 526981 h 3032924"/>
              <a:gd name="connsiteX31-553" fmla="*/ 239143 w 3239999"/>
              <a:gd name="connsiteY31-554" fmla="*/ 526981 h 3032924"/>
              <a:gd name="connsiteX32-555" fmla="*/ 239143 w 3239999"/>
              <a:gd name="connsiteY32-556" fmla="*/ 2776423 h 3032924"/>
              <a:gd name="connsiteX33-557" fmla="*/ 1576606 w 3239999"/>
              <a:gd name="connsiteY33-558" fmla="*/ 2776423 h 3032924"/>
              <a:gd name="connsiteX34-559" fmla="*/ 1668046 w 3239999"/>
              <a:gd name="connsiteY34-560" fmla="*/ 2869642 h 3032924"/>
              <a:gd name="connsiteX0-561" fmla="*/ 1576606 w 3239999"/>
              <a:gd name="connsiteY0-562" fmla="*/ 2778202 h 3032924"/>
              <a:gd name="connsiteX1-563" fmla="*/ 1663394 w 3239999"/>
              <a:gd name="connsiteY1-564" fmla="*/ 2778202 h 3032924"/>
              <a:gd name="connsiteX2-565" fmla="*/ 1663394 w 3239999"/>
              <a:gd name="connsiteY2-566" fmla="*/ 2776423 h 3032924"/>
              <a:gd name="connsiteX3-567" fmla="*/ 3000856 w 3239999"/>
              <a:gd name="connsiteY3-568" fmla="*/ 2776423 h 3032924"/>
              <a:gd name="connsiteX4-569" fmla="*/ 3000856 w 3239999"/>
              <a:gd name="connsiteY4-570" fmla="*/ 526981 h 3032924"/>
              <a:gd name="connsiteX5-571" fmla="*/ 2855082 w 3239999"/>
              <a:gd name="connsiteY5-572" fmla="*/ 526981 h 3032924"/>
              <a:gd name="connsiteX6-573" fmla="*/ 2861369 w 3239999"/>
              <a:gd name="connsiteY6-574" fmla="*/ 2472117 h 3032924"/>
              <a:gd name="connsiteX7-575" fmla="*/ 1663394 w 3239999"/>
              <a:gd name="connsiteY7-576" fmla="*/ 2765302 h 3032924"/>
              <a:gd name="connsiteX8-577" fmla="*/ 1663394 w 3239999"/>
              <a:gd name="connsiteY8-578" fmla="*/ 526981 h 3032924"/>
              <a:gd name="connsiteX9-579" fmla="*/ 1663394 w 3239999"/>
              <a:gd name="connsiteY9-580" fmla="*/ 430441 h 3032924"/>
              <a:gd name="connsiteX10-581" fmla="*/ 1663394 w 3239999"/>
              <a:gd name="connsiteY10-582" fmla="*/ 402054 h 3032924"/>
              <a:gd name="connsiteX11-583" fmla="*/ 2406065 w 3239999"/>
              <a:gd name="connsiteY11-584" fmla="*/ 22 h 3032924"/>
              <a:gd name="connsiteX12-585" fmla="*/ 2853673 w 3239999"/>
              <a:gd name="connsiteY12-586" fmla="*/ 91100 h 3032924"/>
              <a:gd name="connsiteX13-587" fmla="*/ 2854770 w 3239999"/>
              <a:gd name="connsiteY13-588" fmla="*/ 430441 h 3032924"/>
              <a:gd name="connsiteX14-589" fmla="*/ 3120669 w 3239999"/>
              <a:gd name="connsiteY14-590" fmla="*/ 428517 h 3032924"/>
              <a:gd name="connsiteX15-591" fmla="*/ 3120669 w 3239999"/>
              <a:gd name="connsiteY15-592" fmla="*/ 738345 h 3032924"/>
              <a:gd name="connsiteX16-593" fmla="*/ 3239999 w 3239999"/>
              <a:gd name="connsiteY16-594" fmla="*/ 738345 h 3032924"/>
              <a:gd name="connsiteX17-595" fmla="*/ 3239999 w 3239999"/>
              <a:gd name="connsiteY17-596" fmla="*/ 3032924 h 3032924"/>
              <a:gd name="connsiteX18-597" fmla="*/ 0 w 3239999"/>
              <a:gd name="connsiteY18-598" fmla="*/ 3032924 h 3032924"/>
              <a:gd name="connsiteX19-599" fmla="*/ 0 w 3239999"/>
              <a:gd name="connsiteY19-600" fmla="*/ 738345 h 3032924"/>
              <a:gd name="connsiteX20-601" fmla="*/ 102477 w 3239999"/>
              <a:gd name="connsiteY20-602" fmla="*/ 738345 h 3032924"/>
              <a:gd name="connsiteX21-603" fmla="*/ 102477 w 3239999"/>
              <a:gd name="connsiteY21-604" fmla="*/ 428517 h 3032924"/>
              <a:gd name="connsiteX22-605" fmla="*/ 385229 w 3239999"/>
              <a:gd name="connsiteY22-606" fmla="*/ 430441 h 3032924"/>
              <a:gd name="connsiteX23-607" fmla="*/ 386326 w 3239999"/>
              <a:gd name="connsiteY23-608" fmla="*/ 91100 h 3032924"/>
              <a:gd name="connsiteX24-609" fmla="*/ 833935 w 3239999"/>
              <a:gd name="connsiteY24-610" fmla="*/ 22 h 3032924"/>
              <a:gd name="connsiteX25-611" fmla="*/ 1576606 w 3239999"/>
              <a:gd name="connsiteY25-612" fmla="*/ 402054 h 3032924"/>
              <a:gd name="connsiteX26-613" fmla="*/ 1576606 w 3239999"/>
              <a:gd name="connsiteY26-614" fmla="*/ 430441 h 3032924"/>
              <a:gd name="connsiteX27-615" fmla="*/ 1576606 w 3239999"/>
              <a:gd name="connsiteY27-616" fmla="*/ 526981 h 3032924"/>
              <a:gd name="connsiteX28-617" fmla="*/ 1576606 w 3239999"/>
              <a:gd name="connsiteY28-618" fmla="*/ 2765302 h 3032924"/>
              <a:gd name="connsiteX29-619" fmla="*/ 378630 w 3239999"/>
              <a:gd name="connsiteY29-620" fmla="*/ 2472117 h 3032924"/>
              <a:gd name="connsiteX30-621" fmla="*/ 384918 w 3239999"/>
              <a:gd name="connsiteY30-622" fmla="*/ 526981 h 3032924"/>
              <a:gd name="connsiteX31-623" fmla="*/ 239143 w 3239999"/>
              <a:gd name="connsiteY31-624" fmla="*/ 526981 h 3032924"/>
              <a:gd name="connsiteX32-625" fmla="*/ 239143 w 3239999"/>
              <a:gd name="connsiteY32-626" fmla="*/ 2776423 h 3032924"/>
              <a:gd name="connsiteX33-627" fmla="*/ 1576606 w 3239999"/>
              <a:gd name="connsiteY33-628" fmla="*/ 2776423 h 3032924"/>
              <a:gd name="connsiteX34-629" fmla="*/ 1668046 w 3239999"/>
              <a:gd name="connsiteY34-630" fmla="*/ 2869642 h 3032924"/>
              <a:gd name="connsiteX0-631" fmla="*/ 1576606 w 3239999"/>
              <a:gd name="connsiteY0-632" fmla="*/ 2778202 h 3032924"/>
              <a:gd name="connsiteX1-633" fmla="*/ 1663394 w 3239999"/>
              <a:gd name="connsiteY1-634" fmla="*/ 2778202 h 3032924"/>
              <a:gd name="connsiteX2-635" fmla="*/ 1663394 w 3239999"/>
              <a:gd name="connsiteY2-636" fmla="*/ 2776423 h 3032924"/>
              <a:gd name="connsiteX3-637" fmla="*/ 3000856 w 3239999"/>
              <a:gd name="connsiteY3-638" fmla="*/ 2776423 h 3032924"/>
              <a:gd name="connsiteX4-639" fmla="*/ 3000856 w 3239999"/>
              <a:gd name="connsiteY4-640" fmla="*/ 526981 h 3032924"/>
              <a:gd name="connsiteX5-641" fmla="*/ 2855082 w 3239999"/>
              <a:gd name="connsiteY5-642" fmla="*/ 526981 h 3032924"/>
              <a:gd name="connsiteX6-643" fmla="*/ 2861369 w 3239999"/>
              <a:gd name="connsiteY6-644" fmla="*/ 2472117 h 3032924"/>
              <a:gd name="connsiteX7-645" fmla="*/ 1663394 w 3239999"/>
              <a:gd name="connsiteY7-646" fmla="*/ 2765302 h 3032924"/>
              <a:gd name="connsiteX8-647" fmla="*/ 1663394 w 3239999"/>
              <a:gd name="connsiteY8-648" fmla="*/ 526981 h 3032924"/>
              <a:gd name="connsiteX9-649" fmla="*/ 1663394 w 3239999"/>
              <a:gd name="connsiteY9-650" fmla="*/ 430441 h 3032924"/>
              <a:gd name="connsiteX10-651" fmla="*/ 1663394 w 3239999"/>
              <a:gd name="connsiteY10-652" fmla="*/ 402054 h 3032924"/>
              <a:gd name="connsiteX11-653" fmla="*/ 2406065 w 3239999"/>
              <a:gd name="connsiteY11-654" fmla="*/ 22 h 3032924"/>
              <a:gd name="connsiteX12-655" fmla="*/ 2853673 w 3239999"/>
              <a:gd name="connsiteY12-656" fmla="*/ 91100 h 3032924"/>
              <a:gd name="connsiteX13-657" fmla="*/ 2854770 w 3239999"/>
              <a:gd name="connsiteY13-658" fmla="*/ 430441 h 3032924"/>
              <a:gd name="connsiteX14-659" fmla="*/ 3120669 w 3239999"/>
              <a:gd name="connsiteY14-660" fmla="*/ 428517 h 3032924"/>
              <a:gd name="connsiteX15-661" fmla="*/ 3120669 w 3239999"/>
              <a:gd name="connsiteY15-662" fmla="*/ 738345 h 3032924"/>
              <a:gd name="connsiteX16-663" fmla="*/ 3239999 w 3239999"/>
              <a:gd name="connsiteY16-664" fmla="*/ 738345 h 3032924"/>
              <a:gd name="connsiteX17-665" fmla="*/ 3239999 w 3239999"/>
              <a:gd name="connsiteY17-666" fmla="*/ 3032924 h 3032924"/>
              <a:gd name="connsiteX18-667" fmla="*/ 0 w 3239999"/>
              <a:gd name="connsiteY18-668" fmla="*/ 3032924 h 3032924"/>
              <a:gd name="connsiteX19-669" fmla="*/ 0 w 3239999"/>
              <a:gd name="connsiteY19-670" fmla="*/ 738345 h 3032924"/>
              <a:gd name="connsiteX20-671" fmla="*/ 102477 w 3239999"/>
              <a:gd name="connsiteY20-672" fmla="*/ 738345 h 3032924"/>
              <a:gd name="connsiteX21-673" fmla="*/ 102477 w 3239999"/>
              <a:gd name="connsiteY21-674" fmla="*/ 428517 h 3032924"/>
              <a:gd name="connsiteX22-675" fmla="*/ 385229 w 3239999"/>
              <a:gd name="connsiteY22-676" fmla="*/ 430441 h 3032924"/>
              <a:gd name="connsiteX23-677" fmla="*/ 386326 w 3239999"/>
              <a:gd name="connsiteY23-678" fmla="*/ 91100 h 3032924"/>
              <a:gd name="connsiteX24-679" fmla="*/ 833935 w 3239999"/>
              <a:gd name="connsiteY24-680" fmla="*/ 22 h 3032924"/>
              <a:gd name="connsiteX25-681" fmla="*/ 1576606 w 3239999"/>
              <a:gd name="connsiteY25-682" fmla="*/ 402054 h 3032924"/>
              <a:gd name="connsiteX26-683" fmla="*/ 1576606 w 3239999"/>
              <a:gd name="connsiteY26-684" fmla="*/ 430441 h 3032924"/>
              <a:gd name="connsiteX27-685" fmla="*/ 1576606 w 3239999"/>
              <a:gd name="connsiteY27-686" fmla="*/ 526981 h 3032924"/>
              <a:gd name="connsiteX28-687" fmla="*/ 1576606 w 3239999"/>
              <a:gd name="connsiteY28-688" fmla="*/ 2765302 h 3032924"/>
              <a:gd name="connsiteX29-689" fmla="*/ 378630 w 3239999"/>
              <a:gd name="connsiteY29-690" fmla="*/ 2472117 h 3032924"/>
              <a:gd name="connsiteX30-691" fmla="*/ 384918 w 3239999"/>
              <a:gd name="connsiteY30-692" fmla="*/ 526981 h 3032924"/>
              <a:gd name="connsiteX31-693" fmla="*/ 239143 w 3239999"/>
              <a:gd name="connsiteY31-694" fmla="*/ 526981 h 3032924"/>
              <a:gd name="connsiteX32-695" fmla="*/ 239143 w 3239999"/>
              <a:gd name="connsiteY32-696" fmla="*/ 2776423 h 3032924"/>
              <a:gd name="connsiteX33-697" fmla="*/ 1576606 w 3239999"/>
              <a:gd name="connsiteY33-698" fmla="*/ 2776423 h 3032924"/>
              <a:gd name="connsiteX34-699" fmla="*/ 1668046 w 3239999"/>
              <a:gd name="connsiteY34-700" fmla="*/ 2869642 h 3032924"/>
              <a:gd name="connsiteX0-701" fmla="*/ 1576606 w 3239999"/>
              <a:gd name="connsiteY0-702" fmla="*/ 2778202 h 3032924"/>
              <a:gd name="connsiteX1-703" fmla="*/ 1663394 w 3239999"/>
              <a:gd name="connsiteY1-704" fmla="*/ 2778202 h 3032924"/>
              <a:gd name="connsiteX2-705" fmla="*/ 1663394 w 3239999"/>
              <a:gd name="connsiteY2-706" fmla="*/ 2776423 h 3032924"/>
              <a:gd name="connsiteX3-707" fmla="*/ 3000856 w 3239999"/>
              <a:gd name="connsiteY3-708" fmla="*/ 2776423 h 3032924"/>
              <a:gd name="connsiteX4-709" fmla="*/ 3000856 w 3239999"/>
              <a:gd name="connsiteY4-710" fmla="*/ 526981 h 3032924"/>
              <a:gd name="connsiteX5-711" fmla="*/ 2855082 w 3239999"/>
              <a:gd name="connsiteY5-712" fmla="*/ 526981 h 3032924"/>
              <a:gd name="connsiteX6-713" fmla="*/ 2861369 w 3239999"/>
              <a:gd name="connsiteY6-714" fmla="*/ 2472117 h 3032924"/>
              <a:gd name="connsiteX7-715" fmla="*/ 1663394 w 3239999"/>
              <a:gd name="connsiteY7-716" fmla="*/ 2765302 h 3032924"/>
              <a:gd name="connsiteX8-717" fmla="*/ 1663394 w 3239999"/>
              <a:gd name="connsiteY8-718" fmla="*/ 526981 h 3032924"/>
              <a:gd name="connsiteX9-719" fmla="*/ 1663394 w 3239999"/>
              <a:gd name="connsiteY9-720" fmla="*/ 430441 h 3032924"/>
              <a:gd name="connsiteX10-721" fmla="*/ 1663394 w 3239999"/>
              <a:gd name="connsiteY10-722" fmla="*/ 402054 h 3032924"/>
              <a:gd name="connsiteX11-723" fmla="*/ 2406065 w 3239999"/>
              <a:gd name="connsiteY11-724" fmla="*/ 22 h 3032924"/>
              <a:gd name="connsiteX12-725" fmla="*/ 2853673 w 3239999"/>
              <a:gd name="connsiteY12-726" fmla="*/ 91100 h 3032924"/>
              <a:gd name="connsiteX13-727" fmla="*/ 2854770 w 3239999"/>
              <a:gd name="connsiteY13-728" fmla="*/ 430441 h 3032924"/>
              <a:gd name="connsiteX14-729" fmla="*/ 3120669 w 3239999"/>
              <a:gd name="connsiteY14-730" fmla="*/ 428517 h 3032924"/>
              <a:gd name="connsiteX15-731" fmla="*/ 3120669 w 3239999"/>
              <a:gd name="connsiteY15-732" fmla="*/ 738345 h 3032924"/>
              <a:gd name="connsiteX16-733" fmla="*/ 3239999 w 3239999"/>
              <a:gd name="connsiteY16-734" fmla="*/ 738345 h 3032924"/>
              <a:gd name="connsiteX17-735" fmla="*/ 3239999 w 3239999"/>
              <a:gd name="connsiteY17-736" fmla="*/ 3032924 h 3032924"/>
              <a:gd name="connsiteX18-737" fmla="*/ 0 w 3239999"/>
              <a:gd name="connsiteY18-738" fmla="*/ 3032924 h 3032924"/>
              <a:gd name="connsiteX19-739" fmla="*/ 0 w 3239999"/>
              <a:gd name="connsiteY19-740" fmla="*/ 738345 h 3032924"/>
              <a:gd name="connsiteX20-741" fmla="*/ 102477 w 3239999"/>
              <a:gd name="connsiteY20-742" fmla="*/ 738345 h 3032924"/>
              <a:gd name="connsiteX21-743" fmla="*/ 102477 w 3239999"/>
              <a:gd name="connsiteY21-744" fmla="*/ 428517 h 3032924"/>
              <a:gd name="connsiteX22-745" fmla="*/ 385229 w 3239999"/>
              <a:gd name="connsiteY22-746" fmla="*/ 430441 h 3032924"/>
              <a:gd name="connsiteX23-747" fmla="*/ 386326 w 3239999"/>
              <a:gd name="connsiteY23-748" fmla="*/ 91100 h 3032924"/>
              <a:gd name="connsiteX24-749" fmla="*/ 833935 w 3239999"/>
              <a:gd name="connsiteY24-750" fmla="*/ 22 h 3032924"/>
              <a:gd name="connsiteX25-751" fmla="*/ 1576606 w 3239999"/>
              <a:gd name="connsiteY25-752" fmla="*/ 402054 h 3032924"/>
              <a:gd name="connsiteX26-753" fmla="*/ 1576606 w 3239999"/>
              <a:gd name="connsiteY26-754" fmla="*/ 430441 h 3032924"/>
              <a:gd name="connsiteX27-755" fmla="*/ 1576606 w 3239999"/>
              <a:gd name="connsiteY27-756" fmla="*/ 526981 h 3032924"/>
              <a:gd name="connsiteX28-757" fmla="*/ 1576606 w 3239999"/>
              <a:gd name="connsiteY28-758" fmla="*/ 2765302 h 3032924"/>
              <a:gd name="connsiteX29-759" fmla="*/ 378630 w 3239999"/>
              <a:gd name="connsiteY29-760" fmla="*/ 2472117 h 3032924"/>
              <a:gd name="connsiteX30-761" fmla="*/ 384918 w 3239999"/>
              <a:gd name="connsiteY30-762" fmla="*/ 526981 h 3032924"/>
              <a:gd name="connsiteX31-763" fmla="*/ 239143 w 3239999"/>
              <a:gd name="connsiteY31-764" fmla="*/ 526981 h 3032924"/>
              <a:gd name="connsiteX32-765" fmla="*/ 239143 w 3239999"/>
              <a:gd name="connsiteY32-766" fmla="*/ 2776423 h 3032924"/>
              <a:gd name="connsiteX33-767" fmla="*/ 1576606 w 3239999"/>
              <a:gd name="connsiteY33-768" fmla="*/ 2776423 h 3032924"/>
              <a:gd name="connsiteX34-769" fmla="*/ 1668046 w 3239999"/>
              <a:gd name="connsiteY34-770" fmla="*/ 2869642 h 3032924"/>
              <a:gd name="connsiteX0-771" fmla="*/ 1576606 w 3239999"/>
              <a:gd name="connsiteY0-772" fmla="*/ 2778202 h 3032924"/>
              <a:gd name="connsiteX1-773" fmla="*/ 1663394 w 3239999"/>
              <a:gd name="connsiteY1-774" fmla="*/ 2778202 h 3032924"/>
              <a:gd name="connsiteX2-775" fmla="*/ 1663394 w 3239999"/>
              <a:gd name="connsiteY2-776" fmla="*/ 2776423 h 3032924"/>
              <a:gd name="connsiteX3-777" fmla="*/ 3000856 w 3239999"/>
              <a:gd name="connsiteY3-778" fmla="*/ 2776423 h 3032924"/>
              <a:gd name="connsiteX4-779" fmla="*/ 3000856 w 3239999"/>
              <a:gd name="connsiteY4-780" fmla="*/ 526981 h 3032924"/>
              <a:gd name="connsiteX5-781" fmla="*/ 2855082 w 3239999"/>
              <a:gd name="connsiteY5-782" fmla="*/ 526981 h 3032924"/>
              <a:gd name="connsiteX6-783" fmla="*/ 2861369 w 3239999"/>
              <a:gd name="connsiteY6-784" fmla="*/ 2472117 h 3032924"/>
              <a:gd name="connsiteX7-785" fmla="*/ 1663394 w 3239999"/>
              <a:gd name="connsiteY7-786" fmla="*/ 2765302 h 3032924"/>
              <a:gd name="connsiteX8-787" fmla="*/ 1663394 w 3239999"/>
              <a:gd name="connsiteY8-788" fmla="*/ 526981 h 3032924"/>
              <a:gd name="connsiteX9-789" fmla="*/ 1663394 w 3239999"/>
              <a:gd name="connsiteY9-790" fmla="*/ 430441 h 3032924"/>
              <a:gd name="connsiteX10-791" fmla="*/ 1663394 w 3239999"/>
              <a:gd name="connsiteY10-792" fmla="*/ 402054 h 3032924"/>
              <a:gd name="connsiteX11-793" fmla="*/ 2406065 w 3239999"/>
              <a:gd name="connsiteY11-794" fmla="*/ 22 h 3032924"/>
              <a:gd name="connsiteX12-795" fmla="*/ 2853673 w 3239999"/>
              <a:gd name="connsiteY12-796" fmla="*/ 91100 h 3032924"/>
              <a:gd name="connsiteX13-797" fmla="*/ 2854770 w 3239999"/>
              <a:gd name="connsiteY13-798" fmla="*/ 430441 h 3032924"/>
              <a:gd name="connsiteX14-799" fmla="*/ 3120669 w 3239999"/>
              <a:gd name="connsiteY14-800" fmla="*/ 428517 h 3032924"/>
              <a:gd name="connsiteX15-801" fmla="*/ 3120669 w 3239999"/>
              <a:gd name="connsiteY15-802" fmla="*/ 738345 h 3032924"/>
              <a:gd name="connsiteX16-803" fmla="*/ 3239999 w 3239999"/>
              <a:gd name="connsiteY16-804" fmla="*/ 738345 h 3032924"/>
              <a:gd name="connsiteX17-805" fmla="*/ 3239999 w 3239999"/>
              <a:gd name="connsiteY17-806" fmla="*/ 3032924 h 3032924"/>
              <a:gd name="connsiteX18-807" fmla="*/ 0 w 3239999"/>
              <a:gd name="connsiteY18-808" fmla="*/ 3032924 h 3032924"/>
              <a:gd name="connsiteX19-809" fmla="*/ 0 w 3239999"/>
              <a:gd name="connsiteY19-810" fmla="*/ 738345 h 3032924"/>
              <a:gd name="connsiteX20-811" fmla="*/ 102477 w 3239999"/>
              <a:gd name="connsiteY20-812" fmla="*/ 738345 h 3032924"/>
              <a:gd name="connsiteX21-813" fmla="*/ 102477 w 3239999"/>
              <a:gd name="connsiteY21-814" fmla="*/ 428517 h 3032924"/>
              <a:gd name="connsiteX22-815" fmla="*/ 385229 w 3239999"/>
              <a:gd name="connsiteY22-816" fmla="*/ 430441 h 3032924"/>
              <a:gd name="connsiteX23-817" fmla="*/ 386326 w 3239999"/>
              <a:gd name="connsiteY23-818" fmla="*/ 91100 h 3032924"/>
              <a:gd name="connsiteX24-819" fmla="*/ 833935 w 3239999"/>
              <a:gd name="connsiteY24-820" fmla="*/ 22 h 3032924"/>
              <a:gd name="connsiteX25-821" fmla="*/ 1576606 w 3239999"/>
              <a:gd name="connsiteY25-822" fmla="*/ 402054 h 3032924"/>
              <a:gd name="connsiteX26-823" fmla="*/ 1576606 w 3239999"/>
              <a:gd name="connsiteY26-824" fmla="*/ 430441 h 3032924"/>
              <a:gd name="connsiteX27-825" fmla="*/ 1576606 w 3239999"/>
              <a:gd name="connsiteY27-826" fmla="*/ 526981 h 3032924"/>
              <a:gd name="connsiteX28-827" fmla="*/ 1576606 w 3239999"/>
              <a:gd name="connsiteY28-828" fmla="*/ 2765302 h 3032924"/>
              <a:gd name="connsiteX29-829" fmla="*/ 378630 w 3239999"/>
              <a:gd name="connsiteY29-830" fmla="*/ 2472117 h 3032924"/>
              <a:gd name="connsiteX30-831" fmla="*/ 384918 w 3239999"/>
              <a:gd name="connsiteY30-832" fmla="*/ 526981 h 3032924"/>
              <a:gd name="connsiteX31-833" fmla="*/ 239143 w 3239999"/>
              <a:gd name="connsiteY31-834" fmla="*/ 526981 h 3032924"/>
              <a:gd name="connsiteX32-835" fmla="*/ 239143 w 3239999"/>
              <a:gd name="connsiteY32-836" fmla="*/ 2776423 h 3032924"/>
              <a:gd name="connsiteX33-837" fmla="*/ 1576606 w 3239999"/>
              <a:gd name="connsiteY33-838" fmla="*/ 2776423 h 3032924"/>
              <a:gd name="connsiteX34-839" fmla="*/ 1668046 w 3239999"/>
              <a:gd name="connsiteY34-840" fmla="*/ 2869642 h 3032924"/>
              <a:gd name="connsiteX0-841" fmla="*/ 1576606 w 3239999"/>
              <a:gd name="connsiteY0-842" fmla="*/ 2778202 h 3032924"/>
              <a:gd name="connsiteX1-843" fmla="*/ 1663394 w 3239999"/>
              <a:gd name="connsiteY1-844" fmla="*/ 2778202 h 3032924"/>
              <a:gd name="connsiteX2-845" fmla="*/ 1663394 w 3239999"/>
              <a:gd name="connsiteY2-846" fmla="*/ 2776423 h 3032924"/>
              <a:gd name="connsiteX3-847" fmla="*/ 3000856 w 3239999"/>
              <a:gd name="connsiteY3-848" fmla="*/ 2776423 h 3032924"/>
              <a:gd name="connsiteX4-849" fmla="*/ 3000856 w 3239999"/>
              <a:gd name="connsiteY4-850" fmla="*/ 526981 h 3032924"/>
              <a:gd name="connsiteX5-851" fmla="*/ 2855082 w 3239999"/>
              <a:gd name="connsiteY5-852" fmla="*/ 526981 h 3032924"/>
              <a:gd name="connsiteX6-853" fmla="*/ 2861369 w 3239999"/>
              <a:gd name="connsiteY6-854" fmla="*/ 2472117 h 3032924"/>
              <a:gd name="connsiteX7-855" fmla="*/ 1663394 w 3239999"/>
              <a:gd name="connsiteY7-856" fmla="*/ 2765302 h 3032924"/>
              <a:gd name="connsiteX8-857" fmla="*/ 1663394 w 3239999"/>
              <a:gd name="connsiteY8-858" fmla="*/ 526981 h 3032924"/>
              <a:gd name="connsiteX9-859" fmla="*/ 1663394 w 3239999"/>
              <a:gd name="connsiteY9-860" fmla="*/ 430441 h 3032924"/>
              <a:gd name="connsiteX10-861" fmla="*/ 1663394 w 3239999"/>
              <a:gd name="connsiteY10-862" fmla="*/ 402054 h 3032924"/>
              <a:gd name="connsiteX11-863" fmla="*/ 2406065 w 3239999"/>
              <a:gd name="connsiteY11-864" fmla="*/ 22 h 3032924"/>
              <a:gd name="connsiteX12-865" fmla="*/ 2853673 w 3239999"/>
              <a:gd name="connsiteY12-866" fmla="*/ 91100 h 3032924"/>
              <a:gd name="connsiteX13-867" fmla="*/ 2854770 w 3239999"/>
              <a:gd name="connsiteY13-868" fmla="*/ 430441 h 3032924"/>
              <a:gd name="connsiteX14-869" fmla="*/ 3120669 w 3239999"/>
              <a:gd name="connsiteY14-870" fmla="*/ 428517 h 3032924"/>
              <a:gd name="connsiteX15-871" fmla="*/ 3120669 w 3239999"/>
              <a:gd name="connsiteY15-872" fmla="*/ 738345 h 3032924"/>
              <a:gd name="connsiteX16-873" fmla="*/ 3239999 w 3239999"/>
              <a:gd name="connsiteY16-874" fmla="*/ 738345 h 3032924"/>
              <a:gd name="connsiteX17-875" fmla="*/ 3239999 w 3239999"/>
              <a:gd name="connsiteY17-876" fmla="*/ 3032924 h 3032924"/>
              <a:gd name="connsiteX18-877" fmla="*/ 0 w 3239999"/>
              <a:gd name="connsiteY18-878" fmla="*/ 3032924 h 3032924"/>
              <a:gd name="connsiteX19-879" fmla="*/ 0 w 3239999"/>
              <a:gd name="connsiteY19-880" fmla="*/ 738345 h 3032924"/>
              <a:gd name="connsiteX20-881" fmla="*/ 102477 w 3239999"/>
              <a:gd name="connsiteY20-882" fmla="*/ 738345 h 3032924"/>
              <a:gd name="connsiteX21-883" fmla="*/ 102477 w 3239999"/>
              <a:gd name="connsiteY21-884" fmla="*/ 428517 h 3032924"/>
              <a:gd name="connsiteX22-885" fmla="*/ 385229 w 3239999"/>
              <a:gd name="connsiteY22-886" fmla="*/ 430441 h 3032924"/>
              <a:gd name="connsiteX23-887" fmla="*/ 386326 w 3239999"/>
              <a:gd name="connsiteY23-888" fmla="*/ 91100 h 3032924"/>
              <a:gd name="connsiteX24-889" fmla="*/ 833935 w 3239999"/>
              <a:gd name="connsiteY24-890" fmla="*/ 22 h 3032924"/>
              <a:gd name="connsiteX25-891" fmla="*/ 1576606 w 3239999"/>
              <a:gd name="connsiteY25-892" fmla="*/ 402054 h 3032924"/>
              <a:gd name="connsiteX26-893" fmla="*/ 1576606 w 3239999"/>
              <a:gd name="connsiteY26-894" fmla="*/ 430441 h 3032924"/>
              <a:gd name="connsiteX27-895" fmla="*/ 1576606 w 3239999"/>
              <a:gd name="connsiteY27-896" fmla="*/ 526981 h 3032924"/>
              <a:gd name="connsiteX28-897" fmla="*/ 1576606 w 3239999"/>
              <a:gd name="connsiteY28-898" fmla="*/ 2765302 h 3032924"/>
              <a:gd name="connsiteX29-899" fmla="*/ 378630 w 3239999"/>
              <a:gd name="connsiteY29-900" fmla="*/ 2472117 h 3032924"/>
              <a:gd name="connsiteX30-901" fmla="*/ 384918 w 3239999"/>
              <a:gd name="connsiteY30-902" fmla="*/ 526981 h 3032924"/>
              <a:gd name="connsiteX31-903" fmla="*/ 239143 w 3239999"/>
              <a:gd name="connsiteY31-904" fmla="*/ 526981 h 3032924"/>
              <a:gd name="connsiteX32-905" fmla="*/ 239143 w 3239999"/>
              <a:gd name="connsiteY32-906" fmla="*/ 2776423 h 3032924"/>
              <a:gd name="connsiteX33-907" fmla="*/ 1576606 w 3239999"/>
              <a:gd name="connsiteY33-908" fmla="*/ 2776423 h 3032924"/>
              <a:gd name="connsiteX34-909" fmla="*/ 1668046 w 3239999"/>
              <a:gd name="connsiteY34-910" fmla="*/ 2869642 h 3032924"/>
              <a:gd name="connsiteX0-911" fmla="*/ 1576606 w 3239999"/>
              <a:gd name="connsiteY0-912" fmla="*/ 2778202 h 3032924"/>
              <a:gd name="connsiteX1-913" fmla="*/ 1663394 w 3239999"/>
              <a:gd name="connsiteY1-914" fmla="*/ 2778202 h 3032924"/>
              <a:gd name="connsiteX2-915" fmla="*/ 1663394 w 3239999"/>
              <a:gd name="connsiteY2-916" fmla="*/ 2776423 h 3032924"/>
              <a:gd name="connsiteX3-917" fmla="*/ 3000856 w 3239999"/>
              <a:gd name="connsiteY3-918" fmla="*/ 2776423 h 3032924"/>
              <a:gd name="connsiteX4-919" fmla="*/ 3000856 w 3239999"/>
              <a:gd name="connsiteY4-920" fmla="*/ 526981 h 3032924"/>
              <a:gd name="connsiteX5-921" fmla="*/ 2855082 w 3239999"/>
              <a:gd name="connsiteY5-922" fmla="*/ 526981 h 3032924"/>
              <a:gd name="connsiteX6-923" fmla="*/ 2861369 w 3239999"/>
              <a:gd name="connsiteY6-924" fmla="*/ 2472117 h 3032924"/>
              <a:gd name="connsiteX7-925" fmla="*/ 1663394 w 3239999"/>
              <a:gd name="connsiteY7-926" fmla="*/ 2765302 h 3032924"/>
              <a:gd name="connsiteX8-927" fmla="*/ 1663394 w 3239999"/>
              <a:gd name="connsiteY8-928" fmla="*/ 526981 h 3032924"/>
              <a:gd name="connsiteX9-929" fmla="*/ 1663394 w 3239999"/>
              <a:gd name="connsiteY9-930" fmla="*/ 430441 h 3032924"/>
              <a:gd name="connsiteX10-931" fmla="*/ 1663394 w 3239999"/>
              <a:gd name="connsiteY10-932" fmla="*/ 402054 h 3032924"/>
              <a:gd name="connsiteX11-933" fmla="*/ 2406065 w 3239999"/>
              <a:gd name="connsiteY11-934" fmla="*/ 22 h 3032924"/>
              <a:gd name="connsiteX12-935" fmla="*/ 2853673 w 3239999"/>
              <a:gd name="connsiteY12-936" fmla="*/ 91100 h 3032924"/>
              <a:gd name="connsiteX13-937" fmla="*/ 2854770 w 3239999"/>
              <a:gd name="connsiteY13-938" fmla="*/ 430441 h 3032924"/>
              <a:gd name="connsiteX14-939" fmla="*/ 3120669 w 3239999"/>
              <a:gd name="connsiteY14-940" fmla="*/ 428517 h 3032924"/>
              <a:gd name="connsiteX15-941" fmla="*/ 3120669 w 3239999"/>
              <a:gd name="connsiteY15-942" fmla="*/ 738345 h 3032924"/>
              <a:gd name="connsiteX16-943" fmla="*/ 3239999 w 3239999"/>
              <a:gd name="connsiteY16-944" fmla="*/ 738345 h 3032924"/>
              <a:gd name="connsiteX17-945" fmla="*/ 3239999 w 3239999"/>
              <a:gd name="connsiteY17-946" fmla="*/ 3032924 h 3032924"/>
              <a:gd name="connsiteX18-947" fmla="*/ 0 w 3239999"/>
              <a:gd name="connsiteY18-948" fmla="*/ 3032924 h 3032924"/>
              <a:gd name="connsiteX19-949" fmla="*/ 0 w 3239999"/>
              <a:gd name="connsiteY19-950" fmla="*/ 738345 h 3032924"/>
              <a:gd name="connsiteX20-951" fmla="*/ 102477 w 3239999"/>
              <a:gd name="connsiteY20-952" fmla="*/ 738345 h 3032924"/>
              <a:gd name="connsiteX21-953" fmla="*/ 102477 w 3239999"/>
              <a:gd name="connsiteY21-954" fmla="*/ 428517 h 3032924"/>
              <a:gd name="connsiteX22-955" fmla="*/ 385229 w 3239999"/>
              <a:gd name="connsiteY22-956" fmla="*/ 430441 h 3032924"/>
              <a:gd name="connsiteX23-957" fmla="*/ 386326 w 3239999"/>
              <a:gd name="connsiteY23-958" fmla="*/ 91100 h 3032924"/>
              <a:gd name="connsiteX24-959" fmla="*/ 833935 w 3239999"/>
              <a:gd name="connsiteY24-960" fmla="*/ 22 h 3032924"/>
              <a:gd name="connsiteX25-961" fmla="*/ 1576606 w 3239999"/>
              <a:gd name="connsiteY25-962" fmla="*/ 402054 h 3032924"/>
              <a:gd name="connsiteX26-963" fmla="*/ 1576606 w 3239999"/>
              <a:gd name="connsiteY26-964" fmla="*/ 430441 h 3032924"/>
              <a:gd name="connsiteX27-965" fmla="*/ 1576606 w 3239999"/>
              <a:gd name="connsiteY27-966" fmla="*/ 526981 h 3032924"/>
              <a:gd name="connsiteX28-967" fmla="*/ 1576606 w 3239999"/>
              <a:gd name="connsiteY28-968" fmla="*/ 2765302 h 3032924"/>
              <a:gd name="connsiteX29-969" fmla="*/ 378630 w 3239999"/>
              <a:gd name="connsiteY29-970" fmla="*/ 2472117 h 3032924"/>
              <a:gd name="connsiteX30-971" fmla="*/ 384918 w 3239999"/>
              <a:gd name="connsiteY30-972" fmla="*/ 526981 h 3032924"/>
              <a:gd name="connsiteX31-973" fmla="*/ 239143 w 3239999"/>
              <a:gd name="connsiteY31-974" fmla="*/ 526981 h 3032924"/>
              <a:gd name="connsiteX32-975" fmla="*/ 239143 w 3239999"/>
              <a:gd name="connsiteY32-976" fmla="*/ 2776423 h 3032924"/>
              <a:gd name="connsiteX33-977" fmla="*/ 1576606 w 3239999"/>
              <a:gd name="connsiteY33-978" fmla="*/ 2776423 h 3032924"/>
              <a:gd name="connsiteX34-979" fmla="*/ 1668046 w 3239999"/>
              <a:gd name="connsiteY34-980" fmla="*/ 2869642 h 3032924"/>
              <a:gd name="connsiteX0-981" fmla="*/ 1576606 w 3239999"/>
              <a:gd name="connsiteY0-982" fmla="*/ 2778202 h 3032924"/>
              <a:gd name="connsiteX1-983" fmla="*/ 1663394 w 3239999"/>
              <a:gd name="connsiteY1-984" fmla="*/ 2778202 h 3032924"/>
              <a:gd name="connsiteX2-985" fmla="*/ 1663394 w 3239999"/>
              <a:gd name="connsiteY2-986" fmla="*/ 2776423 h 3032924"/>
              <a:gd name="connsiteX3-987" fmla="*/ 3000856 w 3239999"/>
              <a:gd name="connsiteY3-988" fmla="*/ 2776423 h 3032924"/>
              <a:gd name="connsiteX4-989" fmla="*/ 3000856 w 3239999"/>
              <a:gd name="connsiteY4-990" fmla="*/ 526981 h 3032924"/>
              <a:gd name="connsiteX5-991" fmla="*/ 2855082 w 3239999"/>
              <a:gd name="connsiteY5-992" fmla="*/ 526981 h 3032924"/>
              <a:gd name="connsiteX6-993" fmla="*/ 2861369 w 3239999"/>
              <a:gd name="connsiteY6-994" fmla="*/ 2472117 h 3032924"/>
              <a:gd name="connsiteX7-995" fmla="*/ 1663394 w 3239999"/>
              <a:gd name="connsiteY7-996" fmla="*/ 2765302 h 3032924"/>
              <a:gd name="connsiteX8-997" fmla="*/ 1663394 w 3239999"/>
              <a:gd name="connsiteY8-998" fmla="*/ 526981 h 3032924"/>
              <a:gd name="connsiteX9-999" fmla="*/ 1663394 w 3239999"/>
              <a:gd name="connsiteY9-1000" fmla="*/ 430441 h 3032924"/>
              <a:gd name="connsiteX10-1001" fmla="*/ 1663394 w 3239999"/>
              <a:gd name="connsiteY10-1002" fmla="*/ 402054 h 3032924"/>
              <a:gd name="connsiteX11-1003" fmla="*/ 2406065 w 3239999"/>
              <a:gd name="connsiteY11-1004" fmla="*/ 22 h 3032924"/>
              <a:gd name="connsiteX12-1005" fmla="*/ 2853673 w 3239999"/>
              <a:gd name="connsiteY12-1006" fmla="*/ 91100 h 3032924"/>
              <a:gd name="connsiteX13-1007" fmla="*/ 2854770 w 3239999"/>
              <a:gd name="connsiteY13-1008" fmla="*/ 430441 h 3032924"/>
              <a:gd name="connsiteX14-1009" fmla="*/ 3120669 w 3239999"/>
              <a:gd name="connsiteY14-1010" fmla="*/ 428517 h 3032924"/>
              <a:gd name="connsiteX15-1011" fmla="*/ 3120669 w 3239999"/>
              <a:gd name="connsiteY15-1012" fmla="*/ 738345 h 3032924"/>
              <a:gd name="connsiteX16-1013" fmla="*/ 3239999 w 3239999"/>
              <a:gd name="connsiteY16-1014" fmla="*/ 738345 h 3032924"/>
              <a:gd name="connsiteX17-1015" fmla="*/ 3239999 w 3239999"/>
              <a:gd name="connsiteY17-1016" fmla="*/ 3032924 h 3032924"/>
              <a:gd name="connsiteX18-1017" fmla="*/ 0 w 3239999"/>
              <a:gd name="connsiteY18-1018" fmla="*/ 3032924 h 3032924"/>
              <a:gd name="connsiteX19-1019" fmla="*/ 0 w 3239999"/>
              <a:gd name="connsiteY19-1020" fmla="*/ 738345 h 3032924"/>
              <a:gd name="connsiteX20-1021" fmla="*/ 102477 w 3239999"/>
              <a:gd name="connsiteY20-1022" fmla="*/ 738345 h 3032924"/>
              <a:gd name="connsiteX21-1023" fmla="*/ 102477 w 3239999"/>
              <a:gd name="connsiteY21-1024" fmla="*/ 428517 h 3032924"/>
              <a:gd name="connsiteX22-1025" fmla="*/ 385229 w 3239999"/>
              <a:gd name="connsiteY22-1026" fmla="*/ 430441 h 3032924"/>
              <a:gd name="connsiteX23-1027" fmla="*/ 386326 w 3239999"/>
              <a:gd name="connsiteY23-1028" fmla="*/ 91100 h 3032924"/>
              <a:gd name="connsiteX24-1029" fmla="*/ 833935 w 3239999"/>
              <a:gd name="connsiteY24-1030" fmla="*/ 22 h 3032924"/>
              <a:gd name="connsiteX25-1031" fmla="*/ 1576606 w 3239999"/>
              <a:gd name="connsiteY25-1032" fmla="*/ 402054 h 3032924"/>
              <a:gd name="connsiteX26-1033" fmla="*/ 1576606 w 3239999"/>
              <a:gd name="connsiteY26-1034" fmla="*/ 430441 h 3032924"/>
              <a:gd name="connsiteX27-1035" fmla="*/ 1576606 w 3239999"/>
              <a:gd name="connsiteY27-1036" fmla="*/ 526981 h 3032924"/>
              <a:gd name="connsiteX28-1037" fmla="*/ 1576606 w 3239999"/>
              <a:gd name="connsiteY28-1038" fmla="*/ 2765302 h 3032924"/>
              <a:gd name="connsiteX29-1039" fmla="*/ 378630 w 3239999"/>
              <a:gd name="connsiteY29-1040" fmla="*/ 2472117 h 3032924"/>
              <a:gd name="connsiteX30-1041" fmla="*/ 384918 w 3239999"/>
              <a:gd name="connsiteY30-1042" fmla="*/ 526981 h 3032924"/>
              <a:gd name="connsiteX31-1043" fmla="*/ 239143 w 3239999"/>
              <a:gd name="connsiteY31-1044" fmla="*/ 526981 h 3032924"/>
              <a:gd name="connsiteX32-1045" fmla="*/ 239143 w 3239999"/>
              <a:gd name="connsiteY32-1046" fmla="*/ 2776423 h 3032924"/>
              <a:gd name="connsiteX33-1047" fmla="*/ 1576606 w 3239999"/>
              <a:gd name="connsiteY33-1048" fmla="*/ 2776423 h 3032924"/>
              <a:gd name="connsiteX34-1049" fmla="*/ 1668046 w 3239999"/>
              <a:gd name="connsiteY34-1050" fmla="*/ 2869642 h 3032924"/>
              <a:gd name="connsiteX0-1051" fmla="*/ 1576606 w 3239999"/>
              <a:gd name="connsiteY0-1052" fmla="*/ 2778202 h 3032924"/>
              <a:gd name="connsiteX1-1053" fmla="*/ 1663394 w 3239999"/>
              <a:gd name="connsiteY1-1054" fmla="*/ 2778202 h 3032924"/>
              <a:gd name="connsiteX2-1055" fmla="*/ 1663394 w 3239999"/>
              <a:gd name="connsiteY2-1056" fmla="*/ 2776423 h 3032924"/>
              <a:gd name="connsiteX3-1057" fmla="*/ 3000856 w 3239999"/>
              <a:gd name="connsiteY3-1058" fmla="*/ 2776423 h 3032924"/>
              <a:gd name="connsiteX4-1059" fmla="*/ 3000856 w 3239999"/>
              <a:gd name="connsiteY4-1060" fmla="*/ 526981 h 3032924"/>
              <a:gd name="connsiteX5-1061" fmla="*/ 2855082 w 3239999"/>
              <a:gd name="connsiteY5-1062" fmla="*/ 526981 h 3032924"/>
              <a:gd name="connsiteX6-1063" fmla="*/ 2861369 w 3239999"/>
              <a:gd name="connsiteY6-1064" fmla="*/ 2472117 h 3032924"/>
              <a:gd name="connsiteX7-1065" fmla="*/ 1663394 w 3239999"/>
              <a:gd name="connsiteY7-1066" fmla="*/ 2765302 h 3032924"/>
              <a:gd name="connsiteX8-1067" fmla="*/ 1663394 w 3239999"/>
              <a:gd name="connsiteY8-1068" fmla="*/ 526981 h 3032924"/>
              <a:gd name="connsiteX9-1069" fmla="*/ 1663394 w 3239999"/>
              <a:gd name="connsiteY9-1070" fmla="*/ 430441 h 3032924"/>
              <a:gd name="connsiteX10-1071" fmla="*/ 1663394 w 3239999"/>
              <a:gd name="connsiteY10-1072" fmla="*/ 402054 h 3032924"/>
              <a:gd name="connsiteX11-1073" fmla="*/ 2406065 w 3239999"/>
              <a:gd name="connsiteY11-1074" fmla="*/ 22 h 3032924"/>
              <a:gd name="connsiteX12-1075" fmla="*/ 2853673 w 3239999"/>
              <a:gd name="connsiteY12-1076" fmla="*/ 91100 h 3032924"/>
              <a:gd name="connsiteX13-1077" fmla="*/ 2854770 w 3239999"/>
              <a:gd name="connsiteY13-1078" fmla="*/ 430441 h 3032924"/>
              <a:gd name="connsiteX14-1079" fmla="*/ 3120669 w 3239999"/>
              <a:gd name="connsiteY14-1080" fmla="*/ 428517 h 3032924"/>
              <a:gd name="connsiteX15-1081" fmla="*/ 3120669 w 3239999"/>
              <a:gd name="connsiteY15-1082" fmla="*/ 738345 h 3032924"/>
              <a:gd name="connsiteX16-1083" fmla="*/ 3239999 w 3239999"/>
              <a:gd name="connsiteY16-1084" fmla="*/ 738345 h 3032924"/>
              <a:gd name="connsiteX17-1085" fmla="*/ 3239999 w 3239999"/>
              <a:gd name="connsiteY17-1086" fmla="*/ 3032924 h 3032924"/>
              <a:gd name="connsiteX18-1087" fmla="*/ 0 w 3239999"/>
              <a:gd name="connsiteY18-1088" fmla="*/ 3032924 h 3032924"/>
              <a:gd name="connsiteX19-1089" fmla="*/ 0 w 3239999"/>
              <a:gd name="connsiteY19-1090" fmla="*/ 738345 h 3032924"/>
              <a:gd name="connsiteX20-1091" fmla="*/ 102477 w 3239999"/>
              <a:gd name="connsiteY20-1092" fmla="*/ 738345 h 3032924"/>
              <a:gd name="connsiteX21-1093" fmla="*/ 102477 w 3239999"/>
              <a:gd name="connsiteY21-1094" fmla="*/ 428517 h 3032924"/>
              <a:gd name="connsiteX22-1095" fmla="*/ 385229 w 3239999"/>
              <a:gd name="connsiteY22-1096" fmla="*/ 430441 h 3032924"/>
              <a:gd name="connsiteX23-1097" fmla="*/ 386326 w 3239999"/>
              <a:gd name="connsiteY23-1098" fmla="*/ 91100 h 3032924"/>
              <a:gd name="connsiteX24-1099" fmla="*/ 833935 w 3239999"/>
              <a:gd name="connsiteY24-1100" fmla="*/ 22 h 3032924"/>
              <a:gd name="connsiteX25-1101" fmla="*/ 1576606 w 3239999"/>
              <a:gd name="connsiteY25-1102" fmla="*/ 402054 h 3032924"/>
              <a:gd name="connsiteX26-1103" fmla="*/ 1576606 w 3239999"/>
              <a:gd name="connsiteY26-1104" fmla="*/ 430441 h 3032924"/>
              <a:gd name="connsiteX27-1105" fmla="*/ 1576606 w 3239999"/>
              <a:gd name="connsiteY27-1106" fmla="*/ 526981 h 3032924"/>
              <a:gd name="connsiteX28-1107" fmla="*/ 1576606 w 3239999"/>
              <a:gd name="connsiteY28-1108" fmla="*/ 2765302 h 3032924"/>
              <a:gd name="connsiteX29-1109" fmla="*/ 378630 w 3239999"/>
              <a:gd name="connsiteY29-1110" fmla="*/ 2472117 h 3032924"/>
              <a:gd name="connsiteX30-1111" fmla="*/ 384918 w 3239999"/>
              <a:gd name="connsiteY30-1112" fmla="*/ 526981 h 3032924"/>
              <a:gd name="connsiteX31-1113" fmla="*/ 239143 w 3239999"/>
              <a:gd name="connsiteY31-1114" fmla="*/ 526981 h 3032924"/>
              <a:gd name="connsiteX32-1115" fmla="*/ 239143 w 3239999"/>
              <a:gd name="connsiteY32-1116" fmla="*/ 2776423 h 3032924"/>
              <a:gd name="connsiteX33-1117" fmla="*/ 1576606 w 3239999"/>
              <a:gd name="connsiteY33-1118" fmla="*/ 2776423 h 3032924"/>
              <a:gd name="connsiteX0-1119" fmla="*/ 1576606 w 3239999"/>
              <a:gd name="connsiteY0-1120" fmla="*/ 2778202 h 3032924"/>
              <a:gd name="connsiteX1-1121" fmla="*/ 1663394 w 3239999"/>
              <a:gd name="connsiteY1-1122" fmla="*/ 2778202 h 3032924"/>
              <a:gd name="connsiteX2-1123" fmla="*/ 1663394 w 3239999"/>
              <a:gd name="connsiteY2-1124" fmla="*/ 2776423 h 3032924"/>
              <a:gd name="connsiteX3-1125" fmla="*/ 3000856 w 3239999"/>
              <a:gd name="connsiteY3-1126" fmla="*/ 2776423 h 3032924"/>
              <a:gd name="connsiteX4-1127" fmla="*/ 3000856 w 3239999"/>
              <a:gd name="connsiteY4-1128" fmla="*/ 526981 h 3032924"/>
              <a:gd name="connsiteX5-1129" fmla="*/ 2855082 w 3239999"/>
              <a:gd name="connsiteY5-1130" fmla="*/ 526981 h 3032924"/>
              <a:gd name="connsiteX6-1131" fmla="*/ 2861369 w 3239999"/>
              <a:gd name="connsiteY6-1132" fmla="*/ 2472117 h 3032924"/>
              <a:gd name="connsiteX7-1133" fmla="*/ 1663394 w 3239999"/>
              <a:gd name="connsiteY7-1134" fmla="*/ 2765302 h 3032924"/>
              <a:gd name="connsiteX8-1135" fmla="*/ 1663394 w 3239999"/>
              <a:gd name="connsiteY8-1136" fmla="*/ 526981 h 3032924"/>
              <a:gd name="connsiteX9-1137" fmla="*/ 1663394 w 3239999"/>
              <a:gd name="connsiteY9-1138" fmla="*/ 430441 h 3032924"/>
              <a:gd name="connsiteX10-1139" fmla="*/ 1663394 w 3239999"/>
              <a:gd name="connsiteY10-1140" fmla="*/ 402054 h 3032924"/>
              <a:gd name="connsiteX11-1141" fmla="*/ 2406065 w 3239999"/>
              <a:gd name="connsiteY11-1142" fmla="*/ 22 h 3032924"/>
              <a:gd name="connsiteX12-1143" fmla="*/ 2853673 w 3239999"/>
              <a:gd name="connsiteY12-1144" fmla="*/ 91100 h 3032924"/>
              <a:gd name="connsiteX13-1145" fmla="*/ 2854770 w 3239999"/>
              <a:gd name="connsiteY13-1146" fmla="*/ 430441 h 3032924"/>
              <a:gd name="connsiteX14-1147" fmla="*/ 3120669 w 3239999"/>
              <a:gd name="connsiteY14-1148" fmla="*/ 428517 h 3032924"/>
              <a:gd name="connsiteX15-1149" fmla="*/ 3120669 w 3239999"/>
              <a:gd name="connsiteY15-1150" fmla="*/ 738345 h 3032924"/>
              <a:gd name="connsiteX16-1151" fmla="*/ 3239999 w 3239999"/>
              <a:gd name="connsiteY16-1152" fmla="*/ 738345 h 3032924"/>
              <a:gd name="connsiteX17-1153" fmla="*/ 3239999 w 3239999"/>
              <a:gd name="connsiteY17-1154" fmla="*/ 3032924 h 3032924"/>
              <a:gd name="connsiteX18-1155" fmla="*/ 0 w 3239999"/>
              <a:gd name="connsiteY18-1156" fmla="*/ 3032924 h 3032924"/>
              <a:gd name="connsiteX19-1157" fmla="*/ 0 w 3239999"/>
              <a:gd name="connsiteY19-1158" fmla="*/ 738345 h 3032924"/>
              <a:gd name="connsiteX20-1159" fmla="*/ 102477 w 3239999"/>
              <a:gd name="connsiteY20-1160" fmla="*/ 738345 h 3032924"/>
              <a:gd name="connsiteX21-1161" fmla="*/ 102477 w 3239999"/>
              <a:gd name="connsiteY21-1162" fmla="*/ 428517 h 3032924"/>
              <a:gd name="connsiteX22-1163" fmla="*/ 385229 w 3239999"/>
              <a:gd name="connsiteY22-1164" fmla="*/ 430441 h 3032924"/>
              <a:gd name="connsiteX23-1165" fmla="*/ 386326 w 3239999"/>
              <a:gd name="connsiteY23-1166" fmla="*/ 91100 h 3032924"/>
              <a:gd name="connsiteX24-1167" fmla="*/ 833935 w 3239999"/>
              <a:gd name="connsiteY24-1168" fmla="*/ 22 h 3032924"/>
              <a:gd name="connsiteX25-1169" fmla="*/ 1576606 w 3239999"/>
              <a:gd name="connsiteY25-1170" fmla="*/ 402054 h 3032924"/>
              <a:gd name="connsiteX26-1171" fmla="*/ 1576606 w 3239999"/>
              <a:gd name="connsiteY26-1172" fmla="*/ 430441 h 3032924"/>
              <a:gd name="connsiteX27-1173" fmla="*/ 1576606 w 3239999"/>
              <a:gd name="connsiteY27-1174" fmla="*/ 526981 h 3032924"/>
              <a:gd name="connsiteX28-1175" fmla="*/ 1576606 w 3239999"/>
              <a:gd name="connsiteY28-1176" fmla="*/ 2765302 h 3032924"/>
              <a:gd name="connsiteX29-1177" fmla="*/ 378630 w 3239999"/>
              <a:gd name="connsiteY29-1178" fmla="*/ 2472117 h 3032924"/>
              <a:gd name="connsiteX30-1179" fmla="*/ 384918 w 3239999"/>
              <a:gd name="connsiteY30-1180" fmla="*/ 526981 h 3032924"/>
              <a:gd name="connsiteX31-1181" fmla="*/ 239143 w 3239999"/>
              <a:gd name="connsiteY31-1182" fmla="*/ 526981 h 3032924"/>
              <a:gd name="connsiteX32-1183" fmla="*/ 239143 w 3239999"/>
              <a:gd name="connsiteY32-1184" fmla="*/ 2776423 h 3032924"/>
              <a:gd name="connsiteX33-1185" fmla="*/ 1576606 w 3239999"/>
              <a:gd name="connsiteY33-1186" fmla="*/ 2776423 h 3032924"/>
              <a:gd name="connsiteX0-1187" fmla="*/ 1576606 w 3239999"/>
              <a:gd name="connsiteY0-1188" fmla="*/ 2778202 h 3032924"/>
              <a:gd name="connsiteX1-1189" fmla="*/ 1663394 w 3239999"/>
              <a:gd name="connsiteY1-1190" fmla="*/ 2778202 h 3032924"/>
              <a:gd name="connsiteX2-1191" fmla="*/ 1663394 w 3239999"/>
              <a:gd name="connsiteY2-1192" fmla="*/ 2776423 h 3032924"/>
              <a:gd name="connsiteX3-1193" fmla="*/ 3000856 w 3239999"/>
              <a:gd name="connsiteY3-1194" fmla="*/ 2776423 h 3032924"/>
              <a:gd name="connsiteX4-1195" fmla="*/ 3000856 w 3239999"/>
              <a:gd name="connsiteY4-1196" fmla="*/ 526981 h 3032924"/>
              <a:gd name="connsiteX5-1197" fmla="*/ 2855082 w 3239999"/>
              <a:gd name="connsiteY5-1198" fmla="*/ 526981 h 3032924"/>
              <a:gd name="connsiteX6-1199" fmla="*/ 2861369 w 3239999"/>
              <a:gd name="connsiteY6-1200" fmla="*/ 2472117 h 3032924"/>
              <a:gd name="connsiteX7-1201" fmla="*/ 1663394 w 3239999"/>
              <a:gd name="connsiteY7-1202" fmla="*/ 2765302 h 3032924"/>
              <a:gd name="connsiteX8-1203" fmla="*/ 1663394 w 3239999"/>
              <a:gd name="connsiteY8-1204" fmla="*/ 526981 h 3032924"/>
              <a:gd name="connsiteX9-1205" fmla="*/ 1663394 w 3239999"/>
              <a:gd name="connsiteY9-1206" fmla="*/ 430441 h 3032924"/>
              <a:gd name="connsiteX10-1207" fmla="*/ 1663394 w 3239999"/>
              <a:gd name="connsiteY10-1208" fmla="*/ 402054 h 3032924"/>
              <a:gd name="connsiteX11-1209" fmla="*/ 2406065 w 3239999"/>
              <a:gd name="connsiteY11-1210" fmla="*/ 22 h 3032924"/>
              <a:gd name="connsiteX12-1211" fmla="*/ 2853673 w 3239999"/>
              <a:gd name="connsiteY12-1212" fmla="*/ 91100 h 3032924"/>
              <a:gd name="connsiteX13-1213" fmla="*/ 2854770 w 3239999"/>
              <a:gd name="connsiteY13-1214" fmla="*/ 430441 h 3032924"/>
              <a:gd name="connsiteX14-1215" fmla="*/ 3120669 w 3239999"/>
              <a:gd name="connsiteY14-1216" fmla="*/ 428517 h 3032924"/>
              <a:gd name="connsiteX15-1217" fmla="*/ 3120669 w 3239999"/>
              <a:gd name="connsiteY15-1218" fmla="*/ 738345 h 3032924"/>
              <a:gd name="connsiteX16-1219" fmla="*/ 3239999 w 3239999"/>
              <a:gd name="connsiteY16-1220" fmla="*/ 738345 h 3032924"/>
              <a:gd name="connsiteX17-1221" fmla="*/ 3239999 w 3239999"/>
              <a:gd name="connsiteY17-1222" fmla="*/ 3032924 h 3032924"/>
              <a:gd name="connsiteX18-1223" fmla="*/ 0 w 3239999"/>
              <a:gd name="connsiteY18-1224" fmla="*/ 3032924 h 3032924"/>
              <a:gd name="connsiteX19-1225" fmla="*/ 0 w 3239999"/>
              <a:gd name="connsiteY19-1226" fmla="*/ 738345 h 3032924"/>
              <a:gd name="connsiteX20-1227" fmla="*/ 102477 w 3239999"/>
              <a:gd name="connsiteY20-1228" fmla="*/ 738345 h 3032924"/>
              <a:gd name="connsiteX21-1229" fmla="*/ 102477 w 3239999"/>
              <a:gd name="connsiteY21-1230" fmla="*/ 428517 h 3032924"/>
              <a:gd name="connsiteX22-1231" fmla="*/ 385229 w 3239999"/>
              <a:gd name="connsiteY22-1232" fmla="*/ 430441 h 3032924"/>
              <a:gd name="connsiteX23-1233" fmla="*/ 386326 w 3239999"/>
              <a:gd name="connsiteY23-1234" fmla="*/ 91100 h 3032924"/>
              <a:gd name="connsiteX24-1235" fmla="*/ 833935 w 3239999"/>
              <a:gd name="connsiteY24-1236" fmla="*/ 22 h 3032924"/>
              <a:gd name="connsiteX25-1237" fmla="*/ 1576606 w 3239999"/>
              <a:gd name="connsiteY25-1238" fmla="*/ 402054 h 3032924"/>
              <a:gd name="connsiteX26-1239" fmla="*/ 1576606 w 3239999"/>
              <a:gd name="connsiteY26-1240" fmla="*/ 430441 h 3032924"/>
              <a:gd name="connsiteX27-1241" fmla="*/ 1576606 w 3239999"/>
              <a:gd name="connsiteY27-1242" fmla="*/ 526981 h 3032924"/>
              <a:gd name="connsiteX28-1243" fmla="*/ 1576606 w 3239999"/>
              <a:gd name="connsiteY28-1244" fmla="*/ 2765302 h 3032924"/>
              <a:gd name="connsiteX29-1245" fmla="*/ 378630 w 3239999"/>
              <a:gd name="connsiteY29-1246" fmla="*/ 2472117 h 3032924"/>
              <a:gd name="connsiteX30-1247" fmla="*/ 384918 w 3239999"/>
              <a:gd name="connsiteY30-1248" fmla="*/ 526981 h 3032924"/>
              <a:gd name="connsiteX31-1249" fmla="*/ 239143 w 3239999"/>
              <a:gd name="connsiteY31-1250" fmla="*/ 526981 h 3032924"/>
              <a:gd name="connsiteX32-1251" fmla="*/ 239143 w 3239999"/>
              <a:gd name="connsiteY32-1252" fmla="*/ 2776423 h 3032924"/>
              <a:gd name="connsiteX33-1253" fmla="*/ 1576606 w 3239999"/>
              <a:gd name="connsiteY33-1254" fmla="*/ 2776423 h 3032924"/>
              <a:gd name="connsiteX0-1255" fmla="*/ 1576606 w 3239999"/>
              <a:gd name="connsiteY0-1256" fmla="*/ 2778202 h 3032924"/>
              <a:gd name="connsiteX1-1257" fmla="*/ 1663394 w 3239999"/>
              <a:gd name="connsiteY1-1258" fmla="*/ 2778202 h 3032924"/>
              <a:gd name="connsiteX2-1259" fmla="*/ 1663394 w 3239999"/>
              <a:gd name="connsiteY2-1260" fmla="*/ 2776423 h 3032924"/>
              <a:gd name="connsiteX3-1261" fmla="*/ 3000856 w 3239999"/>
              <a:gd name="connsiteY3-1262" fmla="*/ 2776423 h 3032924"/>
              <a:gd name="connsiteX4-1263" fmla="*/ 3000856 w 3239999"/>
              <a:gd name="connsiteY4-1264" fmla="*/ 526981 h 3032924"/>
              <a:gd name="connsiteX5-1265" fmla="*/ 2855082 w 3239999"/>
              <a:gd name="connsiteY5-1266" fmla="*/ 526981 h 3032924"/>
              <a:gd name="connsiteX6-1267" fmla="*/ 2861369 w 3239999"/>
              <a:gd name="connsiteY6-1268" fmla="*/ 2472117 h 3032924"/>
              <a:gd name="connsiteX7-1269" fmla="*/ 1663394 w 3239999"/>
              <a:gd name="connsiteY7-1270" fmla="*/ 2765302 h 3032924"/>
              <a:gd name="connsiteX8-1271" fmla="*/ 1663394 w 3239999"/>
              <a:gd name="connsiteY8-1272" fmla="*/ 526981 h 3032924"/>
              <a:gd name="connsiteX9-1273" fmla="*/ 1663394 w 3239999"/>
              <a:gd name="connsiteY9-1274" fmla="*/ 430441 h 3032924"/>
              <a:gd name="connsiteX10-1275" fmla="*/ 1663394 w 3239999"/>
              <a:gd name="connsiteY10-1276" fmla="*/ 402054 h 3032924"/>
              <a:gd name="connsiteX11-1277" fmla="*/ 2406065 w 3239999"/>
              <a:gd name="connsiteY11-1278" fmla="*/ 22 h 3032924"/>
              <a:gd name="connsiteX12-1279" fmla="*/ 2853673 w 3239999"/>
              <a:gd name="connsiteY12-1280" fmla="*/ 91100 h 3032924"/>
              <a:gd name="connsiteX13-1281" fmla="*/ 2854770 w 3239999"/>
              <a:gd name="connsiteY13-1282" fmla="*/ 430441 h 3032924"/>
              <a:gd name="connsiteX14-1283" fmla="*/ 3120669 w 3239999"/>
              <a:gd name="connsiteY14-1284" fmla="*/ 428517 h 3032924"/>
              <a:gd name="connsiteX15-1285" fmla="*/ 3120669 w 3239999"/>
              <a:gd name="connsiteY15-1286" fmla="*/ 738345 h 3032924"/>
              <a:gd name="connsiteX16-1287" fmla="*/ 3239999 w 3239999"/>
              <a:gd name="connsiteY16-1288" fmla="*/ 738345 h 3032924"/>
              <a:gd name="connsiteX17-1289" fmla="*/ 3239999 w 3239999"/>
              <a:gd name="connsiteY17-1290" fmla="*/ 3032924 h 3032924"/>
              <a:gd name="connsiteX18-1291" fmla="*/ 0 w 3239999"/>
              <a:gd name="connsiteY18-1292" fmla="*/ 3032924 h 3032924"/>
              <a:gd name="connsiteX19-1293" fmla="*/ 0 w 3239999"/>
              <a:gd name="connsiteY19-1294" fmla="*/ 738345 h 3032924"/>
              <a:gd name="connsiteX20-1295" fmla="*/ 102477 w 3239999"/>
              <a:gd name="connsiteY20-1296" fmla="*/ 738345 h 3032924"/>
              <a:gd name="connsiteX21-1297" fmla="*/ 102477 w 3239999"/>
              <a:gd name="connsiteY21-1298" fmla="*/ 428517 h 3032924"/>
              <a:gd name="connsiteX22-1299" fmla="*/ 385229 w 3239999"/>
              <a:gd name="connsiteY22-1300" fmla="*/ 430441 h 3032924"/>
              <a:gd name="connsiteX23-1301" fmla="*/ 386326 w 3239999"/>
              <a:gd name="connsiteY23-1302" fmla="*/ 91100 h 3032924"/>
              <a:gd name="connsiteX24-1303" fmla="*/ 833935 w 3239999"/>
              <a:gd name="connsiteY24-1304" fmla="*/ 22 h 3032924"/>
              <a:gd name="connsiteX25-1305" fmla="*/ 1576606 w 3239999"/>
              <a:gd name="connsiteY25-1306" fmla="*/ 402054 h 3032924"/>
              <a:gd name="connsiteX26-1307" fmla="*/ 1576606 w 3239999"/>
              <a:gd name="connsiteY26-1308" fmla="*/ 430441 h 3032924"/>
              <a:gd name="connsiteX27-1309" fmla="*/ 1576606 w 3239999"/>
              <a:gd name="connsiteY27-1310" fmla="*/ 526981 h 3032924"/>
              <a:gd name="connsiteX28-1311" fmla="*/ 1576606 w 3239999"/>
              <a:gd name="connsiteY28-1312" fmla="*/ 2765302 h 3032924"/>
              <a:gd name="connsiteX29-1313" fmla="*/ 378630 w 3239999"/>
              <a:gd name="connsiteY29-1314" fmla="*/ 2472117 h 3032924"/>
              <a:gd name="connsiteX30-1315" fmla="*/ 384918 w 3239999"/>
              <a:gd name="connsiteY30-1316" fmla="*/ 526981 h 3032924"/>
              <a:gd name="connsiteX31-1317" fmla="*/ 239143 w 3239999"/>
              <a:gd name="connsiteY31-1318" fmla="*/ 526981 h 3032924"/>
              <a:gd name="connsiteX32-1319" fmla="*/ 239143 w 3239999"/>
              <a:gd name="connsiteY32-1320" fmla="*/ 2776423 h 3032924"/>
              <a:gd name="connsiteX33-1321" fmla="*/ 1576606 w 3239999"/>
              <a:gd name="connsiteY33-1322" fmla="*/ 2776423 h 3032924"/>
              <a:gd name="connsiteX0-1323" fmla="*/ 1576606 w 3239999"/>
              <a:gd name="connsiteY0-1324" fmla="*/ 2778202 h 3032924"/>
              <a:gd name="connsiteX1-1325" fmla="*/ 1663394 w 3239999"/>
              <a:gd name="connsiteY1-1326" fmla="*/ 2778202 h 3032924"/>
              <a:gd name="connsiteX2-1327" fmla="*/ 1663394 w 3239999"/>
              <a:gd name="connsiteY2-1328" fmla="*/ 2776423 h 3032924"/>
              <a:gd name="connsiteX3-1329" fmla="*/ 3000856 w 3239999"/>
              <a:gd name="connsiteY3-1330" fmla="*/ 2776423 h 3032924"/>
              <a:gd name="connsiteX4-1331" fmla="*/ 3000856 w 3239999"/>
              <a:gd name="connsiteY4-1332" fmla="*/ 526981 h 3032924"/>
              <a:gd name="connsiteX5-1333" fmla="*/ 2855082 w 3239999"/>
              <a:gd name="connsiteY5-1334" fmla="*/ 526981 h 3032924"/>
              <a:gd name="connsiteX6-1335" fmla="*/ 2861369 w 3239999"/>
              <a:gd name="connsiteY6-1336" fmla="*/ 2472117 h 3032924"/>
              <a:gd name="connsiteX7-1337" fmla="*/ 1663394 w 3239999"/>
              <a:gd name="connsiteY7-1338" fmla="*/ 2765302 h 3032924"/>
              <a:gd name="connsiteX8-1339" fmla="*/ 1663394 w 3239999"/>
              <a:gd name="connsiteY8-1340" fmla="*/ 526981 h 3032924"/>
              <a:gd name="connsiteX9-1341" fmla="*/ 1663394 w 3239999"/>
              <a:gd name="connsiteY9-1342" fmla="*/ 430441 h 3032924"/>
              <a:gd name="connsiteX10-1343" fmla="*/ 1663394 w 3239999"/>
              <a:gd name="connsiteY10-1344" fmla="*/ 402054 h 3032924"/>
              <a:gd name="connsiteX11-1345" fmla="*/ 2406065 w 3239999"/>
              <a:gd name="connsiteY11-1346" fmla="*/ 22 h 3032924"/>
              <a:gd name="connsiteX12-1347" fmla="*/ 2853673 w 3239999"/>
              <a:gd name="connsiteY12-1348" fmla="*/ 91100 h 3032924"/>
              <a:gd name="connsiteX13-1349" fmla="*/ 2854770 w 3239999"/>
              <a:gd name="connsiteY13-1350" fmla="*/ 430441 h 3032924"/>
              <a:gd name="connsiteX14-1351" fmla="*/ 3120669 w 3239999"/>
              <a:gd name="connsiteY14-1352" fmla="*/ 428517 h 3032924"/>
              <a:gd name="connsiteX15-1353" fmla="*/ 3120669 w 3239999"/>
              <a:gd name="connsiteY15-1354" fmla="*/ 738345 h 3032924"/>
              <a:gd name="connsiteX16-1355" fmla="*/ 3239999 w 3239999"/>
              <a:gd name="connsiteY16-1356" fmla="*/ 738345 h 3032924"/>
              <a:gd name="connsiteX17-1357" fmla="*/ 3239999 w 3239999"/>
              <a:gd name="connsiteY17-1358" fmla="*/ 3032924 h 3032924"/>
              <a:gd name="connsiteX18-1359" fmla="*/ 0 w 3239999"/>
              <a:gd name="connsiteY18-1360" fmla="*/ 3032924 h 3032924"/>
              <a:gd name="connsiteX19-1361" fmla="*/ 0 w 3239999"/>
              <a:gd name="connsiteY19-1362" fmla="*/ 738345 h 3032924"/>
              <a:gd name="connsiteX20-1363" fmla="*/ 102477 w 3239999"/>
              <a:gd name="connsiteY20-1364" fmla="*/ 738345 h 3032924"/>
              <a:gd name="connsiteX21-1365" fmla="*/ 102477 w 3239999"/>
              <a:gd name="connsiteY21-1366" fmla="*/ 428517 h 3032924"/>
              <a:gd name="connsiteX22-1367" fmla="*/ 385229 w 3239999"/>
              <a:gd name="connsiteY22-1368" fmla="*/ 430441 h 3032924"/>
              <a:gd name="connsiteX23-1369" fmla="*/ 386326 w 3239999"/>
              <a:gd name="connsiteY23-1370" fmla="*/ 91100 h 3032924"/>
              <a:gd name="connsiteX24-1371" fmla="*/ 833935 w 3239999"/>
              <a:gd name="connsiteY24-1372" fmla="*/ 22 h 3032924"/>
              <a:gd name="connsiteX25-1373" fmla="*/ 1576606 w 3239999"/>
              <a:gd name="connsiteY25-1374" fmla="*/ 402054 h 3032924"/>
              <a:gd name="connsiteX26-1375" fmla="*/ 1576606 w 3239999"/>
              <a:gd name="connsiteY26-1376" fmla="*/ 430441 h 3032924"/>
              <a:gd name="connsiteX27-1377" fmla="*/ 1576606 w 3239999"/>
              <a:gd name="connsiteY27-1378" fmla="*/ 526981 h 3032924"/>
              <a:gd name="connsiteX28-1379" fmla="*/ 1576606 w 3239999"/>
              <a:gd name="connsiteY28-1380" fmla="*/ 2765302 h 3032924"/>
              <a:gd name="connsiteX29-1381" fmla="*/ 378630 w 3239999"/>
              <a:gd name="connsiteY29-1382" fmla="*/ 2472117 h 3032924"/>
              <a:gd name="connsiteX30-1383" fmla="*/ 384918 w 3239999"/>
              <a:gd name="connsiteY30-1384" fmla="*/ 526981 h 3032924"/>
              <a:gd name="connsiteX31-1385" fmla="*/ 239143 w 3239999"/>
              <a:gd name="connsiteY31-1386" fmla="*/ 526981 h 3032924"/>
              <a:gd name="connsiteX32-1387" fmla="*/ 229618 w 3239999"/>
              <a:gd name="connsiteY32-1388" fmla="*/ 2690698 h 3032924"/>
              <a:gd name="connsiteX33-1389" fmla="*/ 1576606 w 3239999"/>
              <a:gd name="connsiteY33-1390" fmla="*/ 2776423 h 3032924"/>
              <a:gd name="connsiteX0-1391" fmla="*/ 1576606 w 3239999"/>
              <a:gd name="connsiteY0-1392" fmla="*/ 2778202 h 3032924"/>
              <a:gd name="connsiteX1-1393" fmla="*/ 1663394 w 3239999"/>
              <a:gd name="connsiteY1-1394" fmla="*/ 2778202 h 3032924"/>
              <a:gd name="connsiteX2-1395" fmla="*/ 1663394 w 3239999"/>
              <a:gd name="connsiteY2-1396" fmla="*/ 2776423 h 3032924"/>
              <a:gd name="connsiteX3-1397" fmla="*/ 2991331 w 3239999"/>
              <a:gd name="connsiteY3-1398" fmla="*/ 2709748 h 3032924"/>
              <a:gd name="connsiteX4-1399" fmla="*/ 3000856 w 3239999"/>
              <a:gd name="connsiteY4-1400" fmla="*/ 526981 h 3032924"/>
              <a:gd name="connsiteX5-1401" fmla="*/ 2855082 w 3239999"/>
              <a:gd name="connsiteY5-1402" fmla="*/ 526981 h 3032924"/>
              <a:gd name="connsiteX6-1403" fmla="*/ 2861369 w 3239999"/>
              <a:gd name="connsiteY6-1404" fmla="*/ 2472117 h 3032924"/>
              <a:gd name="connsiteX7-1405" fmla="*/ 1663394 w 3239999"/>
              <a:gd name="connsiteY7-1406" fmla="*/ 2765302 h 3032924"/>
              <a:gd name="connsiteX8-1407" fmla="*/ 1663394 w 3239999"/>
              <a:gd name="connsiteY8-1408" fmla="*/ 526981 h 3032924"/>
              <a:gd name="connsiteX9-1409" fmla="*/ 1663394 w 3239999"/>
              <a:gd name="connsiteY9-1410" fmla="*/ 430441 h 3032924"/>
              <a:gd name="connsiteX10-1411" fmla="*/ 1663394 w 3239999"/>
              <a:gd name="connsiteY10-1412" fmla="*/ 402054 h 3032924"/>
              <a:gd name="connsiteX11-1413" fmla="*/ 2406065 w 3239999"/>
              <a:gd name="connsiteY11-1414" fmla="*/ 22 h 3032924"/>
              <a:gd name="connsiteX12-1415" fmla="*/ 2853673 w 3239999"/>
              <a:gd name="connsiteY12-1416" fmla="*/ 91100 h 3032924"/>
              <a:gd name="connsiteX13-1417" fmla="*/ 2854770 w 3239999"/>
              <a:gd name="connsiteY13-1418" fmla="*/ 430441 h 3032924"/>
              <a:gd name="connsiteX14-1419" fmla="*/ 3120669 w 3239999"/>
              <a:gd name="connsiteY14-1420" fmla="*/ 428517 h 3032924"/>
              <a:gd name="connsiteX15-1421" fmla="*/ 3120669 w 3239999"/>
              <a:gd name="connsiteY15-1422" fmla="*/ 738345 h 3032924"/>
              <a:gd name="connsiteX16-1423" fmla="*/ 3239999 w 3239999"/>
              <a:gd name="connsiteY16-1424" fmla="*/ 738345 h 3032924"/>
              <a:gd name="connsiteX17-1425" fmla="*/ 3239999 w 3239999"/>
              <a:gd name="connsiteY17-1426" fmla="*/ 3032924 h 3032924"/>
              <a:gd name="connsiteX18-1427" fmla="*/ 0 w 3239999"/>
              <a:gd name="connsiteY18-1428" fmla="*/ 3032924 h 3032924"/>
              <a:gd name="connsiteX19-1429" fmla="*/ 0 w 3239999"/>
              <a:gd name="connsiteY19-1430" fmla="*/ 738345 h 3032924"/>
              <a:gd name="connsiteX20-1431" fmla="*/ 102477 w 3239999"/>
              <a:gd name="connsiteY20-1432" fmla="*/ 738345 h 3032924"/>
              <a:gd name="connsiteX21-1433" fmla="*/ 102477 w 3239999"/>
              <a:gd name="connsiteY21-1434" fmla="*/ 428517 h 3032924"/>
              <a:gd name="connsiteX22-1435" fmla="*/ 385229 w 3239999"/>
              <a:gd name="connsiteY22-1436" fmla="*/ 430441 h 3032924"/>
              <a:gd name="connsiteX23-1437" fmla="*/ 386326 w 3239999"/>
              <a:gd name="connsiteY23-1438" fmla="*/ 91100 h 3032924"/>
              <a:gd name="connsiteX24-1439" fmla="*/ 833935 w 3239999"/>
              <a:gd name="connsiteY24-1440" fmla="*/ 22 h 3032924"/>
              <a:gd name="connsiteX25-1441" fmla="*/ 1576606 w 3239999"/>
              <a:gd name="connsiteY25-1442" fmla="*/ 402054 h 3032924"/>
              <a:gd name="connsiteX26-1443" fmla="*/ 1576606 w 3239999"/>
              <a:gd name="connsiteY26-1444" fmla="*/ 430441 h 3032924"/>
              <a:gd name="connsiteX27-1445" fmla="*/ 1576606 w 3239999"/>
              <a:gd name="connsiteY27-1446" fmla="*/ 526981 h 3032924"/>
              <a:gd name="connsiteX28-1447" fmla="*/ 1576606 w 3239999"/>
              <a:gd name="connsiteY28-1448" fmla="*/ 2765302 h 3032924"/>
              <a:gd name="connsiteX29-1449" fmla="*/ 378630 w 3239999"/>
              <a:gd name="connsiteY29-1450" fmla="*/ 2472117 h 3032924"/>
              <a:gd name="connsiteX30-1451" fmla="*/ 384918 w 3239999"/>
              <a:gd name="connsiteY30-1452" fmla="*/ 526981 h 3032924"/>
              <a:gd name="connsiteX31-1453" fmla="*/ 239143 w 3239999"/>
              <a:gd name="connsiteY31-1454" fmla="*/ 526981 h 3032924"/>
              <a:gd name="connsiteX32-1455" fmla="*/ 229618 w 3239999"/>
              <a:gd name="connsiteY32-1456" fmla="*/ 2690698 h 3032924"/>
              <a:gd name="connsiteX33-1457" fmla="*/ 1576606 w 3239999"/>
              <a:gd name="connsiteY33-1458" fmla="*/ 2776423 h 30329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0" name="Round Same Side Corner Rectangle 6"/>
          <p:cNvSpPr/>
          <p:nvPr/>
        </p:nvSpPr>
        <p:spPr>
          <a:xfrm rot="2700000">
            <a:off x="6979028" y="5476482"/>
            <a:ext cx="190721" cy="76462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1" name="Frame 17"/>
          <p:cNvSpPr/>
          <p:nvPr/>
        </p:nvSpPr>
        <p:spPr>
          <a:xfrm>
            <a:off x="4376235" y="4613417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Rounded Rectangle 5"/>
          <p:cNvSpPr/>
          <p:nvPr/>
        </p:nvSpPr>
        <p:spPr>
          <a:xfrm flipH="1">
            <a:off x="10102420" y="2554106"/>
            <a:ext cx="504633" cy="416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-1" fmla="*/ 1384251 w 3217557"/>
              <a:gd name="connsiteY0-2" fmla="*/ 661544 h 2702049"/>
              <a:gd name="connsiteX1-3" fmla="*/ 1574067 w 3217557"/>
              <a:gd name="connsiteY1-4" fmla="*/ 851360 h 2702049"/>
              <a:gd name="connsiteX2-5" fmla="*/ 1384251 w 3217557"/>
              <a:gd name="connsiteY2-6" fmla="*/ 1041176 h 2702049"/>
              <a:gd name="connsiteX3-7" fmla="*/ 1194435 w 3217557"/>
              <a:gd name="connsiteY3-8" fmla="*/ 851360 h 2702049"/>
              <a:gd name="connsiteX4-9" fmla="*/ 1384251 w 3217557"/>
              <a:gd name="connsiteY4-10" fmla="*/ 661544 h 2702049"/>
              <a:gd name="connsiteX5-11" fmla="*/ 1993421 w 3217557"/>
              <a:gd name="connsiteY5-12" fmla="*/ 661544 h 2702049"/>
              <a:gd name="connsiteX6-13" fmla="*/ 2183237 w 3217557"/>
              <a:gd name="connsiteY6-14" fmla="*/ 851360 h 2702049"/>
              <a:gd name="connsiteX7-15" fmla="*/ 1993421 w 3217557"/>
              <a:gd name="connsiteY7-16" fmla="*/ 1041176 h 2702049"/>
              <a:gd name="connsiteX8-17" fmla="*/ 1803605 w 3217557"/>
              <a:gd name="connsiteY8-18" fmla="*/ 851360 h 2702049"/>
              <a:gd name="connsiteX9-19" fmla="*/ 1993421 w 3217557"/>
              <a:gd name="connsiteY9-20" fmla="*/ 661544 h 2702049"/>
              <a:gd name="connsiteX10-21" fmla="*/ 2602591 w 3217557"/>
              <a:gd name="connsiteY10-22" fmla="*/ 661544 h 2702049"/>
              <a:gd name="connsiteX11-23" fmla="*/ 2792407 w 3217557"/>
              <a:gd name="connsiteY11-24" fmla="*/ 851360 h 2702049"/>
              <a:gd name="connsiteX12-25" fmla="*/ 2602591 w 3217557"/>
              <a:gd name="connsiteY12-26" fmla="*/ 1041176 h 2702049"/>
              <a:gd name="connsiteX13-27" fmla="*/ 2412775 w 3217557"/>
              <a:gd name="connsiteY13-28" fmla="*/ 851360 h 2702049"/>
              <a:gd name="connsiteX14-29" fmla="*/ 2602591 w 3217557"/>
              <a:gd name="connsiteY14-30" fmla="*/ 661544 h 2702049"/>
              <a:gd name="connsiteX15-31" fmla="*/ 677114 w 3217557"/>
              <a:gd name="connsiteY15-32" fmla="*/ 569491 h 2702049"/>
              <a:gd name="connsiteX16-33" fmla="*/ 330916 w 3217557"/>
              <a:gd name="connsiteY16-34" fmla="*/ 569491 h 2702049"/>
              <a:gd name="connsiteX17-35" fmla="*/ 0 w 3217557"/>
              <a:gd name="connsiteY17-36" fmla="*/ 900407 h 2702049"/>
              <a:gd name="connsiteX18-37" fmla="*/ 0 w 3217557"/>
              <a:gd name="connsiteY18-38" fmla="*/ 1952009 h 2702049"/>
              <a:gd name="connsiteX19-39" fmla="*/ 330916 w 3217557"/>
              <a:gd name="connsiteY19-40" fmla="*/ 2282925 h 2702049"/>
              <a:gd name="connsiteX20-41" fmla="*/ 711670 w 3217557"/>
              <a:gd name="connsiteY20-42" fmla="*/ 2282925 h 2702049"/>
              <a:gd name="connsiteX21-43" fmla="*/ 15770 w 3217557"/>
              <a:gd name="connsiteY21-44" fmla="*/ 2702049 h 2702049"/>
              <a:gd name="connsiteX22-45" fmla="*/ 1294529 w 3217557"/>
              <a:gd name="connsiteY22-46" fmla="*/ 2282925 h 2702049"/>
              <a:gd name="connsiteX23-47" fmla="*/ 2117356 w 3217557"/>
              <a:gd name="connsiteY23-48" fmla="*/ 2282925 h 2702049"/>
              <a:gd name="connsiteX24-49" fmla="*/ 2418395 w 3217557"/>
              <a:gd name="connsiteY24-50" fmla="*/ 2087951 h 2702049"/>
              <a:gd name="connsiteX25-51" fmla="*/ 1830857 w 3217557"/>
              <a:gd name="connsiteY25-52" fmla="*/ 1799347 h 2702049"/>
              <a:gd name="connsiteX26-53" fmla="*/ 1008030 w 3217557"/>
              <a:gd name="connsiteY26-54" fmla="*/ 1799347 h 2702049"/>
              <a:gd name="connsiteX27-55" fmla="*/ 677114 w 3217557"/>
              <a:gd name="connsiteY27-56" fmla="*/ 1468431 h 2702049"/>
              <a:gd name="connsiteX28-57" fmla="*/ 677114 w 3217557"/>
              <a:gd name="connsiteY28-58" fmla="*/ 569491 h 2702049"/>
              <a:gd name="connsiteX29-59" fmla="*/ 2886641 w 3217557"/>
              <a:gd name="connsiteY29-60" fmla="*/ 0 h 2702049"/>
              <a:gd name="connsiteX30-61" fmla="*/ 1100201 w 3217557"/>
              <a:gd name="connsiteY30-62" fmla="*/ 0 h 2702049"/>
              <a:gd name="connsiteX31-63" fmla="*/ 769285 w 3217557"/>
              <a:gd name="connsiteY31-64" fmla="*/ 330916 h 2702049"/>
              <a:gd name="connsiteX32-65" fmla="*/ 769285 w 3217557"/>
              <a:gd name="connsiteY32-66" fmla="*/ 1382518 h 2702049"/>
              <a:gd name="connsiteX33-67" fmla="*/ 1100201 w 3217557"/>
              <a:gd name="connsiteY33-68" fmla="*/ 1713434 h 2702049"/>
              <a:gd name="connsiteX34-69" fmla="*/ 1923028 w 3217557"/>
              <a:gd name="connsiteY34-70" fmla="*/ 1713434 h 2702049"/>
              <a:gd name="connsiteX35-71" fmla="*/ 3078958 w 3217557"/>
              <a:gd name="connsiteY35-72" fmla="*/ 2077967 h 2702049"/>
              <a:gd name="connsiteX36-73" fmla="*/ 2505887 w 3217557"/>
              <a:gd name="connsiteY36-74" fmla="*/ 1713434 h 2702049"/>
              <a:gd name="connsiteX37-75" fmla="*/ 2886641 w 3217557"/>
              <a:gd name="connsiteY37-76" fmla="*/ 1713434 h 2702049"/>
              <a:gd name="connsiteX38-77" fmla="*/ 3217557 w 3217557"/>
              <a:gd name="connsiteY38-78" fmla="*/ 1382518 h 2702049"/>
              <a:gd name="connsiteX39-79" fmla="*/ 3217557 w 3217557"/>
              <a:gd name="connsiteY39-80" fmla="*/ 330916 h 2702049"/>
              <a:gd name="connsiteX40-81" fmla="*/ 2886641 w 3217557"/>
              <a:gd name="connsiteY40-82" fmla="*/ 0 h 2702049"/>
              <a:gd name="connsiteX0-83" fmla="*/ 1384251 w 3217557"/>
              <a:gd name="connsiteY0-84" fmla="*/ 661544 h 2633810"/>
              <a:gd name="connsiteX1-85" fmla="*/ 1574067 w 3217557"/>
              <a:gd name="connsiteY1-86" fmla="*/ 851360 h 2633810"/>
              <a:gd name="connsiteX2-87" fmla="*/ 1384251 w 3217557"/>
              <a:gd name="connsiteY2-88" fmla="*/ 1041176 h 2633810"/>
              <a:gd name="connsiteX3-89" fmla="*/ 1194435 w 3217557"/>
              <a:gd name="connsiteY3-90" fmla="*/ 851360 h 2633810"/>
              <a:gd name="connsiteX4-91" fmla="*/ 1384251 w 3217557"/>
              <a:gd name="connsiteY4-92" fmla="*/ 661544 h 2633810"/>
              <a:gd name="connsiteX5-93" fmla="*/ 1993421 w 3217557"/>
              <a:gd name="connsiteY5-94" fmla="*/ 661544 h 2633810"/>
              <a:gd name="connsiteX6-95" fmla="*/ 2183237 w 3217557"/>
              <a:gd name="connsiteY6-96" fmla="*/ 851360 h 2633810"/>
              <a:gd name="connsiteX7-97" fmla="*/ 1993421 w 3217557"/>
              <a:gd name="connsiteY7-98" fmla="*/ 1041176 h 2633810"/>
              <a:gd name="connsiteX8-99" fmla="*/ 1803605 w 3217557"/>
              <a:gd name="connsiteY8-100" fmla="*/ 851360 h 2633810"/>
              <a:gd name="connsiteX9-101" fmla="*/ 1993421 w 3217557"/>
              <a:gd name="connsiteY9-102" fmla="*/ 661544 h 2633810"/>
              <a:gd name="connsiteX10-103" fmla="*/ 2602591 w 3217557"/>
              <a:gd name="connsiteY10-104" fmla="*/ 661544 h 2633810"/>
              <a:gd name="connsiteX11-105" fmla="*/ 2792407 w 3217557"/>
              <a:gd name="connsiteY11-106" fmla="*/ 851360 h 2633810"/>
              <a:gd name="connsiteX12-107" fmla="*/ 2602591 w 3217557"/>
              <a:gd name="connsiteY12-108" fmla="*/ 1041176 h 2633810"/>
              <a:gd name="connsiteX13-109" fmla="*/ 2412775 w 3217557"/>
              <a:gd name="connsiteY13-110" fmla="*/ 851360 h 2633810"/>
              <a:gd name="connsiteX14-111" fmla="*/ 2602591 w 3217557"/>
              <a:gd name="connsiteY14-112" fmla="*/ 661544 h 2633810"/>
              <a:gd name="connsiteX15-113" fmla="*/ 677114 w 3217557"/>
              <a:gd name="connsiteY15-114" fmla="*/ 569491 h 2633810"/>
              <a:gd name="connsiteX16-115" fmla="*/ 330916 w 3217557"/>
              <a:gd name="connsiteY16-116" fmla="*/ 569491 h 2633810"/>
              <a:gd name="connsiteX17-117" fmla="*/ 0 w 3217557"/>
              <a:gd name="connsiteY17-118" fmla="*/ 900407 h 2633810"/>
              <a:gd name="connsiteX18-119" fmla="*/ 0 w 3217557"/>
              <a:gd name="connsiteY18-120" fmla="*/ 1952009 h 2633810"/>
              <a:gd name="connsiteX19-121" fmla="*/ 330916 w 3217557"/>
              <a:gd name="connsiteY19-122" fmla="*/ 2282925 h 2633810"/>
              <a:gd name="connsiteX20-123" fmla="*/ 711670 w 3217557"/>
              <a:gd name="connsiteY20-124" fmla="*/ 2282925 h 2633810"/>
              <a:gd name="connsiteX21-125" fmla="*/ 165895 w 3217557"/>
              <a:gd name="connsiteY21-126" fmla="*/ 2633810 h 2633810"/>
              <a:gd name="connsiteX22-127" fmla="*/ 1294529 w 3217557"/>
              <a:gd name="connsiteY22-128" fmla="*/ 2282925 h 2633810"/>
              <a:gd name="connsiteX23-129" fmla="*/ 2117356 w 3217557"/>
              <a:gd name="connsiteY23-130" fmla="*/ 2282925 h 2633810"/>
              <a:gd name="connsiteX24-131" fmla="*/ 2418395 w 3217557"/>
              <a:gd name="connsiteY24-132" fmla="*/ 2087951 h 2633810"/>
              <a:gd name="connsiteX25-133" fmla="*/ 1830857 w 3217557"/>
              <a:gd name="connsiteY25-134" fmla="*/ 1799347 h 2633810"/>
              <a:gd name="connsiteX26-135" fmla="*/ 1008030 w 3217557"/>
              <a:gd name="connsiteY26-136" fmla="*/ 1799347 h 2633810"/>
              <a:gd name="connsiteX27-137" fmla="*/ 677114 w 3217557"/>
              <a:gd name="connsiteY27-138" fmla="*/ 1468431 h 2633810"/>
              <a:gd name="connsiteX28-139" fmla="*/ 677114 w 3217557"/>
              <a:gd name="connsiteY28-140" fmla="*/ 569491 h 2633810"/>
              <a:gd name="connsiteX29-141" fmla="*/ 2886641 w 3217557"/>
              <a:gd name="connsiteY29-142" fmla="*/ 0 h 2633810"/>
              <a:gd name="connsiteX30-143" fmla="*/ 1100201 w 3217557"/>
              <a:gd name="connsiteY30-144" fmla="*/ 0 h 2633810"/>
              <a:gd name="connsiteX31-145" fmla="*/ 769285 w 3217557"/>
              <a:gd name="connsiteY31-146" fmla="*/ 330916 h 2633810"/>
              <a:gd name="connsiteX32-147" fmla="*/ 769285 w 3217557"/>
              <a:gd name="connsiteY32-148" fmla="*/ 1382518 h 2633810"/>
              <a:gd name="connsiteX33-149" fmla="*/ 1100201 w 3217557"/>
              <a:gd name="connsiteY33-150" fmla="*/ 1713434 h 2633810"/>
              <a:gd name="connsiteX34-151" fmla="*/ 1923028 w 3217557"/>
              <a:gd name="connsiteY34-152" fmla="*/ 1713434 h 2633810"/>
              <a:gd name="connsiteX35-153" fmla="*/ 3078958 w 3217557"/>
              <a:gd name="connsiteY35-154" fmla="*/ 2077967 h 2633810"/>
              <a:gd name="connsiteX36-155" fmla="*/ 2505887 w 3217557"/>
              <a:gd name="connsiteY36-156" fmla="*/ 1713434 h 2633810"/>
              <a:gd name="connsiteX37-157" fmla="*/ 2886641 w 3217557"/>
              <a:gd name="connsiteY37-158" fmla="*/ 1713434 h 2633810"/>
              <a:gd name="connsiteX38-159" fmla="*/ 3217557 w 3217557"/>
              <a:gd name="connsiteY38-160" fmla="*/ 1382518 h 2633810"/>
              <a:gd name="connsiteX39-161" fmla="*/ 3217557 w 3217557"/>
              <a:gd name="connsiteY39-162" fmla="*/ 330916 h 2633810"/>
              <a:gd name="connsiteX40-163" fmla="*/ 2886641 w 3217557"/>
              <a:gd name="connsiteY40-164" fmla="*/ 0 h 2633810"/>
              <a:gd name="connsiteX0-165" fmla="*/ 1384251 w 3217557"/>
              <a:gd name="connsiteY0-166" fmla="*/ 661544 h 2633810"/>
              <a:gd name="connsiteX1-167" fmla="*/ 1574067 w 3217557"/>
              <a:gd name="connsiteY1-168" fmla="*/ 851360 h 2633810"/>
              <a:gd name="connsiteX2-169" fmla="*/ 1384251 w 3217557"/>
              <a:gd name="connsiteY2-170" fmla="*/ 1041176 h 2633810"/>
              <a:gd name="connsiteX3-171" fmla="*/ 1194435 w 3217557"/>
              <a:gd name="connsiteY3-172" fmla="*/ 851360 h 2633810"/>
              <a:gd name="connsiteX4-173" fmla="*/ 1384251 w 3217557"/>
              <a:gd name="connsiteY4-174" fmla="*/ 661544 h 2633810"/>
              <a:gd name="connsiteX5-175" fmla="*/ 1993421 w 3217557"/>
              <a:gd name="connsiteY5-176" fmla="*/ 661544 h 2633810"/>
              <a:gd name="connsiteX6-177" fmla="*/ 2183237 w 3217557"/>
              <a:gd name="connsiteY6-178" fmla="*/ 851360 h 2633810"/>
              <a:gd name="connsiteX7-179" fmla="*/ 1993421 w 3217557"/>
              <a:gd name="connsiteY7-180" fmla="*/ 1041176 h 2633810"/>
              <a:gd name="connsiteX8-181" fmla="*/ 1803605 w 3217557"/>
              <a:gd name="connsiteY8-182" fmla="*/ 851360 h 2633810"/>
              <a:gd name="connsiteX9-183" fmla="*/ 1993421 w 3217557"/>
              <a:gd name="connsiteY9-184" fmla="*/ 661544 h 2633810"/>
              <a:gd name="connsiteX10-185" fmla="*/ 2602591 w 3217557"/>
              <a:gd name="connsiteY10-186" fmla="*/ 661544 h 2633810"/>
              <a:gd name="connsiteX11-187" fmla="*/ 2792407 w 3217557"/>
              <a:gd name="connsiteY11-188" fmla="*/ 851360 h 2633810"/>
              <a:gd name="connsiteX12-189" fmla="*/ 2602591 w 3217557"/>
              <a:gd name="connsiteY12-190" fmla="*/ 1041176 h 2633810"/>
              <a:gd name="connsiteX13-191" fmla="*/ 2412775 w 3217557"/>
              <a:gd name="connsiteY13-192" fmla="*/ 851360 h 2633810"/>
              <a:gd name="connsiteX14-193" fmla="*/ 2602591 w 3217557"/>
              <a:gd name="connsiteY14-194" fmla="*/ 661544 h 2633810"/>
              <a:gd name="connsiteX15-195" fmla="*/ 677114 w 3217557"/>
              <a:gd name="connsiteY15-196" fmla="*/ 569491 h 2633810"/>
              <a:gd name="connsiteX16-197" fmla="*/ 330916 w 3217557"/>
              <a:gd name="connsiteY16-198" fmla="*/ 569491 h 2633810"/>
              <a:gd name="connsiteX17-199" fmla="*/ 0 w 3217557"/>
              <a:gd name="connsiteY17-200" fmla="*/ 900407 h 2633810"/>
              <a:gd name="connsiteX18-201" fmla="*/ 0 w 3217557"/>
              <a:gd name="connsiteY18-202" fmla="*/ 1952009 h 2633810"/>
              <a:gd name="connsiteX19-203" fmla="*/ 330916 w 3217557"/>
              <a:gd name="connsiteY19-204" fmla="*/ 2282925 h 2633810"/>
              <a:gd name="connsiteX20-205" fmla="*/ 711670 w 3217557"/>
              <a:gd name="connsiteY20-206" fmla="*/ 2282925 h 2633810"/>
              <a:gd name="connsiteX21-207" fmla="*/ 165895 w 3217557"/>
              <a:gd name="connsiteY21-208" fmla="*/ 2633810 h 2633810"/>
              <a:gd name="connsiteX22-209" fmla="*/ 1294529 w 3217557"/>
              <a:gd name="connsiteY22-210" fmla="*/ 2282925 h 2633810"/>
              <a:gd name="connsiteX23-211" fmla="*/ 2117356 w 3217557"/>
              <a:gd name="connsiteY23-212" fmla="*/ 2282925 h 2633810"/>
              <a:gd name="connsiteX24-213" fmla="*/ 2418395 w 3217557"/>
              <a:gd name="connsiteY24-214" fmla="*/ 2087951 h 2633810"/>
              <a:gd name="connsiteX25-215" fmla="*/ 1830857 w 3217557"/>
              <a:gd name="connsiteY25-216" fmla="*/ 1799347 h 2633810"/>
              <a:gd name="connsiteX26-217" fmla="*/ 1008030 w 3217557"/>
              <a:gd name="connsiteY26-218" fmla="*/ 1799347 h 2633810"/>
              <a:gd name="connsiteX27-219" fmla="*/ 677114 w 3217557"/>
              <a:gd name="connsiteY27-220" fmla="*/ 1468431 h 2633810"/>
              <a:gd name="connsiteX28-221" fmla="*/ 677114 w 3217557"/>
              <a:gd name="connsiteY28-222" fmla="*/ 569491 h 2633810"/>
              <a:gd name="connsiteX29-223" fmla="*/ 2886641 w 3217557"/>
              <a:gd name="connsiteY29-224" fmla="*/ 0 h 2633810"/>
              <a:gd name="connsiteX30-225" fmla="*/ 1100201 w 3217557"/>
              <a:gd name="connsiteY30-226" fmla="*/ 0 h 2633810"/>
              <a:gd name="connsiteX31-227" fmla="*/ 769285 w 3217557"/>
              <a:gd name="connsiteY31-228" fmla="*/ 330916 h 2633810"/>
              <a:gd name="connsiteX32-229" fmla="*/ 769285 w 3217557"/>
              <a:gd name="connsiteY32-230" fmla="*/ 1382518 h 2633810"/>
              <a:gd name="connsiteX33-231" fmla="*/ 1100201 w 3217557"/>
              <a:gd name="connsiteY33-232" fmla="*/ 1713434 h 2633810"/>
              <a:gd name="connsiteX34-233" fmla="*/ 1923028 w 3217557"/>
              <a:gd name="connsiteY34-234" fmla="*/ 1713434 h 2633810"/>
              <a:gd name="connsiteX35-235" fmla="*/ 3078958 w 3217557"/>
              <a:gd name="connsiteY35-236" fmla="*/ 2077967 h 2633810"/>
              <a:gd name="connsiteX36-237" fmla="*/ 2505887 w 3217557"/>
              <a:gd name="connsiteY36-238" fmla="*/ 1713434 h 2633810"/>
              <a:gd name="connsiteX37-239" fmla="*/ 2886641 w 3217557"/>
              <a:gd name="connsiteY37-240" fmla="*/ 1713434 h 2633810"/>
              <a:gd name="connsiteX38-241" fmla="*/ 3217557 w 3217557"/>
              <a:gd name="connsiteY38-242" fmla="*/ 1382518 h 2633810"/>
              <a:gd name="connsiteX39-243" fmla="*/ 3217557 w 3217557"/>
              <a:gd name="connsiteY39-244" fmla="*/ 330916 h 2633810"/>
              <a:gd name="connsiteX40-245" fmla="*/ 2886641 w 3217557"/>
              <a:gd name="connsiteY40-246" fmla="*/ 0 h 2633810"/>
              <a:gd name="connsiteX0-247" fmla="*/ 1384251 w 3217557"/>
              <a:gd name="connsiteY0-248" fmla="*/ 661544 h 2633810"/>
              <a:gd name="connsiteX1-249" fmla="*/ 1574067 w 3217557"/>
              <a:gd name="connsiteY1-250" fmla="*/ 851360 h 2633810"/>
              <a:gd name="connsiteX2-251" fmla="*/ 1384251 w 3217557"/>
              <a:gd name="connsiteY2-252" fmla="*/ 1041176 h 2633810"/>
              <a:gd name="connsiteX3-253" fmla="*/ 1194435 w 3217557"/>
              <a:gd name="connsiteY3-254" fmla="*/ 851360 h 2633810"/>
              <a:gd name="connsiteX4-255" fmla="*/ 1384251 w 3217557"/>
              <a:gd name="connsiteY4-256" fmla="*/ 661544 h 2633810"/>
              <a:gd name="connsiteX5-257" fmla="*/ 1993421 w 3217557"/>
              <a:gd name="connsiteY5-258" fmla="*/ 661544 h 2633810"/>
              <a:gd name="connsiteX6-259" fmla="*/ 2183237 w 3217557"/>
              <a:gd name="connsiteY6-260" fmla="*/ 851360 h 2633810"/>
              <a:gd name="connsiteX7-261" fmla="*/ 1993421 w 3217557"/>
              <a:gd name="connsiteY7-262" fmla="*/ 1041176 h 2633810"/>
              <a:gd name="connsiteX8-263" fmla="*/ 1803605 w 3217557"/>
              <a:gd name="connsiteY8-264" fmla="*/ 851360 h 2633810"/>
              <a:gd name="connsiteX9-265" fmla="*/ 1993421 w 3217557"/>
              <a:gd name="connsiteY9-266" fmla="*/ 661544 h 2633810"/>
              <a:gd name="connsiteX10-267" fmla="*/ 2602591 w 3217557"/>
              <a:gd name="connsiteY10-268" fmla="*/ 661544 h 2633810"/>
              <a:gd name="connsiteX11-269" fmla="*/ 2792407 w 3217557"/>
              <a:gd name="connsiteY11-270" fmla="*/ 851360 h 2633810"/>
              <a:gd name="connsiteX12-271" fmla="*/ 2602591 w 3217557"/>
              <a:gd name="connsiteY12-272" fmla="*/ 1041176 h 2633810"/>
              <a:gd name="connsiteX13-273" fmla="*/ 2412775 w 3217557"/>
              <a:gd name="connsiteY13-274" fmla="*/ 851360 h 2633810"/>
              <a:gd name="connsiteX14-275" fmla="*/ 2602591 w 3217557"/>
              <a:gd name="connsiteY14-276" fmla="*/ 661544 h 2633810"/>
              <a:gd name="connsiteX15-277" fmla="*/ 677114 w 3217557"/>
              <a:gd name="connsiteY15-278" fmla="*/ 569491 h 2633810"/>
              <a:gd name="connsiteX16-279" fmla="*/ 330916 w 3217557"/>
              <a:gd name="connsiteY16-280" fmla="*/ 569491 h 2633810"/>
              <a:gd name="connsiteX17-281" fmla="*/ 0 w 3217557"/>
              <a:gd name="connsiteY17-282" fmla="*/ 900407 h 2633810"/>
              <a:gd name="connsiteX18-283" fmla="*/ 0 w 3217557"/>
              <a:gd name="connsiteY18-284" fmla="*/ 1952009 h 2633810"/>
              <a:gd name="connsiteX19-285" fmla="*/ 330916 w 3217557"/>
              <a:gd name="connsiteY19-286" fmla="*/ 2282925 h 2633810"/>
              <a:gd name="connsiteX20-287" fmla="*/ 711670 w 3217557"/>
              <a:gd name="connsiteY20-288" fmla="*/ 2282925 h 2633810"/>
              <a:gd name="connsiteX21-289" fmla="*/ 165895 w 3217557"/>
              <a:gd name="connsiteY21-290" fmla="*/ 2633810 h 2633810"/>
              <a:gd name="connsiteX22-291" fmla="*/ 1294529 w 3217557"/>
              <a:gd name="connsiteY22-292" fmla="*/ 2282925 h 2633810"/>
              <a:gd name="connsiteX23-293" fmla="*/ 2117356 w 3217557"/>
              <a:gd name="connsiteY23-294" fmla="*/ 2282925 h 2633810"/>
              <a:gd name="connsiteX24-295" fmla="*/ 2418395 w 3217557"/>
              <a:gd name="connsiteY24-296" fmla="*/ 2087951 h 2633810"/>
              <a:gd name="connsiteX25-297" fmla="*/ 1830857 w 3217557"/>
              <a:gd name="connsiteY25-298" fmla="*/ 1799347 h 2633810"/>
              <a:gd name="connsiteX26-299" fmla="*/ 1008030 w 3217557"/>
              <a:gd name="connsiteY26-300" fmla="*/ 1799347 h 2633810"/>
              <a:gd name="connsiteX27-301" fmla="*/ 677114 w 3217557"/>
              <a:gd name="connsiteY27-302" fmla="*/ 1468431 h 2633810"/>
              <a:gd name="connsiteX28-303" fmla="*/ 677114 w 3217557"/>
              <a:gd name="connsiteY28-304" fmla="*/ 569491 h 2633810"/>
              <a:gd name="connsiteX29-305" fmla="*/ 2886641 w 3217557"/>
              <a:gd name="connsiteY29-306" fmla="*/ 0 h 2633810"/>
              <a:gd name="connsiteX30-307" fmla="*/ 1100201 w 3217557"/>
              <a:gd name="connsiteY30-308" fmla="*/ 0 h 2633810"/>
              <a:gd name="connsiteX31-309" fmla="*/ 769285 w 3217557"/>
              <a:gd name="connsiteY31-310" fmla="*/ 330916 h 2633810"/>
              <a:gd name="connsiteX32-311" fmla="*/ 769285 w 3217557"/>
              <a:gd name="connsiteY32-312" fmla="*/ 1382518 h 2633810"/>
              <a:gd name="connsiteX33-313" fmla="*/ 1100201 w 3217557"/>
              <a:gd name="connsiteY33-314" fmla="*/ 1713434 h 2633810"/>
              <a:gd name="connsiteX34-315" fmla="*/ 1923028 w 3217557"/>
              <a:gd name="connsiteY34-316" fmla="*/ 1713434 h 2633810"/>
              <a:gd name="connsiteX35-317" fmla="*/ 3078958 w 3217557"/>
              <a:gd name="connsiteY35-318" fmla="*/ 2077967 h 2633810"/>
              <a:gd name="connsiteX36-319" fmla="*/ 2505887 w 3217557"/>
              <a:gd name="connsiteY36-320" fmla="*/ 1713434 h 2633810"/>
              <a:gd name="connsiteX37-321" fmla="*/ 2886641 w 3217557"/>
              <a:gd name="connsiteY37-322" fmla="*/ 1713434 h 2633810"/>
              <a:gd name="connsiteX38-323" fmla="*/ 3217557 w 3217557"/>
              <a:gd name="connsiteY38-324" fmla="*/ 1382518 h 2633810"/>
              <a:gd name="connsiteX39-325" fmla="*/ 3217557 w 3217557"/>
              <a:gd name="connsiteY39-326" fmla="*/ 330916 h 2633810"/>
              <a:gd name="connsiteX40-327" fmla="*/ 2886641 w 3217557"/>
              <a:gd name="connsiteY40-328" fmla="*/ 0 h 2633810"/>
              <a:gd name="connsiteX0-329" fmla="*/ 1384251 w 3217557"/>
              <a:gd name="connsiteY0-330" fmla="*/ 661544 h 2654282"/>
              <a:gd name="connsiteX1-331" fmla="*/ 1574067 w 3217557"/>
              <a:gd name="connsiteY1-332" fmla="*/ 851360 h 2654282"/>
              <a:gd name="connsiteX2-333" fmla="*/ 1384251 w 3217557"/>
              <a:gd name="connsiteY2-334" fmla="*/ 1041176 h 2654282"/>
              <a:gd name="connsiteX3-335" fmla="*/ 1194435 w 3217557"/>
              <a:gd name="connsiteY3-336" fmla="*/ 851360 h 2654282"/>
              <a:gd name="connsiteX4-337" fmla="*/ 1384251 w 3217557"/>
              <a:gd name="connsiteY4-338" fmla="*/ 661544 h 2654282"/>
              <a:gd name="connsiteX5-339" fmla="*/ 1993421 w 3217557"/>
              <a:gd name="connsiteY5-340" fmla="*/ 661544 h 2654282"/>
              <a:gd name="connsiteX6-341" fmla="*/ 2183237 w 3217557"/>
              <a:gd name="connsiteY6-342" fmla="*/ 851360 h 2654282"/>
              <a:gd name="connsiteX7-343" fmla="*/ 1993421 w 3217557"/>
              <a:gd name="connsiteY7-344" fmla="*/ 1041176 h 2654282"/>
              <a:gd name="connsiteX8-345" fmla="*/ 1803605 w 3217557"/>
              <a:gd name="connsiteY8-346" fmla="*/ 851360 h 2654282"/>
              <a:gd name="connsiteX9-347" fmla="*/ 1993421 w 3217557"/>
              <a:gd name="connsiteY9-348" fmla="*/ 661544 h 2654282"/>
              <a:gd name="connsiteX10-349" fmla="*/ 2602591 w 3217557"/>
              <a:gd name="connsiteY10-350" fmla="*/ 661544 h 2654282"/>
              <a:gd name="connsiteX11-351" fmla="*/ 2792407 w 3217557"/>
              <a:gd name="connsiteY11-352" fmla="*/ 851360 h 2654282"/>
              <a:gd name="connsiteX12-353" fmla="*/ 2602591 w 3217557"/>
              <a:gd name="connsiteY12-354" fmla="*/ 1041176 h 2654282"/>
              <a:gd name="connsiteX13-355" fmla="*/ 2412775 w 3217557"/>
              <a:gd name="connsiteY13-356" fmla="*/ 851360 h 2654282"/>
              <a:gd name="connsiteX14-357" fmla="*/ 2602591 w 3217557"/>
              <a:gd name="connsiteY14-358" fmla="*/ 661544 h 2654282"/>
              <a:gd name="connsiteX15-359" fmla="*/ 677114 w 3217557"/>
              <a:gd name="connsiteY15-360" fmla="*/ 569491 h 2654282"/>
              <a:gd name="connsiteX16-361" fmla="*/ 330916 w 3217557"/>
              <a:gd name="connsiteY16-362" fmla="*/ 569491 h 2654282"/>
              <a:gd name="connsiteX17-363" fmla="*/ 0 w 3217557"/>
              <a:gd name="connsiteY17-364" fmla="*/ 900407 h 2654282"/>
              <a:gd name="connsiteX18-365" fmla="*/ 0 w 3217557"/>
              <a:gd name="connsiteY18-366" fmla="*/ 1952009 h 2654282"/>
              <a:gd name="connsiteX19-367" fmla="*/ 330916 w 3217557"/>
              <a:gd name="connsiteY19-368" fmla="*/ 2282925 h 2654282"/>
              <a:gd name="connsiteX20-369" fmla="*/ 711670 w 3217557"/>
              <a:gd name="connsiteY20-370" fmla="*/ 2282925 h 2654282"/>
              <a:gd name="connsiteX21-371" fmla="*/ 275077 w 3217557"/>
              <a:gd name="connsiteY21-372" fmla="*/ 2654282 h 2654282"/>
              <a:gd name="connsiteX22-373" fmla="*/ 1294529 w 3217557"/>
              <a:gd name="connsiteY22-374" fmla="*/ 2282925 h 2654282"/>
              <a:gd name="connsiteX23-375" fmla="*/ 2117356 w 3217557"/>
              <a:gd name="connsiteY23-376" fmla="*/ 2282925 h 2654282"/>
              <a:gd name="connsiteX24-377" fmla="*/ 2418395 w 3217557"/>
              <a:gd name="connsiteY24-378" fmla="*/ 2087951 h 2654282"/>
              <a:gd name="connsiteX25-379" fmla="*/ 1830857 w 3217557"/>
              <a:gd name="connsiteY25-380" fmla="*/ 1799347 h 2654282"/>
              <a:gd name="connsiteX26-381" fmla="*/ 1008030 w 3217557"/>
              <a:gd name="connsiteY26-382" fmla="*/ 1799347 h 2654282"/>
              <a:gd name="connsiteX27-383" fmla="*/ 677114 w 3217557"/>
              <a:gd name="connsiteY27-384" fmla="*/ 1468431 h 2654282"/>
              <a:gd name="connsiteX28-385" fmla="*/ 677114 w 3217557"/>
              <a:gd name="connsiteY28-386" fmla="*/ 569491 h 2654282"/>
              <a:gd name="connsiteX29-387" fmla="*/ 2886641 w 3217557"/>
              <a:gd name="connsiteY29-388" fmla="*/ 0 h 2654282"/>
              <a:gd name="connsiteX30-389" fmla="*/ 1100201 w 3217557"/>
              <a:gd name="connsiteY30-390" fmla="*/ 0 h 2654282"/>
              <a:gd name="connsiteX31-391" fmla="*/ 769285 w 3217557"/>
              <a:gd name="connsiteY31-392" fmla="*/ 330916 h 2654282"/>
              <a:gd name="connsiteX32-393" fmla="*/ 769285 w 3217557"/>
              <a:gd name="connsiteY32-394" fmla="*/ 1382518 h 2654282"/>
              <a:gd name="connsiteX33-395" fmla="*/ 1100201 w 3217557"/>
              <a:gd name="connsiteY33-396" fmla="*/ 1713434 h 2654282"/>
              <a:gd name="connsiteX34-397" fmla="*/ 1923028 w 3217557"/>
              <a:gd name="connsiteY34-398" fmla="*/ 1713434 h 2654282"/>
              <a:gd name="connsiteX35-399" fmla="*/ 3078958 w 3217557"/>
              <a:gd name="connsiteY35-400" fmla="*/ 2077967 h 2654282"/>
              <a:gd name="connsiteX36-401" fmla="*/ 2505887 w 3217557"/>
              <a:gd name="connsiteY36-402" fmla="*/ 1713434 h 2654282"/>
              <a:gd name="connsiteX37-403" fmla="*/ 2886641 w 3217557"/>
              <a:gd name="connsiteY37-404" fmla="*/ 1713434 h 2654282"/>
              <a:gd name="connsiteX38-405" fmla="*/ 3217557 w 3217557"/>
              <a:gd name="connsiteY38-406" fmla="*/ 1382518 h 2654282"/>
              <a:gd name="connsiteX39-407" fmla="*/ 3217557 w 3217557"/>
              <a:gd name="connsiteY39-408" fmla="*/ 330916 h 2654282"/>
              <a:gd name="connsiteX40-409" fmla="*/ 2886641 w 3217557"/>
              <a:gd name="connsiteY40-410" fmla="*/ 0 h 2654282"/>
              <a:gd name="connsiteX0-411" fmla="*/ 1384251 w 3217557"/>
              <a:gd name="connsiteY0-412" fmla="*/ 661544 h 2654282"/>
              <a:gd name="connsiteX1-413" fmla="*/ 1574067 w 3217557"/>
              <a:gd name="connsiteY1-414" fmla="*/ 851360 h 2654282"/>
              <a:gd name="connsiteX2-415" fmla="*/ 1384251 w 3217557"/>
              <a:gd name="connsiteY2-416" fmla="*/ 1041176 h 2654282"/>
              <a:gd name="connsiteX3-417" fmla="*/ 1194435 w 3217557"/>
              <a:gd name="connsiteY3-418" fmla="*/ 851360 h 2654282"/>
              <a:gd name="connsiteX4-419" fmla="*/ 1384251 w 3217557"/>
              <a:gd name="connsiteY4-420" fmla="*/ 661544 h 2654282"/>
              <a:gd name="connsiteX5-421" fmla="*/ 1993421 w 3217557"/>
              <a:gd name="connsiteY5-422" fmla="*/ 661544 h 2654282"/>
              <a:gd name="connsiteX6-423" fmla="*/ 2183237 w 3217557"/>
              <a:gd name="connsiteY6-424" fmla="*/ 851360 h 2654282"/>
              <a:gd name="connsiteX7-425" fmla="*/ 1993421 w 3217557"/>
              <a:gd name="connsiteY7-426" fmla="*/ 1041176 h 2654282"/>
              <a:gd name="connsiteX8-427" fmla="*/ 1803605 w 3217557"/>
              <a:gd name="connsiteY8-428" fmla="*/ 851360 h 2654282"/>
              <a:gd name="connsiteX9-429" fmla="*/ 1993421 w 3217557"/>
              <a:gd name="connsiteY9-430" fmla="*/ 661544 h 2654282"/>
              <a:gd name="connsiteX10-431" fmla="*/ 2602591 w 3217557"/>
              <a:gd name="connsiteY10-432" fmla="*/ 661544 h 2654282"/>
              <a:gd name="connsiteX11-433" fmla="*/ 2792407 w 3217557"/>
              <a:gd name="connsiteY11-434" fmla="*/ 851360 h 2654282"/>
              <a:gd name="connsiteX12-435" fmla="*/ 2602591 w 3217557"/>
              <a:gd name="connsiteY12-436" fmla="*/ 1041176 h 2654282"/>
              <a:gd name="connsiteX13-437" fmla="*/ 2412775 w 3217557"/>
              <a:gd name="connsiteY13-438" fmla="*/ 851360 h 2654282"/>
              <a:gd name="connsiteX14-439" fmla="*/ 2602591 w 3217557"/>
              <a:gd name="connsiteY14-440" fmla="*/ 661544 h 2654282"/>
              <a:gd name="connsiteX15-441" fmla="*/ 677114 w 3217557"/>
              <a:gd name="connsiteY15-442" fmla="*/ 569491 h 2654282"/>
              <a:gd name="connsiteX16-443" fmla="*/ 330916 w 3217557"/>
              <a:gd name="connsiteY16-444" fmla="*/ 569491 h 2654282"/>
              <a:gd name="connsiteX17-445" fmla="*/ 0 w 3217557"/>
              <a:gd name="connsiteY17-446" fmla="*/ 900407 h 2654282"/>
              <a:gd name="connsiteX18-447" fmla="*/ 0 w 3217557"/>
              <a:gd name="connsiteY18-448" fmla="*/ 1952009 h 2654282"/>
              <a:gd name="connsiteX19-449" fmla="*/ 330916 w 3217557"/>
              <a:gd name="connsiteY19-450" fmla="*/ 2282925 h 2654282"/>
              <a:gd name="connsiteX20-451" fmla="*/ 711670 w 3217557"/>
              <a:gd name="connsiteY20-452" fmla="*/ 2282925 h 2654282"/>
              <a:gd name="connsiteX21-453" fmla="*/ 275077 w 3217557"/>
              <a:gd name="connsiteY21-454" fmla="*/ 2654282 h 2654282"/>
              <a:gd name="connsiteX22-455" fmla="*/ 1294529 w 3217557"/>
              <a:gd name="connsiteY22-456" fmla="*/ 2282925 h 2654282"/>
              <a:gd name="connsiteX23-457" fmla="*/ 2117356 w 3217557"/>
              <a:gd name="connsiteY23-458" fmla="*/ 2282925 h 2654282"/>
              <a:gd name="connsiteX24-459" fmla="*/ 2418395 w 3217557"/>
              <a:gd name="connsiteY24-460" fmla="*/ 2087951 h 2654282"/>
              <a:gd name="connsiteX25-461" fmla="*/ 1830857 w 3217557"/>
              <a:gd name="connsiteY25-462" fmla="*/ 1799347 h 2654282"/>
              <a:gd name="connsiteX26-463" fmla="*/ 1008030 w 3217557"/>
              <a:gd name="connsiteY26-464" fmla="*/ 1799347 h 2654282"/>
              <a:gd name="connsiteX27-465" fmla="*/ 677114 w 3217557"/>
              <a:gd name="connsiteY27-466" fmla="*/ 1468431 h 2654282"/>
              <a:gd name="connsiteX28-467" fmla="*/ 677114 w 3217557"/>
              <a:gd name="connsiteY28-468" fmla="*/ 569491 h 2654282"/>
              <a:gd name="connsiteX29-469" fmla="*/ 2886641 w 3217557"/>
              <a:gd name="connsiteY29-470" fmla="*/ 0 h 2654282"/>
              <a:gd name="connsiteX30-471" fmla="*/ 1100201 w 3217557"/>
              <a:gd name="connsiteY30-472" fmla="*/ 0 h 2654282"/>
              <a:gd name="connsiteX31-473" fmla="*/ 769285 w 3217557"/>
              <a:gd name="connsiteY31-474" fmla="*/ 330916 h 2654282"/>
              <a:gd name="connsiteX32-475" fmla="*/ 769285 w 3217557"/>
              <a:gd name="connsiteY32-476" fmla="*/ 1382518 h 2654282"/>
              <a:gd name="connsiteX33-477" fmla="*/ 1100201 w 3217557"/>
              <a:gd name="connsiteY33-478" fmla="*/ 1713434 h 2654282"/>
              <a:gd name="connsiteX34-479" fmla="*/ 1923028 w 3217557"/>
              <a:gd name="connsiteY34-480" fmla="*/ 1713434 h 2654282"/>
              <a:gd name="connsiteX35-481" fmla="*/ 3078958 w 3217557"/>
              <a:gd name="connsiteY35-482" fmla="*/ 2077967 h 2654282"/>
              <a:gd name="connsiteX36-483" fmla="*/ 2505887 w 3217557"/>
              <a:gd name="connsiteY36-484" fmla="*/ 1713434 h 2654282"/>
              <a:gd name="connsiteX37-485" fmla="*/ 2886641 w 3217557"/>
              <a:gd name="connsiteY37-486" fmla="*/ 1713434 h 2654282"/>
              <a:gd name="connsiteX38-487" fmla="*/ 3217557 w 3217557"/>
              <a:gd name="connsiteY38-488" fmla="*/ 1382518 h 2654282"/>
              <a:gd name="connsiteX39-489" fmla="*/ 3217557 w 3217557"/>
              <a:gd name="connsiteY39-490" fmla="*/ 330916 h 2654282"/>
              <a:gd name="connsiteX40-491" fmla="*/ 2886641 w 3217557"/>
              <a:gd name="connsiteY40-492" fmla="*/ 0 h 2654282"/>
              <a:gd name="connsiteX0-493" fmla="*/ 1384251 w 3217557"/>
              <a:gd name="connsiteY0-494" fmla="*/ 661544 h 2654282"/>
              <a:gd name="connsiteX1-495" fmla="*/ 1574067 w 3217557"/>
              <a:gd name="connsiteY1-496" fmla="*/ 851360 h 2654282"/>
              <a:gd name="connsiteX2-497" fmla="*/ 1384251 w 3217557"/>
              <a:gd name="connsiteY2-498" fmla="*/ 1041176 h 2654282"/>
              <a:gd name="connsiteX3-499" fmla="*/ 1194435 w 3217557"/>
              <a:gd name="connsiteY3-500" fmla="*/ 851360 h 2654282"/>
              <a:gd name="connsiteX4-501" fmla="*/ 1384251 w 3217557"/>
              <a:gd name="connsiteY4-502" fmla="*/ 661544 h 2654282"/>
              <a:gd name="connsiteX5-503" fmla="*/ 1993421 w 3217557"/>
              <a:gd name="connsiteY5-504" fmla="*/ 661544 h 2654282"/>
              <a:gd name="connsiteX6-505" fmla="*/ 2183237 w 3217557"/>
              <a:gd name="connsiteY6-506" fmla="*/ 851360 h 2654282"/>
              <a:gd name="connsiteX7-507" fmla="*/ 1993421 w 3217557"/>
              <a:gd name="connsiteY7-508" fmla="*/ 1041176 h 2654282"/>
              <a:gd name="connsiteX8-509" fmla="*/ 1803605 w 3217557"/>
              <a:gd name="connsiteY8-510" fmla="*/ 851360 h 2654282"/>
              <a:gd name="connsiteX9-511" fmla="*/ 1993421 w 3217557"/>
              <a:gd name="connsiteY9-512" fmla="*/ 661544 h 2654282"/>
              <a:gd name="connsiteX10-513" fmla="*/ 2602591 w 3217557"/>
              <a:gd name="connsiteY10-514" fmla="*/ 661544 h 2654282"/>
              <a:gd name="connsiteX11-515" fmla="*/ 2792407 w 3217557"/>
              <a:gd name="connsiteY11-516" fmla="*/ 851360 h 2654282"/>
              <a:gd name="connsiteX12-517" fmla="*/ 2602591 w 3217557"/>
              <a:gd name="connsiteY12-518" fmla="*/ 1041176 h 2654282"/>
              <a:gd name="connsiteX13-519" fmla="*/ 2412775 w 3217557"/>
              <a:gd name="connsiteY13-520" fmla="*/ 851360 h 2654282"/>
              <a:gd name="connsiteX14-521" fmla="*/ 2602591 w 3217557"/>
              <a:gd name="connsiteY14-522" fmla="*/ 661544 h 2654282"/>
              <a:gd name="connsiteX15-523" fmla="*/ 677114 w 3217557"/>
              <a:gd name="connsiteY15-524" fmla="*/ 569491 h 2654282"/>
              <a:gd name="connsiteX16-525" fmla="*/ 330916 w 3217557"/>
              <a:gd name="connsiteY16-526" fmla="*/ 569491 h 2654282"/>
              <a:gd name="connsiteX17-527" fmla="*/ 0 w 3217557"/>
              <a:gd name="connsiteY17-528" fmla="*/ 900407 h 2654282"/>
              <a:gd name="connsiteX18-529" fmla="*/ 0 w 3217557"/>
              <a:gd name="connsiteY18-530" fmla="*/ 1952009 h 2654282"/>
              <a:gd name="connsiteX19-531" fmla="*/ 330916 w 3217557"/>
              <a:gd name="connsiteY19-532" fmla="*/ 2282925 h 2654282"/>
              <a:gd name="connsiteX20-533" fmla="*/ 711670 w 3217557"/>
              <a:gd name="connsiteY20-534" fmla="*/ 2282925 h 2654282"/>
              <a:gd name="connsiteX21-535" fmla="*/ 275077 w 3217557"/>
              <a:gd name="connsiteY21-536" fmla="*/ 2654282 h 2654282"/>
              <a:gd name="connsiteX22-537" fmla="*/ 1294529 w 3217557"/>
              <a:gd name="connsiteY22-538" fmla="*/ 2282925 h 2654282"/>
              <a:gd name="connsiteX23-539" fmla="*/ 2117356 w 3217557"/>
              <a:gd name="connsiteY23-540" fmla="*/ 2282925 h 2654282"/>
              <a:gd name="connsiteX24-541" fmla="*/ 2418395 w 3217557"/>
              <a:gd name="connsiteY24-542" fmla="*/ 2087951 h 2654282"/>
              <a:gd name="connsiteX25-543" fmla="*/ 1830857 w 3217557"/>
              <a:gd name="connsiteY25-544" fmla="*/ 1799347 h 2654282"/>
              <a:gd name="connsiteX26-545" fmla="*/ 1008030 w 3217557"/>
              <a:gd name="connsiteY26-546" fmla="*/ 1799347 h 2654282"/>
              <a:gd name="connsiteX27-547" fmla="*/ 677114 w 3217557"/>
              <a:gd name="connsiteY27-548" fmla="*/ 1468431 h 2654282"/>
              <a:gd name="connsiteX28-549" fmla="*/ 677114 w 3217557"/>
              <a:gd name="connsiteY28-550" fmla="*/ 569491 h 2654282"/>
              <a:gd name="connsiteX29-551" fmla="*/ 2886641 w 3217557"/>
              <a:gd name="connsiteY29-552" fmla="*/ 0 h 2654282"/>
              <a:gd name="connsiteX30-553" fmla="*/ 1100201 w 3217557"/>
              <a:gd name="connsiteY30-554" fmla="*/ 0 h 2654282"/>
              <a:gd name="connsiteX31-555" fmla="*/ 769285 w 3217557"/>
              <a:gd name="connsiteY31-556" fmla="*/ 330916 h 2654282"/>
              <a:gd name="connsiteX32-557" fmla="*/ 769285 w 3217557"/>
              <a:gd name="connsiteY32-558" fmla="*/ 1382518 h 2654282"/>
              <a:gd name="connsiteX33-559" fmla="*/ 1100201 w 3217557"/>
              <a:gd name="connsiteY33-560" fmla="*/ 1713434 h 2654282"/>
              <a:gd name="connsiteX34-561" fmla="*/ 1923028 w 3217557"/>
              <a:gd name="connsiteY34-562" fmla="*/ 1713434 h 2654282"/>
              <a:gd name="connsiteX35-563" fmla="*/ 3078958 w 3217557"/>
              <a:gd name="connsiteY35-564" fmla="*/ 2077967 h 2654282"/>
              <a:gd name="connsiteX36-565" fmla="*/ 2505887 w 3217557"/>
              <a:gd name="connsiteY36-566" fmla="*/ 1713434 h 2654282"/>
              <a:gd name="connsiteX37-567" fmla="*/ 2886641 w 3217557"/>
              <a:gd name="connsiteY37-568" fmla="*/ 1713434 h 2654282"/>
              <a:gd name="connsiteX38-569" fmla="*/ 3217557 w 3217557"/>
              <a:gd name="connsiteY38-570" fmla="*/ 1382518 h 2654282"/>
              <a:gd name="connsiteX39-571" fmla="*/ 3217557 w 3217557"/>
              <a:gd name="connsiteY39-572" fmla="*/ 330916 h 2654282"/>
              <a:gd name="connsiteX40-573" fmla="*/ 2886641 w 3217557"/>
              <a:gd name="connsiteY40-574" fmla="*/ 0 h 2654282"/>
              <a:gd name="connsiteX0-575" fmla="*/ 1384251 w 3217557"/>
              <a:gd name="connsiteY0-576" fmla="*/ 661544 h 2654282"/>
              <a:gd name="connsiteX1-577" fmla="*/ 1574067 w 3217557"/>
              <a:gd name="connsiteY1-578" fmla="*/ 851360 h 2654282"/>
              <a:gd name="connsiteX2-579" fmla="*/ 1384251 w 3217557"/>
              <a:gd name="connsiteY2-580" fmla="*/ 1041176 h 2654282"/>
              <a:gd name="connsiteX3-581" fmla="*/ 1194435 w 3217557"/>
              <a:gd name="connsiteY3-582" fmla="*/ 851360 h 2654282"/>
              <a:gd name="connsiteX4-583" fmla="*/ 1384251 w 3217557"/>
              <a:gd name="connsiteY4-584" fmla="*/ 661544 h 2654282"/>
              <a:gd name="connsiteX5-585" fmla="*/ 1993421 w 3217557"/>
              <a:gd name="connsiteY5-586" fmla="*/ 661544 h 2654282"/>
              <a:gd name="connsiteX6-587" fmla="*/ 2183237 w 3217557"/>
              <a:gd name="connsiteY6-588" fmla="*/ 851360 h 2654282"/>
              <a:gd name="connsiteX7-589" fmla="*/ 1993421 w 3217557"/>
              <a:gd name="connsiteY7-590" fmla="*/ 1041176 h 2654282"/>
              <a:gd name="connsiteX8-591" fmla="*/ 1803605 w 3217557"/>
              <a:gd name="connsiteY8-592" fmla="*/ 851360 h 2654282"/>
              <a:gd name="connsiteX9-593" fmla="*/ 1993421 w 3217557"/>
              <a:gd name="connsiteY9-594" fmla="*/ 661544 h 2654282"/>
              <a:gd name="connsiteX10-595" fmla="*/ 2602591 w 3217557"/>
              <a:gd name="connsiteY10-596" fmla="*/ 661544 h 2654282"/>
              <a:gd name="connsiteX11-597" fmla="*/ 2792407 w 3217557"/>
              <a:gd name="connsiteY11-598" fmla="*/ 851360 h 2654282"/>
              <a:gd name="connsiteX12-599" fmla="*/ 2602591 w 3217557"/>
              <a:gd name="connsiteY12-600" fmla="*/ 1041176 h 2654282"/>
              <a:gd name="connsiteX13-601" fmla="*/ 2412775 w 3217557"/>
              <a:gd name="connsiteY13-602" fmla="*/ 851360 h 2654282"/>
              <a:gd name="connsiteX14-603" fmla="*/ 2602591 w 3217557"/>
              <a:gd name="connsiteY14-604" fmla="*/ 661544 h 2654282"/>
              <a:gd name="connsiteX15-605" fmla="*/ 677114 w 3217557"/>
              <a:gd name="connsiteY15-606" fmla="*/ 569491 h 2654282"/>
              <a:gd name="connsiteX16-607" fmla="*/ 330916 w 3217557"/>
              <a:gd name="connsiteY16-608" fmla="*/ 569491 h 2654282"/>
              <a:gd name="connsiteX17-609" fmla="*/ 0 w 3217557"/>
              <a:gd name="connsiteY17-610" fmla="*/ 900407 h 2654282"/>
              <a:gd name="connsiteX18-611" fmla="*/ 0 w 3217557"/>
              <a:gd name="connsiteY18-612" fmla="*/ 1952009 h 2654282"/>
              <a:gd name="connsiteX19-613" fmla="*/ 330916 w 3217557"/>
              <a:gd name="connsiteY19-614" fmla="*/ 2282925 h 2654282"/>
              <a:gd name="connsiteX20-615" fmla="*/ 711670 w 3217557"/>
              <a:gd name="connsiteY20-616" fmla="*/ 2282925 h 2654282"/>
              <a:gd name="connsiteX21-617" fmla="*/ 275077 w 3217557"/>
              <a:gd name="connsiteY21-618" fmla="*/ 2654282 h 2654282"/>
              <a:gd name="connsiteX22-619" fmla="*/ 1294529 w 3217557"/>
              <a:gd name="connsiteY22-620" fmla="*/ 2282925 h 2654282"/>
              <a:gd name="connsiteX23-621" fmla="*/ 2117356 w 3217557"/>
              <a:gd name="connsiteY23-622" fmla="*/ 2282925 h 2654282"/>
              <a:gd name="connsiteX24-623" fmla="*/ 2418395 w 3217557"/>
              <a:gd name="connsiteY24-624" fmla="*/ 2087951 h 2654282"/>
              <a:gd name="connsiteX25-625" fmla="*/ 1830857 w 3217557"/>
              <a:gd name="connsiteY25-626" fmla="*/ 1799347 h 2654282"/>
              <a:gd name="connsiteX26-627" fmla="*/ 1008030 w 3217557"/>
              <a:gd name="connsiteY26-628" fmla="*/ 1799347 h 2654282"/>
              <a:gd name="connsiteX27-629" fmla="*/ 677114 w 3217557"/>
              <a:gd name="connsiteY27-630" fmla="*/ 1468431 h 2654282"/>
              <a:gd name="connsiteX28-631" fmla="*/ 677114 w 3217557"/>
              <a:gd name="connsiteY28-632" fmla="*/ 569491 h 2654282"/>
              <a:gd name="connsiteX29-633" fmla="*/ 2886641 w 3217557"/>
              <a:gd name="connsiteY29-634" fmla="*/ 0 h 2654282"/>
              <a:gd name="connsiteX30-635" fmla="*/ 1100201 w 3217557"/>
              <a:gd name="connsiteY30-636" fmla="*/ 0 h 2654282"/>
              <a:gd name="connsiteX31-637" fmla="*/ 769285 w 3217557"/>
              <a:gd name="connsiteY31-638" fmla="*/ 330916 h 2654282"/>
              <a:gd name="connsiteX32-639" fmla="*/ 769285 w 3217557"/>
              <a:gd name="connsiteY32-640" fmla="*/ 1382518 h 2654282"/>
              <a:gd name="connsiteX33-641" fmla="*/ 1100201 w 3217557"/>
              <a:gd name="connsiteY33-642" fmla="*/ 1713434 h 2654282"/>
              <a:gd name="connsiteX34-643" fmla="*/ 1923028 w 3217557"/>
              <a:gd name="connsiteY34-644" fmla="*/ 1713434 h 2654282"/>
              <a:gd name="connsiteX35-645" fmla="*/ 3078958 w 3217557"/>
              <a:gd name="connsiteY35-646" fmla="*/ 2077967 h 2654282"/>
              <a:gd name="connsiteX36-647" fmla="*/ 2505887 w 3217557"/>
              <a:gd name="connsiteY36-648" fmla="*/ 1713434 h 2654282"/>
              <a:gd name="connsiteX37-649" fmla="*/ 2886641 w 3217557"/>
              <a:gd name="connsiteY37-650" fmla="*/ 1713434 h 2654282"/>
              <a:gd name="connsiteX38-651" fmla="*/ 3217557 w 3217557"/>
              <a:gd name="connsiteY38-652" fmla="*/ 1382518 h 2654282"/>
              <a:gd name="connsiteX39-653" fmla="*/ 3217557 w 3217557"/>
              <a:gd name="connsiteY39-654" fmla="*/ 330916 h 2654282"/>
              <a:gd name="connsiteX40-655" fmla="*/ 2886641 w 3217557"/>
              <a:gd name="connsiteY40-656" fmla="*/ 0 h 2654282"/>
              <a:gd name="connsiteX0-657" fmla="*/ 1384251 w 3217557"/>
              <a:gd name="connsiteY0-658" fmla="*/ 661544 h 2654282"/>
              <a:gd name="connsiteX1-659" fmla="*/ 1574067 w 3217557"/>
              <a:gd name="connsiteY1-660" fmla="*/ 851360 h 2654282"/>
              <a:gd name="connsiteX2-661" fmla="*/ 1384251 w 3217557"/>
              <a:gd name="connsiteY2-662" fmla="*/ 1041176 h 2654282"/>
              <a:gd name="connsiteX3-663" fmla="*/ 1194435 w 3217557"/>
              <a:gd name="connsiteY3-664" fmla="*/ 851360 h 2654282"/>
              <a:gd name="connsiteX4-665" fmla="*/ 1384251 w 3217557"/>
              <a:gd name="connsiteY4-666" fmla="*/ 661544 h 2654282"/>
              <a:gd name="connsiteX5-667" fmla="*/ 1993421 w 3217557"/>
              <a:gd name="connsiteY5-668" fmla="*/ 661544 h 2654282"/>
              <a:gd name="connsiteX6-669" fmla="*/ 2183237 w 3217557"/>
              <a:gd name="connsiteY6-670" fmla="*/ 851360 h 2654282"/>
              <a:gd name="connsiteX7-671" fmla="*/ 1993421 w 3217557"/>
              <a:gd name="connsiteY7-672" fmla="*/ 1041176 h 2654282"/>
              <a:gd name="connsiteX8-673" fmla="*/ 1803605 w 3217557"/>
              <a:gd name="connsiteY8-674" fmla="*/ 851360 h 2654282"/>
              <a:gd name="connsiteX9-675" fmla="*/ 1993421 w 3217557"/>
              <a:gd name="connsiteY9-676" fmla="*/ 661544 h 2654282"/>
              <a:gd name="connsiteX10-677" fmla="*/ 2602591 w 3217557"/>
              <a:gd name="connsiteY10-678" fmla="*/ 661544 h 2654282"/>
              <a:gd name="connsiteX11-679" fmla="*/ 2792407 w 3217557"/>
              <a:gd name="connsiteY11-680" fmla="*/ 851360 h 2654282"/>
              <a:gd name="connsiteX12-681" fmla="*/ 2602591 w 3217557"/>
              <a:gd name="connsiteY12-682" fmla="*/ 1041176 h 2654282"/>
              <a:gd name="connsiteX13-683" fmla="*/ 2412775 w 3217557"/>
              <a:gd name="connsiteY13-684" fmla="*/ 851360 h 2654282"/>
              <a:gd name="connsiteX14-685" fmla="*/ 2602591 w 3217557"/>
              <a:gd name="connsiteY14-686" fmla="*/ 661544 h 2654282"/>
              <a:gd name="connsiteX15-687" fmla="*/ 677114 w 3217557"/>
              <a:gd name="connsiteY15-688" fmla="*/ 569491 h 2654282"/>
              <a:gd name="connsiteX16-689" fmla="*/ 330916 w 3217557"/>
              <a:gd name="connsiteY16-690" fmla="*/ 569491 h 2654282"/>
              <a:gd name="connsiteX17-691" fmla="*/ 0 w 3217557"/>
              <a:gd name="connsiteY17-692" fmla="*/ 900407 h 2654282"/>
              <a:gd name="connsiteX18-693" fmla="*/ 0 w 3217557"/>
              <a:gd name="connsiteY18-694" fmla="*/ 1952009 h 2654282"/>
              <a:gd name="connsiteX19-695" fmla="*/ 330916 w 3217557"/>
              <a:gd name="connsiteY19-696" fmla="*/ 2282925 h 2654282"/>
              <a:gd name="connsiteX20-697" fmla="*/ 711670 w 3217557"/>
              <a:gd name="connsiteY20-698" fmla="*/ 2282925 h 2654282"/>
              <a:gd name="connsiteX21-699" fmla="*/ 275077 w 3217557"/>
              <a:gd name="connsiteY21-700" fmla="*/ 2654282 h 2654282"/>
              <a:gd name="connsiteX22-701" fmla="*/ 1294529 w 3217557"/>
              <a:gd name="connsiteY22-702" fmla="*/ 2282925 h 2654282"/>
              <a:gd name="connsiteX23-703" fmla="*/ 2117356 w 3217557"/>
              <a:gd name="connsiteY23-704" fmla="*/ 2282925 h 2654282"/>
              <a:gd name="connsiteX24-705" fmla="*/ 2418395 w 3217557"/>
              <a:gd name="connsiteY24-706" fmla="*/ 2087951 h 2654282"/>
              <a:gd name="connsiteX25-707" fmla="*/ 1830857 w 3217557"/>
              <a:gd name="connsiteY25-708" fmla="*/ 1799347 h 2654282"/>
              <a:gd name="connsiteX26-709" fmla="*/ 1008030 w 3217557"/>
              <a:gd name="connsiteY26-710" fmla="*/ 1799347 h 2654282"/>
              <a:gd name="connsiteX27-711" fmla="*/ 677114 w 3217557"/>
              <a:gd name="connsiteY27-712" fmla="*/ 1468431 h 2654282"/>
              <a:gd name="connsiteX28-713" fmla="*/ 677114 w 3217557"/>
              <a:gd name="connsiteY28-714" fmla="*/ 569491 h 2654282"/>
              <a:gd name="connsiteX29-715" fmla="*/ 2886641 w 3217557"/>
              <a:gd name="connsiteY29-716" fmla="*/ 0 h 2654282"/>
              <a:gd name="connsiteX30-717" fmla="*/ 1100201 w 3217557"/>
              <a:gd name="connsiteY30-718" fmla="*/ 0 h 2654282"/>
              <a:gd name="connsiteX31-719" fmla="*/ 769285 w 3217557"/>
              <a:gd name="connsiteY31-720" fmla="*/ 330916 h 2654282"/>
              <a:gd name="connsiteX32-721" fmla="*/ 769285 w 3217557"/>
              <a:gd name="connsiteY32-722" fmla="*/ 1382518 h 2654282"/>
              <a:gd name="connsiteX33-723" fmla="*/ 1100201 w 3217557"/>
              <a:gd name="connsiteY33-724" fmla="*/ 1713434 h 2654282"/>
              <a:gd name="connsiteX34-725" fmla="*/ 1923028 w 3217557"/>
              <a:gd name="connsiteY34-726" fmla="*/ 1713434 h 2654282"/>
              <a:gd name="connsiteX35-727" fmla="*/ 3078958 w 3217557"/>
              <a:gd name="connsiteY35-728" fmla="*/ 2077967 h 2654282"/>
              <a:gd name="connsiteX36-729" fmla="*/ 2505887 w 3217557"/>
              <a:gd name="connsiteY36-730" fmla="*/ 1713434 h 2654282"/>
              <a:gd name="connsiteX37-731" fmla="*/ 2886641 w 3217557"/>
              <a:gd name="connsiteY37-732" fmla="*/ 1713434 h 2654282"/>
              <a:gd name="connsiteX38-733" fmla="*/ 3217557 w 3217557"/>
              <a:gd name="connsiteY38-734" fmla="*/ 1382518 h 2654282"/>
              <a:gd name="connsiteX39-735" fmla="*/ 3217557 w 3217557"/>
              <a:gd name="connsiteY39-736" fmla="*/ 330916 h 2654282"/>
              <a:gd name="connsiteX40-737" fmla="*/ 2886641 w 3217557"/>
              <a:gd name="connsiteY40-738" fmla="*/ 0 h 265428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  <a:cxn ang="0">
                <a:pos x="connsiteX34-69" y="connsiteY34-70"/>
              </a:cxn>
              <a:cxn ang="0">
                <a:pos x="connsiteX35-71" y="connsiteY35-72"/>
              </a:cxn>
              <a:cxn ang="0">
                <a:pos x="connsiteX36-73" y="connsiteY36-74"/>
              </a:cxn>
              <a:cxn ang="0">
                <a:pos x="connsiteX37-75" y="connsiteY37-76"/>
              </a:cxn>
              <a:cxn ang="0">
                <a:pos x="connsiteX38-77" y="connsiteY38-78"/>
              </a:cxn>
              <a:cxn ang="0">
                <a:pos x="connsiteX39-79" y="connsiteY39-80"/>
              </a:cxn>
              <a:cxn ang="0">
                <a:pos x="connsiteX40-81" y="connsiteY40-82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3" name="Teardrop 1"/>
          <p:cNvSpPr/>
          <p:nvPr/>
        </p:nvSpPr>
        <p:spPr>
          <a:xfrm rot="18805991">
            <a:off x="10126692" y="1539348"/>
            <a:ext cx="551843" cy="54608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4" name="Rectangle 130"/>
          <p:cNvSpPr/>
          <p:nvPr/>
        </p:nvSpPr>
        <p:spPr>
          <a:xfrm>
            <a:off x="10932820" y="1539414"/>
            <a:ext cx="544577" cy="547049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Right Triangle 17"/>
          <p:cNvSpPr>
            <a:spLocks noChangeAspect="1"/>
          </p:cNvSpPr>
          <p:nvPr/>
        </p:nvSpPr>
        <p:spPr>
          <a:xfrm>
            <a:off x="9363473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6" name="Right Triangle 17"/>
          <p:cNvSpPr>
            <a:spLocks noChangeAspect="1"/>
          </p:cNvSpPr>
          <p:nvPr/>
        </p:nvSpPr>
        <p:spPr>
          <a:xfrm>
            <a:off x="8488431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ight Triangle 17"/>
          <p:cNvSpPr>
            <a:spLocks noChangeAspect="1"/>
          </p:cNvSpPr>
          <p:nvPr/>
        </p:nvSpPr>
        <p:spPr>
          <a:xfrm>
            <a:off x="10238515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44"/>
          <p:cNvSpPr>
            <a:spLocks noChangeAspect="1"/>
          </p:cNvSpPr>
          <p:nvPr/>
        </p:nvSpPr>
        <p:spPr>
          <a:xfrm>
            <a:off x="11113556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B</a:t>
            </a:r>
          </a:p>
        </p:txBody>
      </p:sp>
      <p:sp>
        <p:nvSpPr>
          <p:cNvPr id="54" name="Freeform 47"/>
          <p:cNvSpPr>
            <a:spLocks noChangeAspect="1"/>
          </p:cNvSpPr>
          <p:nvPr/>
        </p:nvSpPr>
        <p:spPr>
          <a:xfrm>
            <a:off x="4430860" y="1410562"/>
            <a:ext cx="530134" cy="529812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-1" fmla="*/ 790984 w 1901727"/>
              <a:gd name="connsiteY0-2" fmla="*/ 0 h 1985875"/>
              <a:gd name="connsiteX1-3" fmla="*/ 790984 w 1901727"/>
              <a:gd name="connsiteY1-4" fmla="*/ 0 h 1985875"/>
              <a:gd name="connsiteX2-5" fmla="*/ 1026596 w 1901727"/>
              <a:gd name="connsiteY2-6" fmla="*/ 5610 h 1985875"/>
              <a:gd name="connsiteX3-7" fmla="*/ 1020986 w 1901727"/>
              <a:gd name="connsiteY3-8" fmla="*/ 493664 h 1985875"/>
              <a:gd name="connsiteX4-9" fmla="*/ 1172451 w 1901727"/>
              <a:gd name="connsiteY4-10" fmla="*/ 605860 h 1985875"/>
              <a:gd name="connsiteX5-11" fmla="*/ 1357575 w 1901727"/>
              <a:gd name="connsiteY5-12" fmla="*/ 403907 h 1985875"/>
              <a:gd name="connsiteX6-13" fmla="*/ 1901727 w 1901727"/>
              <a:gd name="connsiteY6-14" fmla="*/ 1924167 h 1985875"/>
              <a:gd name="connsiteX7-15" fmla="*/ 992937 w 1901727"/>
              <a:gd name="connsiteY7-16" fmla="*/ 1480991 h 1985875"/>
              <a:gd name="connsiteX8-17" fmla="*/ 1054645 w 1901727"/>
              <a:gd name="connsiteY8-18" fmla="*/ 1121963 h 1985875"/>
              <a:gd name="connsiteX9-19" fmla="*/ 1088304 w 1901727"/>
              <a:gd name="connsiteY9-20" fmla="*/ 757325 h 1985875"/>
              <a:gd name="connsiteX10-21" fmla="*/ 920009 w 1901727"/>
              <a:gd name="connsiteY10-22" fmla="*/ 611470 h 1985875"/>
              <a:gd name="connsiteX11-23" fmla="*/ 729276 w 1901727"/>
              <a:gd name="connsiteY11-24" fmla="*/ 751715 h 1985875"/>
              <a:gd name="connsiteX12-25" fmla="*/ 740495 w 1901727"/>
              <a:gd name="connsiteY12-26" fmla="*/ 1161232 h 1985875"/>
              <a:gd name="connsiteX13-27" fmla="*/ 785374 w 1901727"/>
              <a:gd name="connsiteY13-28" fmla="*/ 1509040 h 1985875"/>
              <a:gd name="connsiteX14-29" fmla="*/ 0 w 1901727"/>
              <a:gd name="connsiteY14-30" fmla="*/ 1985875 h 1985875"/>
              <a:gd name="connsiteX15-31" fmla="*/ 437565 w 1901727"/>
              <a:gd name="connsiteY15-32" fmla="*/ 387077 h 1985875"/>
              <a:gd name="connsiteX16-33" fmla="*/ 650738 w 1901727"/>
              <a:gd name="connsiteY16-34" fmla="*/ 611470 h 1985875"/>
              <a:gd name="connsiteX17-35" fmla="*/ 813423 w 1901727"/>
              <a:gd name="connsiteY17-36" fmla="*/ 499274 h 1985875"/>
              <a:gd name="connsiteX18-37" fmla="*/ 790984 w 1901727"/>
              <a:gd name="connsiteY18-38" fmla="*/ 0 h 1985875"/>
              <a:gd name="connsiteX0-39" fmla="*/ 790984 w 1901727"/>
              <a:gd name="connsiteY0-40" fmla="*/ 0 h 1985875"/>
              <a:gd name="connsiteX1-41" fmla="*/ 790984 w 1901727"/>
              <a:gd name="connsiteY1-42" fmla="*/ 0 h 1985875"/>
              <a:gd name="connsiteX2-43" fmla="*/ 1026596 w 1901727"/>
              <a:gd name="connsiteY2-44" fmla="*/ 5610 h 1985875"/>
              <a:gd name="connsiteX3-45" fmla="*/ 1020986 w 1901727"/>
              <a:gd name="connsiteY3-46" fmla="*/ 493664 h 1985875"/>
              <a:gd name="connsiteX4-47" fmla="*/ 1172451 w 1901727"/>
              <a:gd name="connsiteY4-48" fmla="*/ 605860 h 1985875"/>
              <a:gd name="connsiteX5-49" fmla="*/ 1357575 w 1901727"/>
              <a:gd name="connsiteY5-50" fmla="*/ 403907 h 1985875"/>
              <a:gd name="connsiteX6-51" fmla="*/ 1901727 w 1901727"/>
              <a:gd name="connsiteY6-52" fmla="*/ 1924167 h 1985875"/>
              <a:gd name="connsiteX7-53" fmla="*/ 992937 w 1901727"/>
              <a:gd name="connsiteY7-54" fmla="*/ 1480991 h 1985875"/>
              <a:gd name="connsiteX8-55" fmla="*/ 1054645 w 1901727"/>
              <a:gd name="connsiteY8-56" fmla="*/ 1121963 h 1985875"/>
              <a:gd name="connsiteX9-57" fmla="*/ 1088304 w 1901727"/>
              <a:gd name="connsiteY9-58" fmla="*/ 757325 h 1985875"/>
              <a:gd name="connsiteX10-59" fmla="*/ 920009 w 1901727"/>
              <a:gd name="connsiteY10-60" fmla="*/ 611470 h 1985875"/>
              <a:gd name="connsiteX11-61" fmla="*/ 729276 w 1901727"/>
              <a:gd name="connsiteY11-62" fmla="*/ 751715 h 1985875"/>
              <a:gd name="connsiteX12-63" fmla="*/ 740495 w 1901727"/>
              <a:gd name="connsiteY12-64" fmla="*/ 1161232 h 1985875"/>
              <a:gd name="connsiteX13-65" fmla="*/ 785374 w 1901727"/>
              <a:gd name="connsiteY13-66" fmla="*/ 1509040 h 1985875"/>
              <a:gd name="connsiteX14-67" fmla="*/ 0 w 1901727"/>
              <a:gd name="connsiteY14-68" fmla="*/ 1985875 h 1985875"/>
              <a:gd name="connsiteX15-69" fmla="*/ 437565 w 1901727"/>
              <a:gd name="connsiteY15-70" fmla="*/ 387077 h 1985875"/>
              <a:gd name="connsiteX16-71" fmla="*/ 650738 w 1901727"/>
              <a:gd name="connsiteY16-72" fmla="*/ 611470 h 1985875"/>
              <a:gd name="connsiteX17-73" fmla="*/ 813423 w 1901727"/>
              <a:gd name="connsiteY17-74" fmla="*/ 499274 h 1985875"/>
              <a:gd name="connsiteX18-75" fmla="*/ 790984 w 1901727"/>
              <a:gd name="connsiteY18-76" fmla="*/ 0 h 1985875"/>
              <a:gd name="connsiteX0-77" fmla="*/ 790984 w 1901727"/>
              <a:gd name="connsiteY0-78" fmla="*/ 0 h 1985875"/>
              <a:gd name="connsiteX1-79" fmla="*/ 790984 w 1901727"/>
              <a:gd name="connsiteY1-80" fmla="*/ 0 h 1985875"/>
              <a:gd name="connsiteX2-81" fmla="*/ 1026596 w 1901727"/>
              <a:gd name="connsiteY2-82" fmla="*/ 5610 h 1985875"/>
              <a:gd name="connsiteX3-83" fmla="*/ 1020986 w 1901727"/>
              <a:gd name="connsiteY3-84" fmla="*/ 493664 h 1985875"/>
              <a:gd name="connsiteX4-85" fmla="*/ 1172451 w 1901727"/>
              <a:gd name="connsiteY4-86" fmla="*/ 605860 h 1985875"/>
              <a:gd name="connsiteX5-87" fmla="*/ 1357575 w 1901727"/>
              <a:gd name="connsiteY5-88" fmla="*/ 403907 h 1985875"/>
              <a:gd name="connsiteX6-89" fmla="*/ 1901727 w 1901727"/>
              <a:gd name="connsiteY6-90" fmla="*/ 1924167 h 1985875"/>
              <a:gd name="connsiteX7-91" fmla="*/ 992937 w 1901727"/>
              <a:gd name="connsiteY7-92" fmla="*/ 1480991 h 1985875"/>
              <a:gd name="connsiteX8-93" fmla="*/ 1054645 w 1901727"/>
              <a:gd name="connsiteY8-94" fmla="*/ 1121963 h 1985875"/>
              <a:gd name="connsiteX9-95" fmla="*/ 1088304 w 1901727"/>
              <a:gd name="connsiteY9-96" fmla="*/ 757325 h 1985875"/>
              <a:gd name="connsiteX10-97" fmla="*/ 920009 w 1901727"/>
              <a:gd name="connsiteY10-98" fmla="*/ 611470 h 1985875"/>
              <a:gd name="connsiteX11-99" fmla="*/ 729276 w 1901727"/>
              <a:gd name="connsiteY11-100" fmla="*/ 751715 h 1985875"/>
              <a:gd name="connsiteX12-101" fmla="*/ 740495 w 1901727"/>
              <a:gd name="connsiteY12-102" fmla="*/ 1161232 h 1985875"/>
              <a:gd name="connsiteX13-103" fmla="*/ 785374 w 1901727"/>
              <a:gd name="connsiteY13-104" fmla="*/ 1509040 h 1985875"/>
              <a:gd name="connsiteX14-105" fmla="*/ 0 w 1901727"/>
              <a:gd name="connsiteY14-106" fmla="*/ 1985875 h 1985875"/>
              <a:gd name="connsiteX15-107" fmla="*/ 437565 w 1901727"/>
              <a:gd name="connsiteY15-108" fmla="*/ 387077 h 1985875"/>
              <a:gd name="connsiteX16-109" fmla="*/ 650738 w 1901727"/>
              <a:gd name="connsiteY16-110" fmla="*/ 611470 h 1985875"/>
              <a:gd name="connsiteX17-111" fmla="*/ 813423 w 1901727"/>
              <a:gd name="connsiteY17-112" fmla="*/ 499274 h 1985875"/>
              <a:gd name="connsiteX18-113" fmla="*/ 790984 w 1901727"/>
              <a:gd name="connsiteY18-114" fmla="*/ 0 h 1985875"/>
              <a:gd name="connsiteX0-115" fmla="*/ 790984 w 1901727"/>
              <a:gd name="connsiteY0-116" fmla="*/ 0 h 1985875"/>
              <a:gd name="connsiteX1-117" fmla="*/ 790984 w 1901727"/>
              <a:gd name="connsiteY1-118" fmla="*/ 0 h 1985875"/>
              <a:gd name="connsiteX2-119" fmla="*/ 1026596 w 1901727"/>
              <a:gd name="connsiteY2-120" fmla="*/ 5610 h 1985875"/>
              <a:gd name="connsiteX3-121" fmla="*/ 1020986 w 1901727"/>
              <a:gd name="connsiteY3-122" fmla="*/ 493664 h 1985875"/>
              <a:gd name="connsiteX4-123" fmla="*/ 1172451 w 1901727"/>
              <a:gd name="connsiteY4-124" fmla="*/ 605860 h 1985875"/>
              <a:gd name="connsiteX5-125" fmla="*/ 1351965 w 1901727"/>
              <a:gd name="connsiteY5-126" fmla="*/ 375858 h 1985875"/>
              <a:gd name="connsiteX6-127" fmla="*/ 1901727 w 1901727"/>
              <a:gd name="connsiteY6-128" fmla="*/ 1924167 h 1985875"/>
              <a:gd name="connsiteX7-129" fmla="*/ 992937 w 1901727"/>
              <a:gd name="connsiteY7-130" fmla="*/ 1480991 h 1985875"/>
              <a:gd name="connsiteX8-131" fmla="*/ 1054645 w 1901727"/>
              <a:gd name="connsiteY8-132" fmla="*/ 1121963 h 1985875"/>
              <a:gd name="connsiteX9-133" fmla="*/ 1088304 w 1901727"/>
              <a:gd name="connsiteY9-134" fmla="*/ 757325 h 1985875"/>
              <a:gd name="connsiteX10-135" fmla="*/ 920009 w 1901727"/>
              <a:gd name="connsiteY10-136" fmla="*/ 611470 h 1985875"/>
              <a:gd name="connsiteX11-137" fmla="*/ 729276 w 1901727"/>
              <a:gd name="connsiteY11-138" fmla="*/ 751715 h 1985875"/>
              <a:gd name="connsiteX12-139" fmla="*/ 740495 w 1901727"/>
              <a:gd name="connsiteY12-140" fmla="*/ 1161232 h 1985875"/>
              <a:gd name="connsiteX13-141" fmla="*/ 785374 w 1901727"/>
              <a:gd name="connsiteY13-142" fmla="*/ 1509040 h 1985875"/>
              <a:gd name="connsiteX14-143" fmla="*/ 0 w 1901727"/>
              <a:gd name="connsiteY14-144" fmla="*/ 1985875 h 1985875"/>
              <a:gd name="connsiteX15-145" fmla="*/ 437565 w 1901727"/>
              <a:gd name="connsiteY15-146" fmla="*/ 387077 h 1985875"/>
              <a:gd name="connsiteX16-147" fmla="*/ 650738 w 1901727"/>
              <a:gd name="connsiteY16-148" fmla="*/ 611470 h 1985875"/>
              <a:gd name="connsiteX17-149" fmla="*/ 813423 w 1901727"/>
              <a:gd name="connsiteY17-150" fmla="*/ 499274 h 1985875"/>
              <a:gd name="connsiteX18-151" fmla="*/ 790984 w 1901727"/>
              <a:gd name="connsiteY18-152" fmla="*/ 0 h 1985875"/>
              <a:gd name="connsiteX0-153" fmla="*/ 790984 w 1901727"/>
              <a:gd name="connsiteY0-154" fmla="*/ 0 h 1985875"/>
              <a:gd name="connsiteX1-155" fmla="*/ 790984 w 1901727"/>
              <a:gd name="connsiteY1-156" fmla="*/ 0 h 1985875"/>
              <a:gd name="connsiteX2-157" fmla="*/ 1026596 w 1901727"/>
              <a:gd name="connsiteY2-158" fmla="*/ 5610 h 1985875"/>
              <a:gd name="connsiteX3-159" fmla="*/ 1020986 w 1901727"/>
              <a:gd name="connsiteY3-160" fmla="*/ 493664 h 1985875"/>
              <a:gd name="connsiteX4-161" fmla="*/ 1172451 w 1901727"/>
              <a:gd name="connsiteY4-162" fmla="*/ 605860 h 1985875"/>
              <a:gd name="connsiteX5-163" fmla="*/ 1351965 w 1901727"/>
              <a:gd name="connsiteY5-164" fmla="*/ 375858 h 1985875"/>
              <a:gd name="connsiteX6-165" fmla="*/ 1901727 w 1901727"/>
              <a:gd name="connsiteY6-166" fmla="*/ 1924167 h 1985875"/>
              <a:gd name="connsiteX7-167" fmla="*/ 992937 w 1901727"/>
              <a:gd name="connsiteY7-168" fmla="*/ 1480991 h 1985875"/>
              <a:gd name="connsiteX8-169" fmla="*/ 1054645 w 1901727"/>
              <a:gd name="connsiteY8-170" fmla="*/ 1121963 h 1985875"/>
              <a:gd name="connsiteX9-171" fmla="*/ 1088304 w 1901727"/>
              <a:gd name="connsiteY9-172" fmla="*/ 757325 h 1985875"/>
              <a:gd name="connsiteX10-173" fmla="*/ 920009 w 1901727"/>
              <a:gd name="connsiteY10-174" fmla="*/ 611470 h 1985875"/>
              <a:gd name="connsiteX11-175" fmla="*/ 729276 w 1901727"/>
              <a:gd name="connsiteY11-176" fmla="*/ 751715 h 1985875"/>
              <a:gd name="connsiteX12-177" fmla="*/ 740495 w 1901727"/>
              <a:gd name="connsiteY12-178" fmla="*/ 1161232 h 1985875"/>
              <a:gd name="connsiteX13-179" fmla="*/ 785374 w 1901727"/>
              <a:gd name="connsiteY13-180" fmla="*/ 1509040 h 1985875"/>
              <a:gd name="connsiteX14-181" fmla="*/ 0 w 1901727"/>
              <a:gd name="connsiteY14-182" fmla="*/ 1985875 h 1985875"/>
              <a:gd name="connsiteX15-183" fmla="*/ 437565 w 1901727"/>
              <a:gd name="connsiteY15-184" fmla="*/ 387077 h 1985875"/>
              <a:gd name="connsiteX16-185" fmla="*/ 650738 w 1901727"/>
              <a:gd name="connsiteY16-186" fmla="*/ 611470 h 1985875"/>
              <a:gd name="connsiteX17-187" fmla="*/ 813423 w 1901727"/>
              <a:gd name="connsiteY17-188" fmla="*/ 499274 h 1985875"/>
              <a:gd name="connsiteX18-189" fmla="*/ 790984 w 1901727"/>
              <a:gd name="connsiteY18-190" fmla="*/ 0 h 1985875"/>
              <a:gd name="connsiteX0-191" fmla="*/ 790984 w 1901727"/>
              <a:gd name="connsiteY0-192" fmla="*/ 0 h 1985875"/>
              <a:gd name="connsiteX1-193" fmla="*/ 790984 w 1901727"/>
              <a:gd name="connsiteY1-194" fmla="*/ 0 h 1985875"/>
              <a:gd name="connsiteX2-195" fmla="*/ 1026596 w 1901727"/>
              <a:gd name="connsiteY2-196" fmla="*/ 5610 h 1985875"/>
              <a:gd name="connsiteX3-197" fmla="*/ 1020986 w 1901727"/>
              <a:gd name="connsiteY3-198" fmla="*/ 493664 h 1985875"/>
              <a:gd name="connsiteX4-199" fmla="*/ 1155622 w 1901727"/>
              <a:gd name="connsiteY4-200" fmla="*/ 572201 h 1985875"/>
              <a:gd name="connsiteX5-201" fmla="*/ 1351965 w 1901727"/>
              <a:gd name="connsiteY5-202" fmla="*/ 375858 h 1985875"/>
              <a:gd name="connsiteX6-203" fmla="*/ 1901727 w 1901727"/>
              <a:gd name="connsiteY6-204" fmla="*/ 1924167 h 1985875"/>
              <a:gd name="connsiteX7-205" fmla="*/ 992937 w 1901727"/>
              <a:gd name="connsiteY7-206" fmla="*/ 1480991 h 1985875"/>
              <a:gd name="connsiteX8-207" fmla="*/ 1054645 w 1901727"/>
              <a:gd name="connsiteY8-208" fmla="*/ 1121963 h 1985875"/>
              <a:gd name="connsiteX9-209" fmla="*/ 1088304 w 1901727"/>
              <a:gd name="connsiteY9-210" fmla="*/ 757325 h 1985875"/>
              <a:gd name="connsiteX10-211" fmla="*/ 920009 w 1901727"/>
              <a:gd name="connsiteY10-212" fmla="*/ 611470 h 1985875"/>
              <a:gd name="connsiteX11-213" fmla="*/ 729276 w 1901727"/>
              <a:gd name="connsiteY11-214" fmla="*/ 751715 h 1985875"/>
              <a:gd name="connsiteX12-215" fmla="*/ 740495 w 1901727"/>
              <a:gd name="connsiteY12-216" fmla="*/ 1161232 h 1985875"/>
              <a:gd name="connsiteX13-217" fmla="*/ 785374 w 1901727"/>
              <a:gd name="connsiteY13-218" fmla="*/ 1509040 h 1985875"/>
              <a:gd name="connsiteX14-219" fmla="*/ 0 w 1901727"/>
              <a:gd name="connsiteY14-220" fmla="*/ 1985875 h 1985875"/>
              <a:gd name="connsiteX15-221" fmla="*/ 437565 w 1901727"/>
              <a:gd name="connsiteY15-222" fmla="*/ 387077 h 1985875"/>
              <a:gd name="connsiteX16-223" fmla="*/ 650738 w 1901727"/>
              <a:gd name="connsiteY16-224" fmla="*/ 611470 h 1985875"/>
              <a:gd name="connsiteX17-225" fmla="*/ 813423 w 1901727"/>
              <a:gd name="connsiteY17-226" fmla="*/ 499274 h 1985875"/>
              <a:gd name="connsiteX18-227" fmla="*/ 790984 w 1901727"/>
              <a:gd name="connsiteY18-228" fmla="*/ 0 h 1985875"/>
              <a:gd name="connsiteX0-229" fmla="*/ 790984 w 1901727"/>
              <a:gd name="connsiteY0-230" fmla="*/ 0 h 1985875"/>
              <a:gd name="connsiteX1-231" fmla="*/ 790984 w 1901727"/>
              <a:gd name="connsiteY1-232" fmla="*/ 0 h 1985875"/>
              <a:gd name="connsiteX2-233" fmla="*/ 1026596 w 1901727"/>
              <a:gd name="connsiteY2-234" fmla="*/ 5610 h 1985875"/>
              <a:gd name="connsiteX3-235" fmla="*/ 1020986 w 1901727"/>
              <a:gd name="connsiteY3-236" fmla="*/ 493664 h 1985875"/>
              <a:gd name="connsiteX4-237" fmla="*/ 1155622 w 1901727"/>
              <a:gd name="connsiteY4-238" fmla="*/ 572201 h 1985875"/>
              <a:gd name="connsiteX5-239" fmla="*/ 1351965 w 1901727"/>
              <a:gd name="connsiteY5-240" fmla="*/ 375858 h 1985875"/>
              <a:gd name="connsiteX6-241" fmla="*/ 1901727 w 1901727"/>
              <a:gd name="connsiteY6-242" fmla="*/ 1924167 h 1985875"/>
              <a:gd name="connsiteX7-243" fmla="*/ 992937 w 1901727"/>
              <a:gd name="connsiteY7-244" fmla="*/ 1480991 h 1985875"/>
              <a:gd name="connsiteX8-245" fmla="*/ 1054645 w 1901727"/>
              <a:gd name="connsiteY8-246" fmla="*/ 1121963 h 1985875"/>
              <a:gd name="connsiteX9-247" fmla="*/ 1088304 w 1901727"/>
              <a:gd name="connsiteY9-248" fmla="*/ 757325 h 1985875"/>
              <a:gd name="connsiteX10-249" fmla="*/ 920009 w 1901727"/>
              <a:gd name="connsiteY10-250" fmla="*/ 611470 h 1985875"/>
              <a:gd name="connsiteX11-251" fmla="*/ 729276 w 1901727"/>
              <a:gd name="connsiteY11-252" fmla="*/ 751715 h 1985875"/>
              <a:gd name="connsiteX12-253" fmla="*/ 740495 w 1901727"/>
              <a:gd name="connsiteY12-254" fmla="*/ 1161232 h 1985875"/>
              <a:gd name="connsiteX13-255" fmla="*/ 785374 w 1901727"/>
              <a:gd name="connsiteY13-256" fmla="*/ 1509040 h 1985875"/>
              <a:gd name="connsiteX14-257" fmla="*/ 0 w 1901727"/>
              <a:gd name="connsiteY14-258" fmla="*/ 1985875 h 1985875"/>
              <a:gd name="connsiteX15-259" fmla="*/ 437565 w 1901727"/>
              <a:gd name="connsiteY15-260" fmla="*/ 387077 h 1985875"/>
              <a:gd name="connsiteX16-261" fmla="*/ 650738 w 1901727"/>
              <a:gd name="connsiteY16-262" fmla="*/ 611470 h 1985875"/>
              <a:gd name="connsiteX17-263" fmla="*/ 813423 w 1901727"/>
              <a:gd name="connsiteY17-264" fmla="*/ 499274 h 1985875"/>
              <a:gd name="connsiteX18-265" fmla="*/ 790984 w 1901727"/>
              <a:gd name="connsiteY18-266" fmla="*/ 0 h 1985875"/>
              <a:gd name="connsiteX0-267" fmla="*/ 790984 w 1901727"/>
              <a:gd name="connsiteY0-268" fmla="*/ 0 h 1985875"/>
              <a:gd name="connsiteX1-269" fmla="*/ 790984 w 1901727"/>
              <a:gd name="connsiteY1-270" fmla="*/ 0 h 1985875"/>
              <a:gd name="connsiteX2-271" fmla="*/ 1026596 w 1901727"/>
              <a:gd name="connsiteY2-272" fmla="*/ 5610 h 1985875"/>
              <a:gd name="connsiteX3-273" fmla="*/ 1020986 w 1901727"/>
              <a:gd name="connsiteY3-274" fmla="*/ 493664 h 1985875"/>
              <a:gd name="connsiteX4-275" fmla="*/ 1155622 w 1901727"/>
              <a:gd name="connsiteY4-276" fmla="*/ 572201 h 1985875"/>
              <a:gd name="connsiteX5-277" fmla="*/ 1351965 w 1901727"/>
              <a:gd name="connsiteY5-278" fmla="*/ 375858 h 1985875"/>
              <a:gd name="connsiteX6-279" fmla="*/ 1901727 w 1901727"/>
              <a:gd name="connsiteY6-280" fmla="*/ 1924167 h 1985875"/>
              <a:gd name="connsiteX7-281" fmla="*/ 992937 w 1901727"/>
              <a:gd name="connsiteY7-282" fmla="*/ 1480991 h 1985875"/>
              <a:gd name="connsiteX8-283" fmla="*/ 1054645 w 1901727"/>
              <a:gd name="connsiteY8-284" fmla="*/ 1121963 h 1985875"/>
              <a:gd name="connsiteX9-285" fmla="*/ 1088304 w 1901727"/>
              <a:gd name="connsiteY9-286" fmla="*/ 757325 h 1985875"/>
              <a:gd name="connsiteX10-287" fmla="*/ 920009 w 1901727"/>
              <a:gd name="connsiteY10-288" fmla="*/ 611470 h 1985875"/>
              <a:gd name="connsiteX11-289" fmla="*/ 729276 w 1901727"/>
              <a:gd name="connsiteY11-290" fmla="*/ 751715 h 1985875"/>
              <a:gd name="connsiteX12-291" fmla="*/ 740495 w 1901727"/>
              <a:gd name="connsiteY12-292" fmla="*/ 1161232 h 1985875"/>
              <a:gd name="connsiteX13-293" fmla="*/ 785374 w 1901727"/>
              <a:gd name="connsiteY13-294" fmla="*/ 1509040 h 1985875"/>
              <a:gd name="connsiteX14-295" fmla="*/ 0 w 1901727"/>
              <a:gd name="connsiteY14-296" fmla="*/ 1985875 h 1985875"/>
              <a:gd name="connsiteX15-297" fmla="*/ 437565 w 1901727"/>
              <a:gd name="connsiteY15-298" fmla="*/ 387077 h 1985875"/>
              <a:gd name="connsiteX16-299" fmla="*/ 650738 w 1901727"/>
              <a:gd name="connsiteY16-300" fmla="*/ 611470 h 1985875"/>
              <a:gd name="connsiteX17-301" fmla="*/ 813423 w 1901727"/>
              <a:gd name="connsiteY17-302" fmla="*/ 499274 h 1985875"/>
              <a:gd name="connsiteX18-303" fmla="*/ 790984 w 1901727"/>
              <a:gd name="connsiteY18-304" fmla="*/ 0 h 1985875"/>
              <a:gd name="connsiteX0-305" fmla="*/ 790984 w 1942424"/>
              <a:gd name="connsiteY0-306" fmla="*/ 0 h 1985875"/>
              <a:gd name="connsiteX1-307" fmla="*/ 790984 w 1942424"/>
              <a:gd name="connsiteY1-308" fmla="*/ 0 h 1985875"/>
              <a:gd name="connsiteX2-309" fmla="*/ 1026596 w 1942424"/>
              <a:gd name="connsiteY2-310" fmla="*/ 5610 h 1985875"/>
              <a:gd name="connsiteX3-311" fmla="*/ 1020986 w 1942424"/>
              <a:gd name="connsiteY3-312" fmla="*/ 493664 h 1985875"/>
              <a:gd name="connsiteX4-313" fmla="*/ 1155622 w 1942424"/>
              <a:gd name="connsiteY4-314" fmla="*/ 572201 h 1985875"/>
              <a:gd name="connsiteX5-315" fmla="*/ 1351965 w 1942424"/>
              <a:gd name="connsiteY5-316" fmla="*/ 375858 h 1985875"/>
              <a:gd name="connsiteX6-317" fmla="*/ 1901727 w 1942424"/>
              <a:gd name="connsiteY6-318" fmla="*/ 1924167 h 1985875"/>
              <a:gd name="connsiteX7-319" fmla="*/ 992937 w 1942424"/>
              <a:gd name="connsiteY7-320" fmla="*/ 1480991 h 1985875"/>
              <a:gd name="connsiteX8-321" fmla="*/ 1054645 w 1942424"/>
              <a:gd name="connsiteY8-322" fmla="*/ 1121963 h 1985875"/>
              <a:gd name="connsiteX9-323" fmla="*/ 1088304 w 1942424"/>
              <a:gd name="connsiteY9-324" fmla="*/ 757325 h 1985875"/>
              <a:gd name="connsiteX10-325" fmla="*/ 920009 w 1942424"/>
              <a:gd name="connsiteY10-326" fmla="*/ 611470 h 1985875"/>
              <a:gd name="connsiteX11-327" fmla="*/ 729276 w 1942424"/>
              <a:gd name="connsiteY11-328" fmla="*/ 751715 h 1985875"/>
              <a:gd name="connsiteX12-329" fmla="*/ 740495 w 1942424"/>
              <a:gd name="connsiteY12-330" fmla="*/ 1161232 h 1985875"/>
              <a:gd name="connsiteX13-331" fmla="*/ 785374 w 1942424"/>
              <a:gd name="connsiteY13-332" fmla="*/ 1509040 h 1985875"/>
              <a:gd name="connsiteX14-333" fmla="*/ 0 w 1942424"/>
              <a:gd name="connsiteY14-334" fmla="*/ 1985875 h 1985875"/>
              <a:gd name="connsiteX15-335" fmla="*/ 437565 w 1942424"/>
              <a:gd name="connsiteY15-336" fmla="*/ 387077 h 1985875"/>
              <a:gd name="connsiteX16-337" fmla="*/ 650738 w 1942424"/>
              <a:gd name="connsiteY16-338" fmla="*/ 611470 h 1985875"/>
              <a:gd name="connsiteX17-339" fmla="*/ 813423 w 1942424"/>
              <a:gd name="connsiteY17-340" fmla="*/ 499274 h 1985875"/>
              <a:gd name="connsiteX18-341" fmla="*/ 790984 w 1942424"/>
              <a:gd name="connsiteY18-342" fmla="*/ 0 h 1985875"/>
              <a:gd name="connsiteX0-343" fmla="*/ 790984 w 1942424"/>
              <a:gd name="connsiteY0-344" fmla="*/ 0 h 1985875"/>
              <a:gd name="connsiteX1-345" fmla="*/ 790984 w 1942424"/>
              <a:gd name="connsiteY1-346" fmla="*/ 0 h 1985875"/>
              <a:gd name="connsiteX2-347" fmla="*/ 1026596 w 1942424"/>
              <a:gd name="connsiteY2-348" fmla="*/ 5610 h 1985875"/>
              <a:gd name="connsiteX3-349" fmla="*/ 1020986 w 1942424"/>
              <a:gd name="connsiteY3-350" fmla="*/ 493664 h 1985875"/>
              <a:gd name="connsiteX4-351" fmla="*/ 1155622 w 1942424"/>
              <a:gd name="connsiteY4-352" fmla="*/ 572201 h 1985875"/>
              <a:gd name="connsiteX5-353" fmla="*/ 1351965 w 1942424"/>
              <a:gd name="connsiteY5-354" fmla="*/ 375858 h 1985875"/>
              <a:gd name="connsiteX6-355" fmla="*/ 1901727 w 1942424"/>
              <a:gd name="connsiteY6-356" fmla="*/ 1924167 h 1985875"/>
              <a:gd name="connsiteX7-357" fmla="*/ 992937 w 1942424"/>
              <a:gd name="connsiteY7-358" fmla="*/ 1480991 h 1985875"/>
              <a:gd name="connsiteX8-359" fmla="*/ 1054645 w 1942424"/>
              <a:gd name="connsiteY8-360" fmla="*/ 1121963 h 1985875"/>
              <a:gd name="connsiteX9-361" fmla="*/ 1088304 w 1942424"/>
              <a:gd name="connsiteY9-362" fmla="*/ 757325 h 1985875"/>
              <a:gd name="connsiteX10-363" fmla="*/ 920009 w 1942424"/>
              <a:gd name="connsiteY10-364" fmla="*/ 611470 h 1985875"/>
              <a:gd name="connsiteX11-365" fmla="*/ 729276 w 1942424"/>
              <a:gd name="connsiteY11-366" fmla="*/ 751715 h 1985875"/>
              <a:gd name="connsiteX12-367" fmla="*/ 740495 w 1942424"/>
              <a:gd name="connsiteY12-368" fmla="*/ 1161232 h 1985875"/>
              <a:gd name="connsiteX13-369" fmla="*/ 785374 w 1942424"/>
              <a:gd name="connsiteY13-370" fmla="*/ 1509040 h 1985875"/>
              <a:gd name="connsiteX14-371" fmla="*/ 0 w 1942424"/>
              <a:gd name="connsiteY14-372" fmla="*/ 1985875 h 1985875"/>
              <a:gd name="connsiteX15-373" fmla="*/ 437565 w 1942424"/>
              <a:gd name="connsiteY15-374" fmla="*/ 387077 h 1985875"/>
              <a:gd name="connsiteX16-375" fmla="*/ 650738 w 1942424"/>
              <a:gd name="connsiteY16-376" fmla="*/ 611470 h 1985875"/>
              <a:gd name="connsiteX17-377" fmla="*/ 813423 w 1942424"/>
              <a:gd name="connsiteY17-378" fmla="*/ 499274 h 1985875"/>
              <a:gd name="connsiteX18-379" fmla="*/ 790984 w 1942424"/>
              <a:gd name="connsiteY18-380" fmla="*/ 0 h 1985875"/>
              <a:gd name="connsiteX0-381" fmla="*/ 790984 w 1946874"/>
              <a:gd name="connsiteY0-382" fmla="*/ 0 h 1985875"/>
              <a:gd name="connsiteX1-383" fmla="*/ 790984 w 1946874"/>
              <a:gd name="connsiteY1-384" fmla="*/ 0 h 1985875"/>
              <a:gd name="connsiteX2-385" fmla="*/ 1026596 w 1946874"/>
              <a:gd name="connsiteY2-386" fmla="*/ 5610 h 1985875"/>
              <a:gd name="connsiteX3-387" fmla="*/ 1020986 w 1946874"/>
              <a:gd name="connsiteY3-388" fmla="*/ 493664 h 1985875"/>
              <a:gd name="connsiteX4-389" fmla="*/ 1155622 w 1946874"/>
              <a:gd name="connsiteY4-390" fmla="*/ 572201 h 1985875"/>
              <a:gd name="connsiteX5-391" fmla="*/ 1351965 w 1946874"/>
              <a:gd name="connsiteY5-392" fmla="*/ 375858 h 1985875"/>
              <a:gd name="connsiteX6-393" fmla="*/ 1901727 w 1946874"/>
              <a:gd name="connsiteY6-394" fmla="*/ 1924167 h 1985875"/>
              <a:gd name="connsiteX7-395" fmla="*/ 992937 w 1946874"/>
              <a:gd name="connsiteY7-396" fmla="*/ 1480991 h 1985875"/>
              <a:gd name="connsiteX8-397" fmla="*/ 1054645 w 1946874"/>
              <a:gd name="connsiteY8-398" fmla="*/ 1121963 h 1985875"/>
              <a:gd name="connsiteX9-399" fmla="*/ 1088304 w 1946874"/>
              <a:gd name="connsiteY9-400" fmla="*/ 757325 h 1985875"/>
              <a:gd name="connsiteX10-401" fmla="*/ 920009 w 1946874"/>
              <a:gd name="connsiteY10-402" fmla="*/ 611470 h 1985875"/>
              <a:gd name="connsiteX11-403" fmla="*/ 729276 w 1946874"/>
              <a:gd name="connsiteY11-404" fmla="*/ 751715 h 1985875"/>
              <a:gd name="connsiteX12-405" fmla="*/ 740495 w 1946874"/>
              <a:gd name="connsiteY12-406" fmla="*/ 1161232 h 1985875"/>
              <a:gd name="connsiteX13-407" fmla="*/ 785374 w 1946874"/>
              <a:gd name="connsiteY13-408" fmla="*/ 1509040 h 1985875"/>
              <a:gd name="connsiteX14-409" fmla="*/ 0 w 1946874"/>
              <a:gd name="connsiteY14-410" fmla="*/ 1985875 h 1985875"/>
              <a:gd name="connsiteX15-411" fmla="*/ 437565 w 1946874"/>
              <a:gd name="connsiteY15-412" fmla="*/ 387077 h 1985875"/>
              <a:gd name="connsiteX16-413" fmla="*/ 650738 w 1946874"/>
              <a:gd name="connsiteY16-414" fmla="*/ 611470 h 1985875"/>
              <a:gd name="connsiteX17-415" fmla="*/ 813423 w 1946874"/>
              <a:gd name="connsiteY17-416" fmla="*/ 499274 h 1985875"/>
              <a:gd name="connsiteX18-417" fmla="*/ 790984 w 1946874"/>
              <a:gd name="connsiteY18-418" fmla="*/ 0 h 1985875"/>
              <a:gd name="connsiteX0-419" fmla="*/ 790984 w 1946874"/>
              <a:gd name="connsiteY0-420" fmla="*/ 0 h 1985875"/>
              <a:gd name="connsiteX1-421" fmla="*/ 790984 w 1946874"/>
              <a:gd name="connsiteY1-422" fmla="*/ 0 h 1985875"/>
              <a:gd name="connsiteX2-423" fmla="*/ 1026596 w 1946874"/>
              <a:gd name="connsiteY2-424" fmla="*/ 5610 h 1985875"/>
              <a:gd name="connsiteX3-425" fmla="*/ 1020986 w 1946874"/>
              <a:gd name="connsiteY3-426" fmla="*/ 493664 h 1985875"/>
              <a:gd name="connsiteX4-427" fmla="*/ 1155622 w 1946874"/>
              <a:gd name="connsiteY4-428" fmla="*/ 572201 h 1985875"/>
              <a:gd name="connsiteX5-429" fmla="*/ 1351965 w 1946874"/>
              <a:gd name="connsiteY5-430" fmla="*/ 375858 h 1985875"/>
              <a:gd name="connsiteX6-431" fmla="*/ 1901727 w 1946874"/>
              <a:gd name="connsiteY6-432" fmla="*/ 1924167 h 1985875"/>
              <a:gd name="connsiteX7-433" fmla="*/ 992937 w 1946874"/>
              <a:gd name="connsiteY7-434" fmla="*/ 1480991 h 1985875"/>
              <a:gd name="connsiteX8-435" fmla="*/ 1054645 w 1946874"/>
              <a:gd name="connsiteY8-436" fmla="*/ 1121963 h 1985875"/>
              <a:gd name="connsiteX9-437" fmla="*/ 1088304 w 1946874"/>
              <a:gd name="connsiteY9-438" fmla="*/ 757325 h 1985875"/>
              <a:gd name="connsiteX10-439" fmla="*/ 920009 w 1946874"/>
              <a:gd name="connsiteY10-440" fmla="*/ 611470 h 1985875"/>
              <a:gd name="connsiteX11-441" fmla="*/ 729276 w 1946874"/>
              <a:gd name="connsiteY11-442" fmla="*/ 751715 h 1985875"/>
              <a:gd name="connsiteX12-443" fmla="*/ 740495 w 1946874"/>
              <a:gd name="connsiteY12-444" fmla="*/ 1161232 h 1985875"/>
              <a:gd name="connsiteX13-445" fmla="*/ 785374 w 1946874"/>
              <a:gd name="connsiteY13-446" fmla="*/ 1509040 h 1985875"/>
              <a:gd name="connsiteX14-447" fmla="*/ 0 w 1946874"/>
              <a:gd name="connsiteY14-448" fmla="*/ 1985875 h 1985875"/>
              <a:gd name="connsiteX15-449" fmla="*/ 437565 w 1946874"/>
              <a:gd name="connsiteY15-450" fmla="*/ 387077 h 1985875"/>
              <a:gd name="connsiteX16-451" fmla="*/ 650738 w 1946874"/>
              <a:gd name="connsiteY16-452" fmla="*/ 611470 h 1985875"/>
              <a:gd name="connsiteX17-453" fmla="*/ 813423 w 1946874"/>
              <a:gd name="connsiteY17-454" fmla="*/ 499274 h 1985875"/>
              <a:gd name="connsiteX18-455" fmla="*/ 790984 w 1946874"/>
              <a:gd name="connsiteY18-456" fmla="*/ 0 h 1985875"/>
              <a:gd name="connsiteX0-457" fmla="*/ 790984 w 1946874"/>
              <a:gd name="connsiteY0-458" fmla="*/ 0 h 1985875"/>
              <a:gd name="connsiteX1-459" fmla="*/ 790984 w 1946874"/>
              <a:gd name="connsiteY1-460" fmla="*/ 0 h 1985875"/>
              <a:gd name="connsiteX2-461" fmla="*/ 1026596 w 1946874"/>
              <a:gd name="connsiteY2-462" fmla="*/ 5610 h 1985875"/>
              <a:gd name="connsiteX3-463" fmla="*/ 1020986 w 1946874"/>
              <a:gd name="connsiteY3-464" fmla="*/ 493664 h 1985875"/>
              <a:gd name="connsiteX4-465" fmla="*/ 1155622 w 1946874"/>
              <a:gd name="connsiteY4-466" fmla="*/ 572201 h 1985875"/>
              <a:gd name="connsiteX5-467" fmla="*/ 1351965 w 1946874"/>
              <a:gd name="connsiteY5-468" fmla="*/ 375858 h 1985875"/>
              <a:gd name="connsiteX6-469" fmla="*/ 1901727 w 1946874"/>
              <a:gd name="connsiteY6-470" fmla="*/ 1924167 h 1985875"/>
              <a:gd name="connsiteX7-471" fmla="*/ 992937 w 1946874"/>
              <a:gd name="connsiteY7-472" fmla="*/ 1480991 h 1985875"/>
              <a:gd name="connsiteX8-473" fmla="*/ 1037816 w 1946874"/>
              <a:gd name="connsiteY8-474" fmla="*/ 1161232 h 1985875"/>
              <a:gd name="connsiteX9-475" fmla="*/ 1088304 w 1946874"/>
              <a:gd name="connsiteY9-476" fmla="*/ 757325 h 1985875"/>
              <a:gd name="connsiteX10-477" fmla="*/ 920009 w 1946874"/>
              <a:gd name="connsiteY10-478" fmla="*/ 611470 h 1985875"/>
              <a:gd name="connsiteX11-479" fmla="*/ 729276 w 1946874"/>
              <a:gd name="connsiteY11-480" fmla="*/ 751715 h 1985875"/>
              <a:gd name="connsiteX12-481" fmla="*/ 740495 w 1946874"/>
              <a:gd name="connsiteY12-482" fmla="*/ 1161232 h 1985875"/>
              <a:gd name="connsiteX13-483" fmla="*/ 785374 w 1946874"/>
              <a:gd name="connsiteY13-484" fmla="*/ 1509040 h 1985875"/>
              <a:gd name="connsiteX14-485" fmla="*/ 0 w 1946874"/>
              <a:gd name="connsiteY14-486" fmla="*/ 1985875 h 1985875"/>
              <a:gd name="connsiteX15-487" fmla="*/ 437565 w 1946874"/>
              <a:gd name="connsiteY15-488" fmla="*/ 387077 h 1985875"/>
              <a:gd name="connsiteX16-489" fmla="*/ 650738 w 1946874"/>
              <a:gd name="connsiteY16-490" fmla="*/ 611470 h 1985875"/>
              <a:gd name="connsiteX17-491" fmla="*/ 813423 w 1946874"/>
              <a:gd name="connsiteY17-492" fmla="*/ 499274 h 1985875"/>
              <a:gd name="connsiteX18-493" fmla="*/ 790984 w 1946874"/>
              <a:gd name="connsiteY18-494" fmla="*/ 0 h 1985875"/>
              <a:gd name="connsiteX0-495" fmla="*/ 790984 w 1946874"/>
              <a:gd name="connsiteY0-496" fmla="*/ 0 h 1985875"/>
              <a:gd name="connsiteX1-497" fmla="*/ 790984 w 1946874"/>
              <a:gd name="connsiteY1-498" fmla="*/ 0 h 1985875"/>
              <a:gd name="connsiteX2-499" fmla="*/ 1026596 w 1946874"/>
              <a:gd name="connsiteY2-500" fmla="*/ 5610 h 1985875"/>
              <a:gd name="connsiteX3-501" fmla="*/ 1020986 w 1946874"/>
              <a:gd name="connsiteY3-502" fmla="*/ 493664 h 1985875"/>
              <a:gd name="connsiteX4-503" fmla="*/ 1155622 w 1946874"/>
              <a:gd name="connsiteY4-504" fmla="*/ 572201 h 1985875"/>
              <a:gd name="connsiteX5-505" fmla="*/ 1351965 w 1946874"/>
              <a:gd name="connsiteY5-506" fmla="*/ 375858 h 1985875"/>
              <a:gd name="connsiteX6-507" fmla="*/ 1901727 w 1946874"/>
              <a:gd name="connsiteY6-508" fmla="*/ 1924167 h 1985875"/>
              <a:gd name="connsiteX7-509" fmla="*/ 992937 w 1946874"/>
              <a:gd name="connsiteY7-510" fmla="*/ 1480991 h 1985875"/>
              <a:gd name="connsiteX8-511" fmla="*/ 1037816 w 1946874"/>
              <a:gd name="connsiteY8-512" fmla="*/ 1161232 h 1985875"/>
              <a:gd name="connsiteX9-513" fmla="*/ 1088304 w 1946874"/>
              <a:gd name="connsiteY9-514" fmla="*/ 757325 h 1985875"/>
              <a:gd name="connsiteX10-515" fmla="*/ 920009 w 1946874"/>
              <a:gd name="connsiteY10-516" fmla="*/ 611470 h 1985875"/>
              <a:gd name="connsiteX11-517" fmla="*/ 729276 w 1946874"/>
              <a:gd name="connsiteY11-518" fmla="*/ 751715 h 1985875"/>
              <a:gd name="connsiteX12-519" fmla="*/ 740495 w 1946874"/>
              <a:gd name="connsiteY12-520" fmla="*/ 1161232 h 1985875"/>
              <a:gd name="connsiteX13-521" fmla="*/ 785374 w 1946874"/>
              <a:gd name="connsiteY13-522" fmla="*/ 1509040 h 1985875"/>
              <a:gd name="connsiteX14-523" fmla="*/ 0 w 1946874"/>
              <a:gd name="connsiteY14-524" fmla="*/ 1985875 h 1985875"/>
              <a:gd name="connsiteX15-525" fmla="*/ 437565 w 1946874"/>
              <a:gd name="connsiteY15-526" fmla="*/ 387077 h 1985875"/>
              <a:gd name="connsiteX16-527" fmla="*/ 650738 w 1946874"/>
              <a:gd name="connsiteY16-528" fmla="*/ 611470 h 1985875"/>
              <a:gd name="connsiteX17-529" fmla="*/ 813423 w 1946874"/>
              <a:gd name="connsiteY17-530" fmla="*/ 499274 h 1985875"/>
              <a:gd name="connsiteX18-531" fmla="*/ 790984 w 1946874"/>
              <a:gd name="connsiteY18-532" fmla="*/ 0 h 1985875"/>
              <a:gd name="connsiteX0-533" fmla="*/ 790984 w 1946874"/>
              <a:gd name="connsiteY0-534" fmla="*/ 0 h 1985875"/>
              <a:gd name="connsiteX1-535" fmla="*/ 790984 w 1946874"/>
              <a:gd name="connsiteY1-536" fmla="*/ 0 h 1985875"/>
              <a:gd name="connsiteX2-537" fmla="*/ 1026596 w 1946874"/>
              <a:gd name="connsiteY2-538" fmla="*/ 5610 h 1985875"/>
              <a:gd name="connsiteX3-539" fmla="*/ 1020986 w 1946874"/>
              <a:gd name="connsiteY3-540" fmla="*/ 493664 h 1985875"/>
              <a:gd name="connsiteX4-541" fmla="*/ 1155622 w 1946874"/>
              <a:gd name="connsiteY4-542" fmla="*/ 572201 h 1985875"/>
              <a:gd name="connsiteX5-543" fmla="*/ 1351965 w 1946874"/>
              <a:gd name="connsiteY5-544" fmla="*/ 375858 h 1985875"/>
              <a:gd name="connsiteX6-545" fmla="*/ 1901727 w 1946874"/>
              <a:gd name="connsiteY6-546" fmla="*/ 1924167 h 1985875"/>
              <a:gd name="connsiteX7-547" fmla="*/ 992937 w 1946874"/>
              <a:gd name="connsiteY7-548" fmla="*/ 1480991 h 1985875"/>
              <a:gd name="connsiteX8-549" fmla="*/ 1037816 w 1946874"/>
              <a:gd name="connsiteY8-550" fmla="*/ 1161232 h 1985875"/>
              <a:gd name="connsiteX9-551" fmla="*/ 1088304 w 1946874"/>
              <a:gd name="connsiteY9-552" fmla="*/ 757325 h 1985875"/>
              <a:gd name="connsiteX10-553" fmla="*/ 920009 w 1946874"/>
              <a:gd name="connsiteY10-554" fmla="*/ 611470 h 1985875"/>
              <a:gd name="connsiteX11-555" fmla="*/ 729276 w 1946874"/>
              <a:gd name="connsiteY11-556" fmla="*/ 751715 h 1985875"/>
              <a:gd name="connsiteX12-557" fmla="*/ 740495 w 1946874"/>
              <a:gd name="connsiteY12-558" fmla="*/ 1161232 h 1985875"/>
              <a:gd name="connsiteX13-559" fmla="*/ 785374 w 1946874"/>
              <a:gd name="connsiteY13-560" fmla="*/ 1509040 h 1985875"/>
              <a:gd name="connsiteX14-561" fmla="*/ 0 w 1946874"/>
              <a:gd name="connsiteY14-562" fmla="*/ 1985875 h 1985875"/>
              <a:gd name="connsiteX15-563" fmla="*/ 437565 w 1946874"/>
              <a:gd name="connsiteY15-564" fmla="*/ 387077 h 1985875"/>
              <a:gd name="connsiteX16-565" fmla="*/ 650738 w 1946874"/>
              <a:gd name="connsiteY16-566" fmla="*/ 611470 h 1985875"/>
              <a:gd name="connsiteX17-567" fmla="*/ 813423 w 1946874"/>
              <a:gd name="connsiteY17-568" fmla="*/ 499274 h 1985875"/>
              <a:gd name="connsiteX18-569" fmla="*/ 790984 w 1946874"/>
              <a:gd name="connsiteY18-570" fmla="*/ 0 h 1985875"/>
              <a:gd name="connsiteX0-571" fmla="*/ 790984 w 1946874"/>
              <a:gd name="connsiteY0-572" fmla="*/ 0 h 1985875"/>
              <a:gd name="connsiteX1-573" fmla="*/ 790984 w 1946874"/>
              <a:gd name="connsiteY1-574" fmla="*/ 0 h 1985875"/>
              <a:gd name="connsiteX2-575" fmla="*/ 1026596 w 1946874"/>
              <a:gd name="connsiteY2-576" fmla="*/ 5610 h 1985875"/>
              <a:gd name="connsiteX3-577" fmla="*/ 1020986 w 1946874"/>
              <a:gd name="connsiteY3-578" fmla="*/ 493664 h 1985875"/>
              <a:gd name="connsiteX4-579" fmla="*/ 1155622 w 1946874"/>
              <a:gd name="connsiteY4-580" fmla="*/ 572201 h 1985875"/>
              <a:gd name="connsiteX5-581" fmla="*/ 1351965 w 1946874"/>
              <a:gd name="connsiteY5-582" fmla="*/ 375858 h 1985875"/>
              <a:gd name="connsiteX6-583" fmla="*/ 1901727 w 1946874"/>
              <a:gd name="connsiteY6-584" fmla="*/ 1924167 h 1985875"/>
              <a:gd name="connsiteX7-585" fmla="*/ 992937 w 1946874"/>
              <a:gd name="connsiteY7-586" fmla="*/ 1480991 h 1985875"/>
              <a:gd name="connsiteX8-587" fmla="*/ 1037816 w 1946874"/>
              <a:gd name="connsiteY8-588" fmla="*/ 1161232 h 1985875"/>
              <a:gd name="connsiteX9-589" fmla="*/ 1088304 w 1946874"/>
              <a:gd name="connsiteY9-590" fmla="*/ 757325 h 1985875"/>
              <a:gd name="connsiteX10-591" fmla="*/ 920009 w 1946874"/>
              <a:gd name="connsiteY10-592" fmla="*/ 611470 h 1985875"/>
              <a:gd name="connsiteX11-593" fmla="*/ 729276 w 1946874"/>
              <a:gd name="connsiteY11-594" fmla="*/ 751715 h 1985875"/>
              <a:gd name="connsiteX12-595" fmla="*/ 740495 w 1946874"/>
              <a:gd name="connsiteY12-596" fmla="*/ 1161232 h 1985875"/>
              <a:gd name="connsiteX13-597" fmla="*/ 785374 w 1946874"/>
              <a:gd name="connsiteY13-598" fmla="*/ 1509040 h 1985875"/>
              <a:gd name="connsiteX14-599" fmla="*/ 0 w 1946874"/>
              <a:gd name="connsiteY14-600" fmla="*/ 1985875 h 1985875"/>
              <a:gd name="connsiteX15-601" fmla="*/ 437565 w 1946874"/>
              <a:gd name="connsiteY15-602" fmla="*/ 387077 h 1985875"/>
              <a:gd name="connsiteX16-603" fmla="*/ 650738 w 1946874"/>
              <a:gd name="connsiteY16-604" fmla="*/ 611470 h 1985875"/>
              <a:gd name="connsiteX17-605" fmla="*/ 813423 w 1946874"/>
              <a:gd name="connsiteY17-606" fmla="*/ 499274 h 1985875"/>
              <a:gd name="connsiteX18-607" fmla="*/ 790984 w 1946874"/>
              <a:gd name="connsiteY18-608" fmla="*/ 0 h 1985875"/>
              <a:gd name="connsiteX0-609" fmla="*/ 790984 w 1946874"/>
              <a:gd name="connsiteY0-610" fmla="*/ 0 h 1985875"/>
              <a:gd name="connsiteX1-611" fmla="*/ 790984 w 1946874"/>
              <a:gd name="connsiteY1-612" fmla="*/ 0 h 1985875"/>
              <a:gd name="connsiteX2-613" fmla="*/ 1026596 w 1946874"/>
              <a:gd name="connsiteY2-614" fmla="*/ 5610 h 1985875"/>
              <a:gd name="connsiteX3-615" fmla="*/ 1020986 w 1946874"/>
              <a:gd name="connsiteY3-616" fmla="*/ 493664 h 1985875"/>
              <a:gd name="connsiteX4-617" fmla="*/ 1155622 w 1946874"/>
              <a:gd name="connsiteY4-618" fmla="*/ 572201 h 1985875"/>
              <a:gd name="connsiteX5-619" fmla="*/ 1351965 w 1946874"/>
              <a:gd name="connsiteY5-620" fmla="*/ 375858 h 1985875"/>
              <a:gd name="connsiteX6-621" fmla="*/ 1901727 w 1946874"/>
              <a:gd name="connsiteY6-622" fmla="*/ 1924167 h 1985875"/>
              <a:gd name="connsiteX7-623" fmla="*/ 992937 w 1946874"/>
              <a:gd name="connsiteY7-624" fmla="*/ 1480991 h 1985875"/>
              <a:gd name="connsiteX8-625" fmla="*/ 1037816 w 1946874"/>
              <a:gd name="connsiteY8-626" fmla="*/ 1161232 h 1985875"/>
              <a:gd name="connsiteX9-627" fmla="*/ 1088304 w 1946874"/>
              <a:gd name="connsiteY9-628" fmla="*/ 757325 h 1985875"/>
              <a:gd name="connsiteX10-629" fmla="*/ 920009 w 1946874"/>
              <a:gd name="connsiteY10-630" fmla="*/ 611470 h 1985875"/>
              <a:gd name="connsiteX11-631" fmla="*/ 729276 w 1946874"/>
              <a:gd name="connsiteY11-632" fmla="*/ 751715 h 1985875"/>
              <a:gd name="connsiteX12-633" fmla="*/ 740495 w 1946874"/>
              <a:gd name="connsiteY12-634" fmla="*/ 1161232 h 1985875"/>
              <a:gd name="connsiteX13-635" fmla="*/ 785374 w 1946874"/>
              <a:gd name="connsiteY13-636" fmla="*/ 1509040 h 1985875"/>
              <a:gd name="connsiteX14-637" fmla="*/ 0 w 1946874"/>
              <a:gd name="connsiteY14-638" fmla="*/ 1985875 h 1985875"/>
              <a:gd name="connsiteX15-639" fmla="*/ 437565 w 1946874"/>
              <a:gd name="connsiteY15-640" fmla="*/ 387077 h 1985875"/>
              <a:gd name="connsiteX16-641" fmla="*/ 650738 w 1946874"/>
              <a:gd name="connsiteY16-642" fmla="*/ 611470 h 1985875"/>
              <a:gd name="connsiteX17-643" fmla="*/ 813423 w 1946874"/>
              <a:gd name="connsiteY17-644" fmla="*/ 499274 h 1985875"/>
              <a:gd name="connsiteX18-645" fmla="*/ 790984 w 1946874"/>
              <a:gd name="connsiteY18-646" fmla="*/ 0 h 1985875"/>
              <a:gd name="connsiteX0-647" fmla="*/ 790984 w 1946874"/>
              <a:gd name="connsiteY0-648" fmla="*/ 0 h 1985875"/>
              <a:gd name="connsiteX1-649" fmla="*/ 790984 w 1946874"/>
              <a:gd name="connsiteY1-650" fmla="*/ 0 h 1985875"/>
              <a:gd name="connsiteX2-651" fmla="*/ 1026596 w 1946874"/>
              <a:gd name="connsiteY2-652" fmla="*/ 5610 h 1985875"/>
              <a:gd name="connsiteX3-653" fmla="*/ 1020986 w 1946874"/>
              <a:gd name="connsiteY3-654" fmla="*/ 493664 h 1985875"/>
              <a:gd name="connsiteX4-655" fmla="*/ 1155622 w 1946874"/>
              <a:gd name="connsiteY4-656" fmla="*/ 572201 h 1985875"/>
              <a:gd name="connsiteX5-657" fmla="*/ 1351965 w 1946874"/>
              <a:gd name="connsiteY5-658" fmla="*/ 375858 h 1985875"/>
              <a:gd name="connsiteX6-659" fmla="*/ 1901727 w 1946874"/>
              <a:gd name="connsiteY6-660" fmla="*/ 1924167 h 1985875"/>
              <a:gd name="connsiteX7-661" fmla="*/ 992937 w 1946874"/>
              <a:gd name="connsiteY7-662" fmla="*/ 1480991 h 1985875"/>
              <a:gd name="connsiteX8-663" fmla="*/ 1037816 w 1946874"/>
              <a:gd name="connsiteY8-664" fmla="*/ 1161232 h 1985875"/>
              <a:gd name="connsiteX9-665" fmla="*/ 1088304 w 1946874"/>
              <a:gd name="connsiteY9-666" fmla="*/ 757325 h 1985875"/>
              <a:gd name="connsiteX10-667" fmla="*/ 920009 w 1946874"/>
              <a:gd name="connsiteY10-668" fmla="*/ 611470 h 1985875"/>
              <a:gd name="connsiteX11-669" fmla="*/ 729276 w 1946874"/>
              <a:gd name="connsiteY11-670" fmla="*/ 751715 h 1985875"/>
              <a:gd name="connsiteX12-671" fmla="*/ 740495 w 1946874"/>
              <a:gd name="connsiteY12-672" fmla="*/ 1161232 h 1985875"/>
              <a:gd name="connsiteX13-673" fmla="*/ 785374 w 1946874"/>
              <a:gd name="connsiteY13-674" fmla="*/ 1509040 h 1985875"/>
              <a:gd name="connsiteX14-675" fmla="*/ 0 w 1946874"/>
              <a:gd name="connsiteY14-676" fmla="*/ 1985875 h 1985875"/>
              <a:gd name="connsiteX15-677" fmla="*/ 437565 w 1946874"/>
              <a:gd name="connsiteY15-678" fmla="*/ 387077 h 1985875"/>
              <a:gd name="connsiteX16-679" fmla="*/ 650738 w 1946874"/>
              <a:gd name="connsiteY16-680" fmla="*/ 611470 h 1985875"/>
              <a:gd name="connsiteX17-681" fmla="*/ 813423 w 1946874"/>
              <a:gd name="connsiteY17-682" fmla="*/ 499274 h 1985875"/>
              <a:gd name="connsiteX18-683" fmla="*/ 790984 w 1946874"/>
              <a:gd name="connsiteY18-684" fmla="*/ 0 h 1985875"/>
              <a:gd name="connsiteX0-685" fmla="*/ 790984 w 1946874"/>
              <a:gd name="connsiteY0-686" fmla="*/ 0 h 1985875"/>
              <a:gd name="connsiteX1-687" fmla="*/ 790984 w 1946874"/>
              <a:gd name="connsiteY1-688" fmla="*/ 0 h 1985875"/>
              <a:gd name="connsiteX2-689" fmla="*/ 1026596 w 1946874"/>
              <a:gd name="connsiteY2-690" fmla="*/ 5610 h 1985875"/>
              <a:gd name="connsiteX3-691" fmla="*/ 1020986 w 1946874"/>
              <a:gd name="connsiteY3-692" fmla="*/ 493664 h 1985875"/>
              <a:gd name="connsiteX4-693" fmla="*/ 1155622 w 1946874"/>
              <a:gd name="connsiteY4-694" fmla="*/ 572201 h 1985875"/>
              <a:gd name="connsiteX5-695" fmla="*/ 1351965 w 1946874"/>
              <a:gd name="connsiteY5-696" fmla="*/ 375858 h 1985875"/>
              <a:gd name="connsiteX6-697" fmla="*/ 1901727 w 1946874"/>
              <a:gd name="connsiteY6-698" fmla="*/ 1924167 h 1985875"/>
              <a:gd name="connsiteX7-699" fmla="*/ 1071474 w 1946874"/>
              <a:gd name="connsiteY7-700" fmla="*/ 1480991 h 1985875"/>
              <a:gd name="connsiteX8-701" fmla="*/ 1037816 w 1946874"/>
              <a:gd name="connsiteY8-702" fmla="*/ 1161232 h 1985875"/>
              <a:gd name="connsiteX9-703" fmla="*/ 1088304 w 1946874"/>
              <a:gd name="connsiteY9-704" fmla="*/ 757325 h 1985875"/>
              <a:gd name="connsiteX10-705" fmla="*/ 920009 w 1946874"/>
              <a:gd name="connsiteY10-706" fmla="*/ 611470 h 1985875"/>
              <a:gd name="connsiteX11-707" fmla="*/ 729276 w 1946874"/>
              <a:gd name="connsiteY11-708" fmla="*/ 751715 h 1985875"/>
              <a:gd name="connsiteX12-709" fmla="*/ 740495 w 1946874"/>
              <a:gd name="connsiteY12-710" fmla="*/ 1161232 h 1985875"/>
              <a:gd name="connsiteX13-711" fmla="*/ 785374 w 1946874"/>
              <a:gd name="connsiteY13-712" fmla="*/ 1509040 h 1985875"/>
              <a:gd name="connsiteX14-713" fmla="*/ 0 w 1946874"/>
              <a:gd name="connsiteY14-714" fmla="*/ 1985875 h 1985875"/>
              <a:gd name="connsiteX15-715" fmla="*/ 437565 w 1946874"/>
              <a:gd name="connsiteY15-716" fmla="*/ 387077 h 1985875"/>
              <a:gd name="connsiteX16-717" fmla="*/ 650738 w 1946874"/>
              <a:gd name="connsiteY16-718" fmla="*/ 611470 h 1985875"/>
              <a:gd name="connsiteX17-719" fmla="*/ 813423 w 1946874"/>
              <a:gd name="connsiteY17-720" fmla="*/ 499274 h 1985875"/>
              <a:gd name="connsiteX18-721" fmla="*/ 790984 w 1946874"/>
              <a:gd name="connsiteY18-722" fmla="*/ 0 h 1985875"/>
              <a:gd name="connsiteX0-723" fmla="*/ 790984 w 1946874"/>
              <a:gd name="connsiteY0-724" fmla="*/ 0 h 1985875"/>
              <a:gd name="connsiteX1-725" fmla="*/ 790984 w 1946874"/>
              <a:gd name="connsiteY1-726" fmla="*/ 0 h 1985875"/>
              <a:gd name="connsiteX2-727" fmla="*/ 1026596 w 1946874"/>
              <a:gd name="connsiteY2-728" fmla="*/ 5610 h 1985875"/>
              <a:gd name="connsiteX3-729" fmla="*/ 1020986 w 1946874"/>
              <a:gd name="connsiteY3-730" fmla="*/ 493664 h 1985875"/>
              <a:gd name="connsiteX4-731" fmla="*/ 1155622 w 1946874"/>
              <a:gd name="connsiteY4-732" fmla="*/ 572201 h 1985875"/>
              <a:gd name="connsiteX5-733" fmla="*/ 1351965 w 1946874"/>
              <a:gd name="connsiteY5-734" fmla="*/ 375858 h 1985875"/>
              <a:gd name="connsiteX6-735" fmla="*/ 1901727 w 1946874"/>
              <a:gd name="connsiteY6-736" fmla="*/ 1924167 h 1985875"/>
              <a:gd name="connsiteX7-737" fmla="*/ 1054644 w 1946874"/>
              <a:gd name="connsiteY7-738" fmla="*/ 1486600 h 1985875"/>
              <a:gd name="connsiteX8-739" fmla="*/ 1037816 w 1946874"/>
              <a:gd name="connsiteY8-740" fmla="*/ 1161232 h 1985875"/>
              <a:gd name="connsiteX9-741" fmla="*/ 1088304 w 1946874"/>
              <a:gd name="connsiteY9-742" fmla="*/ 757325 h 1985875"/>
              <a:gd name="connsiteX10-743" fmla="*/ 920009 w 1946874"/>
              <a:gd name="connsiteY10-744" fmla="*/ 611470 h 1985875"/>
              <a:gd name="connsiteX11-745" fmla="*/ 729276 w 1946874"/>
              <a:gd name="connsiteY11-746" fmla="*/ 751715 h 1985875"/>
              <a:gd name="connsiteX12-747" fmla="*/ 740495 w 1946874"/>
              <a:gd name="connsiteY12-748" fmla="*/ 1161232 h 1985875"/>
              <a:gd name="connsiteX13-749" fmla="*/ 785374 w 1946874"/>
              <a:gd name="connsiteY13-750" fmla="*/ 1509040 h 1985875"/>
              <a:gd name="connsiteX14-751" fmla="*/ 0 w 1946874"/>
              <a:gd name="connsiteY14-752" fmla="*/ 1985875 h 1985875"/>
              <a:gd name="connsiteX15-753" fmla="*/ 437565 w 1946874"/>
              <a:gd name="connsiteY15-754" fmla="*/ 387077 h 1985875"/>
              <a:gd name="connsiteX16-755" fmla="*/ 650738 w 1946874"/>
              <a:gd name="connsiteY16-756" fmla="*/ 611470 h 1985875"/>
              <a:gd name="connsiteX17-757" fmla="*/ 813423 w 1946874"/>
              <a:gd name="connsiteY17-758" fmla="*/ 499274 h 1985875"/>
              <a:gd name="connsiteX18-759" fmla="*/ 790984 w 1946874"/>
              <a:gd name="connsiteY18-760" fmla="*/ 0 h 1985875"/>
              <a:gd name="connsiteX0-761" fmla="*/ 790984 w 1946874"/>
              <a:gd name="connsiteY0-762" fmla="*/ 0 h 1985875"/>
              <a:gd name="connsiteX1-763" fmla="*/ 790984 w 1946874"/>
              <a:gd name="connsiteY1-764" fmla="*/ 0 h 1985875"/>
              <a:gd name="connsiteX2-765" fmla="*/ 1026596 w 1946874"/>
              <a:gd name="connsiteY2-766" fmla="*/ 5610 h 1985875"/>
              <a:gd name="connsiteX3-767" fmla="*/ 1020986 w 1946874"/>
              <a:gd name="connsiteY3-768" fmla="*/ 493664 h 1985875"/>
              <a:gd name="connsiteX4-769" fmla="*/ 1155622 w 1946874"/>
              <a:gd name="connsiteY4-770" fmla="*/ 572201 h 1985875"/>
              <a:gd name="connsiteX5-771" fmla="*/ 1351965 w 1946874"/>
              <a:gd name="connsiteY5-772" fmla="*/ 375858 h 1985875"/>
              <a:gd name="connsiteX6-773" fmla="*/ 1901727 w 1946874"/>
              <a:gd name="connsiteY6-774" fmla="*/ 1924167 h 1985875"/>
              <a:gd name="connsiteX7-775" fmla="*/ 1054644 w 1946874"/>
              <a:gd name="connsiteY7-776" fmla="*/ 1486600 h 1985875"/>
              <a:gd name="connsiteX8-777" fmla="*/ 1037816 w 1946874"/>
              <a:gd name="connsiteY8-778" fmla="*/ 1161232 h 1985875"/>
              <a:gd name="connsiteX9-779" fmla="*/ 1088304 w 1946874"/>
              <a:gd name="connsiteY9-780" fmla="*/ 757325 h 1985875"/>
              <a:gd name="connsiteX10-781" fmla="*/ 920009 w 1946874"/>
              <a:gd name="connsiteY10-782" fmla="*/ 611470 h 1985875"/>
              <a:gd name="connsiteX11-783" fmla="*/ 729276 w 1946874"/>
              <a:gd name="connsiteY11-784" fmla="*/ 751715 h 1985875"/>
              <a:gd name="connsiteX12-785" fmla="*/ 740495 w 1946874"/>
              <a:gd name="connsiteY12-786" fmla="*/ 1161232 h 1985875"/>
              <a:gd name="connsiteX13-787" fmla="*/ 785374 w 1946874"/>
              <a:gd name="connsiteY13-788" fmla="*/ 1509040 h 1985875"/>
              <a:gd name="connsiteX14-789" fmla="*/ 0 w 1946874"/>
              <a:gd name="connsiteY14-790" fmla="*/ 1985875 h 1985875"/>
              <a:gd name="connsiteX15-791" fmla="*/ 437565 w 1946874"/>
              <a:gd name="connsiteY15-792" fmla="*/ 387077 h 1985875"/>
              <a:gd name="connsiteX16-793" fmla="*/ 650738 w 1946874"/>
              <a:gd name="connsiteY16-794" fmla="*/ 611470 h 1985875"/>
              <a:gd name="connsiteX17-795" fmla="*/ 813423 w 1946874"/>
              <a:gd name="connsiteY17-796" fmla="*/ 499274 h 1985875"/>
              <a:gd name="connsiteX18-797" fmla="*/ 790984 w 1946874"/>
              <a:gd name="connsiteY18-798" fmla="*/ 0 h 1985875"/>
              <a:gd name="connsiteX0-799" fmla="*/ 790984 w 1946874"/>
              <a:gd name="connsiteY0-800" fmla="*/ 0 h 1985875"/>
              <a:gd name="connsiteX1-801" fmla="*/ 790984 w 1946874"/>
              <a:gd name="connsiteY1-802" fmla="*/ 0 h 1985875"/>
              <a:gd name="connsiteX2-803" fmla="*/ 1026596 w 1946874"/>
              <a:gd name="connsiteY2-804" fmla="*/ 5610 h 1985875"/>
              <a:gd name="connsiteX3-805" fmla="*/ 1020986 w 1946874"/>
              <a:gd name="connsiteY3-806" fmla="*/ 493664 h 1985875"/>
              <a:gd name="connsiteX4-807" fmla="*/ 1155622 w 1946874"/>
              <a:gd name="connsiteY4-808" fmla="*/ 572201 h 1985875"/>
              <a:gd name="connsiteX5-809" fmla="*/ 1351965 w 1946874"/>
              <a:gd name="connsiteY5-810" fmla="*/ 375858 h 1985875"/>
              <a:gd name="connsiteX6-811" fmla="*/ 1901727 w 1946874"/>
              <a:gd name="connsiteY6-812" fmla="*/ 1924167 h 1985875"/>
              <a:gd name="connsiteX7-813" fmla="*/ 1054644 w 1946874"/>
              <a:gd name="connsiteY7-814" fmla="*/ 1486600 h 1985875"/>
              <a:gd name="connsiteX8-815" fmla="*/ 1037816 w 1946874"/>
              <a:gd name="connsiteY8-816" fmla="*/ 1161232 h 1985875"/>
              <a:gd name="connsiteX9-817" fmla="*/ 1088304 w 1946874"/>
              <a:gd name="connsiteY9-818" fmla="*/ 757325 h 1985875"/>
              <a:gd name="connsiteX10-819" fmla="*/ 920009 w 1946874"/>
              <a:gd name="connsiteY10-820" fmla="*/ 611470 h 1985875"/>
              <a:gd name="connsiteX11-821" fmla="*/ 729276 w 1946874"/>
              <a:gd name="connsiteY11-822" fmla="*/ 751715 h 1985875"/>
              <a:gd name="connsiteX12-823" fmla="*/ 740495 w 1946874"/>
              <a:gd name="connsiteY12-824" fmla="*/ 1161232 h 1985875"/>
              <a:gd name="connsiteX13-825" fmla="*/ 785374 w 1946874"/>
              <a:gd name="connsiteY13-826" fmla="*/ 1509040 h 1985875"/>
              <a:gd name="connsiteX14-827" fmla="*/ 0 w 1946874"/>
              <a:gd name="connsiteY14-828" fmla="*/ 1985875 h 1985875"/>
              <a:gd name="connsiteX15-829" fmla="*/ 437565 w 1946874"/>
              <a:gd name="connsiteY15-830" fmla="*/ 387077 h 1985875"/>
              <a:gd name="connsiteX16-831" fmla="*/ 650738 w 1946874"/>
              <a:gd name="connsiteY16-832" fmla="*/ 611470 h 1985875"/>
              <a:gd name="connsiteX17-833" fmla="*/ 813423 w 1946874"/>
              <a:gd name="connsiteY17-834" fmla="*/ 499274 h 1985875"/>
              <a:gd name="connsiteX18-835" fmla="*/ 790984 w 1946874"/>
              <a:gd name="connsiteY18-836" fmla="*/ 0 h 1985875"/>
              <a:gd name="connsiteX0-837" fmla="*/ 790984 w 1946874"/>
              <a:gd name="connsiteY0-838" fmla="*/ 0 h 1985875"/>
              <a:gd name="connsiteX1-839" fmla="*/ 790984 w 1946874"/>
              <a:gd name="connsiteY1-840" fmla="*/ 0 h 1985875"/>
              <a:gd name="connsiteX2-841" fmla="*/ 1026596 w 1946874"/>
              <a:gd name="connsiteY2-842" fmla="*/ 5610 h 1985875"/>
              <a:gd name="connsiteX3-843" fmla="*/ 1020986 w 1946874"/>
              <a:gd name="connsiteY3-844" fmla="*/ 493664 h 1985875"/>
              <a:gd name="connsiteX4-845" fmla="*/ 1155622 w 1946874"/>
              <a:gd name="connsiteY4-846" fmla="*/ 572201 h 1985875"/>
              <a:gd name="connsiteX5-847" fmla="*/ 1351965 w 1946874"/>
              <a:gd name="connsiteY5-848" fmla="*/ 375858 h 1985875"/>
              <a:gd name="connsiteX6-849" fmla="*/ 1901727 w 1946874"/>
              <a:gd name="connsiteY6-850" fmla="*/ 1924167 h 1985875"/>
              <a:gd name="connsiteX7-851" fmla="*/ 1054644 w 1946874"/>
              <a:gd name="connsiteY7-852" fmla="*/ 1486600 h 1985875"/>
              <a:gd name="connsiteX8-853" fmla="*/ 1037816 w 1946874"/>
              <a:gd name="connsiteY8-854" fmla="*/ 1161232 h 1985875"/>
              <a:gd name="connsiteX9-855" fmla="*/ 1088304 w 1946874"/>
              <a:gd name="connsiteY9-856" fmla="*/ 757325 h 1985875"/>
              <a:gd name="connsiteX10-857" fmla="*/ 920009 w 1946874"/>
              <a:gd name="connsiteY10-858" fmla="*/ 611470 h 1985875"/>
              <a:gd name="connsiteX11-859" fmla="*/ 729276 w 1946874"/>
              <a:gd name="connsiteY11-860" fmla="*/ 751715 h 1985875"/>
              <a:gd name="connsiteX12-861" fmla="*/ 740495 w 1946874"/>
              <a:gd name="connsiteY12-862" fmla="*/ 1161232 h 1985875"/>
              <a:gd name="connsiteX13-863" fmla="*/ 785374 w 1946874"/>
              <a:gd name="connsiteY13-864" fmla="*/ 1509040 h 1985875"/>
              <a:gd name="connsiteX14-865" fmla="*/ 0 w 1946874"/>
              <a:gd name="connsiteY14-866" fmla="*/ 1985875 h 1985875"/>
              <a:gd name="connsiteX15-867" fmla="*/ 437565 w 1946874"/>
              <a:gd name="connsiteY15-868" fmla="*/ 387077 h 1985875"/>
              <a:gd name="connsiteX16-869" fmla="*/ 650738 w 1946874"/>
              <a:gd name="connsiteY16-870" fmla="*/ 611470 h 1985875"/>
              <a:gd name="connsiteX17-871" fmla="*/ 813423 w 1946874"/>
              <a:gd name="connsiteY17-872" fmla="*/ 499274 h 1985875"/>
              <a:gd name="connsiteX18-873" fmla="*/ 790984 w 1946874"/>
              <a:gd name="connsiteY18-874" fmla="*/ 0 h 1985875"/>
              <a:gd name="connsiteX0-875" fmla="*/ 790984 w 1946874"/>
              <a:gd name="connsiteY0-876" fmla="*/ 0 h 1985875"/>
              <a:gd name="connsiteX1-877" fmla="*/ 790984 w 1946874"/>
              <a:gd name="connsiteY1-878" fmla="*/ 0 h 1985875"/>
              <a:gd name="connsiteX2-879" fmla="*/ 1026596 w 1946874"/>
              <a:gd name="connsiteY2-880" fmla="*/ 5610 h 1985875"/>
              <a:gd name="connsiteX3-881" fmla="*/ 1020986 w 1946874"/>
              <a:gd name="connsiteY3-882" fmla="*/ 493664 h 1985875"/>
              <a:gd name="connsiteX4-883" fmla="*/ 1155622 w 1946874"/>
              <a:gd name="connsiteY4-884" fmla="*/ 572201 h 1985875"/>
              <a:gd name="connsiteX5-885" fmla="*/ 1351965 w 1946874"/>
              <a:gd name="connsiteY5-886" fmla="*/ 375858 h 1985875"/>
              <a:gd name="connsiteX6-887" fmla="*/ 1901727 w 1946874"/>
              <a:gd name="connsiteY6-888" fmla="*/ 1924167 h 1985875"/>
              <a:gd name="connsiteX7-889" fmla="*/ 1054644 w 1946874"/>
              <a:gd name="connsiteY7-890" fmla="*/ 1486600 h 1985875"/>
              <a:gd name="connsiteX8-891" fmla="*/ 1037816 w 1946874"/>
              <a:gd name="connsiteY8-892" fmla="*/ 1161232 h 1985875"/>
              <a:gd name="connsiteX9-893" fmla="*/ 1088304 w 1946874"/>
              <a:gd name="connsiteY9-894" fmla="*/ 757325 h 1985875"/>
              <a:gd name="connsiteX10-895" fmla="*/ 920009 w 1946874"/>
              <a:gd name="connsiteY10-896" fmla="*/ 611470 h 1985875"/>
              <a:gd name="connsiteX11-897" fmla="*/ 729276 w 1946874"/>
              <a:gd name="connsiteY11-898" fmla="*/ 751715 h 1985875"/>
              <a:gd name="connsiteX12-899" fmla="*/ 740495 w 1946874"/>
              <a:gd name="connsiteY12-900" fmla="*/ 1161232 h 1985875"/>
              <a:gd name="connsiteX13-901" fmla="*/ 785374 w 1946874"/>
              <a:gd name="connsiteY13-902" fmla="*/ 1509040 h 1985875"/>
              <a:gd name="connsiteX14-903" fmla="*/ 0 w 1946874"/>
              <a:gd name="connsiteY14-904" fmla="*/ 1985875 h 1985875"/>
              <a:gd name="connsiteX15-905" fmla="*/ 437565 w 1946874"/>
              <a:gd name="connsiteY15-906" fmla="*/ 387077 h 1985875"/>
              <a:gd name="connsiteX16-907" fmla="*/ 650738 w 1946874"/>
              <a:gd name="connsiteY16-908" fmla="*/ 611470 h 1985875"/>
              <a:gd name="connsiteX17-909" fmla="*/ 813423 w 1946874"/>
              <a:gd name="connsiteY17-910" fmla="*/ 499274 h 1985875"/>
              <a:gd name="connsiteX18-911" fmla="*/ 790984 w 1946874"/>
              <a:gd name="connsiteY18-912" fmla="*/ 0 h 1985875"/>
              <a:gd name="connsiteX0-913" fmla="*/ 790984 w 1946874"/>
              <a:gd name="connsiteY0-914" fmla="*/ 0 h 1985875"/>
              <a:gd name="connsiteX1-915" fmla="*/ 790984 w 1946874"/>
              <a:gd name="connsiteY1-916" fmla="*/ 0 h 1985875"/>
              <a:gd name="connsiteX2-917" fmla="*/ 1026596 w 1946874"/>
              <a:gd name="connsiteY2-918" fmla="*/ 5610 h 1985875"/>
              <a:gd name="connsiteX3-919" fmla="*/ 1020986 w 1946874"/>
              <a:gd name="connsiteY3-920" fmla="*/ 493664 h 1985875"/>
              <a:gd name="connsiteX4-921" fmla="*/ 1155622 w 1946874"/>
              <a:gd name="connsiteY4-922" fmla="*/ 572201 h 1985875"/>
              <a:gd name="connsiteX5-923" fmla="*/ 1351965 w 1946874"/>
              <a:gd name="connsiteY5-924" fmla="*/ 375858 h 1985875"/>
              <a:gd name="connsiteX6-925" fmla="*/ 1901727 w 1946874"/>
              <a:gd name="connsiteY6-926" fmla="*/ 1924167 h 1985875"/>
              <a:gd name="connsiteX7-927" fmla="*/ 1054644 w 1946874"/>
              <a:gd name="connsiteY7-928" fmla="*/ 1486600 h 1985875"/>
              <a:gd name="connsiteX8-929" fmla="*/ 1037816 w 1946874"/>
              <a:gd name="connsiteY8-930" fmla="*/ 1144403 h 1985875"/>
              <a:gd name="connsiteX9-931" fmla="*/ 1088304 w 1946874"/>
              <a:gd name="connsiteY9-932" fmla="*/ 757325 h 1985875"/>
              <a:gd name="connsiteX10-933" fmla="*/ 920009 w 1946874"/>
              <a:gd name="connsiteY10-934" fmla="*/ 611470 h 1985875"/>
              <a:gd name="connsiteX11-935" fmla="*/ 729276 w 1946874"/>
              <a:gd name="connsiteY11-936" fmla="*/ 751715 h 1985875"/>
              <a:gd name="connsiteX12-937" fmla="*/ 740495 w 1946874"/>
              <a:gd name="connsiteY12-938" fmla="*/ 1161232 h 1985875"/>
              <a:gd name="connsiteX13-939" fmla="*/ 785374 w 1946874"/>
              <a:gd name="connsiteY13-940" fmla="*/ 1509040 h 1985875"/>
              <a:gd name="connsiteX14-941" fmla="*/ 0 w 1946874"/>
              <a:gd name="connsiteY14-942" fmla="*/ 1985875 h 1985875"/>
              <a:gd name="connsiteX15-943" fmla="*/ 437565 w 1946874"/>
              <a:gd name="connsiteY15-944" fmla="*/ 387077 h 1985875"/>
              <a:gd name="connsiteX16-945" fmla="*/ 650738 w 1946874"/>
              <a:gd name="connsiteY16-946" fmla="*/ 611470 h 1985875"/>
              <a:gd name="connsiteX17-947" fmla="*/ 813423 w 1946874"/>
              <a:gd name="connsiteY17-948" fmla="*/ 499274 h 1985875"/>
              <a:gd name="connsiteX18-949" fmla="*/ 790984 w 1946874"/>
              <a:gd name="connsiteY18-950" fmla="*/ 0 h 1985875"/>
              <a:gd name="connsiteX0-951" fmla="*/ 790984 w 1946874"/>
              <a:gd name="connsiteY0-952" fmla="*/ 0 h 1985875"/>
              <a:gd name="connsiteX1-953" fmla="*/ 790984 w 1946874"/>
              <a:gd name="connsiteY1-954" fmla="*/ 0 h 1985875"/>
              <a:gd name="connsiteX2-955" fmla="*/ 1026596 w 1946874"/>
              <a:gd name="connsiteY2-956" fmla="*/ 5610 h 1985875"/>
              <a:gd name="connsiteX3-957" fmla="*/ 1020986 w 1946874"/>
              <a:gd name="connsiteY3-958" fmla="*/ 493664 h 1985875"/>
              <a:gd name="connsiteX4-959" fmla="*/ 1155622 w 1946874"/>
              <a:gd name="connsiteY4-960" fmla="*/ 572201 h 1985875"/>
              <a:gd name="connsiteX5-961" fmla="*/ 1351965 w 1946874"/>
              <a:gd name="connsiteY5-962" fmla="*/ 375858 h 1985875"/>
              <a:gd name="connsiteX6-963" fmla="*/ 1901727 w 1946874"/>
              <a:gd name="connsiteY6-964" fmla="*/ 1924167 h 1985875"/>
              <a:gd name="connsiteX7-965" fmla="*/ 1054644 w 1946874"/>
              <a:gd name="connsiteY7-966" fmla="*/ 1486600 h 1985875"/>
              <a:gd name="connsiteX8-967" fmla="*/ 1037816 w 1946874"/>
              <a:gd name="connsiteY8-968" fmla="*/ 1144403 h 1985875"/>
              <a:gd name="connsiteX9-969" fmla="*/ 1088304 w 1946874"/>
              <a:gd name="connsiteY9-970" fmla="*/ 757325 h 1985875"/>
              <a:gd name="connsiteX10-971" fmla="*/ 920009 w 1946874"/>
              <a:gd name="connsiteY10-972" fmla="*/ 611470 h 1985875"/>
              <a:gd name="connsiteX11-973" fmla="*/ 729276 w 1946874"/>
              <a:gd name="connsiteY11-974" fmla="*/ 751715 h 1985875"/>
              <a:gd name="connsiteX12-975" fmla="*/ 740495 w 1946874"/>
              <a:gd name="connsiteY12-976" fmla="*/ 1161232 h 1985875"/>
              <a:gd name="connsiteX13-977" fmla="*/ 785374 w 1946874"/>
              <a:gd name="connsiteY13-978" fmla="*/ 1509040 h 1985875"/>
              <a:gd name="connsiteX14-979" fmla="*/ 0 w 1946874"/>
              <a:gd name="connsiteY14-980" fmla="*/ 1985875 h 1985875"/>
              <a:gd name="connsiteX15-981" fmla="*/ 437565 w 1946874"/>
              <a:gd name="connsiteY15-982" fmla="*/ 387077 h 1985875"/>
              <a:gd name="connsiteX16-983" fmla="*/ 650738 w 1946874"/>
              <a:gd name="connsiteY16-984" fmla="*/ 611470 h 1985875"/>
              <a:gd name="connsiteX17-985" fmla="*/ 813423 w 1946874"/>
              <a:gd name="connsiteY17-986" fmla="*/ 499274 h 1985875"/>
              <a:gd name="connsiteX18-987" fmla="*/ 790984 w 1946874"/>
              <a:gd name="connsiteY18-988" fmla="*/ 0 h 1985875"/>
              <a:gd name="connsiteX0-989" fmla="*/ 790984 w 1946874"/>
              <a:gd name="connsiteY0-990" fmla="*/ 0 h 1985875"/>
              <a:gd name="connsiteX1-991" fmla="*/ 790984 w 1946874"/>
              <a:gd name="connsiteY1-992" fmla="*/ 0 h 1985875"/>
              <a:gd name="connsiteX2-993" fmla="*/ 1026596 w 1946874"/>
              <a:gd name="connsiteY2-994" fmla="*/ 5610 h 1985875"/>
              <a:gd name="connsiteX3-995" fmla="*/ 1020986 w 1946874"/>
              <a:gd name="connsiteY3-996" fmla="*/ 493664 h 1985875"/>
              <a:gd name="connsiteX4-997" fmla="*/ 1155622 w 1946874"/>
              <a:gd name="connsiteY4-998" fmla="*/ 572201 h 1985875"/>
              <a:gd name="connsiteX5-999" fmla="*/ 1351965 w 1946874"/>
              <a:gd name="connsiteY5-1000" fmla="*/ 375858 h 1985875"/>
              <a:gd name="connsiteX6-1001" fmla="*/ 1901727 w 1946874"/>
              <a:gd name="connsiteY6-1002" fmla="*/ 1924167 h 1985875"/>
              <a:gd name="connsiteX7-1003" fmla="*/ 1054644 w 1946874"/>
              <a:gd name="connsiteY7-1004" fmla="*/ 1486600 h 1985875"/>
              <a:gd name="connsiteX8-1005" fmla="*/ 1037816 w 1946874"/>
              <a:gd name="connsiteY8-1006" fmla="*/ 1144403 h 1985875"/>
              <a:gd name="connsiteX9-1007" fmla="*/ 1088304 w 1946874"/>
              <a:gd name="connsiteY9-1008" fmla="*/ 757325 h 1985875"/>
              <a:gd name="connsiteX10-1009" fmla="*/ 920009 w 1946874"/>
              <a:gd name="connsiteY10-1010" fmla="*/ 611470 h 1985875"/>
              <a:gd name="connsiteX11-1011" fmla="*/ 729276 w 1946874"/>
              <a:gd name="connsiteY11-1012" fmla="*/ 751715 h 1985875"/>
              <a:gd name="connsiteX12-1013" fmla="*/ 740495 w 1946874"/>
              <a:gd name="connsiteY12-1014" fmla="*/ 1161232 h 1985875"/>
              <a:gd name="connsiteX13-1015" fmla="*/ 785374 w 1946874"/>
              <a:gd name="connsiteY13-1016" fmla="*/ 1509040 h 1985875"/>
              <a:gd name="connsiteX14-1017" fmla="*/ 0 w 1946874"/>
              <a:gd name="connsiteY14-1018" fmla="*/ 1985875 h 1985875"/>
              <a:gd name="connsiteX15-1019" fmla="*/ 437565 w 1946874"/>
              <a:gd name="connsiteY15-1020" fmla="*/ 387077 h 1985875"/>
              <a:gd name="connsiteX16-1021" fmla="*/ 650738 w 1946874"/>
              <a:gd name="connsiteY16-1022" fmla="*/ 611470 h 1985875"/>
              <a:gd name="connsiteX17-1023" fmla="*/ 813423 w 1946874"/>
              <a:gd name="connsiteY17-1024" fmla="*/ 499274 h 1985875"/>
              <a:gd name="connsiteX18-1025" fmla="*/ 790984 w 1946874"/>
              <a:gd name="connsiteY18-1026" fmla="*/ 0 h 1985875"/>
              <a:gd name="connsiteX0-1027" fmla="*/ 790984 w 1946874"/>
              <a:gd name="connsiteY0-1028" fmla="*/ 0 h 1985875"/>
              <a:gd name="connsiteX1-1029" fmla="*/ 790984 w 1946874"/>
              <a:gd name="connsiteY1-1030" fmla="*/ 0 h 1985875"/>
              <a:gd name="connsiteX2-1031" fmla="*/ 1026596 w 1946874"/>
              <a:gd name="connsiteY2-1032" fmla="*/ 5610 h 1985875"/>
              <a:gd name="connsiteX3-1033" fmla="*/ 1020986 w 1946874"/>
              <a:gd name="connsiteY3-1034" fmla="*/ 493664 h 1985875"/>
              <a:gd name="connsiteX4-1035" fmla="*/ 1155622 w 1946874"/>
              <a:gd name="connsiteY4-1036" fmla="*/ 572201 h 1985875"/>
              <a:gd name="connsiteX5-1037" fmla="*/ 1351965 w 1946874"/>
              <a:gd name="connsiteY5-1038" fmla="*/ 375858 h 1985875"/>
              <a:gd name="connsiteX6-1039" fmla="*/ 1901727 w 1946874"/>
              <a:gd name="connsiteY6-1040" fmla="*/ 1924167 h 1985875"/>
              <a:gd name="connsiteX7-1041" fmla="*/ 1054644 w 1946874"/>
              <a:gd name="connsiteY7-1042" fmla="*/ 1486600 h 1985875"/>
              <a:gd name="connsiteX8-1043" fmla="*/ 1037816 w 1946874"/>
              <a:gd name="connsiteY8-1044" fmla="*/ 1144403 h 1985875"/>
              <a:gd name="connsiteX9-1045" fmla="*/ 1088304 w 1946874"/>
              <a:gd name="connsiteY9-1046" fmla="*/ 757325 h 1985875"/>
              <a:gd name="connsiteX10-1047" fmla="*/ 920009 w 1946874"/>
              <a:gd name="connsiteY10-1048" fmla="*/ 611470 h 1985875"/>
              <a:gd name="connsiteX11-1049" fmla="*/ 729276 w 1946874"/>
              <a:gd name="connsiteY11-1050" fmla="*/ 751715 h 1985875"/>
              <a:gd name="connsiteX12-1051" fmla="*/ 740495 w 1946874"/>
              <a:gd name="connsiteY12-1052" fmla="*/ 1161232 h 1985875"/>
              <a:gd name="connsiteX13-1053" fmla="*/ 785374 w 1946874"/>
              <a:gd name="connsiteY13-1054" fmla="*/ 1509040 h 1985875"/>
              <a:gd name="connsiteX14-1055" fmla="*/ 0 w 1946874"/>
              <a:gd name="connsiteY14-1056" fmla="*/ 1985875 h 1985875"/>
              <a:gd name="connsiteX15-1057" fmla="*/ 420736 w 1946874"/>
              <a:gd name="connsiteY15-1058" fmla="*/ 375858 h 1985875"/>
              <a:gd name="connsiteX16-1059" fmla="*/ 650738 w 1946874"/>
              <a:gd name="connsiteY16-1060" fmla="*/ 611470 h 1985875"/>
              <a:gd name="connsiteX17-1061" fmla="*/ 813423 w 1946874"/>
              <a:gd name="connsiteY17-1062" fmla="*/ 499274 h 1985875"/>
              <a:gd name="connsiteX18-1063" fmla="*/ 790984 w 1946874"/>
              <a:gd name="connsiteY18-1064" fmla="*/ 0 h 1985875"/>
              <a:gd name="connsiteX0-1065" fmla="*/ 790984 w 1946874"/>
              <a:gd name="connsiteY0-1066" fmla="*/ 0 h 1985875"/>
              <a:gd name="connsiteX1-1067" fmla="*/ 790984 w 1946874"/>
              <a:gd name="connsiteY1-1068" fmla="*/ 0 h 1985875"/>
              <a:gd name="connsiteX2-1069" fmla="*/ 1026596 w 1946874"/>
              <a:gd name="connsiteY2-1070" fmla="*/ 5610 h 1985875"/>
              <a:gd name="connsiteX3-1071" fmla="*/ 1020986 w 1946874"/>
              <a:gd name="connsiteY3-1072" fmla="*/ 493664 h 1985875"/>
              <a:gd name="connsiteX4-1073" fmla="*/ 1155622 w 1946874"/>
              <a:gd name="connsiteY4-1074" fmla="*/ 572201 h 1985875"/>
              <a:gd name="connsiteX5-1075" fmla="*/ 1351965 w 1946874"/>
              <a:gd name="connsiteY5-1076" fmla="*/ 375858 h 1985875"/>
              <a:gd name="connsiteX6-1077" fmla="*/ 1901727 w 1946874"/>
              <a:gd name="connsiteY6-1078" fmla="*/ 1924167 h 1985875"/>
              <a:gd name="connsiteX7-1079" fmla="*/ 1054644 w 1946874"/>
              <a:gd name="connsiteY7-1080" fmla="*/ 1486600 h 1985875"/>
              <a:gd name="connsiteX8-1081" fmla="*/ 1037816 w 1946874"/>
              <a:gd name="connsiteY8-1082" fmla="*/ 1144403 h 1985875"/>
              <a:gd name="connsiteX9-1083" fmla="*/ 1088304 w 1946874"/>
              <a:gd name="connsiteY9-1084" fmla="*/ 757325 h 1985875"/>
              <a:gd name="connsiteX10-1085" fmla="*/ 920009 w 1946874"/>
              <a:gd name="connsiteY10-1086" fmla="*/ 611470 h 1985875"/>
              <a:gd name="connsiteX11-1087" fmla="*/ 729276 w 1946874"/>
              <a:gd name="connsiteY11-1088" fmla="*/ 751715 h 1985875"/>
              <a:gd name="connsiteX12-1089" fmla="*/ 740495 w 1946874"/>
              <a:gd name="connsiteY12-1090" fmla="*/ 1161232 h 1985875"/>
              <a:gd name="connsiteX13-1091" fmla="*/ 785374 w 1946874"/>
              <a:gd name="connsiteY13-1092" fmla="*/ 1509040 h 1985875"/>
              <a:gd name="connsiteX14-1093" fmla="*/ 0 w 1946874"/>
              <a:gd name="connsiteY14-1094" fmla="*/ 1985875 h 1985875"/>
              <a:gd name="connsiteX15-1095" fmla="*/ 420736 w 1946874"/>
              <a:gd name="connsiteY15-1096" fmla="*/ 375858 h 1985875"/>
              <a:gd name="connsiteX16-1097" fmla="*/ 650738 w 1946874"/>
              <a:gd name="connsiteY16-1098" fmla="*/ 611470 h 1985875"/>
              <a:gd name="connsiteX17-1099" fmla="*/ 813423 w 1946874"/>
              <a:gd name="connsiteY17-1100" fmla="*/ 499274 h 1985875"/>
              <a:gd name="connsiteX18-1101" fmla="*/ 790984 w 1946874"/>
              <a:gd name="connsiteY18-1102" fmla="*/ 0 h 1985875"/>
              <a:gd name="connsiteX0-1103" fmla="*/ 858302 w 2014192"/>
              <a:gd name="connsiteY0-1104" fmla="*/ 0 h 1958316"/>
              <a:gd name="connsiteX1-1105" fmla="*/ 858302 w 2014192"/>
              <a:gd name="connsiteY1-1106" fmla="*/ 0 h 1958316"/>
              <a:gd name="connsiteX2-1107" fmla="*/ 1093914 w 2014192"/>
              <a:gd name="connsiteY2-1108" fmla="*/ 5610 h 1958316"/>
              <a:gd name="connsiteX3-1109" fmla="*/ 1088304 w 2014192"/>
              <a:gd name="connsiteY3-1110" fmla="*/ 493664 h 1958316"/>
              <a:gd name="connsiteX4-1111" fmla="*/ 1222940 w 2014192"/>
              <a:gd name="connsiteY4-1112" fmla="*/ 572201 h 1958316"/>
              <a:gd name="connsiteX5-1113" fmla="*/ 1419283 w 2014192"/>
              <a:gd name="connsiteY5-1114" fmla="*/ 375858 h 1958316"/>
              <a:gd name="connsiteX6-1115" fmla="*/ 1969045 w 2014192"/>
              <a:gd name="connsiteY6-1116" fmla="*/ 1924167 h 1958316"/>
              <a:gd name="connsiteX7-1117" fmla="*/ 1121962 w 2014192"/>
              <a:gd name="connsiteY7-1118" fmla="*/ 1486600 h 1958316"/>
              <a:gd name="connsiteX8-1119" fmla="*/ 1105134 w 2014192"/>
              <a:gd name="connsiteY8-1120" fmla="*/ 1144403 h 1958316"/>
              <a:gd name="connsiteX9-1121" fmla="*/ 1155622 w 2014192"/>
              <a:gd name="connsiteY9-1122" fmla="*/ 757325 h 1958316"/>
              <a:gd name="connsiteX10-1123" fmla="*/ 987327 w 2014192"/>
              <a:gd name="connsiteY10-1124" fmla="*/ 611470 h 1958316"/>
              <a:gd name="connsiteX11-1125" fmla="*/ 796594 w 2014192"/>
              <a:gd name="connsiteY11-1126" fmla="*/ 751715 h 1958316"/>
              <a:gd name="connsiteX12-1127" fmla="*/ 807813 w 2014192"/>
              <a:gd name="connsiteY12-1128" fmla="*/ 1161232 h 1958316"/>
              <a:gd name="connsiteX13-1129" fmla="*/ 852692 w 2014192"/>
              <a:gd name="connsiteY13-1130" fmla="*/ 1509040 h 1958316"/>
              <a:gd name="connsiteX14-1131" fmla="*/ 0 w 2014192"/>
              <a:gd name="connsiteY14-1132" fmla="*/ 1952216 h 1958316"/>
              <a:gd name="connsiteX15-1133" fmla="*/ 488054 w 2014192"/>
              <a:gd name="connsiteY15-1134" fmla="*/ 375858 h 1958316"/>
              <a:gd name="connsiteX16-1135" fmla="*/ 718056 w 2014192"/>
              <a:gd name="connsiteY16-1136" fmla="*/ 611470 h 1958316"/>
              <a:gd name="connsiteX17-1137" fmla="*/ 880741 w 2014192"/>
              <a:gd name="connsiteY17-1138" fmla="*/ 499274 h 1958316"/>
              <a:gd name="connsiteX18-1139" fmla="*/ 858302 w 2014192"/>
              <a:gd name="connsiteY18-1140" fmla="*/ 0 h 1958316"/>
              <a:gd name="connsiteX0-1141" fmla="*/ 947503 w 2103393"/>
              <a:gd name="connsiteY0-1142" fmla="*/ 0 h 1958316"/>
              <a:gd name="connsiteX1-1143" fmla="*/ 947503 w 2103393"/>
              <a:gd name="connsiteY1-1144" fmla="*/ 0 h 1958316"/>
              <a:gd name="connsiteX2-1145" fmla="*/ 1183115 w 2103393"/>
              <a:gd name="connsiteY2-1146" fmla="*/ 5610 h 1958316"/>
              <a:gd name="connsiteX3-1147" fmla="*/ 1177505 w 2103393"/>
              <a:gd name="connsiteY3-1148" fmla="*/ 493664 h 1958316"/>
              <a:gd name="connsiteX4-1149" fmla="*/ 1312141 w 2103393"/>
              <a:gd name="connsiteY4-1150" fmla="*/ 572201 h 1958316"/>
              <a:gd name="connsiteX5-1151" fmla="*/ 1508484 w 2103393"/>
              <a:gd name="connsiteY5-1152" fmla="*/ 375858 h 1958316"/>
              <a:gd name="connsiteX6-1153" fmla="*/ 2058246 w 2103393"/>
              <a:gd name="connsiteY6-1154" fmla="*/ 1924167 h 1958316"/>
              <a:gd name="connsiteX7-1155" fmla="*/ 1211163 w 2103393"/>
              <a:gd name="connsiteY7-1156" fmla="*/ 1486600 h 1958316"/>
              <a:gd name="connsiteX8-1157" fmla="*/ 1194335 w 2103393"/>
              <a:gd name="connsiteY8-1158" fmla="*/ 1144403 h 1958316"/>
              <a:gd name="connsiteX9-1159" fmla="*/ 1244823 w 2103393"/>
              <a:gd name="connsiteY9-1160" fmla="*/ 757325 h 1958316"/>
              <a:gd name="connsiteX10-1161" fmla="*/ 1076528 w 2103393"/>
              <a:gd name="connsiteY10-1162" fmla="*/ 611470 h 1958316"/>
              <a:gd name="connsiteX11-1163" fmla="*/ 885795 w 2103393"/>
              <a:gd name="connsiteY11-1164" fmla="*/ 751715 h 1958316"/>
              <a:gd name="connsiteX12-1165" fmla="*/ 897014 w 2103393"/>
              <a:gd name="connsiteY12-1166" fmla="*/ 1161232 h 1958316"/>
              <a:gd name="connsiteX13-1167" fmla="*/ 941893 w 2103393"/>
              <a:gd name="connsiteY13-1168" fmla="*/ 1509040 h 1958316"/>
              <a:gd name="connsiteX14-1169" fmla="*/ 89201 w 2103393"/>
              <a:gd name="connsiteY14-1170" fmla="*/ 1952216 h 1958316"/>
              <a:gd name="connsiteX15-1171" fmla="*/ 577255 w 2103393"/>
              <a:gd name="connsiteY15-1172" fmla="*/ 375858 h 1958316"/>
              <a:gd name="connsiteX16-1173" fmla="*/ 807257 w 2103393"/>
              <a:gd name="connsiteY16-1174" fmla="*/ 611470 h 1958316"/>
              <a:gd name="connsiteX17-1175" fmla="*/ 969942 w 2103393"/>
              <a:gd name="connsiteY17-1176" fmla="*/ 499274 h 1958316"/>
              <a:gd name="connsiteX18-1177" fmla="*/ 947503 w 2103393"/>
              <a:gd name="connsiteY18-1178" fmla="*/ 0 h 1958316"/>
              <a:gd name="connsiteX0-1179" fmla="*/ 947503 w 2103393"/>
              <a:gd name="connsiteY0-1180" fmla="*/ 0 h 1958316"/>
              <a:gd name="connsiteX1-1181" fmla="*/ 947503 w 2103393"/>
              <a:gd name="connsiteY1-1182" fmla="*/ 0 h 1958316"/>
              <a:gd name="connsiteX2-1183" fmla="*/ 1183115 w 2103393"/>
              <a:gd name="connsiteY2-1184" fmla="*/ 5610 h 1958316"/>
              <a:gd name="connsiteX3-1185" fmla="*/ 1177505 w 2103393"/>
              <a:gd name="connsiteY3-1186" fmla="*/ 493664 h 1958316"/>
              <a:gd name="connsiteX4-1187" fmla="*/ 1312141 w 2103393"/>
              <a:gd name="connsiteY4-1188" fmla="*/ 572201 h 1958316"/>
              <a:gd name="connsiteX5-1189" fmla="*/ 1508484 w 2103393"/>
              <a:gd name="connsiteY5-1190" fmla="*/ 375858 h 1958316"/>
              <a:gd name="connsiteX6-1191" fmla="*/ 2058246 w 2103393"/>
              <a:gd name="connsiteY6-1192" fmla="*/ 1924167 h 1958316"/>
              <a:gd name="connsiteX7-1193" fmla="*/ 1211163 w 2103393"/>
              <a:gd name="connsiteY7-1194" fmla="*/ 1486600 h 1958316"/>
              <a:gd name="connsiteX8-1195" fmla="*/ 1194335 w 2103393"/>
              <a:gd name="connsiteY8-1196" fmla="*/ 1144403 h 1958316"/>
              <a:gd name="connsiteX9-1197" fmla="*/ 1244823 w 2103393"/>
              <a:gd name="connsiteY9-1198" fmla="*/ 757325 h 1958316"/>
              <a:gd name="connsiteX10-1199" fmla="*/ 1076528 w 2103393"/>
              <a:gd name="connsiteY10-1200" fmla="*/ 611470 h 1958316"/>
              <a:gd name="connsiteX11-1201" fmla="*/ 885795 w 2103393"/>
              <a:gd name="connsiteY11-1202" fmla="*/ 751715 h 1958316"/>
              <a:gd name="connsiteX12-1203" fmla="*/ 897014 w 2103393"/>
              <a:gd name="connsiteY12-1204" fmla="*/ 1161232 h 1958316"/>
              <a:gd name="connsiteX13-1205" fmla="*/ 941893 w 2103393"/>
              <a:gd name="connsiteY13-1206" fmla="*/ 1509040 h 1958316"/>
              <a:gd name="connsiteX14-1207" fmla="*/ 89201 w 2103393"/>
              <a:gd name="connsiteY14-1208" fmla="*/ 1952216 h 1958316"/>
              <a:gd name="connsiteX15-1209" fmla="*/ 577255 w 2103393"/>
              <a:gd name="connsiteY15-1210" fmla="*/ 375858 h 1958316"/>
              <a:gd name="connsiteX16-1211" fmla="*/ 807257 w 2103393"/>
              <a:gd name="connsiteY16-1212" fmla="*/ 611470 h 1958316"/>
              <a:gd name="connsiteX17-1213" fmla="*/ 969942 w 2103393"/>
              <a:gd name="connsiteY17-1214" fmla="*/ 499274 h 1958316"/>
              <a:gd name="connsiteX18-1215" fmla="*/ 947503 w 2103393"/>
              <a:gd name="connsiteY18-1216" fmla="*/ 0 h 1958316"/>
              <a:gd name="connsiteX0-1217" fmla="*/ 947503 w 2103393"/>
              <a:gd name="connsiteY0-1218" fmla="*/ 0 h 1958316"/>
              <a:gd name="connsiteX1-1219" fmla="*/ 947503 w 2103393"/>
              <a:gd name="connsiteY1-1220" fmla="*/ 0 h 1958316"/>
              <a:gd name="connsiteX2-1221" fmla="*/ 1183115 w 2103393"/>
              <a:gd name="connsiteY2-1222" fmla="*/ 5610 h 1958316"/>
              <a:gd name="connsiteX3-1223" fmla="*/ 1177505 w 2103393"/>
              <a:gd name="connsiteY3-1224" fmla="*/ 493664 h 1958316"/>
              <a:gd name="connsiteX4-1225" fmla="*/ 1312141 w 2103393"/>
              <a:gd name="connsiteY4-1226" fmla="*/ 572201 h 1958316"/>
              <a:gd name="connsiteX5-1227" fmla="*/ 1508484 w 2103393"/>
              <a:gd name="connsiteY5-1228" fmla="*/ 375858 h 1958316"/>
              <a:gd name="connsiteX6-1229" fmla="*/ 2058246 w 2103393"/>
              <a:gd name="connsiteY6-1230" fmla="*/ 1924167 h 1958316"/>
              <a:gd name="connsiteX7-1231" fmla="*/ 1211163 w 2103393"/>
              <a:gd name="connsiteY7-1232" fmla="*/ 1486600 h 1958316"/>
              <a:gd name="connsiteX8-1233" fmla="*/ 1194335 w 2103393"/>
              <a:gd name="connsiteY8-1234" fmla="*/ 1144403 h 1958316"/>
              <a:gd name="connsiteX9-1235" fmla="*/ 1244823 w 2103393"/>
              <a:gd name="connsiteY9-1236" fmla="*/ 757325 h 1958316"/>
              <a:gd name="connsiteX10-1237" fmla="*/ 1076528 w 2103393"/>
              <a:gd name="connsiteY10-1238" fmla="*/ 611470 h 1958316"/>
              <a:gd name="connsiteX11-1239" fmla="*/ 885795 w 2103393"/>
              <a:gd name="connsiteY11-1240" fmla="*/ 751715 h 1958316"/>
              <a:gd name="connsiteX12-1241" fmla="*/ 897014 w 2103393"/>
              <a:gd name="connsiteY12-1242" fmla="*/ 1161232 h 1958316"/>
              <a:gd name="connsiteX13-1243" fmla="*/ 930674 w 2103393"/>
              <a:gd name="connsiteY13-1244" fmla="*/ 1480991 h 1958316"/>
              <a:gd name="connsiteX14-1245" fmla="*/ 89201 w 2103393"/>
              <a:gd name="connsiteY14-1246" fmla="*/ 1952216 h 1958316"/>
              <a:gd name="connsiteX15-1247" fmla="*/ 577255 w 2103393"/>
              <a:gd name="connsiteY15-1248" fmla="*/ 375858 h 1958316"/>
              <a:gd name="connsiteX16-1249" fmla="*/ 807257 w 2103393"/>
              <a:gd name="connsiteY16-1250" fmla="*/ 611470 h 1958316"/>
              <a:gd name="connsiteX17-1251" fmla="*/ 969942 w 2103393"/>
              <a:gd name="connsiteY17-1252" fmla="*/ 499274 h 1958316"/>
              <a:gd name="connsiteX18-1253" fmla="*/ 947503 w 2103393"/>
              <a:gd name="connsiteY18-1254" fmla="*/ 0 h 1958316"/>
              <a:gd name="connsiteX0-1255" fmla="*/ 947503 w 2103393"/>
              <a:gd name="connsiteY0-1256" fmla="*/ 0 h 1958316"/>
              <a:gd name="connsiteX1-1257" fmla="*/ 947503 w 2103393"/>
              <a:gd name="connsiteY1-1258" fmla="*/ 0 h 1958316"/>
              <a:gd name="connsiteX2-1259" fmla="*/ 1183115 w 2103393"/>
              <a:gd name="connsiteY2-1260" fmla="*/ 5610 h 1958316"/>
              <a:gd name="connsiteX3-1261" fmla="*/ 1177505 w 2103393"/>
              <a:gd name="connsiteY3-1262" fmla="*/ 493664 h 1958316"/>
              <a:gd name="connsiteX4-1263" fmla="*/ 1312141 w 2103393"/>
              <a:gd name="connsiteY4-1264" fmla="*/ 572201 h 1958316"/>
              <a:gd name="connsiteX5-1265" fmla="*/ 1508484 w 2103393"/>
              <a:gd name="connsiteY5-1266" fmla="*/ 375858 h 1958316"/>
              <a:gd name="connsiteX6-1267" fmla="*/ 2058246 w 2103393"/>
              <a:gd name="connsiteY6-1268" fmla="*/ 1924167 h 1958316"/>
              <a:gd name="connsiteX7-1269" fmla="*/ 1211163 w 2103393"/>
              <a:gd name="connsiteY7-1270" fmla="*/ 1486600 h 1958316"/>
              <a:gd name="connsiteX8-1271" fmla="*/ 1194335 w 2103393"/>
              <a:gd name="connsiteY8-1272" fmla="*/ 1144403 h 1958316"/>
              <a:gd name="connsiteX9-1273" fmla="*/ 1244823 w 2103393"/>
              <a:gd name="connsiteY9-1274" fmla="*/ 757325 h 1958316"/>
              <a:gd name="connsiteX10-1275" fmla="*/ 1076528 w 2103393"/>
              <a:gd name="connsiteY10-1276" fmla="*/ 611470 h 1958316"/>
              <a:gd name="connsiteX11-1277" fmla="*/ 885795 w 2103393"/>
              <a:gd name="connsiteY11-1278" fmla="*/ 751715 h 1958316"/>
              <a:gd name="connsiteX12-1279" fmla="*/ 897014 w 2103393"/>
              <a:gd name="connsiteY12-1280" fmla="*/ 1161232 h 1958316"/>
              <a:gd name="connsiteX13-1281" fmla="*/ 930674 w 2103393"/>
              <a:gd name="connsiteY13-1282" fmla="*/ 1480991 h 1958316"/>
              <a:gd name="connsiteX14-1283" fmla="*/ 89201 w 2103393"/>
              <a:gd name="connsiteY14-1284" fmla="*/ 1952216 h 1958316"/>
              <a:gd name="connsiteX15-1285" fmla="*/ 577255 w 2103393"/>
              <a:gd name="connsiteY15-1286" fmla="*/ 375858 h 1958316"/>
              <a:gd name="connsiteX16-1287" fmla="*/ 807257 w 2103393"/>
              <a:gd name="connsiteY16-1288" fmla="*/ 611470 h 1958316"/>
              <a:gd name="connsiteX17-1289" fmla="*/ 969942 w 2103393"/>
              <a:gd name="connsiteY17-1290" fmla="*/ 499274 h 1958316"/>
              <a:gd name="connsiteX18-1291" fmla="*/ 947503 w 2103393"/>
              <a:gd name="connsiteY18-1292" fmla="*/ 0 h 1958316"/>
              <a:gd name="connsiteX0-1293" fmla="*/ 947503 w 2103393"/>
              <a:gd name="connsiteY0-1294" fmla="*/ 0 h 1958316"/>
              <a:gd name="connsiteX1-1295" fmla="*/ 947503 w 2103393"/>
              <a:gd name="connsiteY1-1296" fmla="*/ 0 h 1958316"/>
              <a:gd name="connsiteX2-1297" fmla="*/ 1183115 w 2103393"/>
              <a:gd name="connsiteY2-1298" fmla="*/ 5610 h 1958316"/>
              <a:gd name="connsiteX3-1299" fmla="*/ 1177505 w 2103393"/>
              <a:gd name="connsiteY3-1300" fmla="*/ 493664 h 1958316"/>
              <a:gd name="connsiteX4-1301" fmla="*/ 1312141 w 2103393"/>
              <a:gd name="connsiteY4-1302" fmla="*/ 572201 h 1958316"/>
              <a:gd name="connsiteX5-1303" fmla="*/ 1508484 w 2103393"/>
              <a:gd name="connsiteY5-1304" fmla="*/ 375858 h 1958316"/>
              <a:gd name="connsiteX6-1305" fmla="*/ 2058246 w 2103393"/>
              <a:gd name="connsiteY6-1306" fmla="*/ 1924167 h 1958316"/>
              <a:gd name="connsiteX7-1307" fmla="*/ 1211163 w 2103393"/>
              <a:gd name="connsiteY7-1308" fmla="*/ 1486600 h 1958316"/>
              <a:gd name="connsiteX8-1309" fmla="*/ 1194335 w 2103393"/>
              <a:gd name="connsiteY8-1310" fmla="*/ 1144403 h 1958316"/>
              <a:gd name="connsiteX9-1311" fmla="*/ 1244823 w 2103393"/>
              <a:gd name="connsiteY9-1312" fmla="*/ 757325 h 1958316"/>
              <a:gd name="connsiteX10-1313" fmla="*/ 1076528 w 2103393"/>
              <a:gd name="connsiteY10-1314" fmla="*/ 611470 h 1958316"/>
              <a:gd name="connsiteX11-1315" fmla="*/ 885795 w 2103393"/>
              <a:gd name="connsiteY11-1316" fmla="*/ 751715 h 1958316"/>
              <a:gd name="connsiteX12-1317" fmla="*/ 897014 w 2103393"/>
              <a:gd name="connsiteY12-1318" fmla="*/ 1161232 h 1958316"/>
              <a:gd name="connsiteX13-1319" fmla="*/ 930674 w 2103393"/>
              <a:gd name="connsiteY13-1320" fmla="*/ 1480991 h 1958316"/>
              <a:gd name="connsiteX14-1321" fmla="*/ 89201 w 2103393"/>
              <a:gd name="connsiteY14-1322" fmla="*/ 1952216 h 1958316"/>
              <a:gd name="connsiteX15-1323" fmla="*/ 577255 w 2103393"/>
              <a:gd name="connsiteY15-1324" fmla="*/ 375858 h 1958316"/>
              <a:gd name="connsiteX16-1325" fmla="*/ 807257 w 2103393"/>
              <a:gd name="connsiteY16-1326" fmla="*/ 611470 h 1958316"/>
              <a:gd name="connsiteX17-1327" fmla="*/ 969942 w 2103393"/>
              <a:gd name="connsiteY17-1328" fmla="*/ 499274 h 1958316"/>
              <a:gd name="connsiteX18-1329" fmla="*/ 947503 w 2103393"/>
              <a:gd name="connsiteY18-1330" fmla="*/ 0 h 1958316"/>
              <a:gd name="connsiteX0-1331" fmla="*/ 947503 w 2103393"/>
              <a:gd name="connsiteY0-1332" fmla="*/ 0 h 1958316"/>
              <a:gd name="connsiteX1-1333" fmla="*/ 947503 w 2103393"/>
              <a:gd name="connsiteY1-1334" fmla="*/ 0 h 1958316"/>
              <a:gd name="connsiteX2-1335" fmla="*/ 1183115 w 2103393"/>
              <a:gd name="connsiteY2-1336" fmla="*/ 5610 h 1958316"/>
              <a:gd name="connsiteX3-1337" fmla="*/ 1177505 w 2103393"/>
              <a:gd name="connsiteY3-1338" fmla="*/ 493664 h 1958316"/>
              <a:gd name="connsiteX4-1339" fmla="*/ 1312141 w 2103393"/>
              <a:gd name="connsiteY4-1340" fmla="*/ 572201 h 1958316"/>
              <a:gd name="connsiteX5-1341" fmla="*/ 1508484 w 2103393"/>
              <a:gd name="connsiteY5-1342" fmla="*/ 375858 h 1958316"/>
              <a:gd name="connsiteX6-1343" fmla="*/ 2058246 w 2103393"/>
              <a:gd name="connsiteY6-1344" fmla="*/ 1924167 h 1958316"/>
              <a:gd name="connsiteX7-1345" fmla="*/ 1211163 w 2103393"/>
              <a:gd name="connsiteY7-1346" fmla="*/ 1486600 h 1958316"/>
              <a:gd name="connsiteX8-1347" fmla="*/ 1194335 w 2103393"/>
              <a:gd name="connsiteY8-1348" fmla="*/ 1144403 h 1958316"/>
              <a:gd name="connsiteX9-1349" fmla="*/ 1244823 w 2103393"/>
              <a:gd name="connsiteY9-1350" fmla="*/ 757325 h 1958316"/>
              <a:gd name="connsiteX10-1351" fmla="*/ 1076528 w 2103393"/>
              <a:gd name="connsiteY10-1352" fmla="*/ 611470 h 1958316"/>
              <a:gd name="connsiteX11-1353" fmla="*/ 885795 w 2103393"/>
              <a:gd name="connsiteY11-1354" fmla="*/ 751715 h 1958316"/>
              <a:gd name="connsiteX12-1355" fmla="*/ 897014 w 2103393"/>
              <a:gd name="connsiteY12-1356" fmla="*/ 1161232 h 1958316"/>
              <a:gd name="connsiteX13-1357" fmla="*/ 930674 w 2103393"/>
              <a:gd name="connsiteY13-1358" fmla="*/ 1480991 h 1958316"/>
              <a:gd name="connsiteX14-1359" fmla="*/ 89201 w 2103393"/>
              <a:gd name="connsiteY14-1360" fmla="*/ 1952216 h 1958316"/>
              <a:gd name="connsiteX15-1361" fmla="*/ 577255 w 2103393"/>
              <a:gd name="connsiteY15-1362" fmla="*/ 375858 h 1958316"/>
              <a:gd name="connsiteX16-1363" fmla="*/ 807257 w 2103393"/>
              <a:gd name="connsiteY16-1364" fmla="*/ 611470 h 1958316"/>
              <a:gd name="connsiteX17-1365" fmla="*/ 969942 w 2103393"/>
              <a:gd name="connsiteY17-1366" fmla="*/ 499274 h 1958316"/>
              <a:gd name="connsiteX18-1367" fmla="*/ 947503 w 2103393"/>
              <a:gd name="connsiteY18-1368" fmla="*/ 0 h 1958316"/>
              <a:gd name="connsiteX0-1369" fmla="*/ 947503 w 2103393"/>
              <a:gd name="connsiteY0-1370" fmla="*/ 0 h 1958316"/>
              <a:gd name="connsiteX1-1371" fmla="*/ 947503 w 2103393"/>
              <a:gd name="connsiteY1-1372" fmla="*/ 0 h 1958316"/>
              <a:gd name="connsiteX2-1373" fmla="*/ 1183115 w 2103393"/>
              <a:gd name="connsiteY2-1374" fmla="*/ 5610 h 1958316"/>
              <a:gd name="connsiteX3-1375" fmla="*/ 1177505 w 2103393"/>
              <a:gd name="connsiteY3-1376" fmla="*/ 493664 h 1958316"/>
              <a:gd name="connsiteX4-1377" fmla="*/ 1312141 w 2103393"/>
              <a:gd name="connsiteY4-1378" fmla="*/ 572201 h 1958316"/>
              <a:gd name="connsiteX5-1379" fmla="*/ 1508484 w 2103393"/>
              <a:gd name="connsiteY5-1380" fmla="*/ 375858 h 1958316"/>
              <a:gd name="connsiteX6-1381" fmla="*/ 2058246 w 2103393"/>
              <a:gd name="connsiteY6-1382" fmla="*/ 1924167 h 1958316"/>
              <a:gd name="connsiteX7-1383" fmla="*/ 1211163 w 2103393"/>
              <a:gd name="connsiteY7-1384" fmla="*/ 1486600 h 1958316"/>
              <a:gd name="connsiteX8-1385" fmla="*/ 1194335 w 2103393"/>
              <a:gd name="connsiteY8-1386" fmla="*/ 1144403 h 1958316"/>
              <a:gd name="connsiteX9-1387" fmla="*/ 1244823 w 2103393"/>
              <a:gd name="connsiteY9-1388" fmla="*/ 757325 h 1958316"/>
              <a:gd name="connsiteX10-1389" fmla="*/ 1076528 w 2103393"/>
              <a:gd name="connsiteY10-1390" fmla="*/ 611470 h 1958316"/>
              <a:gd name="connsiteX11-1391" fmla="*/ 885795 w 2103393"/>
              <a:gd name="connsiteY11-1392" fmla="*/ 751715 h 1958316"/>
              <a:gd name="connsiteX12-1393" fmla="*/ 897014 w 2103393"/>
              <a:gd name="connsiteY12-1394" fmla="*/ 1161232 h 1958316"/>
              <a:gd name="connsiteX13-1395" fmla="*/ 930674 w 2103393"/>
              <a:gd name="connsiteY13-1396" fmla="*/ 1480991 h 1958316"/>
              <a:gd name="connsiteX14-1397" fmla="*/ 89201 w 2103393"/>
              <a:gd name="connsiteY14-1398" fmla="*/ 1952216 h 1958316"/>
              <a:gd name="connsiteX15-1399" fmla="*/ 577255 w 2103393"/>
              <a:gd name="connsiteY15-1400" fmla="*/ 375858 h 1958316"/>
              <a:gd name="connsiteX16-1401" fmla="*/ 807257 w 2103393"/>
              <a:gd name="connsiteY16-1402" fmla="*/ 611470 h 1958316"/>
              <a:gd name="connsiteX17-1403" fmla="*/ 969942 w 2103393"/>
              <a:gd name="connsiteY17-1404" fmla="*/ 499274 h 1958316"/>
              <a:gd name="connsiteX18-1405" fmla="*/ 947503 w 2103393"/>
              <a:gd name="connsiteY18-1406" fmla="*/ 0 h 1958316"/>
              <a:gd name="connsiteX0-1407" fmla="*/ 947503 w 2103393"/>
              <a:gd name="connsiteY0-1408" fmla="*/ 0 h 1958316"/>
              <a:gd name="connsiteX1-1409" fmla="*/ 947503 w 2103393"/>
              <a:gd name="connsiteY1-1410" fmla="*/ 0 h 1958316"/>
              <a:gd name="connsiteX2-1411" fmla="*/ 1183115 w 2103393"/>
              <a:gd name="connsiteY2-1412" fmla="*/ 5610 h 1958316"/>
              <a:gd name="connsiteX3-1413" fmla="*/ 1177505 w 2103393"/>
              <a:gd name="connsiteY3-1414" fmla="*/ 493664 h 1958316"/>
              <a:gd name="connsiteX4-1415" fmla="*/ 1312141 w 2103393"/>
              <a:gd name="connsiteY4-1416" fmla="*/ 572201 h 1958316"/>
              <a:gd name="connsiteX5-1417" fmla="*/ 1508484 w 2103393"/>
              <a:gd name="connsiteY5-1418" fmla="*/ 375858 h 1958316"/>
              <a:gd name="connsiteX6-1419" fmla="*/ 2058246 w 2103393"/>
              <a:gd name="connsiteY6-1420" fmla="*/ 1924167 h 1958316"/>
              <a:gd name="connsiteX7-1421" fmla="*/ 1211163 w 2103393"/>
              <a:gd name="connsiteY7-1422" fmla="*/ 1486600 h 1958316"/>
              <a:gd name="connsiteX8-1423" fmla="*/ 1194335 w 2103393"/>
              <a:gd name="connsiteY8-1424" fmla="*/ 1144403 h 1958316"/>
              <a:gd name="connsiteX9-1425" fmla="*/ 1244823 w 2103393"/>
              <a:gd name="connsiteY9-1426" fmla="*/ 757325 h 1958316"/>
              <a:gd name="connsiteX10-1427" fmla="*/ 1076528 w 2103393"/>
              <a:gd name="connsiteY10-1428" fmla="*/ 611470 h 1958316"/>
              <a:gd name="connsiteX11-1429" fmla="*/ 885795 w 2103393"/>
              <a:gd name="connsiteY11-1430" fmla="*/ 751715 h 1958316"/>
              <a:gd name="connsiteX12-1431" fmla="*/ 897014 w 2103393"/>
              <a:gd name="connsiteY12-1432" fmla="*/ 1161232 h 1958316"/>
              <a:gd name="connsiteX13-1433" fmla="*/ 891405 w 2103393"/>
              <a:gd name="connsiteY13-1434" fmla="*/ 1509040 h 1958316"/>
              <a:gd name="connsiteX14-1435" fmla="*/ 89201 w 2103393"/>
              <a:gd name="connsiteY14-1436" fmla="*/ 1952216 h 1958316"/>
              <a:gd name="connsiteX15-1437" fmla="*/ 577255 w 2103393"/>
              <a:gd name="connsiteY15-1438" fmla="*/ 375858 h 1958316"/>
              <a:gd name="connsiteX16-1439" fmla="*/ 807257 w 2103393"/>
              <a:gd name="connsiteY16-1440" fmla="*/ 611470 h 1958316"/>
              <a:gd name="connsiteX17-1441" fmla="*/ 969942 w 2103393"/>
              <a:gd name="connsiteY17-1442" fmla="*/ 499274 h 1958316"/>
              <a:gd name="connsiteX18-1443" fmla="*/ 947503 w 2103393"/>
              <a:gd name="connsiteY18-1444" fmla="*/ 0 h 1958316"/>
              <a:gd name="connsiteX0-1445" fmla="*/ 947503 w 2103393"/>
              <a:gd name="connsiteY0-1446" fmla="*/ 0 h 1958316"/>
              <a:gd name="connsiteX1-1447" fmla="*/ 947503 w 2103393"/>
              <a:gd name="connsiteY1-1448" fmla="*/ 0 h 1958316"/>
              <a:gd name="connsiteX2-1449" fmla="*/ 1183115 w 2103393"/>
              <a:gd name="connsiteY2-1450" fmla="*/ 5610 h 1958316"/>
              <a:gd name="connsiteX3-1451" fmla="*/ 1177505 w 2103393"/>
              <a:gd name="connsiteY3-1452" fmla="*/ 493664 h 1958316"/>
              <a:gd name="connsiteX4-1453" fmla="*/ 1312141 w 2103393"/>
              <a:gd name="connsiteY4-1454" fmla="*/ 572201 h 1958316"/>
              <a:gd name="connsiteX5-1455" fmla="*/ 1508484 w 2103393"/>
              <a:gd name="connsiteY5-1456" fmla="*/ 375858 h 1958316"/>
              <a:gd name="connsiteX6-1457" fmla="*/ 2058246 w 2103393"/>
              <a:gd name="connsiteY6-1458" fmla="*/ 1924167 h 1958316"/>
              <a:gd name="connsiteX7-1459" fmla="*/ 1211163 w 2103393"/>
              <a:gd name="connsiteY7-1460" fmla="*/ 1486600 h 1958316"/>
              <a:gd name="connsiteX8-1461" fmla="*/ 1194335 w 2103393"/>
              <a:gd name="connsiteY8-1462" fmla="*/ 1144403 h 1958316"/>
              <a:gd name="connsiteX9-1463" fmla="*/ 1244823 w 2103393"/>
              <a:gd name="connsiteY9-1464" fmla="*/ 757325 h 1958316"/>
              <a:gd name="connsiteX10-1465" fmla="*/ 1076528 w 2103393"/>
              <a:gd name="connsiteY10-1466" fmla="*/ 611470 h 1958316"/>
              <a:gd name="connsiteX11-1467" fmla="*/ 885795 w 2103393"/>
              <a:gd name="connsiteY11-1468" fmla="*/ 751715 h 1958316"/>
              <a:gd name="connsiteX12-1469" fmla="*/ 897014 w 2103393"/>
              <a:gd name="connsiteY12-1470" fmla="*/ 1161232 h 1958316"/>
              <a:gd name="connsiteX13-1471" fmla="*/ 891405 w 2103393"/>
              <a:gd name="connsiteY13-1472" fmla="*/ 1509040 h 1958316"/>
              <a:gd name="connsiteX14-1473" fmla="*/ 89201 w 2103393"/>
              <a:gd name="connsiteY14-1474" fmla="*/ 1952216 h 1958316"/>
              <a:gd name="connsiteX15-1475" fmla="*/ 577255 w 2103393"/>
              <a:gd name="connsiteY15-1476" fmla="*/ 375858 h 1958316"/>
              <a:gd name="connsiteX16-1477" fmla="*/ 807257 w 2103393"/>
              <a:gd name="connsiteY16-1478" fmla="*/ 611470 h 1958316"/>
              <a:gd name="connsiteX17-1479" fmla="*/ 969942 w 2103393"/>
              <a:gd name="connsiteY17-1480" fmla="*/ 499274 h 1958316"/>
              <a:gd name="connsiteX18-1481" fmla="*/ 947503 w 2103393"/>
              <a:gd name="connsiteY18-1482" fmla="*/ 0 h 1958316"/>
              <a:gd name="connsiteX0-1483" fmla="*/ 947503 w 2103393"/>
              <a:gd name="connsiteY0-1484" fmla="*/ 0 h 1958316"/>
              <a:gd name="connsiteX1-1485" fmla="*/ 947503 w 2103393"/>
              <a:gd name="connsiteY1-1486" fmla="*/ 0 h 1958316"/>
              <a:gd name="connsiteX2-1487" fmla="*/ 1183115 w 2103393"/>
              <a:gd name="connsiteY2-1488" fmla="*/ 5610 h 1958316"/>
              <a:gd name="connsiteX3-1489" fmla="*/ 1177505 w 2103393"/>
              <a:gd name="connsiteY3-1490" fmla="*/ 493664 h 1958316"/>
              <a:gd name="connsiteX4-1491" fmla="*/ 1312141 w 2103393"/>
              <a:gd name="connsiteY4-1492" fmla="*/ 572201 h 1958316"/>
              <a:gd name="connsiteX5-1493" fmla="*/ 1508484 w 2103393"/>
              <a:gd name="connsiteY5-1494" fmla="*/ 375858 h 1958316"/>
              <a:gd name="connsiteX6-1495" fmla="*/ 2058246 w 2103393"/>
              <a:gd name="connsiteY6-1496" fmla="*/ 1924167 h 1958316"/>
              <a:gd name="connsiteX7-1497" fmla="*/ 1211163 w 2103393"/>
              <a:gd name="connsiteY7-1498" fmla="*/ 1486600 h 1958316"/>
              <a:gd name="connsiteX8-1499" fmla="*/ 1194335 w 2103393"/>
              <a:gd name="connsiteY8-1500" fmla="*/ 1144403 h 1958316"/>
              <a:gd name="connsiteX9-1501" fmla="*/ 1244823 w 2103393"/>
              <a:gd name="connsiteY9-1502" fmla="*/ 757325 h 1958316"/>
              <a:gd name="connsiteX10-1503" fmla="*/ 1076528 w 2103393"/>
              <a:gd name="connsiteY10-1504" fmla="*/ 611470 h 1958316"/>
              <a:gd name="connsiteX11-1505" fmla="*/ 885795 w 2103393"/>
              <a:gd name="connsiteY11-1506" fmla="*/ 751715 h 1958316"/>
              <a:gd name="connsiteX12-1507" fmla="*/ 897014 w 2103393"/>
              <a:gd name="connsiteY12-1508" fmla="*/ 1161232 h 1958316"/>
              <a:gd name="connsiteX13-1509" fmla="*/ 891405 w 2103393"/>
              <a:gd name="connsiteY13-1510" fmla="*/ 1509040 h 1958316"/>
              <a:gd name="connsiteX14-1511" fmla="*/ 89201 w 2103393"/>
              <a:gd name="connsiteY14-1512" fmla="*/ 1952216 h 1958316"/>
              <a:gd name="connsiteX15-1513" fmla="*/ 577255 w 2103393"/>
              <a:gd name="connsiteY15-1514" fmla="*/ 375858 h 1958316"/>
              <a:gd name="connsiteX16-1515" fmla="*/ 807257 w 2103393"/>
              <a:gd name="connsiteY16-1516" fmla="*/ 611470 h 1958316"/>
              <a:gd name="connsiteX17-1517" fmla="*/ 969942 w 2103393"/>
              <a:gd name="connsiteY17-1518" fmla="*/ 499274 h 1958316"/>
              <a:gd name="connsiteX18-1519" fmla="*/ 947503 w 2103393"/>
              <a:gd name="connsiteY18-1520" fmla="*/ 0 h 1958316"/>
              <a:gd name="connsiteX0-1521" fmla="*/ 947503 w 2103393"/>
              <a:gd name="connsiteY0-1522" fmla="*/ 0 h 1958316"/>
              <a:gd name="connsiteX1-1523" fmla="*/ 947503 w 2103393"/>
              <a:gd name="connsiteY1-1524" fmla="*/ 0 h 1958316"/>
              <a:gd name="connsiteX2-1525" fmla="*/ 1183115 w 2103393"/>
              <a:gd name="connsiteY2-1526" fmla="*/ 5610 h 1958316"/>
              <a:gd name="connsiteX3-1527" fmla="*/ 1177505 w 2103393"/>
              <a:gd name="connsiteY3-1528" fmla="*/ 493664 h 1958316"/>
              <a:gd name="connsiteX4-1529" fmla="*/ 1312141 w 2103393"/>
              <a:gd name="connsiteY4-1530" fmla="*/ 572201 h 1958316"/>
              <a:gd name="connsiteX5-1531" fmla="*/ 1508484 w 2103393"/>
              <a:gd name="connsiteY5-1532" fmla="*/ 375858 h 1958316"/>
              <a:gd name="connsiteX6-1533" fmla="*/ 2058246 w 2103393"/>
              <a:gd name="connsiteY6-1534" fmla="*/ 1924167 h 1958316"/>
              <a:gd name="connsiteX7-1535" fmla="*/ 1211163 w 2103393"/>
              <a:gd name="connsiteY7-1536" fmla="*/ 1486600 h 1958316"/>
              <a:gd name="connsiteX8-1537" fmla="*/ 1194335 w 2103393"/>
              <a:gd name="connsiteY8-1538" fmla="*/ 1144403 h 1958316"/>
              <a:gd name="connsiteX9-1539" fmla="*/ 1244823 w 2103393"/>
              <a:gd name="connsiteY9-1540" fmla="*/ 757325 h 1958316"/>
              <a:gd name="connsiteX10-1541" fmla="*/ 1076528 w 2103393"/>
              <a:gd name="connsiteY10-1542" fmla="*/ 611470 h 1958316"/>
              <a:gd name="connsiteX11-1543" fmla="*/ 885795 w 2103393"/>
              <a:gd name="connsiteY11-1544" fmla="*/ 751715 h 1958316"/>
              <a:gd name="connsiteX12-1545" fmla="*/ 897014 w 2103393"/>
              <a:gd name="connsiteY12-1546" fmla="*/ 1161232 h 1958316"/>
              <a:gd name="connsiteX13-1547" fmla="*/ 891405 w 2103393"/>
              <a:gd name="connsiteY13-1548" fmla="*/ 1509040 h 1958316"/>
              <a:gd name="connsiteX14-1549" fmla="*/ 89201 w 2103393"/>
              <a:gd name="connsiteY14-1550" fmla="*/ 1952216 h 1958316"/>
              <a:gd name="connsiteX15-1551" fmla="*/ 577255 w 2103393"/>
              <a:gd name="connsiteY15-1552" fmla="*/ 375858 h 1958316"/>
              <a:gd name="connsiteX16-1553" fmla="*/ 807257 w 2103393"/>
              <a:gd name="connsiteY16-1554" fmla="*/ 611470 h 1958316"/>
              <a:gd name="connsiteX17-1555" fmla="*/ 969942 w 2103393"/>
              <a:gd name="connsiteY17-1556" fmla="*/ 499274 h 1958316"/>
              <a:gd name="connsiteX18-1557" fmla="*/ 947503 w 2103393"/>
              <a:gd name="connsiteY18-1558" fmla="*/ 0 h 1958316"/>
              <a:gd name="connsiteX0-1559" fmla="*/ 947503 w 2103393"/>
              <a:gd name="connsiteY0-1560" fmla="*/ 0 h 1958316"/>
              <a:gd name="connsiteX1-1561" fmla="*/ 947503 w 2103393"/>
              <a:gd name="connsiteY1-1562" fmla="*/ 0 h 1958316"/>
              <a:gd name="connsiteX2-1563" fmla="*/ 1183115 w 2103393"/>
              <a:gd name="connsiteY2-1564" fmla="*/ 5610 h 1958316"/>
              <a:gd name="connsiteX3-1565" fmla="*/ 1177505 w 2103393"/>
              <a:gd name="connsiteY3-1566" fmla="*/ 493664 h 1958316"/>
              <a:gd name="connsiteX4-1567" fmla="*/ 1312141 w 2103393"/>
              <a:gd name="connsiteY4-1568" fmla="*/ 572201 h 1958316"/>
              <a:gd name="connsiteX5-1569" fmla="*/ 1508484 w 2103393"/>
              <a:gd name="connsiteY5-1570" fmla="*/ 375858 h 1958316"/>
              <a:gd name="connsiteX6-1571" fmla="*/ 2058246 w 2103393"/>
              <a:gd name="connsiteY6-1572" fmla="*/ 1924167 h 1958316"/>
              <a:gd name="connsiteX7-1573" fmla="*/ 1211163 w 2103393"/>
              <a:gd name="connsiteY7-1574" fmla="*/ 1486600 h 1958316"/>
              <a:gd name="connsiteX8-1575" fmla="*/ 1194335 w 2103393"/>
              <a:gd name="connsiteY8-1576" fmla="*/ 1144403 h 1958316"/>
              <a:gd name="connsiteX9-1577" fmla="*/ 1244823 w 2103393"/>
              <a:gd name="connsiteY9-1578" fmla="*/ 757325 h 1958316"/>
              <a:gd name="connsiteX10-1579" fmla="*/ 1076528 w 2103393"/>
              <a:gd name="connsiteY10-1580" fmla="*/ 611470 h 1958316"/>
              <a:gd name="connsiteX11-1581" fmla="*/ 885795 w 2103393"/>
              <a:gd name="connsiteY11-1582" fmla="*/ 751715 h 1958316"/>
              <a:gd name="connsiteX12-1583" fmla="*/ 897014 w 2103393"/>
              <a:gd name="connsiteY12-1584" fmla="*/ 1161232 h 1958316"/>
              <a:gd name="connsiteX13-1585" fmla="*/ 891405 w 2103393"/>
              <a:gd name="connsiteY13-1586" fmla="*/ 1509040 h 1958316"/>
              <a:gd name="connsiteX14-1587" fmla="*/ 89201 w 2103393"/>
              <a:gd name="connsiteY14-1588" fmla="*/ 1952216 h 1958316"/>
              <a:gd name="connsiteX15-1589" fmla="*/ 577255 w 2103393"/>
              <a:gd name="connsiteY15-1590" fmla="*/ 375858 h 1958316"/>
              <a:gd name="connsiteX16-1591" fmla="*/ 807257 w 2103393"/>
              <a:gd name="connsiteY16-1592" fmla="*/ 611470 h 1958316"/>
              <a:gd name="connsiteX17-1593" fmla="*/ 969942 w 2103393"/>
              <a:gd name="connsiteY17-1594" fmla="*/ 499274 h 1958316"/>
              <a:gd name="connsiteX18-1595" fmla="*/ 947503 w 2103393"/>
              <a:gd name="connsiteY18-1596" fmla="*/ 0 h 1958316"/>
              <a:gd name="connsiteX0-1597" fmla="*/ 947503 w 2103393"/>
              <a:gd name="connsiteY0-1598" fmla="*/ 0 h 1958316"/>
              <a:gd name="connsiteX1-1599" fmla="*/ 947503 w 2103393"/>
              <a:gd name="connsiteY1-1600" fmla="*/ 0 h 1958316"/>
              <a:gd name="connsiteX2-1601" fmla="*/ 1183115 w 2103393"/>
              <a:gd name="connsiteY2-1602" fmla="*/ 5610 h 1958316"/>
              <a:gd name="connsiteX3-1603" fmla="*/ 1177505 w 2103393"/>
              <a:gd name="connsiteY3-1604" fmla="*/ 493664 h 1958316"/>
              <a:gd name="connsiteX4-1605" fmla="*/ 1312141 w 2103393"/>
              <a:gd name="connsiteY4-1606" fmla="*/ 572201 h 1958316"/>
              <a:gd name="connsiteX5-1607" fmla="*/ 1508484 w 2103393"/>
              <a:gd name="connsiteY5-1608" fmla="*/ 375858 h 1958316"/>
              <a:gd name="connsiteX6-1609" fmla="*/ 2058246 w 2103393"/>
              <a:gd name="connsiteY6-1610" fmla="*/ 1924167 h 1958316"/>
              <a:gd name="connsiteX7-1611" fmla="*/ 1211163 w 2103393"/>
              <a:gd name="connsiteY7-1612" fmla="*/ 1486600 h 1958316"/>
              <a:gd name="connsiteX8-1613" fmla="*/ 1194335 w 2103393"/>
              <a:gd name="connsiteY8-1614" fmla="*/ 1144403 h 1958316"/>
              <a:gd name="connsiteX9-1615" fmla="*/ 1244823 w 2103393"/>
              <a:gd name="connsiteY9-1616" fmla="*/ 757325 h 1958316"/>
              <a:gd name="connsiteX10-1617" fmla="*/ 1076528 w 2103393"/>
              <a:gd name="connsiteY10-1618" fmla="*/ 611470 h 1958316"/>
              <a:gd name="connsiteX11-1619" fmla="*/ 885795 w 2103393"/>
              <a:gd name="connsiteY11-1620" fmla="*/ 751715 h 1958316"/>
              <a:gd name="connsiteX12-1621" fmla="*/ 897014 w 2103393"/>
              <a:gd name="connsiteY12-1622" fmla="*/ 1161232 h 1958316"/>
              <a:gd name="connsiteX13-1623" fmla="*/ 891405 w 2103393"/>
              <a:gd name="connsiteY13-1624" fmla="*/ 1509040 h 1958316"/>
              <a:gd name="connsiteX14-1625" fmla="*/ 89201 w 2103393"/>
              <a:gd name="connsiteY14-1626" fmla="*/ 1952216 h 1958316"/>
              <a:gd name="connsiteX15-1627" fmla="*/ 577255 w 2103393"/>
              <a:gd name="connsiteY15-1628" fmla="*/ 375858 h 1958316"/>
              <a:gd name="connsiteX16-1629" fmla="*/ 807257 w 2103393"/>
              <a:gd name="connsiteY16-1630" fmla="*/ 611470 h 1958316"/>
              <a:gd name="connsiteX17-1631" fmla="*/ 969942 w 2103393"/>
              <a:gd name="connsiteY17-1632" fmla="*/ 499274 h 1958316"/>
              <a:gd name="connsiteX18-1633" fmla="*/ 947503 w 2103393"/>
              <a:gd name="connsiteY18-1634" fmla="*/ 0 h 1958316"/>
              <a:gd name="connsiteX0-1635" fmla="*/ 947503 w 2103393"/>
              <a:gd name="connsiteY0-1636" fmla="*/ 0 h 1958316"/>
              <a:gd name="connsiteX1-1637" fmla="*/ 947503 w 2103393"/>
              <a:gd name="connsiteY1-1638" fmla="*/ 0 h 1958316"/>
              <a:gd name="connsiteX2-1639" fmla="*/ 1183115 w 2103393"/>
              <a:gd name="connsiteY2-1640" fmla="*/ 5610 h 1958316"/>
              <a:gd name="connsiteX3-1641" fmla="*/ 1177505 w 2103393"/>
              <a:gd name="connsiteY3-1642" fmla="*/ 493664 h 1958316"/>
              <a:gd name="connsiteX4-1643" fmla="*/ 1312141 w 2103393"/>
              <a:gd name="connsiteY4-1644" fmla="*/ 572201 h 1958316"/>
              <a:gd name="connsiteX5-1645" fmla="*/ 1508484 w 2103393"/>
              <a:gd name="connsiteY5-1646" fmla="*/ 375858 h 1958316"/>
              <a:gd name="connsiteX6-1647" fmla="*/ 2058246 w 2103393"/>
              <a:gd name="connsiteY6-1648" fmla="*/ 1924167 h 1958316"/>
              <a:gd name="connsiteX7-1649" fmla="*/ 1211163 w 2103393"/>
              <a:gd name="connsiteY7-1650" fmla="*/ 1486600 h 1958316"/>
              <a:gd name="connsiteX8-1651" fmla="*/ 1194335 w 2103393"/>
              <a:gd name="connsiteY8-1652" fmla="*/ 1144403 h 1958316"/>
              <a:gd name="connsiteX9-1653" fmla="*/ 1244823 w 2103393"/>
              <a:gd name="connsiteY9-1654" fmla="*/ 757325 h 1958316"/>
              <a:gd name="connsiteX10-1655" fmla="*/ 1076528 w 2103393"/>
              <a:gd name="connsiteY10-1656" fmla="*/ 611470 h 1958316"/>
              <a:gd name="connsiteX11-1657" fmla="*/ 885795 w 2103393"/>
              <a:gd name="connsiteY11-1658" fmla="*/ 751715 h 1958316"/>
              <a:gd name="connsiteX12-1659" fmla="*/ 897014 w 2103393"/>
              <a:gd name="connsiteY12-1660" fmla="*/ 1161232 h 1958316"/>
              <a:gd name="connsiteX13-1661" fmla="*/ 891405 w 2103393"/>
              <a:gd name="connsiteY13-1662" fmla="*/ 1509040 h 1958316"/>
              <a:gd name="connsiteX14-1663" fmla="*/ 89201 w 2103393"/>
              <a:gd name="connsiteY14-1664" fmla="*/ 1952216 h 1958316"/>
              <a:gd name="connsiteX15-1665" fmla="*/ 577255 w 2103393"/>
              <a:gd name="connsiteY15-1666" fmla="*/ 375858 h 1958316"/>
              <a:gd name="connsiteX16-1667" fmla="*/ 807257 w 2103393"/>
              <a:gd name="connsiteY16-1668" fmla="*/ 611470 h 1958316"/>
              <a:gd name="connsiteX17-1669" fmla="*/ 969942 w 2103393"/>
              <a:gd name="connsiteY17-1670" fmla="*/ 499274 h 1958316"/>
              <a:gd name="connsiteX18-1671" fmla="*/ 947503 w 2103393"/>
              <a:gd name="connsiteY18-1672" fmla="*/ 0 h 1958316"/>
              <a:gd name="connsiteX0-1673" fmla="*/ 947503 w 2103393"/>
              <a:gd name="connsiteY0-1674" fmla="*/ 0 h 1958316"/>
              <a:gd name="connsiteX1-1675" fmla="*/ 947503 w 2103393"/>
              <a:gd name="connsiteY1-1676" fmla="*/ 0 h 1958316"/>
              <a:gd name="connsiteX2-1677" fmla="*/ 1183115 w 2103393"/>
              <a:gd name="connsiteY2-1678" fmla="*/ 5610 h 1958316"/>
              <a:gd name="connsiteX3-1679" fmla="*/ 1177505 w 2103393"/>
              <a:gd name="connsiteY3-1680" fmla="*/ 493664 h 1958316"/>
              <a:gd name="connsiteX4-1681" fmla="*/ 1312141 w 2103393"/>
              <a:gd name="connsiteY4-1682" fmla="*/ 572201 h 1958316"/>
              <a:gd name="connsiteX5-1683" fmla="*/ 1508484 w 2103393"/>
              <a:gd name="connsiteY5-1684" fmla="*/ 375858 h 1958316"/>
              <a:gd name="connsiteX6-1685" fmla="*/ 2058246 w 2103393"/>
              <a:gd name="connsiteY6-1686" fmla="*/ 1924167 h 1958316"/>
              <a:gd name="connsiteX7-1687" fmla="*/ 1211163 w 2103393"/>
              <a:gd name="connsiteY7-1688" fmla="*/ 1486600 h 1958316"/>
              <a:gd name="connsiteX8-1689" fmla="*/ 1194335 w 2103393"/>
              <a:gd name="connsiteY8-1690" fmla="*/ 1144403 h 1958316"/>
              <a:gd name="connsiteX9-1691" fmla="*/ 1244823 w 2103393"/>
              <a:gd name="connsiteY9-1692" fmla="*/ 757325 h 1958316"/>
              <a:gd name="connsiteX10-1693" fmla="*/ 1076528 w 2103393"/>
              <a:gd name="connsiteY10-1694" fmla="*/ 611470 h 1958316"/>
              <a:gd name="connsiteX11-1695" fmla="*/ 885795 w 2103393"/>
              <a:gd name="connsiteY11-1696" fmla="*/ 751715 h 1958316"/>
              <a:gd name="connsiteX12-1697" fmla="*/ 919453 w 2103393"/>
              <a:gd name="connsiteY12-1698" fmla="*/ 1189281 h 1958316"/>
              <a:gd name="connsiteX13-1699" fmla="*/ 891405 w 2103393"/>
              <a:gd name="connsiteY13-1700" fmla="*/ 1509040 h 1958316"/>
              <a:gd name="connsiteX14-1701" fmla="*/ 89201 w 2103393"/>
              <a:gd name="connsiteY14-1702" fmla="*/ 1952216 h 1958316"/>
              <a:gd name="connsiteX15-1703" fmla="*/ 577255 w 2103393"/>
              <a:gd name="connsiteY15-1704" fmla="*/ 375858 h 1958316"/>
              <a:gd name="connsiteX16-1705" fmla="*/ 807257 w 2103393"/>
              <a:gd name="connsiteY16-1706" fmla="*/ 611470 h 1958316"/>
              <a:gd name="connsiteX17-1707" fmla="*/ 969942 w 2103393"/>
              <a:gd name="connsiteY17-1708" fmla="*/ 499274 h 1958316"/>
              <a:gd name="connsiteX18-1709" fmla="*/ 947503 w 2103393"/>
              <a:gd name="connsiteY18-1710" fmla="*/ 0 h 1958316"/>
              <a:gd name="connsiteX0-1711" fmla="*/ 947503 w 2103393"/>
              <a:gd name="connsiteY0-1712" fmla="*/ 0 h 1958316"/>
              <a:gd name="connsiteX1-1713" fmla="*/ 947503 w 2103393"/>
              <a:gd name="connsiteY1-1714" fmla="*/ 0 h 1958316"/>
              <a:gd name="connsiteX2-1715" fmla="*/ 1183115 w 2103393"/>
              <a:gd name="connsiteY2-1716" fmla="*/ 5610 h 1958316"/>
              <a:gd name="connsiteX3-1717" fmla="*/ 1177505 w 2103393"/>
              <a:gd name="connsiteY3-1718" fmla="*/ 493664 h 1958316"/>
              <a:gd name="connsiteX4-1719" fmla="*/ 1312141 w 2103393"/>
              <a:gd name="connsiteY4-1720" fmla="*/ 572201 h 1958316"/>
              <a:gd name="connsiteX5-1721" fmla="*/ 1508484 w 2103393"/>
              <a:gd name="connsiteY5-1722" fmla="*/ 375858 h 1958316"/>
              <a:gd name="connsiteX6-1723" fmla="*/ 2058246 w 2103393"/>
              <a:gd name="connsiteY6-1724" fmla="*/ 1924167 h 1958316"/>
              <a:gd name="connsiteX7-1725" fmla="*/ 1211163 w 2103393"/>
              <a:gd name="connsiteY7-1726" fmla="*/ 1486600 h 1958316"/>
              <a:gd name="connsiteX8-1727" fmla="*/ 1194335 w 2103393"/>
              <a:gd name="connsiteY8-1728" fmla="*/ 1144403 h 1958316"/>
              <a:gd name="connsiteX9-1729" fmla="*/ 1244823 w 2103393"/>
              <a:gd name="connsiteY9-1730" fmla="*/ 757325 h 1958316"/>
              <a:gd name="connsiteX10-1731" fmla="*/ 1076528 w 2103393"/>
              <a:gd name="connsiteY10-1732" fmla="*/ 611470 h 1958316"/>
              <a:gd name="connsiteX11-1733" fmla="*/ 885795 w 2103393"/>
              <a:gd name="connsiteY11-1734" fmla="*/ 751715 h 1958316"/>
              <a:gd name="connsiteX12-1735" fmla="*/ 919453 w 2103393"/>
              <a:gd name="connsiteY12-1736" fmla="*/ 1189281 h 1958316"/>
              <a:gd name="connsiteX13-1737" fmla="*/ 891405 w 2103393"/>
              <a:gd name="connsiteY13-1738" fmla="*/ 1509040 h 1958316"/>
              <a:gd name="connsiteX14-1739" fmla="*/ 89201 w 2103393"/>
              <a:gd name="connsiteY14-1740" fmla="*/ 1952216 h 1958316"/>
              <a:gd name="connsiteX15-1741" fmla="*/ 577255 w 2103393"/>
              <a:gd name="connsiteY15-1742" fmla="*/ 375858 h 1958316"/>
              <a:gd name="connsiteX16-1743" fmla="*/ 807257 w 2103393"/>
              <a:gd name="connsiteY16-1744" fmla="*/ 611470 h 1958316"/>
              <a:gd name="connsiteX17-1745" fmla="*/ 969942 w 2103393"/>
              <a:gd name="connsiteY17-1746" fmla="*/ 499274 h 1958316"/>
              <a:gd name="connsiteX18-1747" fmla="*/ 947503 w 2103393"/>
              <a:gd name="connsiteY18-1748" fmla="*/ 0 h 1958316"/>
              <a:gd name="connsiteX0-1749" fmla="*/ 947503 w 2103393"/>
              <a:gd name="connsiteY0-1750" fmla="*/ 0 h 1958316"/>
              <a:gd name="connsiteX1-1751" fmla="*/ 947503 w 2103393"/>
              <a:gd name="connsiteY1-1752" fmla="*/ 0 h 1958316"/>
              <a:gd name="connsiteX2-1753" fmla="*/ 1183115 w 2103393"/>
              <a:gd name="connsiteY2-1754" fmla="*/ 5610 h 1958316"/>
              <a:gd name="connsiteX3-1755" fmla="*/ 1177505 w 2103393"/>
              <a:gd name="connsiteY3-1756" fmla="*/ 493664 h 1958316"/>
              <a:gd name="connsiteX4-1757" fmla="*/ 1312141 w 2103393"/>
              <a:gd name="connsiteY4-1758" fmla="*/ 572201 h 1958316"/>
              <a:gd name="connsiteX5-1759" fmla="*/ 1508484 w 2103393"/>
              <a:gd name="connsiteY5-1760" fmla="*/ 375858 h 1958316"/>
              <a:gd name="connsiteX6-1761" fmla="*/ 2058246 w 2103393"/>
              <a:gd name="connsiteY6-1762" fmla="*/ 1924167 h 1958316"/>
              <a:gd name="connsiteX7-1763" fmla="*/ 1211163 w 2103393"/>
              <a:gd name="connsiteY7-1764" fmla="*/ 1486600 h 1958316"/>
              <a:gd name="connsiteX8-1765" fmla="*/ 1194335 w 2103393"/>
              <a:gd name="connsiteY8-1766" fmla="*/ 1144403 h 1958316"/>
              <a:gd name="connsiteX9-1767" fmla="*/ 1244823 w 2103393"/>
              <a:gd name="connsiteY9-1768" fmla="*/ 757325 h 1958316"/>
              <a:gd name="connsiteX10-1769" fmla="*/ 1076528 w 2103393"/>
              <a:gd name="connsiteY10-1770" fmla="*/ 611470 h 1958316"/>
              <a:gd name="connsiteX11-1771" fmla="*/ 885795 w 2103393"/>
              <a:gd name="connsiteY11-1772" fmla="*/ 751715 h 1958316"/>
              <a:gd name="connsiteX12-1773" fmla="*/ 919453 w 2103393"/>
              <a:gd name="connsiteY12-1774" fmla="*/ 1189281 h 1958316"/>
              <a:gd name="connsiteX13-1775" fmla="*/ 891405 w 2103393"/>
              <a:gd name="connsiteY13-1776" fmla="*/ 1509040 h 1958316"/>
              <a:gd name="connsiteX14-1777" fmla="*/ 89201 w 2103393"/>
              <a:gd name="connsiteY14-1778" fmla="*/ 1952216 h 1958316"/>
              <a:gd name="connsiteX15-1779" fmla="*/ 577255 w 2103393"/>
              <a:gd name="connsiteY15-1780" fmla="*/ 375858 h 1958316"/>
              <a:gd name="connsiteX16-1781" fmla="*/ 807257 w 2103393"/>
              <a:gd name="connsiteY16-1782" fmla="*/ 611470 h 1958316"/>
              <a:gd name="connsiteX17-1783" fmla="*/ 969942 w 2103393"/>
              <a:gd name="connsiteY17-1784" fmla="*/ 499274 h 1958316"/>
              <a:gd name="connsiteX18-1785" fmla="*/ 947503 w 2103393"/>
              <a:gd name="connsiteY18-1786" fmla="*/ 0 h 1958316"/>
              <a:gd name="connsiteX0-1787" fmla="*/ 947503 w 2103393"/>
              <a:gd name="connsiteY0-1788" fmla="*/ 0 h 1958316"/>
              <a:gd name="connsiteX1-1789" fmla="*/ 947503 w 2103393"/>
              <a:gd name="connsiteY1-1790" fmla="*/ 0 h 1958316"/>
              <a:gd name="connsiteX2-1791" fmla="*/ 1183115 w 2103393"/>
              <a:gd name="connsiteY2-1792" fmla="*/ 5610 h 1958316"/>
              <a:gd name="connsiteX3-1793" fmla="*/ 1177505 w 2103393"/>
              <a:gd name="connsiteY3-1794" fmla="*/ 493664 h 1958316"/>
              <a:gd name="connsiteX4-1795" fmla="*/ 1312141 w 2103393"/>
              <a:gd name="connsiteY4-1796" fmla="*/ 572201 h 1958316"/>
              <a:gd name="connsiteX5-1797" fmla="*/ 1508484 w 2103393"/>
              <a:gd name="connsiteY5-1798" fmla="*/ 375858 h 1958316"/>
              <a:gd name="connsiteX6-1799" fmla="*/ 2058246 w 2103393"/>
              <a:gd name="connsiteY6-1800" fmla="*/ 1924167 h 1958316"/>
              <a:gd name="connsiteX7-1801" fmla="*/ 1211163 w 2103393"/>
              <a:gd name="connsiteY7-1802" fmla="*/ 1486600 h 1958316"/>
              <a:gd name="connsiteX8-1803" fmla="*/ 1227994 w 2103393"/>
              <a:gd name="connsiteY8-1804" fmla="*/ 1194891 h 1958316"/>
              <a:gd name="connsiteX9-1805" fmla="*/ 1244823 w 2103393"/>
              <a:gd name="connsiteY9-1806" fmla="*/ 757325 h 1958316"/>
              <a:gd name="connsiteX10-1807" fmla="*/ 1076528 w 2103393"/>
              <a:gd name="connsiteY10-1808" fmla="*/ 611470 h 1958316"/>
              <a:gd name="connsiteX11-1809" fmla="*/ 885795 w 2103393"/>
              <a:gd name="connsiteY11-1810" fmla="*/ 751715 h 1958316"/>
              <a:gd name="connsiteX12-1811" fmla="*/ 919453 w 2103393"/>
              <a:gd name="connsiteY12-1812" fmla="*/ 1189281 h 1958316"/>
              <a:gd name="connsiteX13-1813" fmla="*/ 891405 w 2103393"/>
              <a:gd name="connsiteY13-1814" fmla="*/ 1509040 h 1958316"/>
              <a:gd name="connsiteX14-1815" fmla="*/ 89201 w 2103393"/>
              <a:gd name="connsiteY14-1816" fmla="*/ 1952216 h 1958316"/>
              <a:gd name="connsiteX15-1817" fmla="*/ 577255 w 2103393"/>
              <a:gd name="connsiteY15-1818" fmla="*/ 375858 h 1958316"/>
              <a:gd name="connsiteX16-1819" fmla="*/ 807257 w 2103393"/>
              <a:gd name="connsiteY16-1820" fmla="*/ 611470 h 1958316"/>
              <a:gd name="connsiteX17-1821" fmla="*/ 969942 w 2103393"/>
              <a:gd name="connsiteY17-1822" fmla="*/ 499274 h 1958316"/>
              <a:gd name="connsiteX18-1823" fmla="*/ 947503 w 2103393"/>
              <a:gd name="connsiteY18-1824" fmla="*/ 0 h 1958316"/>
              <a:gd name="connsiteX0-1825" fmla="*/ 947503 w 2103393"/>
              <a:gd name="connsiteY0-1826" fmla="*/ 0 h 1958316"/>
              <a:gd name="connsiteX1-1827" fmla="*/ 947503 w 2103393"/>
              <a:gd name="connsiteY1-1828" fmla="*/ 0 h 1958316"/>
              <a:gd name="connsiteX2-1829" fmla="*/ 1183115 w 2103393"/>
              <a:gd name="connsiteY2-1830" fmla="*/ 5610 h 1958316"/>
              <a:gd name="connsiteX3-1831" fmla="*/ 1177505 w 2103393"/>
              <a:gd name="connsiteY3-1832" fmla="*/ 493664 h 1958316"/>
              <a:gd name="connsiteX4-1833" fmla="*/ 1312141 w 2103393"/>
              <a:gd name="connsiteY4-1834" fmla="*/ 572201 h 1958316"/>
              <a:gd name="connsiteX5-1835" fmla="*/ 1508484 w 2103393"/>
              <a:gd name="connsiteY5-1836" fmla="*/ 375858 h 1958316"/>
              <a:gd name="connsiteX6-1837" fmla="*/ 2058246 w 2103393"/>
              <a:gd name="connsiteY6-1838" fmla="*/ 1924167 h 1958316"/>
              <a:gd name="connsiteX7-1839" fmla="*/ 1211163 w 2103393"/>
              <a:gd name="connsiteY7-1840" fmla="*/ 1486600 h 1958316"/>
              <a:gd name="connsiteX8-1841" fmla="*/ 1227994 w 2103393"/>
              <a:gd name="connsiteY8-1842" fmla="*/ 1194891 h 1958316"/>
              <a:gd name="connsiteX9-1843" fmla="*/ 1244823 w 2103393"/>
              <a:gd name="connsiteY9-1844" fmla="*/ 757325 h 1958316"/>
              <a:gd name="connsiteX10-1845" fmla="*/ 1076528 w 2103393"/>
              <a:gd name="connsiteY10-1846" fmla="*/ 611470 h 1958316"/>
              <a:gd name="connsiteX11-1847" fmla="*/ 885795 w 2103393"/>
              <a:gd name="connsiteY11-1848" fmla="*/ 751715 h 1958316"/>
              <a:gd name="connsiteX12-1849" fmla="*/ 919453 w 2103393"/>
              <a:gd name="connsiteY12-1850" fmla="*/ 1189281 h 1958316"/>
              <a:gd name="connsiteX13-1851" fmla="*/ 891405 w 2103393"/>
              <a:gd name="connsiteY13-1852" fmla="*/ 1509040 h 1958316"/>
              <a:gd name="connsiteX14-1853" fmla="*/ 89201 w 2103393"/>
              <a:gd name="connsiteY14-1854" fmla="*/ 1952216 h 1958316"/>
              <a:gd name="connsiteX15-1855" fmla="*/ 577255 w 2103393"/>
              <a:gd name="connsiteY15-1856" fmla="*/ 375858 h 1958316"/>
              <a:gd name="connsiteX16-1857" fmla="*/ 807257 w 2103393"/>
              <a:gd name="connsiteY16-1858" fmla="*/ 611470 h 1958316"/>
              <a:gd name="connsiteX17-1859" fmla="*/ 969942 w 2103393"/>
              <a:gd name="connsiteY17-1860" fmla="*/ 499274 h 1958316"/>
              <a:gd name="connsiteX18-1861" fmla="*/ 947503 w 2103393"/>
              <a:gd name="connsiteY18-1862" fmla="*/ 0 h 1958316"/>
              <a:gd name="connsiteX0-1863" fmla="*/ 947503 w 2103393"/>
              <a:gd name="connsiteY0-1864" fmla="*/ 0 h 1959848"/>
              <a:gd name="connsiteX1-1865" fmla="*/ 947503 w 2103393"/>
              <a:gd name="connsiteY1-1866" fmla="*/ 0 h 1959848"/>
              <a:gd name="connsiteX2-1867" fmla="*/ 1183115 w 2103393"/>
              <a:gd name="connsiteY2-1868" fmla="*/ 5610 h 1959848"/>
              <a:gd name="connsiteX3-1869" fmla="*/ 1177505 w 2103393"/>
              <a:gd name="connsiteY3-1870" fmla="*/ 493664 h 1959848"/>
              <a:gd name="connsiteX4-1871" fmla="*/ 1312141 w 2103393"/>
              <a:gd name="connsiteY4-1872" fmla="*/ 572201 h 1959848"/>
              <a:gd name="connsiteX5-1873" fmla="*/ 1508484 w 2103393"/>
              <a:gd name="connsiteY5-1874" fmla="*/ 375858 h 1959848"/>
              <a:gd name="connsiteX6-1875" fmla="*/ 2058246 w 2103393"/>
              <a:gd name="connsiteY6-1876" fmla="*/ 1924167 h 1959848"/>
              <a:gd name="connsiteX7-1877" fmla="*/ 1211163 w 2103393"/>
              <a:gd name="connsiteY7-1878" fmla="*/ 1486600 h 1959848"/>
              <a:gd name="connsiteX8-1879" fmla="*/ 1227994 w 2103393"/>
              <a:gd name="connsiteY8-1880" fmla="*/ 1194891 h 1959848"/>
              <a:gd name="connsiteX9-1881" fmla="*/ 1244823 w 2103393"/>
              <a:gd name="connsiteY9-1882" fmla="*/ 757325 h 1959848"/>
              <a:gd name="connsiteX10-1883" fmla="*/ 1076528 w 2103393"/>
              <a:gd name="connsiteY10-1884" fmla="*/ 611470 h 1959848"/>
              <a:gd name="connsiteX11-1885" fmla="*/ 885795 w 2103393"/>
              <a:gd name="connsiteY11-1886" fmla="*/ 751715 h 1959848"/>
              <a:gd name="connsiteX12-1887" fmla="*/ 919453 w 2103393"/>
              <a:gd name="connsiteY12-1888" fmla="*/ 1189281 h 1959848"/>
              <a:gd name="connsiteX13-1889" fmla="*/ 891405 w 2103393"/>
              <a:gd name="connsiteY13-1890" fmla="*/ 1509040 h 1959848"/>
              <a:gd name="connsiteX14-1891" fmla="*/ 89201 w 2103393"/>
              <a:gd name="connsiteY14-1892" fmla="*/ 1952216 h 1959848"/>
              <a:gd name="connsiteX15-1893" fmla="*/ 577255 w 2103393"/>
              <a:gd name="connsiteY15-1894" fmla="*/ 375858 h 1959848"/>
              <a:gd name="connsiteX16-1895" fmla="*/ 807257 w 2103393"/>
              <a:gd name="connsiteY16-1896" fmla="*/ 611470 h 1959848"/>
              <a:gd name="connsiteX17-1897" fmla="*/ 969942 w 2103393"/>
              <a:gd name="connsiteY17-1898" fmla="*/ 499274 h 1959848"/>
              <a:gd name="connsiteX18-1899" fmla="*/ 947503 w 2103393"/>
              <a:gd name="connsiteY18-1900" fmla="*/ 0 h 1959848"/>
              <a:gd name="connsiteX0-1901" fmla="*/ 947503 w 2103393"/>
              <a:gd name="connsiteY0-1902" fmla="*/ 0 h 1959848"/>
              <a:gd name="connsiteX1-1903" fmla="*/ 947503 w 2103393"/>
              <a:gd name="connsiteY1-1904" fmla="*/ 0 h 1959848"/>
              <a:gd name="connsiteX2-1905" fmla="*/ 1183115 w 2103393"/>
              <a:gd name="connsiteY2-1906" fmla="*/ 5610 h 1959848"/>
              <a:gd name="connsiteX3-1907" fmla="*/ 1177505 w 2103393"/>
              <a:gd name="connsiteY3-1908" fmla="*/ 493664 h 1959848"/>
              <a:gd name="connsiteX4-1909" fmla="*/ 1312141 w 2103393"/>
              <a:gd name="connsiteY4-1910" fmla="*/ 572201 h 1959848"/>
              <a:gd name="connsiteX5-1911" fmla="*/ 1508484 w 2103393"/>
              <a:gd name="connsiteY5-1912" fmla="*/ 375858 h 1959848"/>
              <a:gd name="connsiteX6-1913" fmla="*/ 2058246 w 2103393"/>
              <a:gd name="connsiteY6-1914" fmla="*/ 1924167 h 1959848"/>
              <a:gd name="connsiteX7-1915" fmla="*/ 1211163 w 2103393"/>
              <a:gd name="connsiteY7-1916" fmla="*/ 1486600 h 1959848"/>
              <a:gd name="connsiteX8-1917" fmla="*/ 1222384 w 2103393"/>
              <a:gd name="connsiteY8-1918" fmla="*/ 1178062 h 1959848"/>
              <a:gd name="connsiteX9-1919" fmla="*/ 1244823 w 2103393"/>
              <a:gd name="connsiteY9-1920" fmla="*/ 757325 h 1959848"/>
              <a:gd name="connsiteX10-1921" fmla="*/ 1076528 w 2103393"/>
              <a:gd name="connsiteY10-1922" fmla="*/ 611470 h 1959848"/>
              <a:gd name="connsiteX11-1923" fmla="*/ 885795 w 2103393"/>
              <a:gd name="connsiteY11-1924" fmla="*/ 751715 h 1959848"/>
              <a:gd name="connsiteX12-1925" fmla="*/ 919453 w 2103393"/>
              <a:gd name="connsiteY12-1926" fmla="*/ 1189281 h 1959848"/>
              <a:gd name="connsiteX13-1927" fmla="*/ 891405 w 2103393"/>
              <a:gd name="connsiteY13-1928" fmla="*/ 1509040 h 1959848"/>
              <a:gd name="connsiteX14-1929" fmla="*/ 89201 w 2103393"/>
              <a:gd name="connsiteY14-1930" fmla="*/ 1952216 h 1959848"/>
              <a:gd name="connsiteX15-1931" fmla="*/ 577255 w 2103393"/>
              <a:gd name="connsiteY15-1932" fmla="*/ 375858 h 1959848"/>
              <a:gd name="connsiteX16-1933" fmla="*/ 807257 w 2103393"/>
              <a:gd name="connsiteY16-1934" fmla="*/ 611470 h 1959848"/>
              <a:gd name="connsiteX17-1935" fmla="*/ 969942 w 2103393"/>
              <a:gd name="connsiteY17-1936" fmla="*/ 499274 h 1959848"/>
              <a:gd name="connsiteX18-1937" fmla="*/ 947503 w 2103393"/>
              <a:gd name="connsiteY18-1938" fmla="*/ 0 h 1959848"/>
              <a:gd name="connsiteX0-1939" fmla="*/ 947503 w 2103393"/>
              <a:gd name="connsiteY0-1940" fmla="*/ 0 h 1959848"/>
              <a:gd name="connsiteX1-1941" fmla="*/ 947503 w 2103393"/>
              <a:gd name="connsiteY1-1942" fmla="*/ 0 h 1959848"/>
              <a:gd name="connsiteX2-1943" fmla="*/ 1183115 w 2103393"/>
              <a:gd name="connsiteY2-1944" fmla="*/ 5610 h 1959848"/>
              <a:gd name="connsiteX3-1945" fmla="*/ 1177505 w 2103393"/>
              <a:gd name="connsiteY3-1946" fmla="*/ 493664 h 1959848"/>
              <a:gd name="connsiteX4-1947" fmla="*/ 1312141 w 2103393"/>
              <a:gd name="connsiteY4-1948" fmla="*/ 572201 h 1959848"/>
              <a:gd name="connsiteX5-1949" fmla="*/ 1508484 w 2103393"/>
              <a:gd name="connsiteY5-1950" fmla="*/ 375858 h 1959848"/>
              <a:gd name="connsiteX6-1951" fmla="*/ 2058246 w 2103393"/>
              <a:gd name="connsiteY6-1952" fmla="*/ 1924167 h 1959848"/>
              <a:gd name="connsiteX7-1953" fmla="*/ 1211163 w 2103393"/>
              <a:gd name="connsiteY7-1954" fmla="*/ 1486600 h 1959848"/>
              <a:gd name="connsiteX8-1955" fmla="*/ 1205554 w 2103393"/>
              <a:gd name="connsiteY8-1956" fmla="*/ 1200502 h 1959848"/>
              <a:gd name="connsiteX9-1957" fmla="*/ 1244823 w 2103393"/>
              <a:gd name="connsiteY9-1958" fmla="*/ 757325 h 1959848"/>
              <a:gd name="connsiteX10-1959" fmla="*/ 1076528 w 2103393"/>
              <a:gd name="connsiteY10-1960" fmla="*/ 611470 h 1959848"/>
              <a:gd name="connsiteX11-1961" fmla="*/ 885795 w 2103393"/>
              <a:gd name="connsiteY11-1962" fmla="*/ 751715 h 1959848"/>
              <a:gd name="connsiteX12-1963" fmla="*/ 919453 w 2103393"/>
              <a:gd name="connsiteY12-1964" fmla="*/ 1189281 h 1959848"/>
              <a:gd name="connsiteX13-1965" fmla="*/ 891405 w 2103393"/>
              <a:gd name="connsiteY13-1966" fmla="*/ 1509040 h 1959848"/>
              <a:gd name="connsiteX14-1967" fmla="*/ 89201 w 2103393"/>
              <a:gd name="connsiteY14-1968" fmla="*/ 1952216 h 1959848"/>
              <a:gd name="connsiteX15-1969" fmla="*/ 577255 w 2103393"/>
              <a:gd name="connsiteY15-1970" fmla="*/ 375858 h 1959848"/>
              <a:gd name="connsiteX16-1971" fmla="*/ 807257 w 2103393"/>
              <a:gd name="connsiteY16-1972" fmla="*/ 611470 h 1959848"/>
              <a:gd name="connsiteX17-1973" fmla="*/ 969942 w 2103393"/>
              <a:gd name="connsiteY17-1974" fmla="*/ 499274 h 1959848"/>
              <a:gd name="connsiteX18-1975" fmla="*/ 947503 w 2103393"/>
              <a:gd name="connsiteY18-1976" fmla="*/ 0 h 1959848"/>
              <a:gd name="connsiteX0-1977" fmla="*/ 947503 w 2103393"/>
              <a:gd name="connsiteY0-1978" fmla="*/ 0 h 1959848"/>
              <a:gd name="connsiteX1-1979" fmla="*/ 947503 w 2103393"/>
              <a:gd name="connsiteY1-1980" fmla="*/ 0 h 1959848"/>
              <a:gd name="connsiteX2-1981" fmla="*/ 1183115 w 2103393"/>
              <a:gd name="connsiteY2-1982" fmla="*/ 5610 h 1959848"/>
              <a:gd name="connsiteX3-1983" fmla="*/ 1177505 w 2103393"/>
              <a:gd name="connsiteY3-1984" fmla="*/ 493664 h 1959848"/>
              <a:gd name="connsiteX4-1985" fmla="*/ 1312141 w 2103393"/>
              <a:gd name="connsiteY4-1986" fmla="*/ 572201 h 1959848"/>
              <a:gd name="connsiteX5-1987" fmla="*/ 1508484 w 2103393"/>
              <a:gd name="connsiteY5-1988" fmla="*/ 375858 h 1959848"/>
              <a:gd name="connsiteX6-1989" fmla="*/ 2058246 w 2103393"/>
              <a:gd name="connsiteY6-1990" fmla="*/ 1924167 h 1959848"/>
              <a:gd name="connsiteX7-1991" fmla="*/ 1211163 w 2103393"/>
              <a:gd name="connsiteY7-1992" fmla="*/ 1486600 h 1959848"/>
              <a:gd name="connsiteX8-1993" fmla="*/ 1205554 w 2103393"/>
              <a:gd name="connsiteY8-1994" fmla="*/ 1200502 h 1959848"/>
              <a:gd name="connsiteX9-1995" fmla="*/ 1244823 w 2103393"/>
              <a:gd name="connsiteY9-1996" fmla="*/ 757325 h 1959848"/>
              <a:gd name="connsiteX10-1997" fmla="*/ 1076528 w 2103393"/>
              <a:gd name="connsiteY10-1998" fmla="*/ 611470 h 1959848"/>
              <a:gd name="connsiteX11-1999" fmla="*/ 885795 w 2103393"/>
              <a:gd name="connsiteY11-2000" fmla="*/ 751715 h 1959848"/>
              <a:gd name="connsiteX12-2001" fmla="*/ 919453 w 2103393"/>
              <a:gd name="connsiteY12-2002" fmla="*/ 1189281 h 1959848"/>
              <a:gd name="connsiteX13-2003" fmla="*/ 891405 w 2103393"/>
              <a:gd name="connsiteY13-2004" fmla="*/ 1509040 h 1959848"/>
              <a:gd name="connsiteX14-2005" fmla="*/ 89201 w 2103393"/>
              <a:gd name="connsiteY14-2006" fmla="*/ 1952216 h 1959848"/>
              <a:gd name="connsiteX15-2007" fmla="*/ 577255 w 2103393"/>
              <a:gd name="connsiteY15-2008" fmla="*/ 375858 h 1959848"/>
              <a:gd name="connsiteX16-2009" fmla="*/ 807257 w 2103393"/>
              <a:gd name="connsiteY16-2010" fmla="*/ 611470 h 1959848"/>
              <a:gd name="connsiteX17-2011" fmla="*/ 969942 w 2103393"/>
              <a:gd name="connsiteY17-2012" fmla="*/ 499274 h 1959848"/>
              <a:gd name="connsiteX18-2013" fmla="*/ 947503 w 2103393"/>
              <a:gd name="connsiteY18-2014" fmla="*/ 0 h 1959848"/>
              <a:gd name="connsiteX0-2015" fmla="*/ 947503 w 2103393"/>
              <a:gd name="connsiteY0-2016" fmla="*/ 0 h 1959848"/>
              <a:gd name="connsiteX1-2017" fmla="*/ 947503 w 2103393"/>
              <a:gd name="connsiteY1-2018" fmla="*/ 0 h 1959848"/>
              <a:gd name="connsiteX2-2019" fmla="*/ 1183115 w 2103393"/>
              <a:gd name="connsiteY2-2020" fmla="*/ 5610 h 1959848"/>
              <a:gd name="connsiteX3-2021" fmla="*/ 1177505 w 2103393"/>
              <a:gd name="connsiteY3-2022" fmla="*/ 493664 h 1959848"/>
              <a:gd name="connsiteX4-2023" fmla="*/ 1312141 w 2103393"/>
              <a:gd name="connsiteY4-2024" fmla="*/ 572201 h 1959848"/>
              <a:gd name="connsiteX5-2025" fmla="*/ 1508484 w 2103393"/>
              <a:gd name="connsiteY5-2026" fmla="*/ 375858 h 1959848"/>
              <a:gd name="connsiteX6-2027" fmla="*/ 2058246 w 2103393"/>
              <a:gd name="connsiteY6-2028" fmla="*/ 1924167 h 1959848"/>
              <a:gd name="connsiteX7-2029" fmla="*/ 1211163 w 2103393"/>
              <a:gd name="connsiteY7-2030" fmla="*/ 1486600 h 1959848"/>
              <a:gd name="connsiteX8-2031" fmla="*/ 1205554 w 2103393"/>
              <a:gd name="connsiteY8-2032" fmla="*/ 1200502 h 1959848"/>
              <a:gd name="connsiteX9-2033" fmla="*/ 1244823 w 2103393"/>
              <a:gd name="connsiteY9-2034" fmla="*/ 757325 h 1959848"/>
              <a:gd name="connsiteX10-2035" fmla="*/ 1076528 w 2103393"/>
              <a:gd name="connsiteY10-2036" fmla="*/ 611470 h 1959848"/>
              <a:gd name="connsiteX11-2037" fmla="*/ 885795 w 2103393"/>
              <a:gd name="connsiteY11-2038" fmla="*/ 751715 h 1959848"/>
              <a:gd name="connsiteX12-2039" fmla="*/ 919453 w 2103393"/>
              <a:gd name="connsiteY12-2040" fmla="*/ 1189281 h 1959848"/>
              <a:gd name="connsiteX13-2041" fmla="*/ 891405 w 2103393"/>
              <a:gd name="connsiteY13-2042" fmla="*/ 1509040 h 1959848"/>
              <a:gd name="connsiteX14-2043" fmla="*/ 89201 w 2103393"/>
              <a:gd name="connsiteY14-2044" fmla="*/ 1952216 h 1959848"/>
              <a:gd name="connsiteX15-2045" fmla="*/ 577255 w 2103393"/>
              <a:gd name="connsiteY15-2046" fmla="*/ 375858 h 1959848"/>
              <a:gd name="connsiteX16-2047" fmla="*/ 807257 w 2103393"/>
              <a:gd name="connsiteY16-2048" fmla="*/ 611470 h 1959848"/>
              <a:gd name="connsiteX17-2049" fmla="*/ 969942 w 2103393"/>
              <a:gd name="connsiteY17-2050" fmla="*/ 499274 h 1959848"/>
              <a:gd name="connsiteX18-2051" fmla="*/ 947503 w 2103393"/>
              <a:gd name="connsiteY18-2052" fmla="*/ 0 h 1959848"/>
              <a:gd name="connsiteX0-2053" fmla="*/ 947503 w 2103393"/>
              <a:gd name="connsiteY0-2054" fmla="*/ 0 h 1959848"/>
              <a:gd name="connsiteX1-2055" fmla="*/ 947503 w 2103393"/>
              <a:gd name="connsiteY1-2056" fmla="*/ 0 h 1959848"/>
              <a:gd name="connsiteX2-2057" fmla="*/ 1183115 w 2103393"/>
              <a:gd name="connsiteY2-2058" fmla="*/ 5610 h 1959848"/>
              <a:gd name="connsiteX3-2059" fmla="*/ 1177505 w 2103393"/>
              <a:gd name="connsiteY3-2060" fmla="*/ 493664 h 1959848"/>
              <a:gd name="connsiteX4-2061" fmla="*/ 1312141 w 2103393"/>
              <a:gd name="connsiteY4-2062" fmla="*/ 572201 h 1959848"/>
              <a:gd name="connsiteX5-2063" fmla="*/ 1508484 w 2103393"/>
              <a:gd name="connsiteY5-2064" fmla="*/ 375858 h 1959848"/>
              <a:gd name="connsiteX6-2065" fmla="*/ 2058246 w 2103393"/>
              <a:gd name="connsiteY6-2066" fmla="*/ 1924167 h 1959848"/>
              <a:gd name="connsiteX7-2067" fmla="*/ 1211163 w 2103393"/>
              <a:gd name="connsiteY7-2068" fmla="*/ 1486600 h 1959848"/>
              <a:gd name="connsiteX8-2069" fmla="*/ 1205554 w 2103393"/>
              <a:gd name="connsiteY8-2070" fmla="*/ 1200502 h 1959848"/>
              <a:gd name="connsiteX9-2071" fmla="*/ 1244823 w 2103393"/>
              <a:gd name="connsiteY9-2072" fmla="*/ 757325 h 1959848"/>
              <a:gd name="connsiteX10-2073" fmla="*/ 1076528 w 2103393"/>
              <a:gd name="connsiteY10-2074" fmla="*/ 611470 h 1959848"/>
              <a:gd name="connsiteX11-2075" fmla="*/ 885795 w 2103393"/>
              <a:gd name="connsiteY11-2076" fmla="*/ 751715 h 1959848"/>
              <a:gd name="connsiteX12-2077" fmla="*/ 919453 w 2103393"/>
              <a:gd name="connsiteY12-2078" fmla="*/ 1189281 h 1959848"/>
              <a:gd name="connsiteX13-2079" fmla="*/ 891405 w 2103393"/>
              <a:gd name="connsiteY13-2080" fmla="*/ 1509040 h 1959848"/>
              <a:gd name="connsiteX14-2081" fmla="*/ 89201 w 2103393"/>
              <a:gd name="connsiteY14-2082" fmla="*/ 1952216 h 1959848"/>
              <a:gd name="connsiteX15-2083" fmla="*/ 577255 w 2103393"/>
              <a:gd name="connsiteY15-2084" fmla="*/ 375858 h 1959848"/>
              <a:gd name="connsiteX16-2085" fmla="*/ 807257 w 2103393"/>
              <a:gd name="connsiteY16-2086" fmla="*/ 611470 h 1959848"/>
              <a:gd name="connsiteX17-2087" fmla="*/ 969942 w 2103393"/>
              <a:gd name="connsiteY17-2088" fmla="*/ 499274 h 1959848"/>
              <a:gd name="connsiteX18-2089" fmla="*/ 947503 w 2103393"/>
              <a:gd name="connsiteY18-2090" fmla="*/ 0 h 1959848"/>
              <a:gd name="connsiteX0-2091" fmla="*/ 947503 w 2103393"/>
              <a:gd name="connsiteY0-2092" fmla="*/ 0 h 1959848"/>
              <a:gd name="connsiteX1-2093" fmla="*/ 947503 w 2103393"/>
              <a:gd name="connsiteY1-2094" fmla="*/ 0 h 1959848"/>
              <a:gd name="connsiteX2-2095" fmla="*/ 1183115 w 2103393"/>
              <a:gd name="connsiteY2-2096" fmla="*/ 5610 h 1959848"/>
              <a:gd name="connsiteX3-2097" fmla="*/ 1177505 w 2103393"/>
              <a:gd name="connsiteY3-2098" fmla="*/ 493664 h 1959848"/>
              <a:gd name="connsiteX4-2099" fmla="*/ 1312141 w 2103393"/>
              <a:gd name="connsiteY4-2100" fmla="*/ 572201 h 1959848"/>
              <a:gd name="connsiteX5-2101" fmla="*/ 1508484 w 2103393"/>
              <a:gd name="connsiteY5-2102" fmla="*/ 375858 h 1959848"/>
              <a:gd name="connsiteX6-2103" fmla="*/ 2058246 w 2103393"/>
              <a:gd name="connsiteY6-2104" fmla="*/ 1924167 h 1959848"/>
              <a:gd name="connsiteX7-2105" fmla="*/ 1211163 w 2103393"/>
              <a:gd name="connsiteY7-2106" fmla="*/ 1486600 h 1959848"/>
              <a:gd name="connsiteX8-2107" fmla="*/ 1205554 w 2103393"/>
              <a:gd name="connsiteY8-2108" fmla="*/ 1200502 h 1959848"/>
              <a:gd name="connsiteX9-2109" fmla="*/ 1244823 w 2103393"/>
              <a:gd name="connsiteY9-2110" fmla="*/ 757325 h 1959848"/>
              <a:gd name="connsiteX10-2111" fmla="*/ 1076528 w 2103393"/>
              <a:gd name="connsiteY10-2112" fmla="*/ 611470 h 1959848"/>
              <a:gd name="connsiteX11-2113" fmla="*/ 885795 w 2103393"/>
              <a:gd name="connsiteY11-2114" fmla="*/ 751715 h 1959848"/>
              <a:gd name="connsiteX12-2115" fmla="*/ 919453 w 2103393"/>
              <a:gd name="connsiteY12-2116" fmla="*/ 1189281 h 1959848"/>
              <a:gd name="connsiteX13-2117" fmla="*/ 891405 w 2103393"/>
              <a:gd name="connsiteY13-2118" fmla="*/ 1509040 h 1959848"/>
              <a:gd name="connsiteX14-2119" fmla="*/ 89201 w 2103393"/>
              <a:gd name="connsiteY14-2120" fmla="*/ 1952216 h 1959848"/>
              <a:gd name="connsiteX15-2121" fmla="*/ 577255 w 2103393"/>
              <a:gd name="connsiteY15-2122" fmla="*/ 375858 h 1959848"/>
              <a:gd name="connsiteX16-2123" fmla="*/ 807257 w 2103393"/>
              <a:gd name="connsiteY16-2124" fmla="*/ 611470 h 1959848"/>
              <a:gd name="connsiteX17-2125" fmla="*/ 969942 w 2103393"/>
              <a:gd name="connsiteY17-2126" fmla="*/ 499274 h 1959848"/>
              <a:gd name="connsiteX18-2127" fmla="*/ 947503 w 2103393"/>
              <a:gd name="connsiteY18-2128" fmla="*/ 0 h 1959848"/>
              <a:gd name="connsiteX0-2129" fmla="*/ 947503 w 2103393"/>
              <a:gd name="connsiteY0-2130" fmla="*/ 0 h 1959848"/>
              <a:gd name="connsiteX1-2131" fmla="*/ 947503 w 2103393"/>
              <a:gd name="connsiteY1-2132" fmla="*/ 0 h 1959848"/>
              <a:gd name="connsiteX2-2133" fmla="*/ 1183115 w 2103393"/>
              <a:gd name="connsiteY2-2134" fmla="*/ 5610 h 1959848"/>
              <a:gd name="connsiteX3-2135" fmla="*/ 1177505 w 2103393"/>
              <a:gd name="connsiteY3-2136" fmla="*/ 493664 h 1959848"/>
              <a:gd name="connsiteX4-2137" fmla="*/ 1312141 w 2103393"/>
              <a:gd name="connsiteY4-2138" fmla="*/ 572201 h 1959848"/>
              <a:gd name="connsiteX5-2139" fmla="*/ 1508484 w 2103393"/>
              <a:gd name="connsiteY5-2140" fmla="*/ 375858 h 1959848"/>
              <a:gd name="connsiteX6-2141" fmla="*/ 2058246 w 2103393"/>
              <a:gd name="connsiteY6-2142" fmla="*/ 1924167 h 1959848"/>
              <a:gd name="connsiteX7-2143" fmla="*/ 1211163 w 2103393"/>
              <a:gd name="connsiteY7-2144" fmla="*/ 1486600 h 1959848"/>
              <a:gd name="connsiteX8-2145" fmla="*/ 1205554 w 2103393"/>
              <a:gd name="connsiteY8-2146" fmla="*/ 1200502 h 1959848"/>
              <a:gd name="connsiteX9-2147" fmla="*/ 1244823 w 2103393"/>
              <a:gd name="connsiteY9-2148" fmla="*/ 757325 h 1959848"/>
              <a:gd name="connsiteX10-2149" fmla="*/ 1076528 w 2103393"/>
              <a:gd name="connsiteY10-2150" fmla="*/ 611470 h 1959848"/>
              <a:gd name="connsiteX11-2151" fmla="*/ 885795 w 2103393"/>
              <a:gd name="connsiteY11-2152" fmla="*/ 751715 h 1959848"/>
              <a:gd name="connsiteX12-2153" fmla="*/ 919453 w 2103393"/>
              <a:gd name="connsiteY12-2154" fmla="*/ 1189281 h 1959848"/>
              <a:gd name="connsiteX13-2155" fmla="*/ 891405 w 2103393"/>
              <a:gd name="connsiteY13-2156" fmla="*/ 1509040 h 1959848"/>
              <a:gd name="connsiteX14-2157" fmla="*/ 89201 w 2103393"/>
              <a:gd name="connsiteY14-2158" fmla="*/ 1952216 h 1959848"/>
              <a:gd name="connsiteX15-2159" fmla="*/ 577255 w 2103393"/>
              <a:gd name="connsiteY15-2160" fmla="*/ 375858 h 1959848"/>
              <a:gd name="connsiteX16-2161" fmla="*/ 807257 w 2103393"/>
              <a:gd name="connsiteY16-2162" fmla="*/ 611470 h 1959848"/>
              <a:gd name="connsiteX17-2163" fmla="*/ 969942 w 2103393"/>
              <a:gd name="connsiteY17-2164" fmla="*/ 499274 h 1959848"/>
              <a:gd name="connsiteX18-2165" fmla="*/ 947503 w 2103393"/>
              <a:gd name="connsiteY18-2166" fmla="*/ 0 h 1959848"/>
              <a:gd name="connsiteX0-2167" fmla="*/ 947503 w 2103393"/>
              <a:gd name="connsiteY0-2168" fmla="*/ 0 h 1961617"/>
              <a:gd name="connsiteX1-2169" fmla="*/ 947503 w 2103393"/>
              <a:gd name="connsiteY1-2170" fmla="*/ 0 h 1961617"/>
              <a:gd name="connsiteX2-2171" fmla="*/ 1183115 w 2103393"/>
              <a:gd name="connsiteY2-2172" fmla="*/ 5610 h 1961617"/>
              <a:gd name="connsiteX3-2173" fmla="*/ 1177505 w 2103393"/>
              <a:gd name="connsiteY3-2174" fmla="*/ 493664 h 1961617"/>
              <a:gd name="connsiteX4-2175" fmla="*/ 1312141 w 2103393"/>
              <a:gd name="connsiteY4-2176" fmla="*/ 572201 h 1961617"/>
              <a:gd name="connsiteX5-2177" fmla="*/ 1508484 w 2103393"/>
              <a:gd name="connsiteY5-2178" fmla="*/ 375858 h 1961617"/>
              <a:gd name="connsiteX6-2179" fmla="*/ 2058246 w 2103393"/>
              <a:gd name="connsiteY6-2180" fmla="*/ 1924167 h 1961617"/>
              <a:gd name="connsiteX7-2181" fmla="*/ 1244822 w 2103393"/>
              <a:gd name="connsiteY7-2182" fmla="*/ 1514649 h 1961617"/>
              <a:gd name="connsiteX8-2183" fmla="*/ 1205554 w 2103393"/>
              <a:gd name="connsiteY8-2184" fmla="*/ 1200502 h 1961617"/>
              <a:gd name="connsiteX9-2185" fmla="*/ 1244823 w 2103393"/>
              <a:gd name="connsiteY9-2186" fmla="*/ 757325 h 1961617"/>
              <a:gd name="connsiteX10-2187" fmla="*/ 1076528 w 2103393"/>
              <a:gd name="connsiteY10-2188" fmla="*/ 611470 h 1961617"/>
              <a:gd name="connsiteX11-2189" fmla="*/ 885795 w 2103393"/>
              <a:gd name="connsiteY11-2190" fmla="*/ 751715 h 1961617"/>
              <a:gd name="connsiteX12-2191" fmla="*/ 919453 w 2103393"/>
              <a:gd name="connsiteY12-2192" fmla="*/ 1189281 h 1961617"/>
              <a:gd name="connsiteX13-2193" fmla="*/ 891405 w 2103393"/>
              <a:gd name="connsiteY13-2194" fmla="*/ 1509040 h 1961617"/>
              <a:gd name="connsiteX14-2195" fmla="*/ 89201 w 2103393"/>
              <a:gd name="connsiteY14-2196" fmla="*/ 1952216 h 1961617"/>
              <a:gd name="connsiteX15-2197" fmla="*/ 577255 w 2103393"/>
              <a:gd name="connsiteY15-2198" fmla="*/ 375858 h 1961617"/>
              <a:gd name="connsiteX16-2199" fmla="*/ 807257 w 2103393"/>
              <a:gd name="connsiteY16-2200" fmla="*/ 611470 h 1961617"/>
              <a:gd name="connsiteX17-2201" fmla="*/ 969942 w 2103393"/>
              <a:gd name="connsiteY17-2202" fmla="*/ 499274 h 1961617"/>
              <a:gd name="connsiteX18-2203" fmla="*/ 947503 w 2103393"/>
              <a:gd name="connsiteY18-2204" fmla="*/ 0 h 1961617"/>
              <a:gd name="connsiteX0-2205" fmla="*/ 947503 w 2103393"/>
              <a:gd name="connsiteY0-2206" fmla="*/ 0 h 1961617"/>
              <a:gd name="connsiteX1-2207" fmla="*/ 947503 w 2103393"/>
              <a:gd name="connsiteY1-2208" fmla="*/ 0 h 1961617"/>
              <a:gd name="connsiteX2-2209" fmla="*/ 1183115 w 2103393"/>
              <a:gd name="connsiteY2-2210" fmla="*/ 5610 h 1961617"/>
              <a:gd name="connsiteX3-2211" fmla="*/ 1177505 w 2103393"/>
              <a:gd name="connsiteY3-2212" fmla="*/ 493664 h 1961617"/>
              <a:gd name="connsiteX4-2213" fmla="*/ 1312141 w 2103393"/>
              <a:gd name="connsiteY4-2214" fmla="*/ 572201 h 1961617"/>
              <a:gd name="connsiteX5-2215" fmla="*/ 1508484 w 2103393"/>
              <a:gd name="connsiteY5-2216" fmla="*/ 375858 h 1961617"/>
              <a:gd name="connsiteX6-2217" fmla="*/ 2058246 w 2103393"/>
              <a:gd name="connsiteY6-2218" fmla="*/ 1924167 h 1961617"/>
              <a:gd name="connsiteX7-2219" fmla="*/ 1244822 w 2103393"/>
              <a:gd name="connsiteY7-2220" fmla="*/ 1514649 h 1961617"/>
              <a:gd name="connsiteX8-2221" fmla="*/ 1205554 w 2103393"/>
              <a:gd name="connsiteY8-2222" fmla="*/ 1200502 h 1961617"/>
              <a:gd name="connsiteX9-2223" fmla="*/ 1244823 w 2103393"/>
              <a:gd name="connsiteY9-2224" fmla="*/ 757325 h 1961617"/>
              <a:gd name="connsiteX10-2225" fmla="*/ 1076528 w 2103393"/>
              <a:gd name="connsiteY10-2226" fmla="*/ 611470 h 1961617"/>
              <a:gd name="connsiteX11-2227" fmla="*/ 885795 w 2103393"/>
              <a:gd name="connsiteY11-2228" fmla="*/ 751715 h 1961617"/>
              <a:gd name="connsiteX12-2229" fmla="*/ 919453 w 2103393"/>
              <a:gd name="connsiteY12-2230" fmla="*/ 1189281 h 1961617"/>
              <a:gd name="connsiteX13-2231" fmla="*/ 891405 w 2103393"/>
              <a:gd name="connsiteY13-2232" fmla="*/ 1509040 h 1961617"/>
              <a:gd name="connsiteX14-2233" fmla="*/ 89201 w 2103393"/>
              <a:gd name="connsiteY14-2234" fmla="*/ 1952216 h 1961617"/>
              <a:gd name="connsiteX15-2235" fmla="*/ 577255 w 2103393"/>
              <a:gd name="connsiteY15-2236" fmla="*/ 375858 h 1961617"/>
              <a:gd name="connsiteX16-2237" fmla="*/ 807257 w 2103393"/>
              <a:gd name="connsiteY16-2238" fmla="*/ 611470 h 1961617"/>
              <a:gd name="connsiteX17-2239" fmla="*/ 969942 w 2103393"/>
              <a:gd name="connsiteY17-2240" fmla="*/ 499274 h 1961617"/>
              <a:gd name="connsiteX18-2241" fmla="*/ 947503 w 2103393"/>
              <a:gd name="connsiteY18-2242" fmla="*/ 0 h 1961617"/>
              <a:gd name="connsiteX0-2243" fmla="*/ 947503 w 2103393"/>
              <a:gd name="connsiteY0-2244" fmla="*/ 0 h 1963064"/>
              <a:gd name="connsiteX1-2245" fmla="*/ 947503 w 2103393"/>
              <a:gd name="connsiteY1-2246" fmla="*/ 0 h 1963064"/>
              <a:gd name="connsiteX2-2247" fmla="*/ 1183115 w 2103393"/>
              <a:gd name="connsiteY2-2248" fmla="*/ 5610 h 1963064"/>
              <a:gd name="connsiteX3-2249" fmla="*/ 1177505 w 2103393"/>
              <a:gd name="connsiteY3-2250" fmla="*/ 493664 h 1963064"/>
              <a:gd name="connsiteX4-2251" fmla="*/ 1312141 w 2103393"/>
              <a:gd name="connsiteY4-2252" fmla="*/ 572201 h 1963064"/>
              <a:gd name="connsiteX5-2253" fmla="*/ 1508484 w 2103393"/>
              <a:gd name="connsiteY5-2254" fmla="*/ 375858 h 1963064"/>
              <a:gd name="connsiteX6-2255" fmla="*/ 2058246 w 2103393"/>
              <a:gd name="connsiteY6-2256" fmla="*/ 1924167 h 1963064"/>
              <a:gd name="connsiteX7-2257" fmla="*/ 1244822 w 2103393"/>
              <a:gd name="connsiteY7-2258" fmla="*/ 1514649 h 1963064"/>
              <a:gd name="connsiteX8-2259" fmla="*/ 1205554 w 2103393"/>
              <a:gd name="connsiteY8-2260" fmla="*/ 1200502 h 1963064"/>
              <a:gd name="connsiteX9-2261" fmla="*/ 1244823 w 2103393"/>
              <a:gd name="connsiteY9-2262" fmla="*/ 757325 h 1963064"/>
              <a:gd name="connsiteX10-2263" fmla="*/ 1076528 w 2103393"/>
              <a:gd name="connsiteY10-2264" fmla="*/ 611470 h 1963064"/>
              <a:gd name="connsiteX11-2265" fmla="*/ 885795 w 2103393"/>
              <a:gd name="connsiteY11-2266" fmla="*/ 751715 h 1963064"/>
              <a:gd name="connsiteX12-2267" fmla="*/ 919453 w 2103393"/>
              <a:gd name="connsiteY12-2268" fmla="*/ 1189281 h 1963064"/>
              <a:gd name="connsiteX13-2269" fmla="*/ 891405 w 2103393"/>
              <a:gd name="connsiteY13-2270" fmla="*/ 1509040 h 1963064"/>
              <a:gd name="connsiteX14-2271" fmla="*/ 89201 w 2103393"/>
              <a:gd name="connsiteY14-2272" fmla="*/ 1952216 h 1963064"/>
              <a:gd name="connsiteX15-2273" fmla="*/ 577255 w 2103393"/>
              <a:gd name="connsiteY15-2274" fmla="*/ 375858 h 1963064"/>
              <a:gd name="connsiteX16-2275" fmla="*/ 807257 w 2103393"/>
              <a:gd name="connsiteY16-2276" fmla="*/ 611470 h 1963064"/>
              <a:gd name="connsiteX17-2277" fmla="*/ 969942 w 2103393"/>
              <a:gd name="connsiteY17-2278" fmla="*/ 499274 h 1963064"/>
              <a:gd name="connsiteX18-2279" fmla="*/ 947503 w 2103393"/>
              <a:gd name="connsiteY18-2280" fmla="*/ 0 h 1963064"/>
              <a:gd name="connsiteX0-2281" fmla="*/ 947503 w 2103393"/>
              <a:gd name="connsiteY0-2282" fmla="*/ 0 h 1964995"/>
              <a:gd name="connsiteX1-2283" fmla="*/ 947503 w 2103393"/>
              <a:gd name="connsiteY1-2284" fmla="*/ 0 h 1964995"/>
              <a:gd name="connsiteX2-2285" fmla="*/ 1183115 w 2103393"/>
              <a:gd name="connsiteY2-2286" fmla="*/ 5610 h 1964995"/>
              <a:gd name="connsiteX3-2287" fmla="*/ 1177505 w 2103393"/>
              <a:gd name="connsiteY3-2288" fmla="*/ 493664 h 1964995"/>
              <a:gd name="connsiteX4-2289" fmla="*/ 1312141 w 2103393"/>
              <a:gd name="connsiteY4-2290" fmla="*/ 572201 h 1964995"/>
              <a:gd name="connsiteX5-2291" fmla="*/ 1508484 w 2103393"/>
              <a:gd name="connsiteY5-2292" fmla="*/ 375858 h 1964995"/>
              <a:gd name="connsiteX6-2293" fmla="*/ 2058246 w 2103393"/>
              <a:gd name="connsiteY6-2294" fmla="*/ 1924167 h 1964995"/>
              <a:gd name="connsiteX7-2295" fmla="*/ 1244822 w 2103393"/>
              <a:gd name="connsiteY7-2296" fmla="*/ 1514649 h 1964995"/>
              <a:gd name="connsiteX8-2297" fmla="*/ 1205554 w 2103393"/>
              <a:gd name="connsiteY8-2298" fmla="*/ 1200502 h 1964995"/>
              <a:gd name="connsiteX9-2299" fmla="*/ 1244823 w 2103393"/>
              <a:gd name="connsiteY9-2300" fmla="*/ 757325 h 1964995"/>
              <a:gd name="connsiteX10-2301" fmla="*/ 1076528 w 2103393"/>
              <a:gd name="connsiteY10-2302" fmla="*/ 611470 h 1964995"/>
              <a:gd name="connsiteX11-2303" fmla="*/ 885795 w 2103393"/>
              <a:gd name="connsiteY11-2304" fmla="*/ 751715 h 1964995"/>
              <a:gd name="connsiteX12-2305" fmla="*/ 919453 w 2103393"/>
              <a:gd name="connsiteY12-2306" fmla="*/ 1189281 h 1964995"/>
              <a:gd name="connsiteX13-2307" fmla="*/ 891405 w 2103393"/>
              <a:gd name="connsiteY13-2308" fmla="*/ 1509040 h 1964995"/>
              <a:gd name="connsiteX14-2309" fmla="*/ 89201 w 2103393"/>
              <a:gd name="connsiteY14-2310" fmla="*/ 1952216 h 1964995"/>
              <a:gd name="connsiteX15-2311" fmla="*/ 577255 w 2103393"/>
              <a:gd name="connsiteY15-2312" fmla="*/ 375858 h 1964995"/>
              <a:gd name="connsiteX16-2313" fmla="*/ 807257 w 2103393"/>
              <a:gd name="connsiteY16-2314" fmla="*/ 611470 h 1964995"/>
              <a:gd name="connsiteX17-2315" fmla="*/ 969942 w 2103393"/>
              <a:gd name="connsiteY17-2316" fmla="*/ 499274 h 1964995"/>
              <a:gd name="connsiteX18-2317" fmla="*/ 947503 w 2103393"/>
              <a:gd name="connsiteY18-2318" fmla="*/ 0 h 1964995"/>
              <a:gd name="connsiteX0-2319" fmla="*/ 947503 w 2103393"/>
              <a:gd name="connsiteY0-2320" fmla="*/ 13781 h 1978776"/>
              <a:gd name="connsiteX1-2321" fmla="*/ 947503 w 2103393"/>
              <a:gd name="connsiteY1-2322" fmla="*/ 13781 h 1978776"/>
              <a:gd name="connsiteX2-2323" fmla="*/ 1183115 w 2103393"/>
              <a:gd name="connsiteY2-2324" fmla="*/ 19391 h 1978776"/>
              <a:gd name="connsiteX3-2325" fmla="*/ 1177505 w 2103393"/>
              <a:gd name="connsiteY3-2326" fmla="*/ 507445 h 1978776"/>
              <a:gd name="connsiteX4-2327" fmla="*/ 1312141 w 2103393"/>
              <a:gd name="connsiteY4-2328" fmla="*/ 585982 h 1978776"/>
              <a:gd name="connsiteX5-2329" fmla="*/ 1508484 w 2103393"/>
              <a:gd name="connsiteY5-2330" fmla="*/ 389639 h 1978776"/>
              <a:gd name="connsiteX6-2331" fmla="*/ 2058246 w 2103393"/>
              <a:gd name="connsiteY6-2332" fmla="*/ 1937948 h 1978776"/>
              <a:gd name="connsiteX7-2333" fmla="*/ 1244822 w 2103393"/>
              <a:gd name="connsiteY7-2334" fmla="*/ 1528430 h 1978776"/>
              <a:gd name="connsiteX8-2335" fmla="*/ 1205554 w 2103393"/>
              <a:gd name="connsiteY8-2336" fmla="*/ 1214283 h 1978776"/>
              <a:gd name="connsiteX9-2337" fmla="*/ 1244823 w 2103393"/>
              <a:gd name="connsiteY9-2338" fmla="*/ 771106 h 1978776"/>
              <a:gd name="connsiteX10-2339" fmla="*/ 1076528 w 2103393"/>
              <a:gd name="connsiteY10-2340" fmla="*/ 625251 h 1978776"/>
              <a:gd name="connsiteX11-2341" fmla="*/ 885795 w 2103393"/>
              <a:gd name="connsiteY11-2342" fmla="*/ 765496 h 1978776"/>
              <a:gd name="connsiteX12-2343" fmla="*/ 919453 w 2103393"/>
              <a:gd name="connsiteY12-2344" fmla="*/ 1203062 h 1978776"/>
              <a:gd name="connsiteX13-2345" fmla="*/ 891405 w 2103393"/>
              <a:gd name="connsiteY13-2346" fmla="*/ 1522821 h 1978776"/>
              <a:gd name="connsiteX14-2347" fmla="*/ 89201 w 2103393"/>
              <a:gd name="connsiteY14-2348" fmla="*/ 1965997 h 1978776"/>
              <a:gd name="connsiteX15-2349" fmla="*/ 577255 w 2103393"/>
              <a:gd name="connsiteY15-2350" fmla="*/ 389639 h 1978776"/>
              <a:gd name="connsiteX16-2351" fmla="*/ 807257 w 2103393"/>
              <a:gd name="connsiteY16-2352" fmla="*/ 625251 h 1978776"/>
              <a:gd name="connsiteX17-2353" fmla="*/ 969942 w 2103393"/>
              <a:gd name="connsiteY17-2354" fmla="*/ 513055 h 1978776"/>
              <a:gd name="connsiteX18-2355" fmla="*/ 947503 w 2103393"/>
              <a:gd name="connsiteY18-2356" fmla="*/ 13781 h 1978776"/>
              <a:gd name="connsiteX0-2357" fmla="*/ 964333 w 2103393"/>
              <a:gd name="connsiteY0-2358" fmla="*/ 55026 h 1980752"/>
              <a:gd name="connsiteX1-2359" fmla="*/ 947503 w 2103393"/>
              <a:gd name="connsiteY1-2360" fmla="*/ 15757 h 1980752"/>
              <a:gd name="connsiteX2-2361" fmla="*/ 1183115 w 2103393"/>
              <a:gd name="connsiteY2-2362" fmla="*/ 21367 h 1980752"/>
              <a:gd name="connsiteX3-2363" fmla="*/ 1177505 w 2103393"/>
              <a:gd name="connsiteY3-2364" fmla="*/ 509421 h 1980752"/>
              <a:gd name="connsiteX4-2365" fmla="*/ 1312141 w 2103393"/>
              <a:gd name="connsiteY4-2366" fmla="*/ 587958 h 1980752"/>
              <a:gd name="connsiteX5-2367" fmla="*/ 1508484 w 2103393"/>
              <a:gd name="connsiteY5-2368" fmla="*/ 391615 h 1980752"/>
              <a:gd name="connsiteX6-2369" fmla="*/ 2058246 w 2103393"/>
              <a:gd name="connsiteY6-2370" fmla="*/ 1939924 h 1980752"/>
              <a:gd name="connsiteX7-2371" fmla="*/ 1244822 w 2103393"/>
              <a:gd name="connsiteY7-2372" fmla="*/ 1530406 h 1980752"/>
              <a:gd name="connsiteX8-2373" fmla="*/ 1205554 w 2103393"/>
              <a:gd name="connsiteY8-2374" fmla="*/ 1216259 h 1980752"/>
              <a:gd name="connsiteX9-2375" fmla="*/ 1244823 w 2103393"/>
              <a:gd name="connsiteY9-2376" fmla="*/ 773082 h 1980752"/>
              <a:gd name="connsiteX10-2377" fmla="*/ 1076528 w 2103393"/>
              <a:gd name="connsiteY10-2378" fmla="*/ 627227 h 1980752"/>
              <a:gd name="connsiteX11-2379" fmla="*/ 885795 w 2103393"/>
              <a:gd name="connsiteY11-2380" fmla="*/ 767472 h 1980752"/>
              <a:gd name="connsiteX12-2381" fmla="*/ 919453 w 2103393"/>
              <a:gd name="connsiteY12-2382" fmla="*/ 1205038 h 1980752"/>
              <a:gd name="connsiteX13-2383" fmla="*/ 891405 w 2103393"/>
              <a:gd name="connsiteY13-2384" fmla="*/ 1524797 h 1980752"/>
              <a:gd name="connsiteX14-2385" fmla="*/ 89201 w 2103393"/>
              <a:gd name="connsiteY14-2386" fmla="*/ 1967973 h 1980752"/>
              <a:gd name="connsiteX15-2387" fmla="*/ 577255 w 2103393"/>
              <a:gd name="connsiteY15-2388" fmla="*/ 391615 h 1980752"/>
              <a:gd name="connsiteX16-2389" fmla="*/ 807257 w 2103393"/>
              <a:gd name="connsiteY16-2390" fmla="*/ 627227 h 1980752"/>
              <a:gd name="connsiteX17-2391" fmla="*/ 969942 w 2103393"/>
              <a:gd name="connsiteY17-2392" fmla="*/ 515031 h 1980752"/>
              <a:gd name="connsiteX18-2393" fmla="*/ 964333 w 2103393"/>
              <a:gd name="connsiteY18-2394" fmla="*/ 55026 h 1980752"/>
              <a:gd name="connsiteX0-2395" fmla="*/ 913845 w 2103393"/>
              <a:gd name="connsiteY0-2396" fmla="*/ 72662 h 1981559"/>
              <a:gd name="connsiteX1-2397" fmla="*/ 947503 w 2103393"/>
              <a:gd name="connsiteY1-2398" fmla="*/ 16564 h 1981559"/>
              <a:gd name="connsiteX2-2399" fmla="*/ 1183115 w 2103393"/>
              <a:gd name="connsiteY2-2400" fmla="*/ 22174 h 1981559"/>
              <a:gd name="connsiteX3-2401" fmla="*/ 1177505 w 2103393"/>
              <a:gd name="connsiteY3-2402" fmla="*/ 510228 h 1981559"/>
              <a:gd name="connsiteX4-2403" fmla="*/ 1312141 w 2103393"/>
              <a:gd name="connsiteY4-2404" fmla="*/ 588765 h 1981559"/>
              <a:gd name="connsiteX5-2405" fmla="*/ 1508484 w 2103393"/>
              <a:gd name="connsiteY5-2406" fmla="*/ 392422 h 1981559"/>
              <a:gd name="connsiteX6-2407" fmla="*/ 2058246 w 2103393"/>
              <a:gd name="connsiteY6-2408" fmla="*/ 1940731 h 1981559"/>
              <a:gd name="connsiteX7-2409" fmla="*/ 1244822 w 2103393"/>
              <a:gd name="connsiteY7-2410" fmla="*/ 1531213 h 1981559"/>
              <a:gd name="connsiteX8-2411" fmla="*/ 1205554 w 2103393"/>
              <a:gd name="connsiteY8-2412" fmla="*/ 1217066 h 1981559"/>
              <a:gd name="connsiteX9-2413" fmla="*/ 1244823 w 2103393"/>
              <a:gd name="connsiteY9-2414" fmla="*/ 773889 h 1981559"/>
              <a:gd name="connsiteX10-2415" fmla="*/ 1076528 w 2103393"/>
              <a:gd name="connsiteY10-2416" fmla="*/ 628034 h 1981559"/>
              <a:gd name="connsiteX11-2417" fmla="*/ 885795 w 2103393"/>
              <a:gd name="connsiteY11-2418" fmla="*/ 768279 h 1981559"/>
              <a:gd name="connsiteX12-2419" fmla="*/ 919453 w 2103393"/>
              <a:gd name="connsiteY12-2420" fmla="*/ 1205845 h 1981559"/>
              <a:gd name="connsiteX13-2421" fmla="*/ 891405 w 2103393"/>
              <a:gd name="connsiteY13-2422" fmla="*/ 1525604 h 1981559"/>
              <a:gd name="connsiteX14-2423" fmla="*/ 89201 w 2103393"/>
              <a:gd name="connsiteY14-2424" fmla="*/ 1968780 h 1981559"/>
              <a:gd name="connsiteX15-2425" fmla="*/ 577255 w 2103393"/>
              <a:gd name="connsiteY15-2426" fmla="*/ 392422 h 1981559"/>
              <a:gd name="connsiteX16-2427" fmla="*/ 807257 w 2103393"/>
              <a:gd name="connsiteY16-2428" fmla="*/ 628034 h 1981559"/>
              <a:gd name="connsiteX17-2429" fmla="*/ 969942 w 2103393"/>
              <a:gd name="connsiteY17-2430" fmla="*/ 515838 h 1981559"/>
              <a:gd name="connsiteX18-2431" fmla="*/ 913845 w 2103393"/>
              <a:gd name="connsiteY18-2432" fmla="*/ 72662 h 1981559"/>
              <a:gd name="connsiteX0-2433" fmla="*/ 913845 w 2103393"/>
              <a:gd name="connsiteY0-2434" fmla="*/ 103017 h 2011914"/>
              <a:gd name="connsiteX1-2435" fmla="*/ 1003601 w 2103393"/>
              <a:gd name="connsiteY1-2436" fmla="*/ 2040 h 2011914"/>
              <a:gd name="connsiteX2-2437" fmla="*/ 1183115 w 2103393"/>
              <a:gd name="connsiteY2-2438" fmla="*/ 52529 h 2011914"/>
              <a:gd name="connsiteX3-2439" fmla="*/ 1177505 w 2103393"/>
              <a:gd name="connsiteY3-2440" fmla="*/ 540583 h 2011914"/>
              <a:gd name="connsiteX4-2441" fmla="*/ 1312141 w 2103393"/>
              <a:gd name="connsiteY4-2442" fmla="*/ 619120 h 2011914"/>
              <a:gd name="connsiteX5-2443" fmla="*/ 1508484 w 2103393"/>
              <a:gd name="connsiteY5-2444" fmla="*/ 422777 h 2011914"/>
              <a:gd name="connsiteX6-2445" fmla="*/ 2058246 w 2103393"/>
              <a:gd name="connsiteY6-2446" fmla="*/ 1971086 h 2011914"/>
              <a:gd name="connsiteX7-2447" fmla="*/ 1244822 w 2103393"/>
              <a:gd name="connsiteY7-2448" fmla="*/ 1561568 h 2011914"/>
              <a:gd name="connsiteX8-2449" fmla="*/ 1205554 w 2103393"/>
              <a:gd name="connsiteY8-2450" fmla="*/ 1247421 h 2011914"/>
              <a:gd name="connsiteX9-2451" fmla="*/ 1244823 w 2103393"/>
              <a:gd name="connsiteY9-2452" fmla="*/ 804244 h 2011914"/>
              <a:gd name="connsiteX10-2453" fmla="*/ 1076528 w 2103393"/>
              <a:gd name="connsiteY10-2454" fmla="*/ 658389 h 2011914"/>
              <a:gd name="connsiteX11-2455" fmla="*/ 885795 w 2103393"/>
              <a:gd name="connsiteY11-2456" fmla="*/ 798634 h 2011914"/>
              <a:gd name="connsiteX12-2457" fmla="*/ 919453 w 2103393"/>
              <a:gd name="connsiteY12-2458" fmla="*/ 1236200 h 2011914"/>
              <a:gd name="connsiteX13-2459" fmla="*/ 891405 w 2103393"/>
              <a:gd name="connsiteY13-2460" fmla="*/ 1555959 h 2011914"/>
              <a:gd name="connsiteX14-2461" fmla="*/ 89201 w 2103393"/>
              <a:gd name="connsiteY14-2462" fmla="*/ 1999135 h 2011914"/>
              <a:gd name="connsiteX15-2463" fmla="*/ 577255 w 2103393"/>
              <a:gd name="connsiteY15-2464" fmla="*/ 422777 h 2011914"/>
              <a:gd name="connsiteX16-2465" fmla="*/ 807257 w 2103393"/>
              <a:gd name="connsiteY16-2466" fmla="*/ 658389 h 2011914"/>
              <a:gd name="connsiteX17-2467" fmla="*/ 969942 w 2103393"/>
              <a:gd name="connsiteY17-2468" fmla="*/ 546193 h 2011914"/>
              <a:gd name="connsiteX18-2469" fmla="*/ 913845 w 2103393"/>
              <a:gd name="connsiteY18-2470" fmla="*/ 103017 h 2011914"/>
              <a:gd name="connsiteX0-2471" fmla="*/ 930675 w 2103393"/>
              <a:gd name="connsiteY0-2472" fmla="*/ 67702 h 2010258"/>
              <a:gd name="connsiteX1-2473" fmla="*/ 1003601 w 2103393"/>
              <a:gd name="connsiteY1-2474" fmla="*/ 384 h 2010258"/>
              <a:gd name="connsiteX2-2475" fmla="*/ 1183115 w 2103393"/>
              <a:gd name="connsiteY2-2476" fmla="*/ 50873 h 2010258"/>
              <a:gd name="connsiteX3-2477" fmla="*/ 1177505 w 2103393"/>
              <a:gd name="connsiteY3-2478" fmla="*/ 538927 h 2010258"/>
              <a:gd name="connsiteX4-2479" fmla="*/ 1312141 w 2103393"/>
              <a:gd name="connsiteY4-2480" fmla="*/ 617464 h 2010258"/>
              <a:gd name="connsiteX5-2481" fmla="*/ 1508484 w 2103393"/>
              <a:gd name="connsiteY5-2482" fmla="*/ 421121 h 2010258"/>
              <a:gd name="connsiteX6-2483" fmla="*/ 2058246 w 2103393"/>
              <a:gd name="connsiteY6-2484" fmla="*/ 1969430 h 2010258"/>
              <a:gd name="connsiteX7-2485" fmla="*/ 1244822 w 2103393"/>
              <a:gd name="connsiteY7-2486" fmla="*/ 1559912 h 2010258"/>
              <a:gd name="connsiteX8-2487" fmla="*/ 1205554 w 2103393"/>
              <a:gd name="connsiteY8-2488" fmla="*/ 1245765 h 2010258"/>
              <a:gd name="connsiteX9-2489" fmla="*/ 1244823 w 2103393"/>
              <a:gd name="connsiteY9-2490" fmla="*/ 802588 h 2010258"/>
              <a:gd name="connsiteX10-2491" fmla="*/ 1076528 w 2103393"/>
              <a:gd name="connsiteY10-2492" fmla="*/ 656733 h 2010258"/>
              <a:gd name="connsiteX11-2493" fmla="*/ 885795 w 2103393"/>
              <a:gd name="connsiteY11-2494" fmla="*/ 796978 h 2010258"/>
              <a:gd name="connsiteX12-2495" fmla="*/ 919453 w 2103393"/>
              <a:gd name="connsiteY12-2496" fmla="*/ 1234544 h 2010258"/>
              <a:gd name="connsiteX13-2497" fmla="*/ 891405 w 2103393"/>
              <a:gd name="connsiteY13-2498" fmla="*/ 1554303 h 2010258"/>
              <a:gd name="connsiteX14-2499" fmla="*/ 89201 w 2103393"/>
              <a:gd name="connsiteY14-2500" fmla="*/ 1997479 h 2010258"/>
              <a:gd name="connsiteX15-2501" fmla="*/ 577255 w 2103393"/>
              <a:gd name="connsiteY15-2502" fmla="*/ 421121 h 2010258"/>
              <a:gd name="connsiteX16-2503" fmla="*/ 807257 w 2103393"/>
              <a:gd name="connsiteY16-2504" fmla="*/ 656733 h 2010258"/>
              <a:gd name="connsiteX17-2505" fmla="*/ 969942 w 2103393"/>
              <a:gd name="connsiteY17-2506" fmla="*/ 544537 h 2010258"/>
              <a:gd name="connsiteX18-2507" fmla="*/ 930675 w 2103393"/>
              <a:gd name="connsiteY18-2508" fmla="*/ 67702 h 2010258"/>
              <a:gd name="connsiteX0-2509" fmla="*/ 930675 w 2103393"/>
              <a:gd name="connsiteY0-2510" fmla="*/ 69239 h 2011795"/>
              <a:gd name="connsiteX1-2511" fmla="*/ 1183115 w 2103393"/>
              <a:gd name="connsiteY1-2512" fmla="*/ 52410 h 2011795"/>
              <a:gd name="connsiteX2-2513" fmla="*/ 1177505 w 2103393"/>
              <a:gd name="connsiteY2-2514" fmla="*/ 540464 h 2011795"/>
              <a:gd name="connsiteX3-2515" fmla="*/ 1312141 w 2103393"/>
              <a:gd name="connsiteY3-2516" fmla="*/ 619001 h 2011795"/>
              <a:gd name="connsiteX4-2517" fmla="*/ 1508484 w 2103393"/>
              <a:gd name="connsiteY4-2518" fmla="*/ 422658 h 2011795"/>
              <a:gd name="connsiteX5-2519" fmla="*/ 2058246 w 2103393"/>
              <a:gd name="connsiteY5-2520" fmla="*/ 1970967 h 2011795"/>
              <a:gd name="connsiteX6-2521" fmla="*/ 1244822 w 2103393"/>
              <a:gd name="connsiteY6-2522" fmla="*/ 1561449 h 2011795"/>
              <a:gd name="connsiteX7-2523" fmla="*/ 1205554 w 2103393"/>
              <a:gd name="connsiteY7-2524" fmla="*/ 1247302 h 2011795"/>
              <a:gd name="connsiteX8-2525" fmla="*/ 1244823 w 2103393"/>
              <a:gd name="connsiteY8-2526" fmla="*/ 804125 h 2011795"/>
              <a:gd name="connsiteX9-2527" fmla="*/ 1076528 w 2103393"/>
              <a:gd name="connsiteY9-2528" fmla="*/ 658270 h 2011795"/>
              <a:gd name="connsiteX10-2529" fmla="*/ 885795 w 2103393"/>
              <a:gd name="connsiteY10-2530" fmla="*/ 798515 h 2011795"/>
              <a:gd name="connsiteX11-2531" fmla="*/ 919453 w 2103393"/>
              <a:gd name="connsiteY11-2532" fmla="*/ 1236081 h 2011795"/>
              <a:gd name="connsiteX12-2533" fmla="*/ 891405 w 2103393"/>
              <a:gd name="connsiteY12-2534" fmla="*/ 1555840 h 2011795"/>
              <a:gd name="connsiteX13-2535" fmla="*/ 89201 w 2103393"/>
              <a:gd name="connsiteY13-2536" fmla="*/ 1999016 h 2011795"/>
              <a:gd name="connsiteX14-2537" fmla="*/ 577255 w 2103393"/>
              <a:gd name="connsiteY14-2538" fmla="*/ 422658 h 2011795"/>
              <a:gd name="connsiteX15-2539" fmla="*/ 807257 w 2103393"/>
              <a:gd name="connsiteY15-2540" fmla="*/ 658270 h 2011795"/>
              <a:gd name="connsiteX16-2541" fmla="*/ 969942 w 2103393"/>
              <a:gd name="connsiteY16-2542" fmla="*/ 546074 h 2011795"/>
              <a:gd name="connsiteX17-2543" fmla="*/ 930675 w 2103393"/>
              <a:gd name="connsiteY17-2544" fmla="*/ 69239 h 2011795"/>
              <a:gd name="connsiteX0-2545" fmla="*/ 930675 w 2103393"/>
              <a:gd name="connsiteY0-2546" fmla="*/ 63795 h 2006351"/>
              <a:gd name="connsiteX1-2547" fmla="*/ 1183115 w 2103393"/>
              <a:gd name="connsiteY1-2548" fmla="*/ 46966 h 2006351"/>
              <a:gd name="connsiteX2-2549" fmla="*/ 1177505 w 2103393"/>
              <a:gd name="connsiteY2-2550" fmla="*/ 535020 h 2006351"/>
              <a:gd name="connsiteX3-2551" fmla="*/ 1312141 w 2103393"/>
              <a:gd name="connsiteY3-2552" fmla="*/ 613557 h 2006351"/>
              <a:gd name="connsiteX4-2553" fmla="*/ 1508484 w 2103393"/>
              <a:gd name="connsiteY4-2554" fmla="*/ 417214 h 2006351"/>
              <a:gd name="connsiteX5-2555" fmla="*/ 2058246 w 2103393"/>
              <a:gd name="connsiteY5-2556" fmla="*/ 1965523 h 2006351"/>
              <a:gd name="connsiteX6-2557" fmla="*/ 1244822 w 2103393"/>
              <a:gd name="connsiteY6-2558" fmla="*/ 1556005 h 2006351"/>
              <a:gd name="connsiteX7-2559" fmla="*/ 1205554 w 2103393"/>
              <a:gd name="connsiteY7-2560" fmla="*/ 1241858 h 2006351"/>
              <a:gd name="connsiteX8-2561" fmla="*/ 1244823 w 2103393"/>
              <a:gd name="connsiteY8-2562" fmla="*/ 798681 h 2006351"/>
              <a:gd name="connsiteX9-2563" fmla="*/ 1076528 w 2103393"/>
              <a:gd name="connsiteY9-2564" fmla="*/ 652826 h 2006351"/>
              <a:gd name="connsiteX10-2565" fmla="*/ 885795 w 2103393"/>
              <a:gd name="connsiteY10-2566" fmla="*/ 793071 h 2006351"/>
              <a:gd name="connsiteX11-2567" fmla="*/ 919453 w 2103393"/>
              <a:gd name="connsiteY11-2568" fmla="*/ 1230637 h 2006351"/>
              <a:gd name="connsiteX12-2569" fmla="*/ 891405 w 2103393"/>
              <a:gd name="connsiteY12-2570" fmla="*/ 1550396 h 2006351"/>
              <a:gd name="connsiteX13-2571" fmla="*/ 89201 w 2103393"/>
              <a:gd name="connsiteY13-2572" fmla="*/ 1993572 h 2006351"/>
              <a:gd name="connsiteX14-2573" fmla="*/ 577255 w 2103393"/>
              <a:gd name="connsiteY14-2574" fmla="*/ 417214 h 2006351"/>
              <a:gd name="connsiteX15-2575" fmla="*/ 807257 w 2103393"/>
              <a:gd name="connsiteY15-2576" fmla="*/ 652826 h 2006351"/>
              <a:gd name="connsiteX16-2577" fmla="*/ 969942 w 2103393"/>
              <a:gd name="connsiteY16-2578" fmla="*/ 540630 h 2006351"/>
              <a:gd name="connsiteX17-2579" fmla="*/ 930675 w 2103393"/>
              <a:gd name="connsiteY17-2580" fmla="*/ 63795 h 2006351"/>
              <a:gd name="connsiteX0-2581" fmla="*/ 930675 w 2103393"/>
              <a:gd name="connsiteY0-2582" fmla="*/ 51191 h 2016186"/>
              <a:gd name="connsiteX1-2583" fmla="*/ 1183115 w 2103393"/>
              <a:gd name="connsiteY1-2584" fmla="*/ 56801 h 2016186"/>
              <a:gd name="connsiteX2-2585" fmla="*/ 1177505 w 2103393"/>
              <a:gd name="connsiteY2-2586" fmla="*/ 544855 h 2016186"/>
              <a:gd name="connsiteX3-2587" fmla="*/ 1312141 w 2103393"/>
              <a:gd name="connsiteY3-2588" fmla="*/ 623392 h 2016186"/>
              <a:gd name="connsiteX4-2589" fmla="*/ 1508484 w 2103393"/>
              <a:gd name="connsiteY4-2590" fmla="*/ 427049 h 2016186"/>
              <a:gd name="connsiteX5-2591" fmla="*/ 2058246 w 2103393"/>
              <a:gd name="connsiteY5-2592" fmla="*/ 1975358 h 2016186"/>
              <a:gd name="connsiteX6-2593" fmla="*/ 1244822 w 2103393"/>
              <a:gd name="connsiteY6-2594" fmla="*/ 1565840 h 2016186"/>
              <a:gd name="connsiteX7-2595" fmla="*/ 1205554 w 2103393"/>
              <a:gd name="connsiteY7-2596" fmla="*/ 1251693 h 2016186"/>
              <a:gd name="connsiteX8-2597" fmla="*/ 1244823 w 2103393"/>
              <a:gd name="connsiteY8-2598" fmla="*/ 808516 h 2016186"/>
              <a:gd name="connsiteX9-2599" fmla="*/ 1076528 w 2103393"/>
              <a:gd name="connsiteY9-2600" fmla="*/ 662661 h 2016186"/>
              <a:gd name="connsiteX10-2601" fmla="*/ 885795 w 2103393"/>
              <a:gd name="connsiteY10-2602" fmla="*/ 802906 h 2016186"/>
              <a:gd name="connsiteX11-2603" fmla="*/ 919453 w 2103393"/>
              <a:gd name="connsiteY11-2604" fmla="*/ 1240472 h 2016186"/>
              <a:gd name="connsiteX12-2605" fmla="*/ 891405 w 2103393"/>
              <a:gd name="connsiteY12-2606" fmla="*/ 1560231 h 2016186"/>
              <a:gd name="connsiteX13-2607" fmla="*/ 89201 w 2103393"/>
              <a:gd name="connsiteY13-2608" fmla="*/ 2003407 h 2016186"/>
              <a:gd name="connsiteX14-2609" fmla="*/ 577255 w 2103393"/>
              <a:gd name="connsiteY14-2610" fmla="*/ 427049 h 2016186"/>
              <a:gd name="connsiteX15-2611" fmla="*/ 807257 w 2103393"/>
              <a:gd name="connsiteY15-2612" fmla="*/ 662661 h 2016186"/>
              <a:gd name="connsiteX16-2613" fmla="*/ 969942 w 2103393"/>
              <a:gd name="connsiteY16-2614" fmla="*/ 550465 h 2016186"/>
              <a:gd name="connsiteX17-2615" fmla="*/ 930675 w 2103393"/>
              <a:gd name="connsiteY17-2616" fmla="*/ 51191 h 2016186"/>
              <a:gd name="connsiteX0-2617" fmla="*/ 930675 w 2103393"/>
              <a:gd name="connsiteY0-2618" fmla="*/ 47103 h 2012098"/>
              <a:gd name="connsiteX1-2619" fmla="*/ 1183115 w 2103393"/>
              <a:gd name="connsiteY1-2620" fmla="*/ 52713 h 2012098"/>
              <a:gd name="connsiteX2-2621" fmla="*/ 1177505 w 2103393"/>
              <a:gd name="connsiteY2-2622" fmla="*/ 540767 h 2012098"/>
              <a:gd name="connsiteX3-2623" fmla="*/ 1312141 w 2103393"/>
              <a:gd name="connsiteY3-2624" fmla="*/ 619304 h 2012098"/>
              <a:gd name="connsiteX4-2625" fmla="*/ 1508484 w 2103393"/>
              <a:gd name="connsiteY4-2626" fmla="*/ 422961 h 2012098"/>
              <a:gd name="connsiteX5-2627" fmla="*/ 2058246 w 2103393"/>
              <a:gd name="connsiteY5-2628" fmla="*/ 1971270 h 2012098"/>
              <a:gd name="connsiteX6-2629" fmla="*/ 1244822 w 2103393"/>
              <a:gd name="connsiteY6-2630" fmla="*/ 1561752 h 2012098"/>
              <a:gd name="connsiteX7-2631" fmla="*/ 1205554 w 2103393"/>
              <a:gd name="connsiteY7-2632" fmla="*/ 1247605 h 2012098"/>
              <a:gd name="connsiteX8-2633" fmla="*/ 1244823 w 2103393"/>
              <a:gd name="connsiteY8-2634" fmla="*/ 804428 h 2012098"/>
              <a:gd name="connsiteX9-2635" fmla="*/ 1076528 w 2103393"/>
              <a:gd name="connsiteY9-2636" fmla="*/ 658573 h 2012098"/>
              <a:gd name="connsiteX10-2637" fmla="*/ 885795 w 2103393"/>
              <a:gd name="connsiteY10-2638" fmla="*/ 798818 h 2012098"/>
              <a:gd name="connsiteX11-2639" fmla="*/ 919453 w 2103393"/>
              <a:gd name="connsiteY11-2640" fmla="*/ 1236384 h 2012098"/>
              <a:gd name="connsiteX12-2641" fmla="*/ 891405 w 2103393"/>
              <a:gd name="connsiteY12-2642" fmla="*/ 1556143 h 2012098"/>
              <a:gd name="connsiteX13-2643" fmla="*/ 89201 w 2103393"/>
              <a:gd name="connsiteY13-2644" fmla="*/ 1999319 h 2012098"/>
              <a:gd name="connsiteX14-2645" fmla="*/ 577255 w 2103393"/>
              <a:gd name="connsiteY14-2646" fmla="*/ 422961 h 2012098"/>
              <a:gd name="connsiteX15-2647" fmla="*/ 807257 w 2103393"/>
              <a:gd name="connsiteY15-2648" fmla="*/ 658573 h 2012098"/>
              <a:gd name="connsiteX16-2649" fmla="*/ 969942 w 2103393"/>
              <a:gd name="connsiteY16-2650" fmla="*/ 546377 h 2012098"/>
              <a:gd name="connsiteX17-2651" fmla="*/ 930675 w 2103393"/>
              <a:gd name="connsiteY17-2652" fmla="*/ 47103 h 2012098"/>
              <a:gd name="connsiteX0-2653" fmla="*/ 930675 w 2103393"/>
              <a:gd name="connsiteY0-2654" fmla="*/ 47103 h 2012098"/>
              <a:gd name="connsiteX1-2655" fmla="*/ 1183115 w 2103393"/>
              <a:gd name="connsiteY1-2656" fmla="*/ 52713 h 2012098"/>
              <a:gd name="connsiteX2-2657" fmla="*/ 1177505 w 2103393"/>
              <a:gd name="connsiteY2-2658" fmla="*/ 540767 h 2012098"/>
              <a:gd name="connsiteX3-2659" fmla="*/ 1312141 w 2103393"/>
              <a:gd name="connsiteY3-2660" fmla="*/ 619304 h 2012098"/>
              <a:gd name="connsiteX4-2661" fmla="*/ 1508484 w 2103393"/>
              <a:gd name="connsiteY4-2662" fmla="*/ 422961 h 2012098"/>
              <a:gd name="connsiteX5-2663" fmla="*/ 2058246 w 2103393"/>
              <a:gd name="connsiteY5-2664" fmla="*/ 1971270 h 2012098"/>
              <a:gd name="connsiteX6-2665" fmla="*/ 1244822 w 2103393"/>
              <a:gd name="connsiteY6-2666" fmla="*/ 1561752 h 2012098"/>
              <a:gd name="connsiteX7-2667" fmla="*/ 1205554 w 2103393"/>
              <a:gd name="connsiteY7-2668" fmla="*/ 1247605 h 2012098"/>
              <a:gd name="connsiteX8-2669" fmla="*/ 1244823 w 2103393"/>
              <a:gd name="connsiteY8-2670" fmla="*/ 804428 h 2012098"/>
              <a:gd name="connsiteX9-2671" fmla="*/ 1076528 w 2103393"/>
              <a:gd name="connsiteY9-2672" fmla="*/ 658573 h 2012098"/>
              <a:gd name="connsiteX10-2673" fmla="*/ 885795 w 2103393"/>
              <a:gd name="connsiteY10-2674" fmla="*/ 798818 h 2012098"/>
              <a:gd name="connsiteX11-2675" fmla="*/ 919453 w 2103393"/>
              <a:gd name="connsiteY11-2676" fmla="*/ 1236384 h 2012098"/>
              <a:gd name="connsiteX12-2677" fmla="*/ 891405 w 2103393"/>
              <a:gd name="connsiteY12-2678" fmla="*/ 1556143 h 2012098"/>
              <a:gd name="connsiteX13-2679" fmla="*/ 89201 w 2103393"/>
              <a:gd name="connsiteY13-2680" fmla="*/ 1999319 h 2012098"/>
              <a:gd name="connsiteX14-2681" fmla="*/ 577255 w 2103393"/>
              <a:gd name="connsiteY14-2682" fmla="*/ 422961 h 2012098"/>
              <a:gd name="connsiteX15-2683" fmla="*/ 807257 w 2103393"/>
              <a:gd name="connsiteY15-2684" fmla="*/ 658573 h 2012098"/>
              <a:gd name="connsiteX16-2685" fmla="*/ 969942 w 2103393"/>
              <a:gd name="connsiteY16-2686" fmla="*/ 546377 h 2012098"/>
              <a:gd name="connsiteX17-2687" fmla="*/ 930675 w 2103393"/>
              <a:gd name="connsiteY17-2688" fmla="*/ 47103 h 2012098"/>
              <a:gd name="connsiteX0-2689" fmla="*/ 930675 w 2103393"/>
              <a:gd name="connsiteY0-2690" fmla="*/ 24191 h 2051098"/>
              <a:gd name="connsiteX1-2691" fmla="*/ 1183115 w 2103393"/>
              <a:gd name="connsiteY1-2692" fmla="*/ 91713 h 2051098"/>
              <a:gd name="connsiteX2-2693" fmla="*/ 1177505 w 2103393"/>
              <a:gd name="connsiteY2-2694" fmla="*/ 579767 h 2051098"/>
              <a:gd name="connsiteX3-2695" fmla="*/ 1312141 w 2103393"/>
              <a:gd name="connsiteY3-2696" fmla="*/ 658304 h 2051098"/>
              <a:gd name="connsiteX4-2697" fmla="*/ 1508484 w 2103393"/>
              <a:gd name="connsiteY4-2698" fmla="*/ 461961 h 2051098"/>
              <a:gd name="connsiteX5-2699" fmla="*/ 2058246 w 2103393"/>
              <a:gd name="connsiteY5-2700" fmla="*/ 2010270 h 2051098"/>
              <a:gd name="connsiteX6-2701" fmla="*/ 1244822 w 2103393"/>
              <a:gd name="connsiteY6-2702" fmla="*/ 1600752 h 2051098"/>
              <a:gd name="connsiteX7-2703" fmla="*/ 1205554 w 2103393"/>
              <a:gd name="connsiteY7-2704" fmla="*/ 1286605 h 2051098"/>
              <a:gd name="connsiteX8-2705" fmla="*/ 1244823 w 2103393"/>
              <a:gd name="connsiteY8-2706" fmla="*/ 843428 h 2051098"/>
              <a:gd name="connsiteX9-2707" fmla="*/ 1076528 w 2103393"/>
              <a:gd name="connsiteY9-2708" fmla="*/ 697573 h 2051098"/>
              <a:gd name="connsiteX10-2709" fmla="*/ 885795 w 2103393"/>
              <a:gd name="connsiteY10-2710" fmla="*/ 837818 h 2051098"/>
              <a:gd name="connsiteX11-2711" fmla="*/ 919453 w 2103393"/>
              <a:gd name="connsiteY11-2712" fmla="*/ 1275384 h 2051098"/>
              <a:gd name="connsiteX12-2713" fmla="*/ 891405 w 2103393"/>
              <a:gd name="connsiteY12-2714" fmla="*/ 1595143 h 2051098"/>
              <a:gd name="connsiteX13-2715" fmla="*/ 89201 w 2103393"/>
              <a:gd name="connsiteY13-2716" fmla="*/ 2038319 h 2051098"/>
              <a:gd name="connsiteX14-2717" fmla="*/ 577255 w 2103393"/>
              <a:gd name="connsiteY14-2718" fmla="*/ 461961 h 2051098"/>
              <a:gd name="connsiteX15-2719" fmla="*/ 807257 w 2103393"/>
              <a:gd name="connsiteY15-2720" fmla="*/ 697573 h 2051098"/>
              <a:gd name="connsiteX16-2721" fmla="*/ 969942 w 2103393"/>
              <a:gd name="connsiteY16-2722" fmla="*/ 585377 h 2051098"/>
              <a:gd name="connsiteX17-2723" fmla="*/ 930675 w 2103393"/>
              <a:gd name="connsiteY17-2724" fmla="*/ 24191 h 2051098"/>
              <a:gd name="connsiteX0-2725" fmla="*/ 930675 w 2103393"/>
              <a:gd name="connsiteY0-2726" fmla="*/ 51153 h 2078060"/>
              <a:gd name="connsiteX1-2727" fmla="*/ 1190398 w 2103393"/>
              <a:gd name="connsiteY1-2728" fmla="*/ 49480 h 2078060"/>
              <a:gd name="connsiteX2-2729" fmla="*/ 1177505 w 2103393"/>
              <a:gd name="connsiteY2-2730" fmla="*/ 606729 h 2078060"/>
              <a:gd name="connsiteX3-2731" fmla="*/ 1312141 w 2103393"/>
              <a:gd name="connsiteY3-2732" fmla="*/ 685266 h 2078060"/>
              <a:gd name="connsiteX4-2733" fmla="*/ 1508484 w 2103393"/>
              <a:gd name="connsiteY4-2734" fmla="*/ 488923 h 2078060"/>
              <a:gd name="connsiteX5-2735" fmla="*/ 2058246 w 2103393"/>
              <a:gd name="connsiteY5-2736" fmla="*/ 2037232 h 2078060"/>
              <a:gd name="connsiteX6-2737" fmla="*/ 1244822 w 2103393"/>
              <a:gd name="connsiteY6-2738" fmla="*/ 1627714 h 2078060"/>
              <a:gd name="connsiteX7-2739" fmla="*/ 1205554 w 2103393"/>
              <a:gd name="connsiteY7-2740" fmla="*/ 1313567 h 2078060"/>
              <a:gd name="connsiteX8-2741" fmla="*/ 1244823 w 2103393"/>
              <a:gd name="connsiteY8-2742" fmla="*/ 870390 h 2078060"/>
              <a:gd name="connsiteX9-2743" fmla="*/ 1076528 w 2103393"/>
              <a:gd name="connsiteY9-2744" fmla="*/ 724535 h 2078060"/>
              <a:gd name="connsiteX10-2745" fmla="*/ 885795 w 2103393"/>
              <a:gd name="connsiteY10-2746" fmla="*/ 864780 h 2078060"/>
              <a:gd name="connsiteX11-2747" fmla="*/ 919453 w 2103393"/>
              <a:gd name="connsiteY11-2748" fmla="*/ 1302346 h 2078060"/>
              <a:gd name="connsiteX12-2749" fmla="*/ 891405 w 2103393"/>
              <a:gd name="connsiteY12-2750" fmla="*/ 1622105 h 2078060"/>
              <a:gd name="connsiteX13-2751" fmla="*/ 89201 w 2103393"/>
              <a:gd name="connsiteY13-2752" fmla="*/ 2065281 h 2078060"/>
              <a:gd name="connsiteX14-2753" fmla="*/ 577255 w 2103393"/>
              <a:gd name="connsiteY14-2754" fmla="*/ 488923 h 2078060"/>
              <a:gd name="connsiteX15-2755" fmla="*/ 807257 w 2103393"/>
              <a:gd name="connsiteY15-2756" fmla="*/ 724535 h 2078060"/>
              <a:gd name="connsiteX16-2757" fmla="*/ 969942 w 2103393"/>
              <a:gd name="connsiteY16-2758" fmla="*/ 612339 h 2078060"/>
              <a:gd name="connsiteX17-2759" fmla="*/ 930675 w 2103393"/>
              <a:gd name="connsiteY17-2760" fmla="*/ 51153 h 2078060"/>
              <a:gd name="connsiteX0-2761" fmla="*/ 930675 w 2103393"/>
              <a:gd name="connsiteY0-2762" fmla="*/ 57180 h 2084087"/>
              <a:gd name="connsiteX1-2763" fmla="*/ 1190398 w 2103393"/>
              <a:gd name="connsiteY1-2764" fmla="*/ 55507 h 2084087"/>
              <a:gd name="connsiteX2-2765" fmla="*/ 1177505 w 2103393"/>
              <a:gd name="connsiteY2-2766" fmla="*/ 612756 h 2084087"/>
              <a:gd name="connsiteX3-2767" fmla="*/ 1312141 w 2103393"/>
              <a:gd name="connsiteY3-2768" fmla="*/ 691293 h 2084087"/>
              <a:gd name="connsiteX4-2769" fmla="*/ 1508484 w 2103393"/>
              <a:gd name="connsiteY4-2770" fmla="*/ 494950 h 2084087"/>
              <a:gd name="connsiteX5-2771" fmla="*/ 2058246 w 2103393"/>
              <a:gd name="connsiteY5-2772" fmla="*/ 2043259 h 2084087"/>
              <a:gd name="connsiteX6-2773" fmla="*/ 1244822 w 2103393"/>
              <a:gd name="connsiteY6-2774" fmla="*/ 1633741 h 2084087"/>
              <a:gd name="connsiteX7-2775" fmla="*/ 1205554 w 2103393"/>
              <a:gd name="connsiteY7-2776" fmla="*/ 1319594 h 2084087"/>
              <a:gd name="connsiteX8-2777" fmla="*/ 1244823 w 2103393"/>
              <a:gd name="connsiteY8-2778" fmla="*/ 876417 h 2084087"/>
              <a:gd name="connsiteX9-2779" fmla="*/ 1076528 w 2103393"/>
              <a:gd name="connsiteY9-2780" fmla="*/ 730562 h 2084087"/>
              <a:gd name="connsiteX10-2781" fmla="*/ 885795 w 2103393"/>
              <a:gd name="connsiteY10-2782" fmla="*/ 870807 h 2084087"/>
              <a:gd name="connsiteX11-2783" fmla="*/ 919453 w 2103393"/>
              <a:gd name="connsiteY11-2784" fmla="*/ 1308373 h 2084087"/>
              <a:gd name="connsiteX12-2785" fmla="*/ 891405 w 2103393"/>
              <a:gd name="connsiteY12-2786" fmla="*/ 1628132 h 2084087"/>
              <a:gd name="connsiteX13-2787" fmla="*/ 89201 w 2103393"/>
              <a:gd name="connsiteY13-2788" fmla="*/ 2071308 h 2084087"/>
              <a:gd name="connsiteX14-2789" fmla="*/ 577255 w 2103393"/>
              <a:gd name="connsiteY14-2790" fmla="*/ 494950 h 2084087"/>
              <a:gd name="connsiteX15-2791" fmla="*/ 807257 w 2103393"/>
              <a:gd name="connsiteY15-2792" fmla="*/ 730562 h 2084087"/>
              <a:gd name="connsiteX16-2793" fmla="*/ 969942 w 2103393"/>
              <a:gd name="connsiteY16-2794" fmla="*/ 618366 h 2084087"/>
              <a:gd name="connsiteX17-2795" fmla="*/ 930675 w 2103393"/>
              <a:gd name="connsiteY17-2796" fmla="*/ 57180 h 2084087"/>
              <a:gd name="connsiteX0-2797" fmla="*/ 930675 w 2103393"/>
              <a:gd name="connsiteY0-2798" fmla="*/ 65797 h 2092704"/>
              <a:gd name="connsiteX1-2799" fmla="*/ 1190398 w 2103393"/>
              <a:gd name="connsiteY1-2800" fmla="*/ 64124 h 2092704"/>
              <a:gd name="connsiteX2-2801" fmla="*/ 1177505 w 2103393"/>
              <a:gd name="connsiteY2-2802" fmla="*/ 621373 h 2092704"/>
              <a:gd name="connsiteX3-2803" fmla="*/ 1312141 w 2103393"/>
              <a:gd name="connsiteY3-2804" fmla="*/ 699910 h 2092704"/>
              <a:gd name="connsiteX4-2805" fmla="*/ 1508484 w 2103393"/>
              <a:gd name="connsiteY4-2806" fmla="*/ 503567 h 2092704"/>
              <a:gd name="connsiteX5-2807" fmla="*/ 2058246 w 2103393"/>
              <a:gd name="connsiteY5-2808" fmla="*/ 2051876 h 2092704"/>
              <a:gd name="connsiteX6-2809" fmla="*/ 1244822 w 2103393"/>
              <a:gd name="connsiteY6-2810" fmla="*/ 1642358 h 2092704"/>
              <a:gd name="connsiteX7-2811" fmla="*/ 1205554 w 2103393"/>
              <a:gd name="connsiteY7-2812" fmla="*/ 1328211 h 2092704"/>
              <a:gd name="connsiteX8-2813" fmla="*/ 1244823 w 2103393"/>
              <a:gd name="connsiteY8-2814" fmla="*/ 885034 h 2092704"/>
              <a:gd name="connsiteX9-2815" fmla="*/ 1076528 w 2103393"/>
              <a:gd name="connsiteY9-2816" fmla="*/ 739179 h 2092704"/>
              <a:gd name="connsiteX10-2817" fmla="*/ 885795 w 2103393"/>
              <a:gd name="connsiteY10-2818" fmla="*/ 879424 h 2092704"/>
              <a:gd name="connsiteX11-2819" fmla="*/ 919453 w 2103393"/>
              <a:gd name="connsiteY11-2820" fmla="*/ 1316990 h 2092704"/>
              <a:gd name="connsiteX12-2821" fmla="*/ 891405 w 2103393"/>
              <a:gd name="connsiteY12-2822" fmla="*/ 1636749 h 2092704"/>
              <a:gd name="connsiteX13-2823" fmla="*/ 89201 w 2103393"/>
              <a:gd name="connsiteY13-2824" fmla="*/ 2079925 h 2092704"/>
              <a:gd name="connsiteX14-2825" fmla="*/ 577255 w 2103393"/>
              <a:gd name="connsiteY14-2826" fmla="*/ 503567 h 2092704"/>
              <a:gd name="connsiteX15-2827" fmla="*/ 807257 w 2103393"/>
              <a:gd name="connsiteY15-2828" fmla="*/ 739179 h 2092704"/>
              <a:gd name="connsiteX16-2829" fmla="*/ 969942 w 2103393"/>
              <a:gd name="connsiteY16-2830" fmla="*/ 626983 h 2092704"/>
              <a:gd name="connsiteX17-2831" fmla="*/ 930675 w 2103393"/>
              <a:gd name="connsiteY17-2832" fmla="*/ 65797 h 2092704"/>
              <a:gd name="connsiteX0-2833" fmla="*/ 930675 w 2103393"/>
              <a:gd name="connsiteY0-2834" fmla="*/ 65797 h 2092704"/>
              <a:gd name="connsiteX1-2835" fmla="*/ 1190398 w 2103393"/>
              <a:gd name="connsiteY1-2836" fmla="*/ 64124 h 2092704"/>
              <a:gd name="connsiteX2-2837" fmla="*/ 1177505 w 2103393"/>
              <a:gd name="connsiteY2-2838" fmla="*/ 621373 h 2092704"/>
              <a:gd name="connsiteX3-2839" fmla="*/ 1312141 w 2103393"/>
              <a:gd name="connsiteY3-2840" fmla="*/ 699910 h 2092704"/>
              <a:gd name="connsiteX4-2841" fmla="*/ 1508484 w 2103393"/>
              <a:gd name="connsiteY4-2842" fmla="*/ 503567 h 2092704"/>
              <a:gd name="connsiteX5-2843" fmla="*/ 2058246 w 2103393"/>
              <a:gd name="connsiteY5-2844" fmla="*/ 2051876 h 2092704"/>
              <a:gd name="connsiteX6-2845" fmla="*/ 1244822 w 2103393"/>
              <a:gd name="connsiteY6-2846" fmla="*/ 1642358 h 2092704"/>
              <a:gd name="connsiteX7-2847" fmla="*/ 1205554 w 2103393"/>
              <a:gd name="connsiteY7-2848" fmla="*/ 1328211 h 2092704"/>
              <a:gd name="connsiteX8-2849" fmla="*/ 1244823 w 2103393"/>
              <a:gd name="connsiteY8-2850" fmla="*/ 885034 h 2092704"/>
              <a:gd name="connsiteX9-2851" fmla="*/ 1076528 w 2103393"/>
              <a:gd name="connsiteY9-2852" fmla="*/ 739179 h 2092704"/>
              <a:gd name="connsiteX10-2853" fmla="*/ 885795 w 2103393"/>
              <a:gd name="connsiteY10-2854" fmla="*/ 879424 h 2092704"/>
              <a:gd name="connsiteX11-2855" fmla="*/ 919453 w 2103393"/>
              <a:gd name="connsiteY11-2856" fmla="*/ 1316990 h 2092704"/>
              <a:gd name="connsiteX12-2857" fmla="*/ 891405 w 2103393"/>
              <a:gd name="connsiteY12-2858" fmla="*/ 1636749 h 2092704"/>
              <a:gd name="connsiteX13-2859" fmla="*/ 89201 w 2103393"/>
              <a:gd name="connsiteY13-2860" fmla="*/ 2079925 h 2092704"/>
              <a:gd name="connsiteX14-2861" fmla="*/ 577255 w 2103393"/>
              <a:gd name="connsiteY14-2862" fmla="*/ 503567 h 2092704"/>
              <a:gd name="connsiteX15-2863" fmla="*/ 807257 w 2103393"/>
              <a:gd name="connsiteY15-2864" fmla="*/ 739179 h 2092704"/>
              <a:gd name="connsiteX16-2865" fmla="*/ 969942 w 2103393"/>
              <a:gd name="connsiteY16-2866" fmla="*/ 626983 h 2092704"/>
              <a:gd name="connsiteX17-2867" fmla="*/ 930675 w 2103393"/>
              <a:gd name="connsiteY17-2868" fmla="*/ 65797 h 2092704"/>
              <a:gd name="connsiteX0-2869" fmla="*/ 930675 w 2103393"/>
              <a:gd name="connsiteY0-2870" fmla="*/ 73853 h 2100760"/>
              <a:gd name="connsiteX1-2871" fmla="*/ 1190398 w 2103393"/>
              <a:gd name="connsiteY1-2872" fmla="*/ 72180 h 2100760"/>
              <a:gd name="connsiteX2-2873" fmla="*/ 1177505 w 2103393"/>
              <a:gd name="connsiteY2-2874" fmla="*/ 629429 h 2100760"/>
              <a:gd name="connsiteX3-2875" fmla="*/ 1312141 w 2103393"/>
              <a:gd name="connsiteY3-2876" fmla="*/ 707966 h 2100760"/>
              <a:gd name="connsiteX4-2877" fmla="*/ 1508484 w 2103393"/>
              <a:gd name="connsiteY4-2878" fmla="*/ 511623 h 2100760"/>
              <a:gd name="connsiteX5-2879" fmla="*/ 2058246 w 2103393"/>
              <a:gd name="connsiteY5-2880" fmla="*/ 2059932 h 2100760"/>
              <a:gd name="connsiteX6-2881" fmla="*/ 1244822 w 2103393"/>
              <a:gd name="connsiteY6-2882" fmla="*/ 1650414 h 2100760"/>
              <a:gd name="connsiteX7-2883" fmla="*/ 1205554 w 2103393"/>
              <a:gd name="connsiteY7-2884" fmla="*/ 1336267 h 2100760"/>
              <a:gd name="connsiteX8-2885" fmla="*/ 1244823 w 2103393"/>
              <a:gd name="connsiteY8-2886" fmla="*/ 893090 h 2100760"/>
              <a:gd name="connsiteX9-2887" fmla="*/ 1076528 w 2103393"/>
              <a:gd name="connsiteY9-2888" fmla="*/ 747235 h 2100760"/>
              <a:gd name="connsiteX10-2889" fmla="*/ 885795 w 2103393"/>
              <a:gd name="connsiteY10-2890" fmla="*/ 887480 h 2100760"/>
              <a:gd name="connsiteX11-2891" fmla="*/ 919453 w 2103393"/>
              <a:gd name="connsiteY11-2892" fmla="*/ 1325046 h 2100760"/>
              <a:gd name="connsiteX12-2893" fmla="*/ 891405 w 2103393"/>
              <a:gd name="connsiteY12-2894" fmla="*/ 1644805 h 2100760"/>
              <a:gd name="connsiteX13-2895" fmla="*/ 89201 w 2103393"/>
              <a:gd name="connsiteY13-2896" fmla="*/ 2087981 h 2100760"/>
              <a:gd name="connsiteX14-2897" fmla="*/ 577255 w 2103393"/>
              <a:gd name="connsiteY14-2898" fmla="*/ 511623 h 2100760"/>
              <a:gd name="connsiteX15-2899" fmla="*/ 807257 w 2103393"/>
              <a:gd name="connsiteY15-2900" fmla="*/ 747235 h 2100760"/>
              <a:gd name="connsiteX16-2901" fmla="*/ 969942 w 2103393"/>
              <a:gd name="connsiteY16-2902" fmla="*/ 635039 h 2100760"/>
              <a:gd name="connsiteX17-2903" fmla="*/ 930675 w 2103393"/>
              <a:gd name="connsiteY17-2904" fmla="*/ 73853 h 2100760"/>
              <a:gd name="connsiteX0-2905" fmla="*/ 930675 w 2103393"/>
              <a:gd name="connsiteY0-2906" fmla="*/ 77953 h 2104860"/>
              <a:gd name="connsiteX1-2907" fmla="*/ 1190398 w 2103393"/>
              <a:gd name="connsiteY1-2908" fmla="*/ 76280 h 2104860"/>
              <a:gd name="connsiteX2-2909" fmla="*/ 1177505 w 2103393"/>
              <a:gd name="connsiteY2-2910" fmla="*/ 633529 h 2104860"/>
              <a:gd name="connsiteX3-2911" fmla="*/ 1312141 w 2103393"/>
              <a:gd name="connsiteY3-2912" fmla="*/ 712066 h 2104860"/>
              <a:gd name="connsiteX4-2913" fmla="*/ 1508484 w 2103393"/>
              <a:gd name="connsiteY4-2914" fmla="*/ 515723 h 2104860"/>
              <a:gd name="connsiteX5-2915" fmla="*/ 2058246 w 2103393"/>
              <a:gd name="connsiteY5-2916" fmla="*/ 2064032 h 2104860"/>
              <a:gd name="connsiteX6-2917" fmla="*/ 1244822 w 2103393"/>
              <a:gd name="connsiteY6-2918" fmla="*/ 1654514 h 2104860"/>
              <a:gd name="connsiteX7-2919" fmla="*/ 1205554 w 2103393"/>
              <a:gd name="connsiteY7-2920" fmla="*/ 1340367 h 2104860"/>
              <a:gd name="connsiteX8-2921" fmla="*/ 1244823 w 2103393"/>
              <a:gd name="connsiteY8-2922" fmla="*/ 897190 h 2104860"/>
              <a:gd name="connsiteX9-2923" fmla="*/ 1076528 w 2103393"/>
              <a:gd name="connsiteY9-2924" fmla="*/ 751335 h 2104860"/>
              <a:gd name="connsiteX10-2925" fmla="*/ 885795 w 2103393"/>
              <a:gd name="connsiteY10-2926" fmla="*/ 891580 h 2104860"/>
              <a:gd name="connsiteX11-2927" fmla="*/ 919453 w 2103393"/>
              <a:gd name="connsiteY11-2928" fmla="*/ 1329146 h 2104860"/>
              <a:gd name="connsiteX12-2929" fmla="*/ 891405 w 2103393"/>
              <a:gd name="connsiteY12-2930" fmla="*/ 1648905 h 2104860"/>
              <a:gd name="connsiteX13-2931" fmla="*/ 89201 w 2103393"/>
              <a:gd name="connsiteY13-2932" fmla="*/ 2092081 h 2104860"/>
              <a:gd name="connsiteX14-2933" fmla="*/ 577255 w 2103393"/>
              <a:gd name="connsiteY14-2934" fmla="*/ 515723 h 2104860"/>
              <a:gd name="connsiteX15-2935" fmla="*/ 807257 w 2103393"/>
              <a:gd name="connsiteY15-2936" fmla="*/ 751335 h 2104860"/>
              <a:gd name="connsiteX16-2937" fmla="*/ 969942 w 2103393"/>
              <a:gd name="connsiteY16-2938" fmla="*/ 639139 h 2104860"/>
              <a:gd name="connsiteX17-2939" fmla="*/ 930675 w 2103393"/>
              <a:gd name="connsiteY17-2940" fmla="*/ 77953 h 2104860"/>
              <a:gd name="connsiteX0-2941" fmla="*/ 930675 w 2103393"/>
              <a:gd name="connsiteY0-2942" fmla="*/ 71187 h 2098094"/>
              <a:gd name="connsiteX1-2943" fmla="*/ 1190398 w 2103393"/>
              <a:gd name="connsiteY1-2944" fmla="*/ 69514 h 2098094"/>
              <a:gd name="connsiteX2-2945" fmla="*/ 1177505 w 2103393"/>
              <a:gd name="connsiteY2-2946" fmla="*/ 626763 h 2098094"/>
              <a:gd name="connsiteX3-2947" fmla="*/ 1312141 w 2103393"/>
              <a:gd name="connsiteY3-2948" fmla="*/ 705300 h 2098094"/>
              <a:gd name="connsiteX4-2949" fmla="*/ 1508484 w 2103393"/>
              <a:gd name="connsiteY4-2950" fmla="*/ 508957 h 2098094"/>
              <a:gd name="connsiteX5-2951" fmla="*/ 2058246 w 2103393"/>
              <a:gd name="connsiteY5-2952" fmla="*/ 2057266 h 2098094"/>
              <a:gd name="connsiteX6-2953" fmla="*/ 1244822 w 2103393"/>
              <a:gd name="connsiteY6-2954" fmla="*/ 1647748 h 2098094"/>
              <a:gd name="connsiteX7-2955" fmla="*/ 1205554 w 2103393"/>
              <a:gd name="connsiteY7-2956" fmla="*/ 1333601 h 2098094"/>
              <a:gd name="connsiteX8-2957" fmla="*/ 1244823 w 2103393"/>
              <a:gd name="connsiteY8-2958" fmla="*/ 890424 h 2098094"/>
              <a:gd name="connsiteX9-2959" fmla="*/ 1076528 w 2103393"/>
              <a:gd name="connsiteY9-2960" fmla="*/ 744569 h 2098094"/>
              <a:gd name="connsiteX10-2961" fmla="*/ 885795 w 2103393"/>
              <a:gd name="connsiteY10-2962" fmla="*/ 884814 h 2098094"/>
              <a:gd name="connsiteX11-2963" fmla="*/ 919453 w 2103393"/>
              <a:gd name="connsiteY11-2964" fmla="*/ 1322380 h 2098094"/>
              <a:gd name="connsiteX12-2965" fmla="*/ 891405 w 2103393"/>
              <a:gd name="connsiteY12-2966" fmla="*/ 1642139 h 2098094"/>
              <a:gd name="connsiteX13-2967" fmla="*/ 89201 w 2103393"/>
              <a:gd name="connsiteY13-2968" fmla="*/ 2085315 h 2098094"/>
              <a:gd name="connsiteX14-2969" fmla="*/ 577255 w 2103393"/>
              <a:gd name="connsiteY14-2970" fmla="*/ 508957 h 2098094"/>
              <a:gd name="connsiteX15-2971" fmla="*/ 807257 w 2103393"/>
              <a:gd name="connsiteY15-2972" fmla="*/ 744569 h 2098094"/>
              <a:gd name="connsiteX16-2973" fmla="*/ 969942 w 2103393"/>
              <a:gd name="connsiteY16-2974" fmla="*/ 632373 h 2098094"/>
              <a:gd name="connsiteX17-2975" fmla="*/ 930675 w 2103393"/>
              <a:gd name="connsiteY17-2976" fmla="*/ 71187 h 2098094"/>
              <a:gd name="connsiteX0-2977" fmla="*/ 930675 w 2103393"/>
              <a:gd name="connsiteY0-2978" fmla="*/ 75207 h 2102114"/>
              <a:gd name="connsiteX1-2979" fmla="*/ 1190398 w 2103393"/>
              <a:gd name="connsiteY1-2980" fmla="*/ 73534 h 2102114"/>
              <a:gd name="connsiteX2-2981" fmla="*/ 1177505 w 2103393"/>
              <a:gd name="connsiteY2-2982" fmla="*/ 630783 h 2102114"/>
              <a:gd name="connsiteX3-2983" fmla="*/ 1312141 w 2103393"/>
              <a:gd name="connsiteY3-2984" fmla="*/ 709320 h 2102114"/>
              <a:gd name="connsiteX4-2985" fmla="*/ 1508484 w 2103393"/>
              <a:gd name="connsiteY4-2986" fmla="*/ 512977 h 2102114"/>
              <a:gd name="connsiteX5-2987" fmla="*/ 2058246 w 2103393"/>
              <a:gd name="connsiteY5-2988" fmla="*/ 2061286 h 2102114"/>
              <a:gd name="connsiteX6-2989" fmla="*/ 1244822 w 2103393"/>
              <a:gd name="connsiteY6-2990" fmla="*/ 1651768 h 2102114"/>
              <a:gd name="connsiteX7-2991" fmla="*/ 1205554 w 2103393"/>
              <a:gd name="connsiteY7-2992" fmla="*/ 1337621 h 2102114"/>
              <a:gd name="connsiteX8-2993" fmla="*/ 1244823 w 2103393"/>
              <a:gd name="connsiteY8-2994" fmla="*/ 894444 h 2102114"/>
              <a:gd name="connsiteX9-2995" fmla="*/ 1076528 w 2103393"/>
              <a:gd name="connsiteY9-2996" fmla="*/ 748589 h 2102114"/>
              <a:gd name="connsiteX10-2997" fmla="*/ 885795 w 2103393"/>
              <a:gd name="connsiteY10-2998" fmla="*/ 888834 h 2102114"/>
              <a:gd name="connsiteX11-2999" fmla="*/ 919453 w 2103393"/>
              <a:gd name="connsiteY11-3000" fmla="*/ 1326400 h 2102114"/>
              <a:gd name="connsiteX12-3001" fmla="*/ 891405 w 2103393"/>
              <a:gd name="connsiteY12-3002" fmla="*/ 1646159 h 2102114"/>
              <a:gd name="connsiteX13-3003" fmla="*/ 89201 w 2103393"/>
              <a:gd name="connsiteY13-3004" fmla="*/ 2089335 h 2102114"/>
              <a:gd name="connsiteX14-3005" fmla="*/ 577255 w 2103393"/>
              <a:gd name="connsiteY14-3006" fmla="*/ 512977 h 2102114"/>
              <a:gd name="connsiteX15-3007" fmla="*/ 807257 w 2103393"/>
              <a:gd name="connsiteY15-3008" fmla="*/ 748589 h 2102114"/>
              <a:gd name="connsiteX16-3009" fmla="*/ 969942 w 2103393"/>
              <a:gd name="connsiteY16-3010" fmla="*/ 636393 h 2102114"/>
              <a:gd name="connsiteX17-3011" fmla="*/ 930675 w 2103393"/>
              <a:gd name="connsiteY17-3012" fmla="*/ 75207 h 21021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5" name="Freeform 48"/>
          <p:cNvSpPr>
            <a:spLocks noChangeAspect="1"/>
          </p:cNvSpPr>
          <p:nvPr/>
        </p:nvSpPr>
        <p:spPr>
          <a:xfrm>
            <a:off x="5278002" y="1454850"/>
            <a:ext cx="529812" cy="441236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Freeform 49"/>
          <p:cNvSpPr>
            <a:spLocks noChangeAspect="1"/>
          </p:cNvSpPr>
          <p:nvPr/>
        </p:nvSpPr>
        <p:spPr>
          <a:xfrm>
            <a:off x="6995432" y="1440016"/>
            <a:ext cx="470907" cy="470907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-1" fmla="*/ 1054645 w 3259303"/>
              <a:gd name="connsiteY0-2" fmla="*/ 0 h 3225645"/>
              <a:gd name="connsiteX1-3" fmla="*/ 1469772 w 3259303"/>
              <a:gd name="connsiteY1-4" fmla="*/ 5610 h 3225645"/>
              <a:gd name="connsiteX2-5" fmla="*/ 1682945 w 3259303"/>
              <a:gd name="connsiteY2-6" fmla="*/ 718057 h 3225645"/>
              <a:gd name="connsiteX3-7" fmla="*/ 2417830 w 3259303"/>
              <a:gd name="connsiteY3-8" fmla="*/ 544153 h 3225645"/>
              <a:gd name="connsiteX4-9" fmla="*/ 3259303 w 3259303"/>
              <a:gd name="connsiteY4-10" fmla="*/ 1811971 h 3225645"/>
              <a:gd name="connsiteX5-11" fmla="*/ 2311244 w 3259303"/>
              <a:gd name="connsiteY5-12" fmla="*/ 3091009 h 3225645"/>
              <a:gd name="connsiteX6-13" fmla="*/ 622689 w 3259303"/>
              <a:gd name="connsiteY6-14" fmla="*/ 2647834 h 3225645"/>
              <a:gd name="connsiteX7-15" fmla="*/ 398297 w 3259303"/>
              <a:gd name="connsiteY7-16" fmla="*/ 3225645 h 3225645"/>
              <a:gd name="connsiteX8-17" fmla="*/ 0 w 3259303"/>
              <a:gd name="connsiteY8-18" fmla="*/ 3220035 h 3225645"/>
              <a:gd name="connsiteX9-19" fmla="*/ 218783 w 3259303"/>
              <a:gd name="connsiteY9-20" fmla="*/ 2311245 h 3225645"/>
              <a:gd name="connsiteX10-21" fmla="*/ 1593187 w 3259303"/>
              <a:gd name="connsiteY10-22" fmla="*/ 1974656 h 3225645"/>
              <a:gd name="connsiteX11-23" fmla="*/ 1250989 w 3259303"/>
              <a:gd name="connsiteY11-24" fmla="*/ 942450 h 3225645"/>
              <a:gd name="connsiteX12-25" fmla="*/ 1054645 w 3259303"/>
              <a:gd name="connsiteY12-26" fmla="*/ 0 h 3225645"/>
              <a:gd name="connsiteX0-27" fmla="*/ 1054645 w 3259303"/>
              <a:gd name="connsiteY0-28" fmla="*/ 0 h 3242475"/>
              <a:gd name="connsiteX1-29" fmla="*/ 1469772 w 3259303"/>
              <a:gd name="connsiteY1-30" fmla="*/ 22440 h 3242475"/>
              <a:gd name="connsiteX2-31" fmla="*/ 1682945 w 3259303"/>
              <a:gd name="connsiteY2-32" fmla="*/ 734887 h 3242475"/>
              <a:gd name="connsiteX3-33" fmla="*/ 2417830 w 3259303"/>
              <a:gd name="connsiteY3-34" fmla="*/ 560983 h 3242475"/>
              <a:gd name="connsiteX4-35" fmla="*/ 3259303 w 3259303"/>
              <a:gd name="connsiteY4-36" fmla="*/ 1828801 h 3242475"/>
              <a:gd name="connsiteX5-37" fmla="*/ 2311244 w 3259303"/>
              <a:gd name="connsiteY5-38" fmla="*/ 3107839 h 3242475"/>
              <a:gd name="connsiteX6-39" fmla="*/ 622689 w 3259303"/>
              <a:gd name="connsiteY6-40" fmla="*/ 2664664 h 3242475"/>
              <a:gd name="connsiteX7-41" fmla="*/ 398297 w 3259303"/>
              <a:gd name="connsiteY7-42" fmla="*/ 3242475 h 3242475"/>
              <a:gd name="connsiteX8-43" fmla="*/ 0 w 3259303"/>
              <a:gd name="connsiteY8-44" fmla="*/ 3236865 h 3242475"/>
              <a:gd name="connsiteX9-45" fmla="*/ 218783 w 3259303"/>
              <a:gd name="connsiteY9-46" fmla="*/ 2328075 h 3242475"/>
              <a:gd name="connsiteX10-47" fmla="*/ 1593187 w 3259303"/>
              <a:gd name="connsiteY10-48" fmla="*/ 1991486 h 3242475"/>
              <a:gd name="connsiteX11-49" fmla="*/ 1250989 w 3259303"/>
              <a:gd name="connsiteY11-50" fmla="*/ 959280 h 3242475"/>
              <a:gd name="connsiteX12-51" fmla="*/ 1054645 w 3259303"/>
              <a:gd name="connsiteY12-52" fmla="*/ 0 h 3242475"/>
              <a:gd name="connsiteX0-53" fmla="*/ 1054645 w 3259303"/>
              <a:gd name="connsiteY0-54" fmla="*/ 0 h 3242475"/>
              <a:gd name="connsiteX1-55" fmla="*/ 1464162 w 3259303"/>
              <a:gd name="connsiteY1-56" fmla="*/ 1 h 3242475"/>
              <a:gd name="connsiteX2-57" fmla="*/ 1682945 w 3259303"/>
              <a:gd name="connsiteY2-58" fmla="*/ 734887 h 3242475"/>
              <a:gd name="connsiteX3-59" fmla="*/ 2417830 w 3259303"/>
              <a:gd name="connsiteY3-60" fmla="*/ 560983 h 3242475"/>
              <a:gd name="connsiteX4-61" fmla="*/ 3259303 w 3259303"/>
              <a:gd name="connsiteY4-62" fmla="*/ 1828801 h 3242475"/>
              <a:gd name="connsiteX5-63" fmla="*/ 2311244 w 3259303"/>
              <a:gd name="connsiteY5-64" fmla="*/ 3107839 h 3242475"/>
              <a:gd name="connsiteX6-65" fmla="*/ 622689 w 3259303"/>
              <a:gd name="connsiteY6-66" fmla="*/ 2664664 h 3242475"/>
              <a:gd name="connsiteX7-67" fmla="*/ 398297 w 3259303"/>
              <a:gd name="connsiteY7-68" fmla="*/ 3242475 h 3242475"/>
              <a:gd name="connsiteX8-69" fmla="*/ 0 w 3259303"/>
              <a:gd name="connsiteY8-70" fmla="*/ 3236865 h 3242475"/>
              <a:gd name="connsiteX9-71" fmla="*/ 218783 w 3259303"/>
              <a:gd name="connsiteY9-72" fmla="*/ 2328075 h 3242475"/>
              <a:gd name="connsiteX10-73" fmla="*/ 1593187 w 3259303"/>
              <a:gd name="connsiteY10-74" fmla="*/ 1991486 h 3242475"/>
              <a:gd name="connsiteX11-75" fmla="*/ 1250989 w 3259303"/>
              <a:gd name="connsiteY11-76" fmla="*/ 959280 h 3242475"/>
              <a:gd name="connsiteX12-77" fmla="*/ 1054645 w 3259303"/>
              <a:gd name="connsiteY12-78" fmla="*/ 0 h 3242475"/>
              <a:gd name="connsiteX0-79" fmla="*/ 1065864 w 3259303"/>
              <a:gd name="connsiteY0-80" fmla="*/ 5609 h 3242474"/>
              <a:gd name="connsiteX1-81" fmla="*/ 1464162 w 3259303"/>
              <a:gd name="connsiteY1-82" fmla="*/ 0 h 3242474"/>
              <a:gd name="connsiteX2-83" fmla="*/ 1682945 w 3259303"/>
              <a:gd name="connsiteY2-84" fmla="*/ 734886 h 3242474"/>
              <a:gd name="connsiteX3-85" fmla="*/ 2417830 w 3259303"/>
              <a:gd name="connsiteY3-86" fmla="*/ 560982 h 3242474"/>
              <a:gd name="connsiteX4-87" fmla="*/ 3259303 w 3259303"/>
              <a:gd name="connsiteY4-88" fmla="*/ 1828800 h 3242474"/>
              <a:gd name="connsiteX5-89" fmla="*/ 2311244 w 3259303"/>
              <a:gd name="connsiteY5-90" fmla="*/ 3107838 h 3242474"/>
              <a:gd name="connsiteX6-91" fmla="*/ 622689 w 3259303"/>
              <a:gd name="connsiteY6-92" fmla="*/ 2664663 h 3242474"/>
              <a:gd name="connsiteX7-93" fmla="*/ 398297 w 3259303"/>
              <a:gd name="connsiteY7-94" fmla="*/ 3242474 h 3242474"/>
              <a:gd name="connsiteX8-95" fmla="*/ 0 w 3259303"/>
              <a:gd name="connsiteY8-96" fmla="*/ 3236864 h 3242474"/>
              <a:gd name="connsiteX9-97" fmla="*/ 218783 w 3259303"/>
              <a:gd name="connsiteY9-98" fmla="*/ 2328074 h 3242474"/>
              <a:gd name="connsiteX10-99" fmla="*/ 1593187 w 3259303"/>
              <a:gd name="connsiteY10-100" fmla="*/ 1991485 h 3242474"/>
              <a:gd name="connsiteX11-101" fmla="*/ 1250989 w 3259303"/>
              <a:gd name="connsiteY11-102" fmla="*/ 959279 h 3242474"/>
              <a:gd name="connsiteX12-103" fmla="*/ 1065864 w 3259303"/>
              <a:gd name="connsiteY12-104" fmla="*/ 5609 h 3242474"/>
              <a:gd name="connsiteX0-105" fmla="*/ 1065864 w 3259303"/>
              <a:gd name="connsiteY0-106" fmla="*/ 16828 h 3242474"/>
              <a:gd name="connsiteX1-107" fmla="*/ 1464162 w 3259303"/>
              <a:gd name="connsiteY1-108" fmla="*/ 0 h 3242474"/>
              <a:gd name="connsiteX2-109" fmla="*/ 1682945 w 3259303"/>
              <a:gd name="connsiteY2-110" fmla="*/ 734886 h 3242474"/>
              <a:gd name="connsiteX3-111" fmla="*/ 2417830 w 3259303"/>
              <a:gd name="connsiteY3-112" fmla="*/ 560982 h 3242474"/>
              <a:gd name="connsiteX4-113" fmla="*/ 3259303 w 3259303"/>
              <a:gd name="connsiteY4-114" fmla="*/ 1828800 h 3242474"/>
              <a:gd name="connsiteX5-115" fmla="*/ 2311244 w 3259303"/>
              <a:gd name="connsiteY5-116" fmla="*/ 3107838 h 3242474"/>
              <a:gd name="connsiteX6-117" fmla="*/ 622689 w 3259303"/>
              <a:gd name="connsiteY6-118" fmla="*/ 2664663 h 3242474"/>
              <a:gd name="connsiteX7-119" fmla="*/ 398297 w 3259303"/>
              <a:gd name="connsiteY7-120" fmla="*/ 3242474 h 3242474"/>
              <a:gd name="connsiteX8-121" fmla="*/ 0 w 3259303"/>
              <a:gd name="connsiteY8-122" fmla="*/ 3236864 h 3242474"/>
              <a:gd name="connsiteX9-123" fmla="*/ 218783 w 3259303"/>
              <a:gd name="connsiteY9-124" fmla="*/ 2328074 h 3242474"/>
              <a:gd name="connsiteX10-125" fmla="*/ 1593187 w 3259303"/>
              <a:gd name="connsiteY10-126" fmla="*/ 1991485 h 3242474"/>
              <a:gd name="connsiteX11-127" fmla="*/ 1250989 w 3259303"/>
              <a:gd name="connsiteY11-128" fmla="*/ 959279 h 3242474"/>
              <a:gd name="connsiteX12-129" fmla="*/ 1065864 w 3259303"/>
              <a:gd name="connsiteY12-130" fmla="*/ 16828 h 3242474"/>
              <a:gd name="connsiteX0-131" fmla="*/ 1065864 w 3259303"/>
              <a:gd name="connsiteY0-132" fmla="*/ 16828 h 3242474"/>
              <a:gd name="connsiteX1-133" fmla="*/ 1464162 w 3259303"/>
              <a:gd name="connsiteY1-134" fmla="*/ 0 h 3242474"/>
              <a:gd name="connsiteX2-135" fmla="*/ 1682945 w 3259303"/>
              <a:gd name="connsiteY2-136" fmla="*/ 734886 h 3242474"/>
              <a:gd name="connsiteX3-137" fmla="*/ 2417830 w 3259303"/>
              <a:gd name="connsiteY3-138" fmla="*/ 560982 h 3242474"/>
              <a:gd name="connsiteX4-139" fmla="*/ 3259303 w 3259303"/>
              <a:gd name="connsiteY4-140" fmla="*/ 1828800 h 3242474"/>
              <a:gd name="connsiteX5-141" fmla="*/ 2311244 w 3259303"/>
              <a:gd name="connsiteY5-142" fmla="*/ 3107838 h 3242474"/>
              <a:gd name="connsiteX6-143" fmla="*/ 622689 w 3259303"/>
              <a:gd name="connsiteY6-144" fmla="*/ 2664663 h 3242474"/>
              <a:gd name="connsiteX7-145" fmla="*/ 398297 w 3259303"/>
              <a:gd name="connsiteY7-146" fmla="*/ 3242474 h 3242474"/>
              <a:gd name="connsiteX8-147" fmla="*/ 0 w 3259303"/>
              <a:gd name="connsiteY8-148" fmla="*/ 3236864 h 3242474"/>
              <a:gd name="connsiteX9-149" fmla="*/ 218783 w 3259303"/>
              <a:gd name="connsiteY9-150" fmla="*/ 2328074 h 3242474"/>
              <a:gd name="connsiteX10-151" fmla="*/ 1593187 w 3259303"/>
              <a:gd name="connsiteY10-152" fmla="*/ 1991485 h 3242474"/>
              <a:gd name="connsiteX11-153" fmla="*/ 1250989 w 3259303"/>
              <a:gd name="connsiteY11-154" fmla="*/ 959279 h 3242474"/>
              <a:gd name="connsiteX12-155" fmla="*/ 1065864 w 3259303"/>
              <a:gd name="connsiteY12-156" fmla="*/ 16828 h 3242474"/>
              <a:gd name="connsiteX0-157" fmla="*/ 1065864 w 3259303"/>
              <a:gd name="connsiteY0-158" fmla="*/ 16828 h 3242474"/>
              <a:gd name="connsiteX1-159" fmla="*/ 1464162 w 3259303"/>
              <a:gd name="connsiteY1-160" fmla="*/ 0 h 3242474"/>
              <a:gd name="connsiteX2-161" fmla="*/ 1682945 w 3259303"/>
              <a:gd name="connsiteY2-162" fmla="*/ 734886 h 3242474"/>
              <a:gd name="connsiteX3-163" fmla="*/ 2417830 w 3259303"/>
              <a:gd name="connsiteY3-164" fmla="*/ 560982 h 3242474"/>
              <a:gd name="connsiteX4-165" fmla="*/ 3259303 w 3259303"/>
              <a:gd name="connsiteY4-166" fmla="*/ 1828800 h 3242474"/>
              <a:gd name="connsiteX5-167" fmla="*/ 2311244 w 3259303"/>
              <a:gd name="connsiteY5-168" fmla="*/ 3107838 h 3242474"/>
              <a:gd name="connsiteX6-169" fmla="*/ 622689 w 3259303"/>
              <a:gd name="connsiteY6-170" fmla="*/ 2664663 h 3242474"/>
              <a:gd name="connsiteX7-171" fmla="*/ 398297 w 3259303"/>
              <a:gd name="connsiteY7-172" fmla="*/ 3242474 h 3242474"/>
              <a:gd name="connsiteX8-173" fmla="*/ 0 w 3259303"/>
              <a:gd name="connsiteY8-174" fmla="*/ 3236864 h 3242474"/>
              <a:gd name="connsiteX9-175" fmla="*/ 218783 w 3259303"/>
              <a:gd name="connsiteY9-176" fmla="*/ 2328074 h 3242474"/>
              <a:gd name="connsiteX10-177" fmla="*/ 1593187 w 3259303"/>
              <a:gd name="connsiteY10-178" fmla="*/ 1991485 h 3242474"/>
              <a:gd name="connsiteX11-179" fmla="*/ 1250989 w 3259303"/>
              <a:gd name="connsiteY11-180" fmla="*/ 959279 h 3242474"/>
              <a:gd name="connsiteX12-181" fmla="*/ 1065864 w 3259303"/>
              <a:gd name="connsiteY12-182" fmla="*/ 16828 h 3242474"/>
              <a:gd name="connsiteX0-183" fmla="*/ 1065864 w 3259303"/>
              <a:gd name="connsiteY0-184" fmla="*/ 16828 h 3242474"/>
              <a:gd name="connsiteX1-185" fmla="*/ 1464162 w 3259303"/>
              <a:gd name="connsiteY1-186" fmla="*/ 0 h 3242474"/>
              <a:gd name="connsiteX2-187" fmla="*/ 1682945 w 3259303"/>
              <a:gd name="connsiteY2-188" fmla="*/ 734886 h 3242474"/>
              <a:gd name="connsiteX3-189" fmla="*/ 2417830 w 3259303"/>
              <a:gd name="connsiteY3-190" fmla="*/ 560982 h 3242474"/>
              <a:gd name="connsiteX4-191" fmla="*/ 3259303 w 3259303"/>
              <a:gd name="connsiteY4-192" fmla="*/ 1828800 h 3242474"/>
              <a:gd name="connsiteX5-193" fmla="*/ 2311244 w 3259303"/>
              <a:gd name="connsiteY5-194" fmla="*/ 3107838 h 3242474"/>
              <a:gd name="connsiteX6-195" fmla="*/ 622689 w 3259303"/>
              <a:gd name="connsiteY6-196" fmla="*/ 2664663 h 3242474"/>
              <a:gd name="connsiteX7-197" fmla="*/ 398297 w 3259303"/>
              <a:gd name="connsiteY7-198" fmla="*/ 3242474 h 3242474"/>
              <a:gd name="connsiteX8-199" fmla="*/ 0 w 3259303"/>
              <a:gd name="connsiteY8-200" fmla="*/ 3236864 h 3242474"/>
              <a:gd name="connsiteX9-201" fmla="*/ 218783 w 3259303"/>
              <a:gd name="connsiteY9-202" fmla="*/ 2328074 h 3242474"/>
              <a:gd name="connsiteX10-203" fmla="*/ 1593187 w 3259303"/>
              <a:gd name="connsiteY10-204" fmla="*/ 1991485 h 3242474"/>
              <a:gd name="connsiteX11-205" fmla="*/ 1250989 w 3259303"/>
              <a:gd name="connsiteY11-206" fmla="*/ 959279 h 3242474"/>
              <a:gd name="connsiteX12-207" fmla="*/ 1065864 w 3259303"/>
              <a:gd name="connsiteY12-208" fmla="*/ 16828 h 3242474"/>
              <a:gd name="connsiteX0-209" fmla="*/ 1065864 w 3259303"/>
              <a:gd name="connsiteY0-210" fmla="*/ 16828 h 3242474"/>
              <a:gd name="connsiteX1-211" fmla="*/ 1464162 w 3259303"/>
              <a:gd name="connsiteY1-212" fmla="*/ 0 h 3242474"/>
              <a:gd name="connsiteX2-213" fmla="*/ 1682945 w 3259303"/>
              <a:gd name="connsiteY2-214" fmla="*/ 734886 h 3242474"/>
              <a:gd name="connsiteX3-215" fmla="*/ 2417830 w 3259303"/>
              <a:gd name="connsiteY3-216" fmla="*/ 560982 h 3242474"/>
              <a:gd name="connsiteX4-217" fmla="*/ 3259303 w 3259303"/>
              <a:gd name="connsiteY4-218" fmla="*/ 1828800 h 3242474"/>
              <a:gd name="connsiteX5-219" fmla="*/ 2311244 w 3259303"/>
              <a:gd name="connsiteY5-220" fmla="*/ 3107838 h 3242474"/>
              <a:gd name="connsiteX6-221" fmla="*/ 622689 w 3259303"/>
              <a:gd name="connsiteY6-222" fmla="*/ 2664663 h 3242474"/>
              <a:gd name="connsiteX7-223" fmla="*/ 398297 w 3259303"/>
              <a:gd name="connsiteY7-224" fmla="*/ 3242474 h 3242474"/>
              <a:gd name="connsiteX8-225" fmla="*/ 0 w 3259303"/>
              <a:gd name="connsiteY8-226" fmla="*/ 3236864 h 3242474"/>
              <a:gd name="connsiteX9-227" fmla="*/ 218783 w 3259303"/>
              <a:gd name="connsiteY9-228" fmla="*/ 2328074 h 3242474"/>
              <a:gd name="connsiteX10-229" fmla="*/ 1593187 w 3259303"/>
              <a:gd name="connsiteY10-230" fmla="*/ 1991485 h 3242474"/>
              <a:gd name="connsiteX11-231" fmla="*/ 1250989 w 3259303"/>
              <a:gd name="connsiteY11-232" fmla="*/ 959279 h 3242474"/>
              <a:gd name="connsiteX12-233" fmla="*/ 1065864 w 3259303"/>
              <a:gd name="connsiteY12-234" fmla="*/ 16828 h 3242474"/>
              <a:gd name="connsiteX0-235" fmla="*/ 1065864 w 3259303"/>
              <a:gd name="connsiteY0-236" fmla="*/ 16828 h 3242474"/>
              <a:gd name="connsiteX1-237" fmla="*/ 1464162 w 3259303"/>
              <a:gd name="connsiteY1-238" fmla="*/ 0 h 3242474"/>
              <a:gd name="connsiteX2-239" fmla="*/ 1682945 w 3259303"/>
              <a:gd name="connsiteY2-240" fmla="*/ 734886 h 3242474"/>
              <a:gd name="connsiteX3-241" fmla="*/ 2417830 w 3259303"/>
              <a:gd name="connsiteY3-242" fmla="*/ 560982 h 3242474"/>
              <a:gd name="connsiteX4-243" fmla="*/ 3259303 w 3259303"/>
              <a:gd name="connsiteY4-244" fmla="*/ 1828800 h 3242474"/>
              <a:gd name="connsiteX5-245" fmla="*/ 2311244 w 3259303"/>
              <a:gd name="connsiteY5-246" fmla="*/ 3107838 h 3242474"/>
              <a:gd name="connsiteX6-247" fmla="*/ 622689 w 3259303"/>
              <a:gd name="connsiteY6-248" fmla="*/ 2664663 h 3242474"/>
              <a:gd name="connsiteX7-249" fmla="*/ 398297 w 3259303"/>
              <a:gd name="connsiteY7-250" fmla="*/ 3242474 h 3242474"/>
              <a:gd name="connsiteX8-251" fmla="*/ 0 w 3259303"/>
              <a:gd name="connsiteY8-252" fmla="*/ 3236864 h 3242474"/>
              <a:gd name="connsiteX9-253" fmla="*/ 218783 w 3259303"/>
              <a:gd name="connsiteY9-254" fmla="*/ 2328074 h 3242474"/>
              <a:gd name="connsiteX10-255" fmla="*/ 1593187 w 3259303"/>
              <a:gd name="connsiteY10-256" fmla="*/ 1991485 h 3242474"/>
              <a:gd name="connsiteX11-257" fmla="*/ 1250989 w 3259303"/>
              <a:gd name="connsiteY11-258" fmla="*/ 959279 h 3242474"/>
              <a:gd name="connsiteX12-259" fmla="*/ 1065864 w 3259303"/>
              <a:gd name="connsiteY12-260" fmla="*/ 16828 h 3242474"/>
              <a:gd name="connsiteX0-261" fmla="*/ 1065864 w 3259303"/>
              <a:gd name="connsiteY0-262" fmla="*/ 16828 h 3242474"/>
              <a:gd name="connsiteX1-263" fmla="*/ 1464162 w 3259303"/>
              <a:gd name="connsiteY1-264" fmla="*/ 0 h 3242474"/>
              <a:gd name="connsiteX2-265" fmla="*/ 1682945 w 3259303"/>
              <a:gd name="connsiteY2-266" fmla="*/ 734886 h 3242474"/>
              <a:gd name="connsiteX3-267" fmla="*/ 2417830 w 3259303"/>
              <a:gd name="connsiteY3-268" fmla="*/ 560982 h 3242474"/>
              <a:gd name="connsiteX4-269" fmla="*/ 3259303 w 3259303"/>
              <a:gd name="connsiteY4-270" fmla="*/ 1828800 h 3242474"/>
              <a:gd name="connsiteX5-271" fmla="*/ 2311244 w 3259303"/>
              <a:gd name="connsiteY5-272" fmla="*/ 3107838 h 3242474"/>
              <a:gd name="connsiteX6-273" fmla="*/ 622689 w 3259303"/>
              <a:gd name="connsiteY6-274" fmla="*/ 2664663 h 3242474"/>
              <a:gd name="connsiteX7-275" fmla="*/ 398297 w 3259303"/>
              <a:gd name="connsiteY7-276" fmla="*/ 3242474 h 3242474"/>
              <a:gd name="connsiteX8-277" fmla="*/ 0 w 3259303"/>
              <a:gd name="connsiteY8-278" fmla="*/ 3236864 h 3242474"/>
              <a:gd name="connsiteX9-279" fmla="*/ 218783 w 3259303"/>
              <a:gd name="connsiteY9-280" fmla="*/ 2328074 h 3242474"/>
              <a:gd name="connsiteX10-281" fmla="*/ 1593187 w 3259303"/>
              <a:gd name="connsiteY10-282" fmla="*/ 1991485 h 3242474"/>
              <a:gd name="connsiteX11-283" fmla="*/ 1250989 w 3259303"/>
              <a:gd name="connsiteY11-284" fmla="*/ 959279 h 3242474"/>
              <a:gd name="connsiteX12-285" fmla="*/ 1065864 w 3259303"/>
              <a:gd name="connsiteY12-286" fmla="*/ 16828 h 3242474"/>
              <a:gd name="connsiteX0-287" fmla="*/ 1065864 w 3259303"/>
              <a:gd name="connsiteY0-288" fmla="*/ 16828 h 3242474"/>
              <a:gd name="connsiteX1-289" fmla="*/ 1464162 w 3259303"/>
              <a:gd name="connsiteY1-290" fmla="*/ 0 h 3242474"/>
              <a:gd name="connsiteX2-291" fmla="*/ 1682945 w 3259303"/>
              <a:gd name="connsiteY2-292" fmla="*/ 734886 h 3242474"/>
              <a:gd name="connsiteX3-293" fmla="*/ 2417830 w 3259303"/>
              <a:gd name="connsiteY3-294" fmla="*/ 560982 h 3242474"/>
              <a:gd name="connsiteX4-295" fmla="*/ 3259303 w 3259303"/>
              <a:gd name="connsiteY4-296" fmla="*/ 1828800 h 3242474"/>
              <a:gd name="connsiteX5-297" fmla="*/ 2311244 w 3259303"/>
              <a:gd name="connsiteY5-298" fmla="*/ 3107838 h 3242474"/>
              <a:gd name="connsiteX6-299" fmla="*/ 622689 w 3259303"/>
              <a:gd name="connsiteY6-300" fmla="*/ 2664663 h 3242474"/>
              <a:gd name="connsiteX7-301" fmla="*/ 398297 w 3259303"/>
              <a:gd name="connsiteY7-302" fmla="*/ 3242474 h 3242474"/>
              <a:gd name="connsiteX8-303" fmla="*/ 0 w 3259303"/>
              <a:gd name="connsiteY8-304" fmla="*/ 3236864 h 3242474"/>
              <a:gd name="connsiteX9-305" fmla="*/ 218783 w 3259303"/>
              <a:gd name="connsiteY9-306" fmla="*/ 2328074 h 3242474"/>
              <a:gd name="connsiteX10-307" fmla="*/ 1593187 w 3259303"/>
              <a:gd name="connsiteY10-308" fmla="*/ 1991485 h 3242474"/>
              <a:gd name="connsiteX11-309" fmla="*/ 1250989 w 3259303"/>
              <a:gd name="connsiteY11-310" fmla="*/ 959279 h 3242474"/>
              <a:gd name="connsiteX12-311" fmla="*/ 1065864 w 3259303"/>
              <a:gd name="connsiteY12-312" fmla="*/ 16828 h 3242474"/>
              <a:gd name="connsiteX0-313" fmla="*/ 1065864 w 3259303"/>
              <a:gd name="connsiteY0-314" fmla="*/ 16828 h 3242474"/>
              <a:gd name="connsiteX1-315" fmla="*/ 1464162 w 3259303"/>
              <a:gd name="connsiteY1-316" fmla="*/ 0 h 3242474"/>
              <a:gd name="connsiteX2-317" fmla="*/ 1682945 w 3259303"/>
              <a:gd name="connsiteY2-318" fmla="*/ 734886 h 3242474"/>
              <a:gd name="connsiteX3-319" fmla="*/ 2417830 w 3259303"/>
              <a:gd name="connsiteY3-320" fmla="*/ 560982 h 3242474"/>
              <a:gd name="connsiteX4-321" fmla="*/ 3259303 w 3259303"/>
              <a:gd name="connsiteY4-322" fmla="*/ 1828800 h 3242474"/>
              <a:gd name="connsiteX5-323" fmla="*/ 2311244 w 3259303"/>
              <a:gd name="connsiteY5-324" fmla="*/ 3107838 h 3242474"/>
              <a:gd name="connsiteX6-325" fmla="*/ 622689 w 3259303"/>
              <a:gd name="connsiteY6-326" fmla="*/ 2664663 h 3242474"/>
              <a:gd name="connsiteX7-327" fmla="*/ 398297 w 3259303"/>
              <a:gd name="connsiteY7-328" fmla="*/ 3242474 h 3242474"/>
              <a:gd name="connsiteX8-329" fmla="*/ 0 w 3259303"/>
              <a:gd name="connsiteY8-330" fmla="*/ 3236864 h 3242474"/>
              <a:gd name="connsiteX9-331" fmla="*/ 218783 w 3259303"/>
              <a:gd name="connsiteY9-332" fmla="*/ 2328074 h 3242474"/>
              <a:gd name="connsiteX10-333" fmla="*/ 1593187 w 3259303"/>
              <a:gd name="connsiteY10-334" fmla="*/ 1991485 h 3242474"/>
              <a:gd name="connsiteX11-335" fmla="*/ 1250989 w 3259303"/>
              <a:gd name="connsiteY11-336" fmla="*/ 959279 h 3242474"/>
              <a:gd name="connsiteX12-337" fmla="*/ 1065864 w 3259303"/>
              <a:gd name="connsiteY12-338" fmla="*/ 16828 h 3242474"/>
              <a:gd name="connsiteX0-339" fmla="*/ 1065864 w 3259303"/>
              <a:gd name="connsiteY0-340" fmla="*/ 16828 h 3242474"/>
              <a:gd name="connsiteX1-341" fmla="*/ 1464162 w 3259303"/>
              <a:gd name="connsiteY1-342" fmla="*/ 0 h 3242474"/>
              <a:gd name="connsiteX2-343" fmla="*/ 1682945 w 3259303"/>
              <a:gd name="connsiteY2-344" fmla="*/ 734886 h 3242474"/>
              <a:gd name="connsiteX3-345" fmla="*/ 2417830 w 3259303"/>
              <a:gd name="connsiteY3-346" fmla="*/ 560982 h 3242474"/>
              <a:gd name="connsiteX4-347" fmla="*/ 3259303 w 3259303"/>
              <a:gd name="connsiteY4-348" fmla="*/ 1828800 h 3242474"/>
              <a:gd name="connsiteX5-349" fmla="*/ 2311244 w 3259303"/>
              <a:gd name="connsiteY5-350" fmla="*/ 3107838 h 3242474"/>
              <a:gd name="connsiteX6-351" fmla="*/ 622689 w 3259303"/>
              <a:gd name="connsiteY6-352" fmla="*/ 2664663 h 3242474"/>
              <a:gd name="connsiteX7-353" fmla="*/ 398297 w 3259303"/>
              <a:gd name="connsiteY7-354" fmla="*/ 3242474 h 3242474"/>
              <a:gd name="connsiteX8-355" fmla="*/ 0 w 3259303"/>
              <a:gd name="connsiteY8-356" fmla="*/ 3236864 h 3242474"/>
              <a:gd name="connsiteX9-357" fmla="*/ 218783 w 3259303"/>
              <a:gd name="connsiteY9-358" fmla="*/ 2328074 h 3242474"/>
              <a:gd name="connsiteX10-359" fmla="*/ 1593187 w 3259303"/>
              <a:gd name="connsiteY10-360" fmla="*/ 1991485 h 3242474"/>
              <a:gd name="connsiteX11-361" fmla="*/ 1250989 w 3259303"/>
              <a:gd name="connsiteY11-362" fmla="*/ 959279 h 3242474"/>
              <a:gd name="connsiteX12-363" fmla="*/ 1065864 w 3259303"/>
              <a:gd name="connsiteY12-364" fmla="*/ 16828 h 3242474"/>
              <a:gd name="connsiteX0-365" fmla="*/ 1065864 w 3259303"/>
              <a:gd name="connsiteY0-366" fmla="*/ 16828 h 3242474"/>
              <a:gd name="connsiteX1-367" fmla="*/ 1464162 w 3259303"/>
              <a:gd name="connsiteY1-368" fmla="*/ 0 h 3242474"/>
              <a:gd name="connsiteX2-369" fmla="*/ 1682945 w 3259303"/>
              <a:gd name="connsiteY2-370" fmla="*/ 734886 h 3242474"/>
              <a:gd name="connsiteX3-371" fmla="*/ 2417830 w 3259303"/>
              <a:gd name="connsiteY3-372" fmla="*/ 560982 h 3242474"/>
              <a:gd name="connsiteX4-373" fmla="*/ 3259303 w 3259303"/>
              <a:gd name="connsiteY4-374" fmla="*/ 1828800 h 3242474"/>
              <a:gd name="connsiteX5-375" fmla="*/ 2311244 w 3259303"/>
              <a:gd name="connsiteY5-376" fmla="*/ 3107838 h 3242474"/>
              <a:gd name="connsiteX6-377" fmla="*/ 622689 w 3259303"/>
              <a:gd name="connsiteY6-378" fmla="*/ 2664663 h 3242474"/>
              <a:gd name="connsiteX7-379" fmla="*/ 398297 w 3259303"/>
              <a:gd name="connsiteY7-380" fmla="*/ 3242474 h 3242474"/>
              <a:gd name="connsiteX8-381" fmla="*/ 0 w 3259303"/>
              <a:gd name="connsiteY8-382" fmla="*/ 3236864 h 3242474"/>
              <a:gd name="connsiteX9-383" fmla="*/ 218783 w 3259303"/>
              <a:gd name="connsiteY9-384" fmla="*/ 2328074 h 3242474"/>
              <a:gd name="connsiteX10-385" fmla="*/ 1593187 w 3259303"/>
              <a:gd name="connsiteY10-386" fmla="*/ 1991485 h 3242474"/>
              <a:gd name="connsiteX11-387" fmla="*/ 1250989 w 3259303"/>
              <a:gd name="connsiteY11-388" fmla="*/ 959279 h 3242474"/>
              <a:gd name="connsiteX12-389" fmla="*/ 1065864 w 3259303"/>
              <a:gd name="connsiteY12-390" fmla="*/ 16828 h 3242474"/>
              <a:gd name="connsiteX0-391" fmla="*/ 1065864 w 3259303"/>
              <a:gd name="connsiteY0-392" fmla="*/ 16828 h 3242474"/>
              <a:gd name="connsiteX1-393" fmla="*/ 1464162 w 3259303"/>
              <a:gd name="connsiteY1-394" fmla="*/ 0 h 3242474"/>
              <a:gd name="connsiteX2-395" fmla="*/ 1682945 w 3259303"/>
              <a:gd name="connsiteY2-396" fmla="*/ 734886 h 3242474"/>
              <a:gd name="connsiteX3-397" fmla="*/ 2417830 w 3259303"/>
              <a:gd name="connsiteY3-398" fmla="*/ 560982 h 3242474"/>
              <a:gd name="connsiteX4-399" fmla="*/ 3259303 w 3259303"/>
              <a:gd name="connsiteY4-400" fmla="*/ 1828800 h 3242474"/>
              <a:gd name="connsiteX5-401" fmla="*/ 2311244 w 3259303"/>
              <a:gd name="connsiteY5-402" fmla="*/ 3107838 h 3242474"/>
              <a:gd name="connsiteX6-403" fmla="*/ 622689 w 3259303"/>
              <a:gd name="connsiteY6-404" fmla="*/ 2664663 h 3242474"/>
              <a:gd name="connsiteX7-405" fmla="*/ 398297 w 3259303"/>
              <a:gd name="connsiteY7-406" fmla="*/ 3242474 h 3242474"/>
              <a:gd name="connsiteX8-407" fmla="*/ 0 w 3259303"/>
              <a:gd name="connsiteY8-408" fmla="*/ 3236864 h 3242474"/>
              <a:gd name="connsiteX9-409" fmla="*/ 437566 w 3259303"/>
              <a:gd name="connsiteY9-410" fmla="*/ 2260757 h 3242474"/>
              <a:gd name="connsiteX10-411" fmla="*/ 1593187 w 3259303"/>
              <a:gd name="connsiteY10-412" fmla="*/ 1991485 h 3242474"/>
              <a:gd name="connsiteX11-413" fmla="*/ 1250989 w 3259303"/>
              <a:gd name="connsiteY11-414" fmla="*/ 959279 h 3242474"/>
              <a:gd name="connsiteX12-415" fmla="*/ 1065864 w 3259303"/>
              <a:gd name="connsiteY12-416" fmla="*/ 16828 h 3242474"/>
              <a:gd name="connsiteX0-417" fmla="*/ 1065864 w 3259303"/>
              <a:gd name="connsiteY0-418" fmla="*/ 16828 h 3242474"/>
              <a:gd name="connsiteX1-419" fmla="*/ 1464162 w 3259303"/>
              <a:gd name="connsiteY1-420" fmla="*/ 0 h 3242474"/>
              <a:gd name="connsiteX2-421" fmla="*/ 1682945 w 3259303"/>
              <a:gd name="connsiteY2-422" fmla="*/ 734886 h 3242474"/>
              <a:gd name="connsiteX3-423" fmla="*/ 2417830 w 3259303"/>
              <a:gd name="connsiteY3-424" fmla="*/ 560982 h 3242474"/>
              <a:gd name="connsiteX4-425" fmla="*/ 3259303 w 3259303"/>
              <a:gd name="connsiteY4-426" fmla="*/ 1828800 h 3242474"/>
              <a:gd name="connsiteX5-427" fmla="*/ 2311244 w 3259303"/>
              <a:gd name="connsiteY5-428" fmla="*/ 3107838 h 3242474"/>
              <a:gd name="connsiteX6-429" fmla="*/ 622689 w 3259303"/>
              <a:gd name="connsiteY6-430" fmla="*/ 2664663 h 3242474"/>
              <a:gd name="connsiteX7-431" fmla="*/ 398297 w 3259303"/>
              <a:gd name="connsiteY7-432" fmla="*/ 3242474 h 3242474"/>
              <a:gd name="connsiteX8-433" fmla="*/ 0 w 3259303"/>
              <a:gd name="connsiteY8-434" fmla="*/ 3236864 h 3242474"/>
              <a:gd name="connsiteX9-435" fmla="*/ 437566 w 3259303"/>
              <a:gd name="connsiteY9-436" fmla="*/ 2260757 h 3242474"/>
              <a:gd name="connsiteX10-437" fmla="*/ 1593187 w 3259303"/>
              <a:gd name="connsiteY10-438" fmla="*/ 1991485 h 3242474"/>
              <a:gd name="connsiteX11-439" fmla="*/ 1250989 w 3259303"/>
              <a:gd name="connsiteY11-440" fmla="*/ 959279 h 3242474"/>
              <a:gd name="connsiteX12-441" fmla="*/ 1065864 w 3259303"/>
              <a:gd name="connsiteY12-442" fmla="*/ 16828 h 3242474"/>
              <a:gd name="connsiteX0-443" fmla="*/ 1065864 w 3259303"/>
              <a:gd name="connsiteY0-444" fmla="*/ 16828 h 3242474"/>
              <a:gd name="connsiteX1-445" fmla="*/ 1464162 w 3259303"/>
              <a:gd name="connsiteY1-446" fmla="*/ 0 h 3242474"/>
              <a:gd name="connsiteX2-447" fmla="*/ 1682945 w 3259303"/>
              <a:gd name="connsiteY2-448" fmla="*/ 734886 h 3242474"/>
              <a:gd name="connsiteX3-449" fmla="*/ 2417830 w 3259303"/>
              <a:gd name="connsiteY3-450" fmla="*/ 560982 h 3242474"/>
              <a:gd name="connsiteX4-451" fmla="*/ 3259303 w 3259303"/>
              <a:gd name="connsiteY4-452" fmla="*/ 1828800 h 3242474"/>
              <a:gd name="connsiteX5-453" fmla="*/ 2311244 w 3259303"/>
              <a:gd name="connsiteY5-454" fmla="*/ 3107838 h 3242474"/>
              <a:gd name="connsiteX6-455" fmla="*/ 622689 w 3259303"/>
              <a:gd name="connsiteY6-456" fmla="*/ 2664663 h 3242474"/>
              <a:gd name="connsiteX7-457" fmla="*/ 398297 w 3259303"/>
              <a:gd name="connsiteY7-458" fmla="*/ 3242474 h 3242474"/>
              <a:gd name="connsiteX8-459" fmla="*/ 0 w 3259303"/>
              <a:gd name="connsiteY8-460" fmla="*/ 3236864 h 3242474"/>
              <a:gd name="connsiteX9-461" fmla="*/ 448785 w 3259303"/>
              <a:gd name="connsiteY9-462" fmla="*/ 2232708 h 3242474"/>
              <a:gd name="connsiteX10-463" fmla="*/ 1593187 w 3259303"/>
              <a:gd name="connsiteY10-464" fmla="*/ 1991485 h 3242474"/>
              <a:gd name="connsiteX11-465" fmla="*/ 1250989 w 3259303"/>
              <a:gd name="connsiteY11-466" fmla="*/ 959279 h 3242474"/>
              <a:gd name="connsiteX12-467" fmla="*/ 1065864 w 3259303"/>
              <a:gd name="connsiteY12-468" fmla="*/ 16828 h 3242474"/>
              <a:gd name="connsiteX0-469" fmla="*/ 1065864 w 3259303"/>
              <a:gd name="connsiteY0-470" fmla="*/ 16828 h 3242474"/>
              <a:gd name="connsiteX1-471" fmla="*/ 1464162 w 3259303"/>
              <a:gd name="connsiteY1-472" fmla="*/ 0 h 3242474"/>
              <a:gd name="connsiteX2-473" fmla="*/ 1682945 w 3259303"/>
              <a:gd name="connsiteY2-474" fmla="*/ 734886 h 3242474"/>
              <a:gd name="connsiteX3-475" fmla="*/ 2417830 w 3259303"/>
              <a:gd name="connsiteY3-476" fmla="*/ 560982 h 3242474"/>
              <a:gd name="connsiteX4-477" fmla="*/ 3259303 w 3259303"/>
              <a:gd name="connsiteY4-478" fmla="*/ 1828800 h 3242474"/>
              <a:gd name="connsiteX5-479" fmla="*/ 2311244 w 3259303"/>
              <a:gd name="connsiteY5-480" fmla="*/ 3107838 h 3242474"/>
              <a:gd name="connsiteX6-481" fmla="*/ 622689 w 3259303"/>
              <a:gd name="connsiteY6-482" fmla="*/ 2664663 h 3242474"/>
              <a:gd name="connsiteX7-483" fmla="*/ 398297 w 3259303"/>
              <a:gd name="connsiteY7-484" fmla="*/ 3242474 h 3242474"/>
              <a:gd name="connsiteX8-485" fmla="*/ 0 w 3259303"/>
              <a:gd name="connsiteY8-486" fmla="*/ 3236864 h 3242474"/>
              <a:gd name="connsiteX9-487" fmla="*/ 448785 w 3259303"/>
              <a:gd name="connsiteY9-488" fmla="*/ 2232708 h 3242474"/>
              <a:gd name="connsiteX10-489" fmla="*/ 1593187 w 3259303"/>
              <a:gd name="connsiteY10-490" fmla="*/ 1991485 h 3242474"/>
              <a:gd name="connsiteX11-491" fmla="*/ 1250989 w 3259303"/>
              <a:gd name="connsiteY11-492" fmla="*/ 959279 h 3242474"/>
              <a:gd name="connsiteX12-493" fmla="*/ 1065864 w 3259303"/>
              <a:gd name="connsiteY12-494" fmla="*/ 16828 h 3242474"/>
              <a:gd name="connsiteX0-495" fmla="*/ 1065864 w 3259303"/>
              <a:gd name="connsiteY0-496" fmla="*/ 16828 h 3242474"/>
              <a:gd name="connsiteX1-497" fmla="*/ 1464162 w 3259303"/>
              <a:gd name="connsiteY1-498" fmla="*/ 0 h 3242474"/>
              <a:gd name="connsiteX2-499" fmla="*/ 1682945 w 3259303"/>
              <a:gd name="connsiteY2-500" fmla="*/ 734886 h 3242474"/>
              <a:gd name="connsiteX3-501" fmla="*/ 2417830 w 3259303"/>
              <a:gd name="connsiteY3-502" fmla="*/ 560982 h 3242474"/>
              <a:gd name="connsiteX4-503" fmla="*/ 3259303 w 3259303"/>
              <a:gd name="connsiteY4-504" fmla="*/ 1828800 h 3242474"/>
              <a:gd name="connsiteX5-505" fmla="*/ 2311244 w 3259303"/>
              <a:gd name="connsiteY5-506" fmla="*/ 3107838 h 3242474"/>
              <a:gd name="connsiteX6-507" fmla="*/ 622689 w 3259303"/>
              <a:gd name="connsiteY6-508" fmla="*/ 2664663 h 3242474"/>
              <a:gd name="connsiteX7-509" fmla="*/ 398297 w 3259303"/>
              <a:gd name="connsiteY7-510" fmla="*/ 3242474 h 3242474"/>
              <a:gd name="connsiteX8-511" fmla="*/ 0 w 3259303"/>
              <a:gd name="connsiteY8-512" fmla="*/ 3236864 h 3242474"/>
              <a:gd name="connsiteX9-513" fmla="*/ 448785 w 3259303"/>
              <a:gd name="connsiteY9-514" fmla="*/ 2232708 h 3242474"/>
              <a:gd name="connsiteX10-515" fmla="*/ 1593187 w 3259303"/>
              <a:gd name="connsiteY10-516" fmla="*/ 1991485 h 3242474"/>
              <a:gd name="connsiteX11-517" fmla="*/ 1250989 w 3259303"/>
              <a:gd name="connsiteY11-518" fmla="*/ 959279 h 3242474"/>
              <a:gd name="connsiteX12-519" fmla="*/ 1065864 w 3259303"/>
              <a:gd name="connsiteY12-520" fmla="*/ 16828 h 3242474"/>
              <a:gd name="connsiteX0-521" fmla="*/ 1065864 w 3259303"/>
              <a:gd name="connsiteY0-522" fmla="*/ 16828 h 3242474"/>
              <a:gd name="connsiteX1-523" fmla="*/ 1464162 w 3259303"/>
              <a:gd name="connsiteY1-524" fmla="*/ 0 h 3242474"/>
              <a:gd name="connsiteX2-525" fmla="*/ 1682945 w 3259303"/>
              <a:gd name="connsiteY2-526" fmla="*/ 734886 h 3242474"/>
              <a:gd name="connsiteX3-527" fmla="*/ 2417830 w 3259303"/>
              <a:gd name="connsiteY3-528" fmla="*/ 560982 h 3242474"/>
              <a:gd name="connsiteX4-529" fmla="*/ 3259303 w 3259303"/>
              <a:gd name="connsiteY4-530" fmla="*/ 1828800 h 3242474"/>
              <a:gd name="connsiteX5-531" fmla="*/ 2311244 w 3259303"/>
              <a:gd name="connsiteY5-532" fmla="*/ 3107838 h 3242474"/>
              <a:gd name="connsiteX6-533" fmla="*/ 622689 w 3259303"/>
              <a:gd name="connsiteY6-534" fmla="*/ 2664663 h 3242474"/>
              <a:gd name="connsiteX7-535" fmla="*/ 398297 w 3259303"/>
              <a:gd name="connsiteY7-536" fmla="*/ 3242474 h 3242474"/>
              <a:gd name="connsiteX8-537" fmla="*/ 0 w 3259303"/>
              <a:gd name="connsiteY8-538" fmla="*/ 3236864 h 3242474"/>
              <a:gd name="connsiteX9-539" fmla="*/ 448785 w 3259303"/>
              <a:gd name="connsiteY9-540" fmla="*/ 2232708 h 3242474"/>
              <a:gd name="connsiteX10-541" fmla="*/ 1593187 w 3259303"/>
              <a:gd name="connsiteY10-542" fmla="*/ 1991485 h 3242474"/>
              <a:gd name="connsiteX11-543" fmla="*/ 1250989 w 3259303"/>
              <a:gd name="connsiteY11-544" fmla="*/ 959279 h 3242474"/>
              <a:gd name="connsiteX12-545" fmla="*/ 1065864 w 3259303"/>
              <a:gd name="connsiteY12-546" fmla="*/ 16828 h 3242474"/>
              <a:gd name="connsiteX0-547" fmla="*/ 1065864 w 3259303"/>
              <a:gd name="connsiteY0-548" fmla="*/ 16828 h 3242474"/>
              <a:gd name="connsiteX1-549" fmla="*/ 1464162 w 3259303"/>
              <a:gd name="connsiteY1-550" fmla="*/ 0 h 3242474"/>
              <a:gd name="connsiteX2-551" fmla="*/ 1682945 w 3259303"/>
              <a:gd name="connsiteY2-552" fmla="*/ 734886 h 3242474"/>
              <a:gd name="connsiteX3-553" fmla="*/ 2417830 w 3259303"/>
              <a:gd name="connsiteY3-554" fmla="*/ 560982 h 3242474"/>
              <a:gd name="connsiteX4-555" fmla="*/ 3259303 w 3259303"/>
              <a:gd name="connsiteY4-556" fmla="*/ 1828800 h 3242474"/>
              <a:gd name="connsiteX5-557" fmla="*/ 2311244 w 3259303"/>
              <a:gd name="connsiteY5-558" fmla="*/ 3107838 h 3242474"/>
              <a:gd name="connsiteX6-559" fmla="*/ 622689 w 3259303"/>
              <a:gd name="connsiteY6-560" fmla="*/ 2664663 h 3242474"/>
              <a:gd name="connsiteX7-561" fmla="*/ 398297 w 3259303"/>
              <a:gd name="connsiteY7-562" fmla="*/ 3242474 h 3242474"/>
              <a:gd name="connsiteX8-563" fmla="*/ 0 w 3259303"/>
              <a:gd name="connsiteY8-564" fmla="*/ 3236864 h 3242474"/>
              <a:gd name="connsiteX9-565" fmla="*/ 448785 w 3259303"/>
              <a:gd name="connsiteY9-566" fmla="*/ 2232708 h 3242474"/>
              <a:gd name="connsiteX10-567" fmla="*/ 1593187 w 3259303"/>
              <a:gd name="connsiteY10-568" fmla="*/ 1991485 h 3242474"/>
              <a:gd name="connsiteX11-569" fmla="*/ 1250989 w 3259303"/>
              <a:gd name="connsiteY11-570" fmla="*/ 959279 h 3242474"/>
              <a:gd name="connsiteX12-571" fmla="*/ 1065864 w 3259303"/>
              <a:gd name="connsiteY12-572" fmla="*/ 16828 h 3242474"/>
              <a:gd name="connsiteX0-573" fmla="*/ 1065864 w 3259303"/>
              <a:gd name="connsiteY0-574" fmla="*/ 16828 h 3242474"/>
              <a:gd name="connsiteX1-575" fmla="*/ 1464162 w 3259303"/>
              <a:gd name="connsiteY1-576" fmla="*/ 0 h 3242474"/>
              <a:gd name="connsiteX2-577" fmla="*/ 1682945 w 3259303"/>
              <a:gd name="connsiteY2-578" fmla="*/ 734886 h 3242474"/>
              <a:gd name="connsiteX3-579" fmla="*/ 2417830 w 3259303"/>
              <a:gd name="connsiteY3-580" fmla="*/ 560982 h 3242474"/>
              <a:gd name="connsiteX4-581" fmla="*/ 3259303 w 3259303"/>
              <a:gd name="connsiteY4-582" fmla="*/ 1828800 h 3242474"/>
              <a:gd name="connsiteX5-583" fmla="*/ 2311244 w 3259303"/>
              <a:gd name="connsiteY5-584" fmla="*/ 3107838 h 3242474"/>
              <a:gd name="connsiteX6-585" fmla="*/ 622689 w 3259303"/>
              <a:gd name="connsiteY6-586" fmla="*/ 2664663 h 3242474"/>
              <a:gd name="connsiteX7-587" fmla="*/ 398297 w 3259303"/>
              <a:gd name="connsiteY7-588" fmla="*/ 3242474 h 3242474"/>
              <a:gd name="connsiteX8-589" fmla="*/ 0 w 3259303"/>
              <a:gd name="connsiteY8-590" fmla="*/ 3236864 h 3242474"/>
              <a:gd name="connsiteX9-591" fmla="*/ 448785 w 3259303"/>
              <a:gd name="connsiteY9-592" fmla="*/ 2232708 h 3242474"/>
              <a:gd name="connsiteX10-593" fmla="*/ 1593187 w 3259303"/>
              <a:gd name="connsiteY10-594" fmla="*/ 1991485 h 3242474"/>
              <a:gd name="connsiteX11-595" fmla="*/ 1250989 w 3259303"/>
              <a:gd name="connsiteY11-596" fmla="*/ 959279 h 3242474"/>
              <a:gd name="connsiteX12-597" fmla="*/ 1065864 w 3259303"/>
              <a:gd name="connsiteY12-598" fmla="*/ 16828 h 3242474"/>
              <a:gd name="connsiteX0-599" fmla="*/ 1065864 w 3259303"/>
              <a:gd name="connsiteY0-600" fmla="*/ 16828 h 3242474"/>
              <a:gd name="connsiteX1-601" fmla="*/ 1464162 w 3259303"/>
              <a:gd name="connsiteY1-602" fmla="*/ 0 h 3242474"/>
              <a:gd name="connsiteX2-603" fmla="*/ 1682945 w 3259303"/>
              <a:gd name="connsiteY2-604" fmla="*/ 734886 h 3242474"/>
              <a:gd name="connsiteX3-605" fmla="*/ 2417830 w 3259303"/>
              <a:gd name="connsiteY3-606" fmla="*/ 560982 h 3242474"/>
              <a:gd name="connsiteX4-607" fmla="*/ 3259303 w 3259303"/>
              <a:gd name="connsiteY4-608" fmla="*/ 1828800 h 3242474"/>
              <a:gd name="connsiteX5-609" fmla="*/ 2311244 w 3259303"/>
              <a:gd name="connsiteY5-610" fmla="*/ 3107838 h 3242474"/>
              <a:gd name="connsiteX6-611" fmla="*/ 622689 w 3259303"/>
              <a:gd name="connsiteY6-612" fmla="*/ 2664663 h 3242474"/>
              <a:gd name="connsiteX7-613" fmla="*/ 398297 w 3259303"/>
              <a:gd name="connsiteY7-614" fmla="*/ 3242474 h 3242474"/>
              <a:gd name="connsiteX8-615" fmla="*/ 0 w 3259303"/>
              <a:gd name="connsiteY8-616" fmla="*/ 3236864 h 3242474"/>
              <a:gd name="connsiteX9-617" fmla="*/ 448785 w 3259303"/>
              <a:gd name="connsiteY9-618" fmla="*/ 2232708 h 3242474"/>
              <a:gd name="connsiteX10-619" fmla="*/ 1576358 w 3259303"/>
              <a:gd name="connsiteY10-620" fmla="*/ 1991485 h 3242474"/>
              <a:gd name="connsiteX11-621" fmla="*/ 1250989 w 3259303"/>
              <a:gd name="connsiteY11-622" fmla="*/ 959279 h 3242474"/>
              <a:gd name="connsiteX12-623" fmla="*/ 1065864 w 3259303"/>
              <a:gd name="connsiteY12-624" fmla="*/ 16828 h 3242474"/>
              <a:gd name="connsiteX0-625" fmla="*/ 1065864 w 3259303"/>
              <a:gd name="connsiteY0-626" fmla="*/ 16828 h 3242474"/>
              <a:gd name="connsiteX1-627" fmla="*/ 1464162 w 3259303"/>
              <a:gd name="connsiteY1-628" fmla="*/ 0 h 3242474"/>
              <a:gd name="connsiteX2-629" fmla="*/ 1682945 w 3259303"/>
              <a:gd name="connsiteY2-630" fmla="*/ 734886 h 3242474"/>
              <a:gd name="connsiteX3-631" fmla="*/ 2417830 w 3259303"/>
              <a:gd name="connsiteY3-632" fmla="*/ 560982 h 3242474"/>
              <a:gd name="connsiteX4-633" fmla="*/ 3259303 w 3259303"/>
              <a:gd name="connsiteY4-634" fmla="*/ 1828800 h 3242474"/>
              <a:gd name="connsiteX5-635" fmla="*/ 2311244 w 3259303"/>
              <a:gd name="connsiteY5-636" fmla="*/ 3107838 h 3242474"/>
              <a:gd name="connsiteX6-637" fmla="*/ 622689 w 3259303"/>
              <a:gd name="connsiteY6-638" fmla="*/ 2664663 h 3242474"/>
              <a:gd name="connsiteX7-639" fmla="*/ 398297 w 3259303"/>
              <a:gd name="connsiteY7-640" fmla="*/ 3242474 h 3242474"/>
              <a:gd name="connsiteX8-641" fmla="*/ 0 w 3259303"/>
              <a:gd name="connsiteY8-642" fmla="*/ 3236864 h 3242474"/>
              <a:gd name="connsiteX9-643" fmla="*/ 448785 w 3259303"/>
              <a:gd name="connsiteY9-644" fmla="*/ 2232708 h 3242474"/>
              <a:gd name="connsiteX10-645" fmla="*/ 1576358 w 3259303"/>
              <a:gd name="connsiteY10-646" fmla="*/ 1991485 h 3242474"/>
              <a:gd name="connsiteX11-647" fmla="*/ 1250989 w 3259303"/>
              <a:gd name="connsiteY11-648" fmla="*/ 959279 h 3242474"/>
              <a:gd name="connsiteX12-649" fmla="*/ 1065864 w 3259303"/>
              <a:gd name="connsiteY12-650" fmla="*/ 16828 h 3242474"/>
              <a:gd name="connsiteX0-651" fmla="*/ 1004156 w 3197595"/>
              <a:gd name="connsiteY0-652" fmla="*/ 16828 h 3242474"/>
              <a:gd name="connsiteX1-653" fmla="*/ 1402454 w 3197595"/>
              <a:gd name="connsiteY1-654" fmla="*/ 0 h 3242474"/>
              <a:gd name="connsiteX2-655" fmla="*/ 1621237 w 3197595"/>
              <a:gd name="connsiteY2-656" fmla="*/ 734886 h 3242474"/>
              <a:gd name="connsiteX3-657" fmla="*/ 2356122 w 3197595"/>
              <a:gd name="connsiteY3-658" fmla="*/ 560982 h 3242474"/>
              <a:gd name="connsiteX4-659" fmla="*/ 3197595 w 3197595"/>
              <a:gd name="connsiteY4-660" fmla="*/ 1828800 h 3242474"/>
              <a:gd name="connsiteX5-661" fmla="*/ 2249536 w 3197595"/>
              <a:gd name="connsiteY5-662" fmla="*/ 3107838 h 3242474"/>
              <a:gd name="connsiteX6-663" fmla="*/ 560981 w 3197595"/>
              <a:gd name="connsiteY6-664" fmla="*/ 2664663 h 3242474"/>
              <a:gd name="connsiteX7-665" fmla="*/ 336589 w 3197595"/>
              <a:gd name="connsiteY7-666" fmla="*/ 3242474 h 3242474"/>
              <a:gd name="connsiteX8-667" fmla="*/ 0 w 3197595"/>
              <a:gd name="connsiteY8-668" fmla="*/ 3236864 h 3242474"/>
              <a:gd name="connsiteX9-669" fmla="*/ 387077 w 3197595"/>
              <a:gd name="connsiteY9-670" fmla="*/ 2232708 h 3242474"/>
              <a:gd name="connsiteX10-671" fmla="*/ 1514650 w 3197595"/>
              <a:gd name="connsiteY10-672" fmla="*/ 1991485 h 3242474"/>
              <a:gd name="connsiteX11-673" fmla="*/ 1189281 w 3197595"/>
              <a:gd name="connsiteY11-674" fmla="*/ 959279 h 3242474"/>
              <a:gd name="connsiteX12-675" fmla="*/ 1004156 w 3197595"/>
              <a:gd name="connsiteY12-676" fmla="*/ 16828 h 3242474"/>
              <a:gd name="connsiteX0-677" fmla="*/ 1011476 w 3204915"/>
              <a:gd name="connsiteY0-678" fmla="*/ 16828 h 3242474"/>
              <a:gd name="connsiteX1-679" fmla="*/ 1409774 w 3204915"/>
              <a:gd name="connsiteY1-680" fmla="*/ 0 h 3242474"/>
              <a:gd name="connsiteX2-681" fmla="*/ 1628557 w 3204915"/>
              <a:gd name="connsiteY2-682" fmla="*/ 734886 h 3242474"/>
              <a:gd name="connsiteX3-683" fmla="*/ 2363442 w 3204915"/>
              <a:gd name="connsiteY3-684" fmla="*/ 560982 h 3242474"/>
              <a:gd name="connsiteX4-685" fmla="*/ 3204915 w 3204915"/>
              <a:gd name="connsiteY4-686" fmla="*/ 1828800 h 3242474"/>
              <a:gd name="connsiteX5-687" fmla="*/ 2256856 w 3204915"/>
              <a:gd name="connsiteY5-688" fmla="*/ 3107838 h 3242474"/>
              <a:gd name="connsiteX6-689" fmla="*/ 568301 w 3204915"/>
              <a:gd name="connsiteY6-690" fmla="*/ 2664663 h 3242474"/>
              <a:gd name="connsiteX7-691" fmla="*/ 343909 w 3204915"/>
              <a:gd name="connsiteY7-692" fmla="*/ 3242474 h 3242474"/>
              <a:gd name="connsiteX8-693" fmla="*/ 7320 w 3204915"/>
              <a:gd name="connsiteY8-694" fmla="*/ 3236864 h 3242474"/>
              <a:gd name="connsiteX9-695" fmla="*/ 394397 w 3204915"/>
              <a:gd name="connsiteY9-696" fmla="*/ 2232708 h 3242474"/>
              <a:gd name="connsiteX10-697" fmla="*/ 1521970 w 3204915"/>
              <a:gd name="connsiteY10-698" fmla="*/ 1991485 h 3242474"/>
              <a:gd name="connsiteX11-699" fmla="*/ 1196601 w 3204915"/>
              <a:gd name="connsiteY11-700" fmla="*/ 959279 h 3242474"/>
              <a:gd name="connsiteX12-701" fmla="*/ 1011476 w 3204915"/>
              <a:gd name="connsiteY12-702" fmla="*/ 16828 h 3242474"/>
              <a:gd name="connsiteX0-703" fmla="*/ 1007292 w 3200731"/>
              <a:gd name="connsiteY0-704" fmla="*/ 16828 h 3242474"/>
              <a:gd name="connsiteX1-705" fmla="*/ 1405590 w 3200731"/>
              <a:gd name="connsiteY1-706" fmla="*/ 0 h 3242474"/>
              <a:gd name="connsiteX2-707" fmla="*/ 1624373 w 3200731"/>
              <a:gd name="connsiteY2-708" fmla="*/ 734886 h 3242474"/>
              <a:gd name="connsiteX3-709" fmla="*/ 2359258 w 3200731"/>
              <a:gd name="connsiteY3-710" fmla="*/ 560982 h 3242474"/>
              <a:gd name="connsiteX4-711" fmla="*/ 3200731 w 3200731"/>
              <a:gd name="connsiteY4-712" fmla="*/ 1828800 h 3242474"/>
              <a:gd name="connsiteX5-713" fmla="*/ 2252672 w 3200731"/>
              <a:gd name="connsiteY5-714" fmla="*/ 3107838 h 3242474"/>
              <a:gd name="connsiteX6-715" fmla="*/ 564117 w 3200731"/>
              <a:gd name="connsiteY6-716" fmla="*/ 2664663 h 3242474"/>
              <a:gd name="connsiteX7-717" fmla="*/ 339725 w 3200731"/>
              <a:gd name="connsiteY7-718" fmla="*/ 3242474 h 3242474"/>
              <a:gd name="connsiteX8-719" fmla="*/ 3136 w 3200731"/>
              <a:gd name="connsiteY8-720" fmla="*/ 3236864 h 3242474"/>
              <a:gd name="connsiteX9-721" fmla="*/ 390213 w 3200731"/>
              <a:gd name="connsiteY9-722" fmla="*/ 2232708 h 3242474"/>
              <a:gd name="connsiteX10-723" fmla="*/ 1517786 w 3200731"/>
              <a:gd name="connsiteY10-724" fmla="*/ 1991485 h 3242474"/>
              <a:gd name="connsiteX11-725" fmla="*/ 1192417 w 3200731"/>
              <a:gd name="connsiteY11-726" fmla="*/ 959279 h 3242474"/>
              <a:gd name="connsiteX12-727" fmla="*/ 1007292 w 3200731"/>
              <a:gd name="connsiteY12-728" fmla="*/ 16828 h 3242474"/>
              <a:gd name="connsiteX0-729" fmla="*/ 1051443 w 3244882"/>
              <a:gd name="connsiteY0-730" fmla="*/ 16828 h 3242474"/>
              <a:gd name="connsiteX1-731" fmla="*/ 1449741 w 3244882"/>
              <a:gd name="connsiteY1-732" fmla="*/ 0 h 3242474"/>
              <a:gd name="connsiteX2-733" fmla="*/ 1668524 w 3244882"/>
              <a:gd name="connsiteY2-734" fmla="*/ 734886 h 3242474"/>
              <a:gd name="connsiteX3-735" fmla="*/ 2403409 w 3244882"/>
              <a:gd name="connsiteY3-736" fmla="*/ 560982 h 3242474"/>
              <a:gd name="connsiteX4-737" fmla="*/ 3244882 w 3244882"/>
              <a:gd name="connsiteY4-738" fmla="*/ 1828800 h 3242474"/>
              <a:gd name="connsiteX5-739" fmla="*/ 2296823 w 3244882"/>
              <a:gd name="connsiteY5-740" fmla="*/ 3107838 h 3242474"/>
              <a:gd name="connsiteX6-741" fmla="*/ 608268 w 3244882"/>
              <a:gd name="connsiteY6-742" fmla="*/ 2664663 h 3242474"/>
              <a:gd name="connsiteX7-743" fmla="*/ 383876 w 3244882"/>
              <a:gd name="connsiteY7-744" fmla="*/ 3242474 h 3242474"/>
              <a:gd name="connsiteX8-745" fmla="*/ 2408 w 3244882"/>
              <a:gd name="connsiteY8-746" fmla="*/ 3236864 h 3242474"/>
              <a:gd name="connsiteX9-747" fmla="*/ 434364 w 3244882"/>
              <a:gd name="connsiteY9-748" fmla="*/ 2232708 h 3242474"/>
              <a:gd name="connsiteX10-749" fmla="*/ 1561937 w 3244882"/>
              <a:gd name="connsiteY10-750" fmla="*/ 1991485 h 3242474"/>
              <a:gd name="connsiteX11-751" fmla="*/ 1236568 w 3244882"/>
              <a:gd name="connsiteY11-752" fmla="*/ 959279 h 3242474"/>
              <a:gd name="connsiteX12-753" fmla="*/ 1051443 w 3244882"/>
              <a:gd name="connsiteY12-754" fmla="*/ 16828 h 3242474"/>
              <a:gd name="connsiteX0-755" fmla="*/ 1049313 w 3242752"/>
              <a:gd name="connsiteY0-756" fmla="*/ 16828 h 3242474"/>
              <a:gd name="connsiteX1-757" fmla="*/ 1447611 w 3242752"/>
              <a:gd name="connsiteY1-758" fmla="*/ 0 h 3242474"/>
              <a:gd name="connsiteX2-759" fmla="*/ 1666394 w 3242752"/>
              <a:gd name="connsiteY2-760" fmla="*/ 734886 h 3242474"/>
              <a:gd name="connsiteX3-761" fmla="*/ 2401279 w 3242752"/>
              <a:gd name="connsiteY3-762" fmla="*/ 560982 h 3242474"/>
              <a:gd name="connsiteX4-763" fmla="*/ 3242752 w 3242752"/>
              <a:gd name="connsiteY4-764" fmla="*/ 1828800 h 3242474"/>
              <a:gd name="connsiteX5-765" fmla="*/ 2294693 w 3242752"/>
              <a:gd name="connsiteY5-766" fmla="*/ 3107838 h 3242474"/>
              <a:gd name="connsiteX6-767" fmla="*/ 606138 w 3242752"/>
              <a:gd name="connsiteY6-768" fmla="*/ 2664663 h 3242474"/>
              <a:gd name="connsiteX7-769" fmla="*/ 381746 w 3242752"/>
              <a:gd name="connsiteY7-770" fmla="*/ 3242474 h 3242474"/>
              <a:gd name="connsiteX8-771" fmla="*/ 278 w 3242752"/>
              <a:gd name="connsiteY8-772" fmla="*/ 3236864 h 3242474"/>
              <a:gd name="connsiteX9-773" fmla="*/ 432234 w 3242752"/>
              <a:gd name="connsiteY9-774" fmla="*/ 2232708 h 3242474"/>
              <a:gd name="connsiteX10-775" fmla="*/ 1559807 w 3242752"/>
              <a:gd name="connsiteY10-776" fmla="*/ 1991485 h 3242474"/>
              <a:gd name="connsiteX11-777" fmla="*/ 1234438 w 3242752"/>
              <a:gd name="connsiteY11-778" fmla="*/ 959279 h 3242474"/>
              <a:gd name="connsiteX12-779" fmla="*/ 1049313 w 3242752"/>
              <a:gd name="connsiteY12-780" fmla="*/ 16828 h 3242474"/>
              <a:gd name="connsiteX0-781" fmla="*/ 1049035 w 3242474"/>
              <a:gd name="connsiteY0-782" fmla="*/ 16828 h 3242474"/>
              <a:gd name="connsiteX1-783" fmla="*/ 1447333 w 3242474"/>
              <a:gd name="connsiteY1-784" fmla="*/ 0 h 3242474"/>
              <a:gd name="connsiteX2-785" fmla="*/ 1666116 w 3242474"/>
              <a:gd name="connsiteY2-786" fmla="*/ 734886 h 3242474"/>
              <a:gd name="connsiteX3-787" fmla="*/ 2401001 w 3242474"/>
              <a:gd name="connsiteY3-788" fmla="*/ 560982 h 3242474"/>
              <a:gd name="connsiteX4-789" fmla="*/ 3242474 w 3242474"/>
              <a:gd name="connsiteY4-790" fmla="*/ 1828800 h 3242474"/>
              <a:gd name="connsiteX5-791" fmla="*/ 2294415 w 3242474"/>
              <a:gd name="connsiteY5-792" fmla="*/ 3107838 h 3242474"/>
              <a:gd name="connsiteX6-793" fmla="*/ 605860 w 3242474"/>
              <a:gd name="connsiteY6-794" fmla="*/ 2664663 h 3242474"/>
              <a:gd name="connsiteX7-795" fmla="*/ 381468 w 3242474"/>
              <a:gd name="connsiteY7-796" fmla="*/ 3242474 h 3242474"/>
              <a:gd name="connsiteX8-797" fmla="*/ 0 w 3242474"/>
              <a:gd name="connsiteY8-798" fmla="*/ 3236864 h 3242474"/>
              <a:gd name="connsiteX9-799" fmla="*/ 431956 w 3242474"/>
              <a:gd name="connsiteY9-800" fmla="*/ 2232708 h 3242474"/>
              <a:gd name="connsiteX10-801" fmla="*/ 1559529 w 3242474"/>
              <a:gd name="connsiteY10-802" fmla="*/ 1991485 h 3242474"/>
              <a:gd name="connsiteX11-803" fmla="*/ 1234160 w 3242474"/>
              <a:gd name="connsiteY11-804" fmla="*/ 959279 h 3242474"/>
              <a:gd name="connsiteX12-805" fmla="*/ 1049035 w 3242474"/>
              <a:gd name="connsiteY12-806" fmla="*/ 16828 h 3242474"/>
              <a:gd name="connsiteX0-807" fmla="*/ 1049035 w 3242474"/>
              <a:gd name="connsiteY0-808" fmla="*/ 16828 h 3242474"/>
              <a:gd name="connsiteX1-809" fmla="*/ 1447333 w 3242474"/>
              <a:gd name="connsiteY1-810" fmla="*/ 0 h 3242474"/>
              <a:gd name="connsiteX2-811" fmla="*/ 1666116 w 3242474"/>
              <a:gd name="connsiteY2-812" fmla="*/ 734886 h 3242474"/>
              <a:gd name="connsiteX3-813" fmla="*/ 2401001 w 3242474"/>
              <a:gd name="connsiteY3-814" fmla="*/ 560982 h 3242474"/>
              <a:gd name="connsiteX4-815" fmla="*/ 3242474 w 3242474"/>
              <a:gd name="connsiteY4-816" fmla="*/ 1828800 h 3242474"/>
              <a:gd name="connsiteX5-817" fmla="*/ 2294415 w 3242474"/>
              <a:gd name="connsiteY5-818" fmla="*/ 3107838 h 3242474"/>
              <a:gd name="connsiteX6-819" fmla="*/ 605860 w 3242474"/>
              <a:gd name="connsiteY6-820" fmla="*/ 2664663 h 3242474"/>
              <a:gd name="connsiteX7-821" fmla="*/ 381468 w 3242474"/>
              <a:gd name="connsiteY7-822" fmla="*/ 3242474 h 3242474"/>
              <a:gd name="connsiteX8-823" fmla="*/ 0 w 3242474"/>
              <a:gd name="connsiteY8-824" fmla="*/ 3236864 h 3242474"/>
              <a:gd name="connsiteX9-825" fmla="*/ 431956 w 3242474"/>
              <a:gd name="connsiteY9-826" fmla="*/ 2232708 h 3242474"/>
              <a:gd name="connsiteX10-827" fmla="*/ 1559529 w 3242474"/>
              <a:gd name="connsiteY10-828" fmla="*/ 1991485 h 3242474"/>
              <a:gd name="connsiteX11-829" fmla="*/ 1234160 w 3242474"/>
              <a:gd name="connsiteY11-830" fmla="*/ 959279 h 3242474"/>
              <a:gd name="connsiteX12-831" fmla="*/ 1049035 w 3242474"/>
              <a:gd name="connsiteY12-832" fmla="*/ 16828 h 3242474"/>
              <a:gd name="connsiteX0-833" fmla="*/ 1049035 w 3242474"/>
              <a:gd name="connsiteY0-834" fmla="*/ 16828 h 3242474"/>
              <a:gd name="connsiteX1-835" fmla="*/ 1447333 w 3242474"/>
              <a:gd name="connsiteY1-836" fmla="*/ 0 h 3242474"/>
              <a:gd name="connsiteX2-837" fmla="*/ 1666116 w 3242474"/>
              <a:gd name="connsiteY2-838" fmla="*/ 734886 h 3242474"/>
              <a:gd name="connsiteX3-839" fmla="*/ 2401001 w 3242474"/>
              <a:gd name="connsiteY3-840" fmla="*/ 560982 h 3242474"/>
              <a:gd name="connsiteX4-841" fmla="*/ 3242474 w 3242474"/>
              <a:gd name="connsiteY4-842" fmla="*/ 1828800 h 3242474"/>
              <a:gd name="connsiteX5-843" fmla="*/ 2294415 w 3242474"/>
              <a:gd name="connsiteY5-844" fmla="*/ 3107838 h 3242474"/>
              <a:gd name="connsiteX6-845" fmla="*/ 605860 w 3242474"/>
              <a:gd name="connsiteY6-846" fmla="*/ 2664663 h 3242474"/>
              <a:gd name="connsiteX7-847" fmla="*/ 381468 w 3242474"/>
              <a:gd name="connsiteY7-848" fmla="*/ 3242474 h 3242474"/>
              <a:gd name="connsiteX8-849" fmla="*/ 0 w 3242474"/>
              <a:gd name="connsiteY8-850" fmla="*/ 3236864 h 3242474"/>
              <a:gd name="connsiteX9-851" fmla="*/ 431956 w 3242474"/>
              <a:gd name="connsiteY9-852" fmla="*/ 2232708 h 3242474"/>
              <a:gd name="connsiteX10-853" fmla="*/ 1559529 w 3242474"/>
              <a:gd name="connsiteY10-854" fmla="*/ 1991485 h 3242474"/>
              <a:gd name="connsiteX11-855" fmla="*/ 1234160 w 3242474"/>
              <a:gd name="connsiteY11-856" fmla="*/ 959279 h 3242474"/>
              <a:gd name="connsiteX12-857" fmla="*/ 1049035 w 3242474"/>
              <a:gd name="connsiteY12-858" fmla="*/ 16828 h 3242474"/>
              <a:gd name="connsiteX0-859" fmla="*/ 1049035 w 3242474"/>
              <a:gd name="connsiteY0-860" fmla="*/ 16828 h 3242474"/>
              <a:gd name="connsiteX1-861" fmla="*/ 1447333 w 3242474"/>
              <a:gd name="connsiteY1-862" fmla="*/ 0 h 3242474"/>
              <a:gd name="connsiteX2-863" fmla="*/ 1666116 w 3242474"/>
              <a:gd name="connsiteY2-864" fmla="*/ 734886 h 3242474"/>
              <a:gd name="connsiteX3-865" fmla="*/ 2401001 w 3242474"/>
              <a:gd name="connsiteY3-866" fmla="*/ 560982 h 3242474"/>
              <a:gd name="connsiteX4-867" fmla="*/ 3242474 w 3242474"/>
              <a:gd name="connsiteY4-868" fmla="*/ 1828800 h 3242474"/>
              <a:gd name="connsiteX5-869" fmla="*/ 2294415 w 3242474"/>
              <a:gd name="connsiteY5-870" fmla="*/ 3107838 h 3242474"/>
              <a:gd name="connsiteX6-871" fmla="*/ 605860 w 3242474"/>
              <a:gd name="connsiteY6-872" fmla="*/ 2664663 h 3242474"/>
              <a:gd name="connsiteX7-873" fmla="*/ 381468 w 3242474"/>
              <a:gd name="connsiteY7-874" fmla="*/ 3242474 h 3242474"/>
              <a:gd name="connsiteX8-875" fmla="*/ 0 w 3242474"/>
              <a:gd name="connsiteY8-876" fmla="*/ 3236864 h 3242474"/>
              <a:gd name="connsiteX9-877" fmla="*/ 431956 w 3242474"/>
              <a:gd name="connsiteY9-878" fmla="*/ 2232708 h 3242474"/>
              <a:gd name="connsiteX10-879" fmla="*/ 1559529 w 3242474"/>
              <a:gd name="connsiteY10-880" fmla="*/ 1991485 h 3242474"/>
              <a:gd name="connsiteX11-881" fmla="*/ 1234160 w 3242474"/>
              <a:gd name="connsiteY11-882" fmla="*/ 959279 h 3242474"/>
              <a:gd name="connsiteX12-883" fmla="*/ 1049035 w 3242474"/>
              <a:gd name="connsiteY12-884" fmla="*/ 16828 h 3242474"/>
              <a:gd name="connsiteX0-885" fmla="*/ 1049035 w 3242474"/>
              <a:gd name="connsiteY0-886" fmla="*/ 16828 h 3242474"/>
              <a:gd name="connsiteX1-887" fmla="*/ 1447333 w 3242474"/>
              <a:gd name="connsiteY1-888" fmla="*/ 0 h 3242474"/>
              <a:gd name="connsiteX2-889" fmla="*/ 1666116 w 3242474"/>
              <a:gd name="connsiteY2-890" fmla="*/ 734886 h 3242474"/>
              <a:gd name="connsiteX3-891" fmla="*/ 2401001 w 3242474"/>
              <a:gd name="connsiteY3-892" fmla="*/ 560982 h 3242474"/>
              <a:gd name="connsiteX4-893" fmla="*/ 3242474 w 3242474"/>
              <a:gd name="connsiteY4-894" fmla="*/ 1828800 h 3242474"/>
              <a:gd name="connsiteX5-895" fmla="*/ 2300025 w 3242474"/>
              <a:gd name="connsiteY5-896" fmla="*/ 3046130 h 3242474"/>
              <a:gd name="connsiteX6-897" fmla="*/ 605860 w 3242474"/>
              <a:gd name="connsiteY6-898" fmla="*/ 2664663 h 3242474"/>
              <a:gd name="connsiteX7-899" fmla="*/ 381468 w 3242474"/>
              <a:gd name="connsiteY7-900" fmla="*/ 3242474 h 3242474"/>
              <a:gd name="connsiteX8-901" fmla="*/ 0 w 3242474"/>
              <a:gd name="connsiteY8-902" fmla="*/ 3236864 h 3242474"/>
              <a:gd name="connsiteX9-903" fmla="*/ 431956 w 3242474"/>
              <a:gd name="connsiteY9-904" fmla="*/ 2232708 h 3242474"/>
              <a:gd name="connsiteX10-905" fmla="*/ 1559529 w 3242474"/>
              <a:gd name="connsiteY10-906" fmla="*/ 1991485 h 3242474"/>
              <a:gd name="connsiteX11-907" fmla="*/ 1234160 w 3242474"/>
              <a:gd name="connsiteY11-908" fmla="*/ 959279 h 3242474"/>
              <a:gd name="connsiteX12-909" fmla="*/ 1049035 w 3242474"/>
              <a:gd name="connsiteY12-910" fmla="*/ 16828 h 3242474"/>
              <a:gd name="connsiteX0-911" fmla="*/ 1049035 w 3242474"/>
              <a:gd name="connsiteY0-912" fmla="*/ 16828 h 3242474"/>
              <a:gd name="connsiteX1-913" fmla="*/ 1447333 w 3242474"/>
              <a:gd name="connsiteY1-914" fmla="*/ 0 h 3242474"/>
              <a:gd name="connsiteX2-915" fmla="*/ 1666116 w 3242474"/>
              <a:gd name="connsiteY2-916" fmla="*/ 734886 h 3242474"/>
              <a:gd name="connsiteX3-917" fmla="*/ 2401001 w 3242474"/>
              <a:gd name="connsiteY3-918" fmla="*/ 560982 h 3242474"/>
              <a:gd name="connsiteX4-919" fmla="*/ 3242474 w 3242474"/>
              <a:gd name="connsiteY4-920" fmla="*/ 1828800 h 3242474"/>
              <a:gd name="connsiteX5-921" fmla="*/ 2300025 w 3242474"/>
              <a:gd name="connsiteY5-922" fmla="*/ 3046130 h 3242474"/>
              <a:gd name="connsiteX6-923" fmla="*/ 605860 w 3242474"/>
              <a:gd name="connsiteY6-924" fmla="*/ 2664663 h 3242474"/>
              <a:gd name="connsiteX7-925" fmla="*/ 381468 w 3242474"/>
              <a:gd name="connsiteY7-926" fmla="*/ 3242474 h 3242474"/>
              <a:gd name="connsiteX8-927" fmla="*/ 0 w 3242474"/>
              <a:gd name="connsiteY8-928" fmla="*/ 3236864 h 3242474"/>
              <a:gd name="connsiteX9-929" fmla="*/ 431956 w 3242474"/>
              <a:gd name="connsiteY9-930" fmla="*/ 2232708 h 3242474"/>
              <a:gd name="connsiteX10-931" fmla="*/ 1559529 w 3242474"/>
              <a:gd name="connsiteY10-932" fmla="*/ 1991485 h 3242474"/>
              <a:gd name="connsiteX11-933" fmla="*/ 1234160 w 3242474"/>
              <a:gd name="connsiteY11-934" fmla="*/ 959279 h 3242474"/>
              <a:gd name="connsiteX12-935" fmla="*/ 1049035 w 3242474"/>
              <a:gd name="connsiteY12-936" fmla="*/ 16828 h 3242474"/>
              <a:gd name="connsiteX0-937" fmla="*/ 1049035 w 3242474"/>
              <a:gd name="connsiteY0-938" fmla="*/ 16828 h 3242474"/>
              <a:gd name="connsiteX1-939" fmla="*/ 1447333 w 3242474"/>
              <a:gd name="connsiteY1-940" fmla="*/ 0 h 3242474"/>
              <a:gd name="connsiteX2-941" fmla="*/ 1666116 w 3242474"/>
              <a:gd name="connsiteY2-942" fmla="*/ 734886 h 3242474"/>
              <a:gd name="connsiteX3-943" fmla="*/ 2401001 w 3242474"/>
              <a:gd name="connsiteY3-944" fmla="*/ 560982 h 3242474"/>
              <a:gd name="connsiteX4-945" fmla="*/ 3242474 w 3242474"/>
              <a:gd name="connsiteY4-946" fmla="*/ 1828800 h 3242474"/>
              <a:gd name="connsiteX5-947" fmla="*/ 2300025 w 3242474"/>
              <a:gd name="connsiteY5-948" fmla="*/ 3046130 h 3242474"/>
              <a:gd name="connsiteX6-949" fmla="*/ 605860 w 3242474"/>
              <a:gd name="connsiteY6-950" fmla="*/ 2664663 h 3242474"/>
              <a:gd name="connsiteX7-951" fmla="*/ 381468 w 3242474"/>
              <a:gd name="connsiteY7-952" fmla="*/ 3242474 h 3242474"/>
              <a:gd name="connsiteX8-953" fmla="*/ 0 w 3242474"/>
              <a:gd name="connsiteY8-954" fmla="*/ 3236864 h 3242474"/>
              <a:gd name="connsiteX9-955" fmla="*/ 431956 w 3242474"/>
              <a:gd name="connsiteY9-956" fmla="*/ 2232708 h 3242474"/>
              <a:gd name="connsiteX10-957" fmla="*/ 1559529 w 3242474"/>
              <a:gd name="connsiteY10-958" fmla="*/ 1991485 h 3242474"/>
              <a:gd name="connsiteX11-959" fmla="*/ 1234160 w 3242474"/>
              <a:gd name="connsiteY11-960" fmla="*/ 959279 h 3242474"/>
              <a:gd name="connsiteX12-961" fmla="*/ 1049035 w 3242474"/>
              <a:gd name="connsiteY12-962" fmla="*/ 16828 h 3242474"/>
              <a:gd name="connsiteX0-963" fmla="*/ 1049035 w 3242474"/>
              <a:gd name="connsiteY0-964" fmla="*/ 16828 h 3242474"/>
              <a:gd name="connsiteX1-965" fmla="*/ 1447333 w 3242474"/>
              <a:gd name="connsiteY1-966" fmla="*/ 0 h 3242474"/>
              <a:gd name="connsiteX2-967" fmla="*/ 1666116 w 3242474"/>
              <a:gd name="connsiteY2-968" fmla="*/ 734886 h 3242474"/>
              <a:gd name="connsiteX3-969" fmla="*/ 2401001 w 3242474"/>
              <a:gd name="connsiteY3-970" fmla="*/ 560982 h 3242474"/>
              <a:gd name="connsiteX4-971" fmla="*/ 3242474 w 3242474"/>
              <a:gd name="connsiteY4-972" fmla="*/ 1828800 h 3242474"/>
              <a:gd name="connsiteX5-973" fmla="*/ 2300025 w 3242474"/>
              <a:gd name="connsiteY5-974" fmla="*/ 3046130 h 3242474"/>
              <a:gd name="connsiteX6-975" fmla="*/ 605860 w 3242474"/>
              <a:gd name="connsiteY6-976" fmla="*/ 2664663 h 3242474"/>
              <a:gd name="connsiteX7-977" fmla="*/ 381468 w 3242474"/>
              <a:gd name="connsiteY7-978" fmla="*/ 3242474 h 3242474"/>
              <a:gd name="connsiteX8-979" fmla="*/ 0 w 3242474"/>
              <a:gd name="connsiteY8-980" fmla="*/ 3236864 h 3242474"/>
              <a:gd name="connsiteX9-981" fmla="*/ 431956 w 3242474"/>
              <a:gd name="connsiteY9-982" fmla="*/ 2232708 h 3242474"/>
              <a:gd name="connsiteX10-983" fmla="*/ 1559529 w 3242474"/>
              <a:gd name="connsiteY10-984" fmla="*/ 1991485 h 3242474"/>
              <a:gd name="connsiteX11-985" fmla="*/ 1234160 w 3242474"/>
              <a:gd name="connsiteY11-986" fmla="*/ 959279 h 3242474"/>
              <a:gd name="connsiteX12-987" fmla="*/ 1049035 w 3242474"/>
              <a:gd name="connsiteY12-988" fmla="*/ 16828 h 3242474"/>
              <a:gd name="connsiteX0-989" fmla="*/ 1049035 w 3186376"/>
              <a:gd name="connsiteY0-990" fmla="*/ 16828 h 3242474"/>
              <a:gd name="connsiteX1-991" fmla="*/ 1447333 w 3186376"/>
              <a:gd name="connsiteY1-992" fmla="*/ 0 h 3242474"/>
              <a:gd name="connsiteX2-993" fmla="*/ 1666116 w 3186376"/>
              <a:gd name="connsiteY2-994" fmla="*/ 734886 h 3242474"/>
              <a:gd name="connsiteX3-995" fmla="*/ 2401001 w 3186376"/>
              <a:gd name="connsiteY3-996" fmla="*/ 560982 h 3242474"/>
              <a:gd name="connsiteX4-997" fmla="*/ 3186376 w 3186376"/>
              <a:gd name="connsiteY4-998" fmla="*/ 1828800 h 3242474"/>
              <a:gd name="connsiteX5-999" fmla="*/ 2300025 w 3186376"/>
              <a:gd name="connsiteY5-1000" fmla="*/ 3046130 h 3242474"/>
              <a:gd name="connsiteX6-1001" fmla="*/ 605860 w 3186376"/>
              <a:gd name="connsiteY6-1002" fmla="*/ 2664663 h 3242474"/>
              <a:gd name="connsiteX7-1003" fmla="*/ 381468 w 3186376"/>
              <a:gd name="connsiteY7-1004" fmla="*/ 3242474 h 3242474"/>
              <a:gd name="connsiteX8-1005" fmla="*/ 0 w 3186376"/>
              <a:gd name="connsiteY8-1006" fmla="*/ 3236864 h 3242474"/>
              <a:gd name="connsiteX9-1007" fmla="*/ 431956 w 3186376"/>
              <a:gd name="connsiteY9-1008" fmla="*/ 2232708 h 3242474"/>
              <a:gd name="connsiteX10-1009" fmla="*/ 1559529 w 3186376"/>
              <a:gd name="connsiteY10-1010" fmla="*/ 1991485 h 3242474"/>
              <a:gd name="connsiteX11-1011" fmla="*/ 1234160 w 3186376"/>
              <a:gd name="connsiteY11-1012" fmla="*/ 959279 h 3242474"/>
              <a:gd name="connsiteX12-1013" fmla="*/ 1049035 w 3186376"/>
              <a:gd name="connsiteY12-1014" fmla="*/ 16828 h 3242474"/>
              <a:gd name="connsiteX0-1015" fmla="*/ 1049035 w 3186376"/>
              <a:gd name="connsiteY0-1016" fmla="*/ 16828 h 3242474"/>
              <a:gd name="connsiteX1-1017" fmla="*/ 1447333 w 3186376"/>
              <a:gd name="connsiteY1-1018" fmla="*/ 0 h 3242474"/>
              <a:gd name="connsiteX2-1019" fmla="*/ 1666116 w 3186376"/>
              <a:gd name="connsiteY2-1020" fmla="*/ 734886 h 3242474"/>
              <a:gd name="connsiteX3-1021" fmla="*/ 2401001 w 3186376"/>
              <a:gd name="connsiteY3-1022" fmla="*/ 560982 h 3242474"/>
              <a:gd name="connsiteX4-1023" fmla="*/ 3186376 w 3186376"/>
              <a:gd name="connsiteY4-1024" fmla="*/ 1828800 h 3242474"/>
              <a:gd name="connsiteX5-1025" fmla="*/ 2300025 w 3186376"/>
              <a:gd name="connsiteY5-1026" fmla="*/ 3046130 h 3242474"/>
              <a:gd name="connsiteX6-1027" fmla="*/ 605860 w 3186376"/>
              <a:gd name="connsiteY6-1028" fmla="*/ 2664663 h 3242474"/>
              <a:gd name="connsiteX7-1029" fmla="*/ 381468 w 3186376"/>
              <a:gd name="connsiteY7-1030" fmla="*/ 3242474 h 3242474"/>
              <a:gd name="connsiteX8-1031" fmla="*/ 0 w 3186376"/>
              <a:gd name="connsiteY8-1032" fmla="*/ 3236864 h 3242474"/>
              <a:gd name="connsiteX9-1033" fmla="*/ 431956 w 3186376"/>
              <a:gd name="connsiteY9-1034" fmla="*/ 2232708 h 3242474"/>
              <a:gd name="connsiteX10-1035" fmla="*/ 1559529 w 3186376"/>
              <a:gd name="connsiteY10-1036" fmla="*/ 1991485 h 3242474"/>
              <a:gd name="connsiteX11-1037" fmla="*/ 1234160 w 3186376"/>
              <a:gd name="connsiteY11-1038" fmla="*/ 959279 h 3242474"/>
              <a:gd name="connsiteX12-1039" fmla="*/ 1049035 w 3186376"/>
              <a:gd name="connsiteY12-1040" fmla="*/ 16828 h 3242474"/>
              <a:gd name="connsiteX0-1041" fmla="*/ 1049035 w 3186376"/>
              <a:gd name="connsiteY0-1042" fmla="*/ 16828 h 3242474"/>
              <a:gd name="connsiteX1-1043" fmla="*/ 1447333 w 3186376"/>
              <a:gd name="connsiteY1-1044" fmla="*/ 0 h 3242474"/>
              <a:gd name="connsiteX2-1045" fmla="*/ 1666116 w 3186376"/>
              <a:gd name="connsiteY2-1046" fmla="*/ 734886 h 3242474"/>
              <a:gd name="connsiteX3-1047" fmla="*/ 2401001 w 3186376"/>
              <a:gd name="connsiteY3-1048" fmla="*/ 560982 h 3242474"/>
              <a:gd name="connsiteX4-1049" fmla="*/ 3186376 w 3186376"/>
              <a:gd name="connsiteY4-1050" fmla="*/ 1828800 h 3242474"/>
              <a:gd name="connsiteX5-1051" fmla="*/ 2300025 w 3186376"/>
              <a:gd name="connsiteY5-1052" fmla="*/ 3046130 h 3242474"/>
              <a:gd name="connsiteX6-1053" fmla="*/ 605860 w 3186376"/>
              <a:gd name="connsiteY6-1054" fmla="*/ 2664663 h 3242474"/>
              <a:gd name="connsiteX7-1055" fmla="*/ 381468 w 3186376"/>
              <a:gd name="connsiteY7-1056" fmla="*/ 3242474 h 3242474"/>
              <a:gd name="connsiteX8-1057" fmla="*/ 0 w 3186376"/>
              <a:gd name="connsiteY8-1058" fmla="*/ 3236864 h 3242474"/>
              <a:gd name="connsiteX9-1059" fmla="*/ 431956 w 3186376"/>
              <a:gd name="connsiteY9-1060" fmla="*/ 2232708 h 3242474"/>
              <a:gd name="connsiteX10-1061" fmla="*/ 1559529 w 3186376"/>
              <a:gd name="connsiteY10-1062" fmla="*/ 1991485 h 3242474"/>
              <a:gd name="connsiteX11-1063" fmla="*/ 1234160 w 3186376"/>
              <a:gd name="connsiteY11-1064" fmla="*/ 959279 h 3242474"/>
              <a:gd name="connsiteX12-1065" fmla="*/ 1049035 w 3186376"/>
              <a:gd name="connsiteY12-1066" fmla="*/ 16828 h 3242474"/>
              <a:gd name="connsiteX0-1067" fmla="*/ 1049035 w 3203206"/>
              <a:gd name="connsiteY0-1068" fmla="*/ 16828 h 3242474"/>
              <a:gd name="connsiteX1-1069" fmla="*/ 1447333 w 3203206"/>
              <a:gd name="connsiteY1-1070" fmla="*/ 0 h 3242474"/>
              <a:gd name="connsiteX2-1071" fmla="*/ 1666116 w 3203206"/>
              <a:gd name="connsiteY2-1072" fmla="*/ 734886 h 3242474"/>
              <a:gd name="connsiteX3-1073" fmla="*/ 2401001 w 3203206"/>
              <a:gd name="connsiteY3-1074" fmla="*/ 560982 h 3242474"/>
              <a:gd name="connsiteX4-1075" fmla="*/ 3203206 w 3203206"/>
              <a:gd name="connsiteY4-1076" fmla="*/ 1823190 h 3242474"/>
              <a:gd name="connsiteX5-1077" fmla="*/ 2300025 w 3203206"/>
              <a:gd name="connsiteY5-1078" fmla="*/ 3046130 h 3242474"/>
              <a:gd name="connsiteX6-1079" fmla="*/ 605860 w 3203206"/>
              <a:gd name="connsiteY6-1080" fmla="*/ 2664663 h 3242474"/>
              <a:gd name="connsiteX7-1081" fmla="*/ 381468 w 3203206"/>
              <a:gd name="connsiteY7-1082" fmla="*/ 3242474 h 3242474"/>
              <a:gd name="connsiteX8-1083" fmla="*/ 0 w 3203206"/>
              <a:gd name="connsiteY8-1084" fmla="*/ 3236864 h 3242474"/>
              <a:gd name="connsiteX9-1085" fmla="*/ 431956 w 3203206"/>
              <a:gd name="connsiteY9-1086" fmla="*/ 2232708 h 3242474"/>
              <a:gd name="connsiteX10-1087" fmla="*/ 1559529 w 3203206"/>
              <a:gd name="connsiteY10-1088" fmla="*/ 1991485 h 3242474"/>
              <a:gd name="connsiteX11-1089" fmla="*/ 1234160 w 3203206"/>
              <a:gd name="connsiteY11-1090" fmla="*/ 959279 h 3242474"/>
              <a:gd name="connsiteX12-1091" fmla="*/ 1049035 w 3203206"/>
              <a:gd name="connsiteY12-1092" fmla="*/ 16828 h 3242474"/>
              <a:gd name="connsiteX0-1093" fmla="*/ 1049035 w 3203206"/>
              <a:gd name="connsiteY0-1094" fmla="*/ 16828 h 3242474"/>
              <a:gd name="connsiteX1-1095" fmla="*/ 1447333 w 3203206"/>
              <a:gd name="connsiteY1-1096" fmla="*/ 0 h 3242474"/>
              <a:gd name="connsiteX2-1097" fmla="*/ 1666116 w 3203206"/>
              <a:gd name="connsiteY2-1098" fmla="*/ 734886 h 3242474"/>
              <a:gd name="connsiteX3-1099" fmla="*/ 2401001 w 3203206"/>
              <a:gd name="connsiteY3-1100" fmla="*/ 560982 h 3242474"/>
              <a:gd name="connsiteX4-1101" fmla="*/ 3203206 w 3203206"/>
              <a:gd name="connsiteY4-1102" fmla="*/ 1823190 h 3242474"/>
              <a:gd name="connsiteX5-1103" fmla="*/ 2300025 w 3203206"/>
              <a:gd name="connsiteY5-1104" fmla="*/ 3046130 h 3242474"/>
              <a:gd name="connsiteX6-1105" fmla="*/ 605860 w 3203206"/>
              <a:gd name="connsiteY6-1106" fmla="*/ 2664663 h 3242474"/>
              <a:gd name="connsiteX7-1107" fmla="*/ 381468 w 3203206"/>
              <a:gd name="connsiteY7-1108" fmla="*/ 3242474 h 3242474"/>
              <a:gd name="connsiteX8-1109" fmla="*/ 0 w 3203206"/>
              <a:gd name="connsiteY8-1110" fmla="*/ 3236864 h 3242474"/>
              <a:gd name="connsiteX9-1111" fmla="*/ 431956 w 3203206"/>
              <a:gd name="connsiteY9-1112" fmla="*/ 2232708 h 3242474"/>
              <a:gd name="connsiteX10-1113" fmla="*/ 1559529 w 3203206"/>
              <a:gd name="connsiteY10-1114" fmla="*/ 1991485 h 3242474"/>
              <a:gd name="connsiteX11-1115" fmla="*/ 1234160 w 3203206"/>
              <a:gd name="connsiteY11-1116" fmla="*/ 959279 h 3242474"/>
              <a:gd name="connsiteX12-1117" fmla="*/ 1049035 w 3203206"/>
              <a:gd name="connsiteY12-1118" fmla="*/ 16828 h 3242474"/>
              <a:gd name="connsiteX0-1119" fmla="*/ 1049035 w 3203206"/>
              <a:gd name="connsiteY0-1120" fmla="*/ 16828 h 3242474"/>
              <a:gd name="connsiteX1-1121" fmla="*/ 1447333 w 3203206"/>
              <a:gd name="connsiteY1-1122" fmla="*/ 0 h 3242474"/>
              <a:gd name="connsiteX2-1123" fmla="*/ 1666116 w 3203206"/>
              <a:gd name="connsiteY2-1124" fmla="*/ 734886 h 3242474"/>
              <a:gd name="connsiteX3-1125" fmla="*/ 2401001 w 3203206"/>
              <a:gd name="connsiteY3-1126" fmla="*/ 560982 h 3242474"/>
              <a:gd name="connsiteX4-1127" fmla="*/ 3203206 w 3203206"/>
              <a:gd name="connsiteY4-1128" fmla="*/ 1823190 h 3242474"/>
              <a:gd name="connsiteX5-1129" fmla="*/ 2300025 w 3203206"/>
              <a:gd name="connsiteY5-1130" fmla="*/ 3046130 h 3242474"/>
              <a:gd name="connsiteX6-1131" fmla="*/ 605860 w 3203206"/>
              <a:gd name="connsiteY6-1132" fmla="*/ 2664663 h 3242474"/>
              <a:gd name="connsiteX7-1133" fmla="*/ 381468 w 3203206"/>
              <a:gd name="connsiteY7-1134" fmla="*/ 3242474 h 3242474"/>
              <a:gd name="connsiteX8-1135" fmla="*/ 0 w 3203206"/>
              <a:gd name="connsiteY8-1136" fmla="*/ 3236864 h 3242474"/>
              <a:gd name="connsiteX9-1137" fmla="*/ 431956 w 3203206"/>
              <a:gd name="connsiteY9-1138" fmla="*/ 2232708 h 3242474"/>
              <a:gd name="connsiteX10-1139" fmla="*/ 1559529 w 3203206"/>
              <a:gd name="connsiteY10-1140" fmla="*/ 1991485 h 3242474"/>
              <a:gd name="connsiteX11-1141" fmla="*/ 1234160 w 3203206"/>
              <a:gd name="connsiteY11-1142" fmla="*/ 959279 h 3242474"/>
              <a:gd name="connsiteX12-1143" fmla="*/ 1049035 w 3203206"/>
              <a:gd name="connsiteY12-1144" fmla="*/ 16828 h 3242474"/>
              <a:gd name="connsiteX0-1145" fmla="*/ 1049035 w 3175157"/>
              <a:gd name="connsiteY0-1146" fmla="*/ 16828 h 3242474"/>
              <a:gd name="connsiteX1-1147" fmla="*/ 1447333 w 3175157"/>
              <a:gd name="connsiteY1-1148" fmla="*/ 0 h 3242474"/>
              <a:gd name="connsiteX2-1149" fmla="*/ 1666116 w 3175157"/>
              <a:gd name="connsiteY2-1150" fmla="*/ 734886 h 3242474"/>
              <a:gd name="connsiteX3-1151" fmla="*/ 2401001 w 3175157"/>
              <a:gd name="connsiteY3-1152" fmla="*/ 560982 h 3242474"/>
              <a:gd name="connsiteX4-1153" fmla="*/ 3175157 w 3175157"/>
              <a:gd name="connsiteY4-1154" fmla="*/ 1834409 h 3242474"/>
              <a:gd name="connsiteX5-1155" fmla="*/ 2300025 w 3175157"/>
              <a:gd name="connsiteY5-1156" fmla="*/ 3046130 h 3242474"/>
              <a:gd name="connsiteX6-1157" fmla="*/ 605860 w 3175157"/>
              <a:gd name="connsiteY6-1158" fmla="*/ 2664663 h 3242474"/>
              <a:gd name="connsiteX7-1159" fmla="*/ 381468 w 3175157"/>
              <a:gd name="connsiteY7-1160" fmla="*/ 3242474 h 3242474"/>
              <a:gd name="connsiteX8-1161" fmla="*/ 0 w 3175157"/>
              <a:gd name="connsiteY8-1162" fmla="*/ 3236864 h 3242474"/>
              <a:gd name="connsiteX9-1163" fmla="*/ 431956 w 3175157"/>
              <a:gd name="connsiteY9-1164" fmla="*/ 2232708 h 3242474"/>
              <a:gd name="connsiteX10-1165" fmla="*/ 1559529 w 3175157"/>
              <a:gd name="connsiteY10-1166" fmla="*/ 1991485 h 3242474"/>
              <a:gd name="connsiteX11-1167" fmla="*/ 1234160 w 3175157"/>
              <a:gd name="connsiteY11-1168" fmla="*/ 959279 h 3242474"/>
              <a:gd name="connsiteX12-1169" fmla="*/ 1049035 w 3175157"/>
              <a:gd name="connsiteY12-1170" fmla="*/ 16828 h 3242474"/>
              <a:gd name="connsiteX0-1171" fmla="*/ 1049035 w 3175157"/>
              <a:gd name="connsiteY0-1172" fmla="*/ 16828 h 3242474"/>
              <a:gd name="connsiteX1-1173" fmla="*/ 1447333 w 3175157"/>
              <a:gd name="connsiteY1-1174" fmla="*/ 0 h 3242474"/>
              <a:gd name="connsiteX2-1175" fmla="*/ 1666116 w 3175157"/>
              <a:gd name="connsiteY2-1176" fmla="*/ 734886 h 3242474"/>
              <a:gd name="connsiteX3-1177" fmla="*/ 2401001 w 3175157"/>
              <a:gd name="connsiteY3-1178" fmla="*/ 560982 h 3242474"/>
              <a:gd name="connsiteX4-1179" fmla="*/ 3175157 w 3175157"/>
              <a:gd name="connsiteY4-1180" fmla="*/ 1834409 h 3242474"/>
              <a:gd name="connsiteX5-1181" fmla="*/ 2300025 w 3175157"/>
              <a:gd name="connsiteY5-1182" fmla="*/ 3046130 h 3242474"/>
              <a:gd name="connsiteX6-1183" fmla="*/ 605860 w 3175157"/>
              <a:gd name="connsiteY6-1184" fmla="*/ 2664663 h 3242474"/>
              <a:gd name="connsiteX7-1185" fmla="*/ 381468 w 3175157"/>
              <a:gd name="connsiteY7-1186" fmla="*/ 3242474 h 3242474"/>
              <a:gd name="connsiteX8-1187" fmla="*/ 0 w 3175157"/>
              <a:gd name="connsiteY8-1188" fmla="*/ 3236864 h 3242474"/>
              <a:gd name="connsiteX9-1189" fmla="*/ 431956 w 3175157"/>
              <a:gd name="connsiteY9-1190" fmla="*/ 2232708 h 3242474"/>
              <a:gd name="connsiteX10-1191" fmla="*/ 1559529 w 3175157"/>
              <a:gd name="connsiteY10-1192" fmla="*/ 1991485 h 3242474"/>
              <a:gd name="connsiteX11-1193" fmla="*/ 1234160 w 3175157"/>
              <a:gd name="connsiteY11-1194" fmla="*/ 959279 h 3242474"/>
              <a:gd name="connsiteX12-1195" fmla="*/ 1049035 w 3175157"/>
              <a:gd name="connsiteY12-1196" fmla="*/ 16828 h 3242474"/>
              <a:gd name="connsiteX0-1197" fmla="*/ 1049035 w 3175157"/>
              <a:gd name="connsiteY0-1198" fmla="*/ 16828 h 3242474"/>
              <a:gd name="connsiteX1-1199" fmla="*/ 1447333 w 3175157"/>
              <a:gd name="connsiteY1-1200" fmla="*/ 0 h 3242474"/>
              <a:gd name="connsiteX2-1201" fmla="*/ 1666116 w 3175157"/>
              <a:gd name="connsiteY2-1202" fmla="*/ 734886 h 3242474"/>
              <a:gd name="connsiteX3-1203" fmla="*/ 2401001 w 3175157"/>
              <a:gd name="connsiteY3-1204" fmla="*/ 560982 h 3242474"/>
              <a:gd name="connsiteX4-1205" fmla="*/ 3175157 w 3175157"/>
              <a:gd name="connsiteY4-1206" fmla="*/ 1834409 h 3242474"/>
              <a:gd name="connsiteX5-1207" fmla="*/ 2300025 w 3175157"/>
              <a:gd name="connsiteY5-1208" fmla="*/ 3046130 h 3242474"/>
              <a:gd name="connsiteX6-1209" fmla="*/ 605860 w 3175157"/>
              <a:gd name="connsiteY6-1210" fmla="*/ 2664663 h 3242474"/>
              <a:gd name="connsiteX7-1211" fmla="*/ 381468 w 3175157"/>
              <a:gd name="connsiteY7-1212" fmla="*/ 3242474 h 3242474"/>
              <a:gd name="connsiteX8-1213" fmla="*/ 0 w 3175157"/>
              <a:gd name="connsiteY8-1214" fmla="*/ 3236864 h 3242474"/>
              <a:gd name="connsiteX9-1215" fmla="*/ 431956 w 3175157"/>
              <a:gd name="connsiteY9-1216" fmla="*/ 2232708 h 3242474"/>
              <a:gd name="connsiteX10-1217" fmla="*/ 1559529 w 3175157"/>
              <a:gd name="connsiteY10-1218" fmla="*/ 1991485 h 3242474"/>
              <a:gd name="connsiteX11-1219" fmla="*/ 1234160 w 3175157"/>
              <a:gd name="connsiteY11-1220" fmla="*/ 959279 h 3242474"/>
              <a:gd name="connsiteX12-1221" fmla="*/ 1049035 w 3175157"/>
              <a:gd name="connsiteY12-1222" fmla="*/ 16828 h 3242474"/>
              <a:gd name="connsiteX0-1223" fmla="*/ 1049035 w 3175157"/>
              <a:gd name="connsiteY0-1224" fmla="*/ 16828 h 3242474"/>
              <a:gd name="connsiteX1-1225" fmla="*/ 1447333 w 3175157"/>
              <a:gd name="connsiteY1-1226" fmla="*/ 0 h 3242474"/>
              <a:gd name="connsiteX2-1227" fmla="*/ 1666116 w 3175157"/>
              <a:gd name="connsiteY2-1228" fmla="*/ 734886 h 3242474"/>
              <a:gd name="connsiteX3-1229" fmla="*/ 2401001 w 3175157"/>
              <a:gd name="connsiteY3-1230" fmla="*/ 560982 h 3242474"/>
              <a:gd name="connsiteX4-1231" fmla="*/ 3175157 w 3175157"/>
              <a:gd name="connsiteY4-1232" fmla="*/ 1834409 h 3242474"/>
              <a:gd name="connsiteX5-1233" fmla="*/ 2300025 w 3175157"/>
              <a:gd name="connsiteY5-1234" fmla="*/ 3046130 h 3242474"/>
              <a:gd name="connsiteX6-1235" fmla="*/ 605860 w 3175157"/>
              <a:gd name="connsiteY6-1236" fmla="*/ 2664663 h 3242474"/>
              <a:gd name="connsiteX7-1237" fmla="*/ 381468 w 3175157"/>
              <a:gd name="connsiteY7-1238" fmla="*/ 3242474 h 3242474"/>
              <a:gd name="connsiteX8-1239" fmla="*/ 0 w 3175157"/>
              <a:gd name="connsiteY8-1240" fmla="*/ 3236864 h 3242474"/>
              <a:gd name="connsiteX9-1241" fmla="*/ 431956 w 3175157"/>
              <a:gd name="connsiteY9-1242" fmla="*/ 2232708 h 3242474"/>
              <a:gd name="connsiteX10-1243" fmla="*/ 1559529 w 3175157"/>
              <a:gd name="connsiteY10-1244" fmla="*/ 1991485 h 3242474"/>
              <a:gd name="connsiteX11-1245" fmla="*/ 1234160 w 3175157"/>
              <a:gd name="connsiteY11-1246" fmla="*/ 959279 h 3242474"/>
              <a:gd name="connsiteX12-1247" fmla="*/ 1049035 w 3175157"/>
              <a:gd name="connsiteY12-1248" fmla="*/ 16828 h 3242474"/>
              <a:gd name="connsiteX0-1249" fmla="*/ 1049035 w 3175157"/>
              <a:gd name="connsiteY0-1250" fmla="*/ 16828 h 3242474"/>
              <a:gd name="connsiteX1-1251" fmla="*/ 1447333 w 3175157"/>
              <a:gd name="connsiteY1-1252" fmla="*/ 0 h 3242474"/>
              <a:gd name="connsiteX2-1253" fmla="*/ 1666116 w 3175157"/>
              <a:gd name="connsiteY2-1254" fmla="*/ 734886 h 3242474"/>
              <a:gd name="connsiteX3-1255" fmla="*/ 2401001 w 3175157"/>
              <a:gd name="connsiteY3-1256" fmla="*/ 560982 h 3242474"/>
              <a:gd name="connsiteX4-1257" fmla="*/ 3175157 w 3175157"/>
              <a:gd name="connsiteY4-1258" fmla="*/ 1834409 h 3242474"/>
              <a:gd name="connsiteX5-1259" fmla="*/ 2300025 w 3175157"/>
              <a:gd name="connsiteY5-1260" fmla="*/ 3046130 h 3242474"/>
              <a:gd name="connsiteX6-1261" fmla="*/ 605860 w 3175157"/>
              <a:gd name="connsiteY6-1262" fmla="*/ 2664663 h 3242474"/>
              <a:gd name="connsiteX7-1263" fmla="*/ 381468 w 3175157"/>
              <a:gd name="connsiteY7-1264" fmla="*/ 3242474 h 3242474"/>
              <a:gd name="connsiteX8-1265" fmla="*/ 0 w 3175157"/>
              <a:gd name="connsiteY8-1266" fmla="*/ 3236864 h 3242474"/>
              <a:gd name="connsiteX9-1267" fmla="*/ 431956 w 3175157"/>
              <a:gd name="connsiteY9-1268" fmla="*/ 2232708 h 3242474"/>
              <a:gd name="connsiteX10-1269" fmla="*/ 1559529 w 3175157"/>
              <a:gd name="connsiteY10-1270" fmla="*/ 1991485 h 3242474"/>
              <a:gd name="connsiteX11-1271" fmla="*/ 1234160 w 3175157"/>
              <a:gd name="connsiteY11-1272" fmla="*/ 959279 h 3242474"/>
              <a:gd name="connsiteX12-1273" fmla="*/ 1049035 w 3175157"/>
              <a:gd name="connsiteY12-1274" fmla="*/ 16828 h 3242474"/>
              <a:gd name="connsiteX0-1275" fmla="*/ 1049035 w 3175157"/>
              <a:gd name="connsiteY0-1276" fmla="*/ 16828 h 3242474"/>
              <a:gd name="connsiteX1-1277" fmla="*/ 1447333 w 3175157"/>
              <a:gd name="connsiteY1-1278" fmla="*/ 0 h 3242474"/>
              <a:gd name="connsiteX2-1279" fmla="*/ 1666116 w 3175157"/>
              <a:gd name="connsiteY2-1280" fmla="*/ 734886 h 3242474"/>
              <a:gd name="connsiteX3-1281" fmla="*/ 2401001 w 3175157"/>
              <a:gd name="connsiteY3-1282" fmla="*/ 560982 h 3242474"/>
              <a:gd name="connsiteX4-1283" fmla="*/ 3175157 w 3175157"/>
              <a:gd name="connsiteY4-1284" fmla="*/ 1834409 h 3242474"/>
              <a:gd name="connsiteX5-1285" fmla="*/ 2300025 w 3175157"/>
              <a:gd name="connsiteY5-1286" fmla="*/ 3046130 h 3242474"/>
              <a:gd name="connsiteX6-1287" fmla="*/ 605860 w 3175157"/>
              <a:gd name="connsiteY6-1288" fmla="*/ 2664663 h 3242474"/>
              <a:gd name="connsiteX7-1289" fmla="*/ 381468 w 3175157"/>
              <a:gd name="connsiteY7-1290" fmla="*/ 3242474 h 3242474"/>
              <a:gd name="connsiteX8-1291" fmla="*/ 0 w 3175157"/>
              <a:gd name="connsiteY8-1292" fmla="*/ 3236864 h 3242474"/>
              <a:gd name="connsiteX9-1293" fmla="*/ 431956 w 3175157"/>
              <a:gd name="connsiteY9-1294" fmla="*/ 2232708 h 3242474"/>
              <a:gd name="connsiteX10-1295" fmla="*/ 1559529 w 3175157"/>
              <a:gd name="connsiteY10-1296" fmla="*/ 1991485 h 3242474"/>
              <a:gd name="connsiteX11-1297" fmla="*/ 1234160 w 3175157"/>
              <a:gd name="connsiteY11-1298" fmla="*/ 959279 h 3242474"/>
              <a:gd name="connsiteX12-1299" fmla="*/ 1049035 w 3175157"/>
              <a:gd name="connsiteY12-1300" fmla="*/ 16828 h 3242474"/>
              <a:gd name="connsiteX0-1301" fmla="*/ 1049035 w 3175157"/>
              <a:gd name="connsiteY0-1302" fmla="*/ 16828 h 3242474"/>
              <a:gd name="connsiteX1-1303" fmla="*/ 1447333 w 3175157"/>
              <a:gd name="connsiteY1-1304" fmla="*/ 0 h 3242474"/>
              <a:gd name="connsiteX2-1305" fmla="*/ 1666116 w 3175157"/>
              <a:gd name="connsiteY2-1306" fmla="*/ 734886 h 3242474"/>
              <a:gd name="connsiteX3-1307" fmla="*/ 2401001 w 3175157"/>
              <a:gd name="connsiteY3-1308" fmla="*/ 560982 h 3242474"/>
              <a:gd name="connsiteX4-1309" fmla="*/ 3175157 w 3175157"/>
              <a:gd name="connsiteY4-1310" fmla="*/ 1834409 h 3242474"/>
              <a:gd name="connsiteX5-1311" fmla="*/ 2300025 w 3175157"/>
              <a:gd name="connsiteY5-1312" fmla="*/ 3046130 h 3242474"/>
              <a:gd name="connsiteX6-1313" fmla="*/ 605860 w 3175157"/>
              <a:gd name="connsiteY6-1314" fmla="*/ 2664663 h 3242474"/>
              <a:gd name="connsiteX7-1315" fmla="*/ 381468 w 3175157"/>
              <a:gd name="connsiteY7-1316" fmla="*/ 3242474 h 3242474"/>
              <a:gd name="connsiteX8-1317" fmla="*/ 0 w 3175157"/>
              <a:gd name="connsiteY8-1318" fmla="*/ 3236864 h 3242474"/>
              <a:gd name="connsiteX9-1319" fmla="*/ 431956 w 3175157"/>
              <a:gd name="connsiteY9-1320" fmla="*/ 2232708 h 3242474"/>
              <a:gd name="connsiteX10-1321" fmla="*/ 1559529 w 3175157"/>
              <a:gd name="connsiteY10-1322" fmla="*/ 1991485 h 3242474"/>
              <a:gd name="connsiteX11-1323" fmla="*/ 1234160 w 3175157"/>
              <a:gd name="connsiteY11-1324" fmla="*/ 959279 h 3242474"/>
              <a:gd name="connsiteX12-1325" fmla="*/ 1049035 w 3175157"/>
              <a:gd name="connsiteY12-1326" fmla="*/ 16828 h 3242474"/>
              <a:gd name="connsiteX0-1327" fmla="*/ 1049035 w 3175157"/>
              <a:gd name="connsiteY0-1328" fmla="*/ 16828 h 3242474"/>
              <a:gd name="connsiteX1-1329" fmla="*/ 1447333 w 3175157"/>
              <a:gd name="connsiteY1-1330" fmla="*/ 0 h 3242474"/>
              <a:gd name="connsiteX2-1331" fmla="*/ 1666116 w 3175157"/>
              <a:gd name="connsiteY2-1332" fmla="*/ 734886 h 3242474"/>
              <a:gd name="connsiteX3-1333" fmla="*/ 2401001 w 3175157"/>
              <a:gd name="connsiteY3-1334" fmla="*/ 560982 h 3242474"/>
              <a:gd name="connsiteX4-1335" fmla="*/ 3175157 w 3175157"/>
              <a:gd name="connsiteY4-1336" fmla="*/ 1834409 h 3242474"/>
              <a:gd name="connsiteX5-1337" fmla="*/ 2300025 w 3175157"/>
              <a:gd name="connsiteY5-1338" fmla="*/ 3046130 h 3242474"/>
              <a:gd name="connsiteX6-1339" fmla="*/ 605860 w 3175157"/>
              <a:gd name="connsiteY6-1340" fmla="*/ 2664663 h 3242474"/>
              <a:gd name="connsiteX7-1341" fmla="*/ 381468 w 3175157"/>
              <a:gd name="connsiteY7-1342" fmla="*/ 3242474 h 3242474"/>
              <a:gd name="connsiteX8-1343" fmla="*/ 0 w 3175157"/>
              <a:gd name="connsiteY8-1344" fmla="*/ 3236864 h 3242474"/>
              <a:gd name="connsiteX9-1345" fmla="*/ 431956 w 3175157"/>
              <a:gd name="connsiteY9-1346" fmla="*/ 2232708 h 3242474"/>
              <a:gd name="connsiteX10-1347" fmla="*/ 1559529 w 3175157"/>
              <a:gd name="connsiteY10-1348" fmla="*/ 1991485 h 3242474"/>
              <a:gd name="connsiteX11-1349" fmla="*/ 1234160 w 3175157"/>
              <a:gd name="connsiteY11-1350" fmla="*/ 959279 h 3242474"/>
              <a:gd name="connsiteX12-1351" fmla="*/ 1049035 w 3175157"/>
              <a:gd name="connsiteY12-1352" fmla="*/ 16828 h 3242474"/>
              <a:gd name="connsiteX0-1353" fmla="*/ 1049035 w 3175157"/>
              <a:gd name="connsiteY0-1354" fmla="*/ 16828 h 3242474"/>
              <a:gd name="connsiteX1-1355" fmla="*/ 1447333 w 3175157"/>
              <a:gd name="connsiteY1-1356" fmla="*/ 0 h 3242474"/>
              <a:gd name="connsiteX2-1357" fmla="*/ 1666116 w 3175157"/>
              <a:gd name="connsiteY2-1358" fmla="*/ 734886 h 3242474"/>
              <a:gd name="connsiteX3-1359" fmla="*/ 2401001 w 3175157"/>
              <a:gd name="connsiteY3-1360" fmla="*/ 560982 h 3242474"/>
              <a:gd name="connsiteX4-1361" fmla="*/ 3175157 w 3175157"/>
              <a:gd name="connsiteY4-1362" fmla="*/ 1834409 h 3242474"/>
              <a:gd name="connsiteX5-1363" fmla="*/ 2300025 w 3175157"/>
              <a:gd name="connsiteY5-1364" fmla="*/ 3046130 h 3242474"/>
              <a:gd name="connsiteX6-1365" fmla="*/ 605860 w 3175157"/>
              <a:gd name="connsiteY6-1366" fmla="*/ 2664663 h 3242474"/>
              <a:gd name="connsiteX7-1367" fmla="*/ 381468 w 3175157"/>
              <a:gd name="connsiteY7-1368" fmla="*/ 3242474 h 3242474"/>
              <a:gd name="connsiteX8-1369" fmla="*/ 0 w 3175157"/>
              <a:gd name="connsiteY8-1370" fmla="*/ 3236864 h 3242474"/>
              <a:gd name="connsiteX9-1371" fmla="*/ 431956 w 3175157"/>
              <a:gd name="connsiteY9-1372" fmla="*/ 2232708 h 3242474"/>
              <a:gd name="connsiteX10-1373" fmla="*/ 1559529 w 3175157"/>
              <a:gd name="connsiteY10-1374" fmla="*/ 1991485 h 3242474"/>
              <a:gd name="connsiteX11-1375" fmla="*/ 1234160 w 3175157"/>
              <a:gd name="connsiteY11-1376" fmla="*/ 959279 h 3242474"/>
              <a:gd name="connsiteX12-1377" fmla="*/ 1049035 w 3175157"/>
              <a:gd name="connsiteY12-1378" fmla="*/ 16828 h 3242474"/>
              <a:gd name="connsiteX0-1379" fmla="*/ 1049035 w 3175157"/>
              <a:gd name="connsiteY0-1380" fmla="*/ 16828 h 3242474"/>
              <a:gd name="connsiteX1-1381" fmla="*/ 1447333 w 3175157"/>
              <a:gd name="connsiteY1-1382" fmla="*/ 0 h 3242474"/>
              <a:gd name="connsiteX2-1383" fmla="*/ 1666116 w 3175157"/>
              <a:gd name="connsiteY2-1384" fmla="*/ 734886 h 3242474"/>
              <a:gd name="connsiteX3-1385" fmla="*/ 2401001 w 3175157"/>
              <a:gd name="connsiteY3-1386" fmla="*/ 560982 h 3242474"/>
              <a:gd name="connsiteX4-1387" fmla="*/ 3175157 w 3175157"/>
              <a:gd name="connsiteY4-1388" fmla="*/ 1834409 h 3242474"/>
              <a:gd name="connsiteX5-1389" fmla="*/ 2300025 w 3175157"/>
              <a:gd name="connsiteY5-1390" fmla="*/ 3046130 h 3242474"/>
              <a:gd name="connsiteX6-1391" fmla="*/ 605860 w 3175157"/>
              <a:gd name="connsiteY6-1392" fmla="*/ 2664663 h 3242474"/>
              <a:gd name="connsiteX7-1393" fmla="*/ 381468 w 3175157"/>
              <a:gd name="connsiteY7-1394" fmla="*/ 3242474 h 3242474"/>
              <a:gd name="connsiteX8-1395" fmla="*/ 0 w 3175157"/>
              <a:gd name="connsiteY8-1396" fmla="*/ 3236864 h 3242474"/>
              <a:gd name="connsiteX9-1397" fmla="*/ 431956 w 3175157"/>
              <a:gd name="connsiteY9-1398" fmla="*/ 2232708 h 3242474"/>
              <a:gd name="connsiteX10-1399" fmla="*/ 1559529 w 3175157"/>
              <a:gd name="connsiteY10-1400" fmla="*/ 1991485 h 3242474"/>
              <a:gd name="connsiteX11-1401" fmla="*/ 1234160 w 3175157"/>
              <a:gd name="connsiteY11-1402" fmla="*/ 959279 h 3242474"/>
              <a:gd name="connsiteX12-1403" fmla="*/ 1049035 w 3175157"/>
              <a:gd name="connsiteY12-1404" fmla="*/ 16828 h 3242474"/>
              <a:gd name="connsiteX0-1405" fmla="*/ 1049035 w 3175157"/>
              <a:gd name="connsiteY0-1406" fmla="*/ 16828 h 3242474"/>
              <a:gd name="connsiteX1-1407" fmla="*/ 1447333 w 3175157"/>
              <a:gd name="connsiteY1-1408" fmla="*/ 0 h 3242474"/>
              <a:gd name="connsiteX2-1409" fmla="*/ 1666116 w 3175157"/>
              <a:gd name="connsiteY2-1410" fmla="*/ 734886 h 3242474"/>
              <a:gd name="connsiteX3-1411" fmla="*/ 2401001 w 3175157"/>
              <a:gd name="connsiteY3-1412" fmla="*/ 560982 h 3242474"/>
              <a:gd name="connsiteX4-1413" fmla="*/ 3175157 w 3175157"/>
              <a:gd name="connsiteY4-1414" fmla="*/ 1834409 h 3242474"/>
              <a:gd name="connsiteX5-1415" fmla="*/ 2300025 w 3175157"/>
              <a:gd name="connsiteY5-1416" fmla="*/ 3046130 h 3242474"/>
              <a:gd name="connsiteX6-1417" fmla="*/ 605860 w 3175157"/>
              <a:gd name="connsiteY6-1418" fmla="*/ 2664663 h 3242474"/>
              <a:gd name="connsiteX7-1419" fmla="*/ 381468 w 3175157"/>
              <a:gd name="connsiteY7-1420" fmla="*/ 3242474 h 3242474"/>
              <a:gd name="connsiteX8-1421" fmla="*/ 0 w 3175157"/>
              <a:gd name="connsiteY8-1422" fmla="*/ 3236864 h 3242474"/>
              <a:gd name="connsiteX9-1423" fmla="*/ 431956 w 3175157"/>
              <a:gd name="connsiteY9-1424" fmla="*/ 2232708 h 3242474"/>
              <a:gd name="connsiteX10-1425" fmla="*/ 1559529 w 3175157"/>
              <a:gd name="connsiteY10-1426" fmla="*/ 1991485 h 3242474"/>
              <a:gd name="connsiteX11-1427" fmla="*/ 1234160 w 3175157"/>
              <a:gd name="connsiteY11-1428" fmla="*/ 959279 h 3242474"/>
              <a:gd name="connsiteX12-1429" fmla="*/ 1049035 w 3175157"/>
              <a:gd name="connsiteY12-1430" fmla="*/ 16828 h 3242474"/>
              <a:gd name="connsiteX0-1431" fmla="*/ 1049035 w 3175157"/>
              <a:gd name="connsiteY0-1432" fmla="*/ 16828 h 3242474"/>
              <a:gd name="connsiteX1-1433" fmla="*/ 1447333 w 3175157"/>
              <a:gd name="connsiteY1-1434" fmla="*/ 0 h 3242474"/>
              <a:gd name="connsiteX2-1435" fmla="*/ 1666116 w 3175157"/>
              <a:gd name="connsiteY2-1436" fmla="*/ 734886 h 3242474"/>
              <a:gd name="connsiteX3-1437" fmla="*/ 2401001 w 3175157"/>
              <a:gd name="connsiteY3-1438" fmla="*/ 560982 h 3242474"/>
              <a:gd name="connsiteX4-1439" fmla="*/ 3175157 w 3175157"/>
              <a:gd name="connsiteY4-1440" fmla="*/ 1834409 h 3242474"/>
              <a:gd name="connsiteX5-1441" fmla="*/ 2300025 w 3175157"/>
              <a:gd name="connsiteY5-1442" fmla="*/ 3046130 h 3242474"/>
              <a:gd name="connsiteX6-1443" fmla="*/ 605860 w 3175157"/>
              <a:gd name="connsiteY6-1444" fmla="*/ 2664663 h 3242474"/>
              <a:gd name="connsiteX7-1445" fmla="*/ 381468 w 3175157"/>
              <a:gd name="connsiteY7-1446" fmla="*/ 3242474 h 3242474"/>
              <a:gd name="connsiteX8-1447" fmla="*/ 0 w 3175157"/>
              <a:gd name="connsiteY8-1448" fmla="*/ 3236864 h 3242474"/>
              <a:gd name="connsiteX9-1449" fmla="*/ 516103 w 3175157"/>
              <a:gd name="connsiteY9-1450" fmla="*/ 2249538 h 3242474"/>
              <a:gd name="connsiteX10-1451" fmla="*/ 1559529 w 3175157"/>
              <a:gd name="connsiteY10-1452" fmla="*/ 1991485 h 3242474"/>
              <a:gd name="connsiteX11-1453" fmla="*/ 1234160 w 3175157"/>
              <a:gd name="connsiteY11-1454" fmla="*/ 959279 h 3242474"/>
              <a:gd name="connsiteX12-1455" fmla="*/ 1049035 w 3175157"/>
              <a:gd name="connsiteY12-1456" fmla="*/ 16828 h 3242474"/>
              <a:gd name="connsiteX0-1457" fmla="*/ 1049035 w 3175157"/>
              <a:gd name="connsiteY0-1458" fmla="*/ 16828 h 3242474"/>
              <a:gd name="connsiteX1-1459" fmla="*/ 1447333 w 3175157"/>
              <a:gd name="connsiteY1-1460" fmla="*/ 0 h 3242474"/>
              <a:gd name="connsiteX2-1461" fmla="*/ 1666116 w 3175157"/>
              <a:gd name="connsiteY2-1462" fmla="*/ 734886 h 3242474"/>
              <a:gd name="connsiteX3-1463" fmla="*/ 2401001 w 3175157"/>
              <a:gd name="connsiteY3-1464" fmla="*/ 560982 h 3242474"/>
              <a:gd name="connsiteX4-1465" fmla="*/ 3175157 w 3175157"/>
              <a:gd name="connsiteY4-1466" fmla="*/ 1834409 h 3242474"/>
              <a:gd name="connsiteX5-1467" fmla="*/ 2300025 w 3175157"/>
              <a:gd name="connsiteY5-1468" fmla="*/ 3046130 h 3242474"/>
              <a:gd name="connsiteX6-1469" fmla="*/ 605860 w 3175157"/>
              <a:gd name="connsiteY6-1470" fmla="*/ 2664663 h 3242474"/>
              <a:gd name="connsiteX7-1471" fmla="*/ 381468 w 3175157"/>
              <a:gd name="connsiteY7-1472" fmla="*/ 3242474 h 3242474"/>
              <a:gd name="connsiteX8-1473" fmla="*/ 0 w 3175157"/>
              <a:gd name="connsiteY8-1474" fmla="*/ 3236864 h 3242474"/>
              <a:gd name="connsiteX9-1475" fmla="*/ 516103 w 3175157"/>
              <a:gd name="connsiteY9-1476" fmla="*/ 2249538 h 3242474"/>
              <a:gd name="connsiteX10-1477" fmla="*/ 1559529 w 3175157"/>
              <a:gd name="connsiteY10-1478" fmla="*/ 1991485 h 3242474"/>
              <a:gd name="connsiteX11-1479" fmla="*/ 1234160 w 3175157"/>
              <a:gd name="connsiteY11-1480" fmla="*/ 959279 h 3242474"/>
              <a:gd name="connsiteX12-1481" fmla="*/ 1049035 w 3175157"/>
              <a:gd name="connsiteY12-1482" fmla="*/ 16828 h 3242474"/>
              <a:gd name="connsiteX0-1483" fmla="*/ 1049035 w 3175157"/>
              <a:gd name="connsiteY0-1484" fmla="*/ 16828 h 3242474"/>
              <a:gd name="connsiteX1-1485" fmla="*/ 1447333 w 3175157"/>
              <a:gd name="connsiteY1-1486" fmla="*/ 0 h 3242474"/>
              <a:gd name="connsiteX2-1487" fmla="*/ 1666116 w 3175157"/>
              <a:gd name="connsiteY2-1488" fmla="*/ 734886 h 3242474"/>
              <a:gd name="connsiteX3-1489" fmla="*/ 2401001 w 3175157"/>
              <a:gd name="connsiteY3-1490" fmla="*/ 560982 h 3242474"/>
              <a:gd name="connsiteX4-1491" fmla="*/ 3175157 w 3175157"/>
              <a:gd name="connsiteY4-1492" fmla="*/ 1834409 h 3242474"/>
              <a:gd name="connsiteX5-1493" fmla="*/ 2300025 w 3175157"/>
              <a:gd name="connsiteY5-1494" fmla="*/ 3046130 h 3242474"/>
              <a:gd name="connsiteX6-1495" fmla="*/ 605860 w 3175157"/>
              <a:gd name="connsiteY6-1496" fmla="*/ 2664663 h 3242474"/>
              <a:gd name="connsiteX7-1497" fmla="*/ 381468 w 3175157"/>
              <a:gd name="connsiteY7-1498" fmla="*/ 3242474 h 3242474"/>
              <a:gd name="connsiteX8-1499" fmla="*/ 0 w 3175157"/>
              <a:gd name="connsiteY8-1500" fmla="*/ 3236864 h 3242474"/>
              <a:gd name="connsiteX9-1501" fmla="*/ 516103 w 3175157"/>
              <a:gd name="connsiteY9-1502" fmla="*/ 2249538 h 3242474"/>
              <a:gd name="connsiteX10-1503" fmla="*/ 1559529 w 3175157"/>
              <a:gd name="connsiteY10-1504" fmla="*/ 1991485 h 3242474"/>
              <a:gd name="connsiteX11-1505" fmla="*/ 1234160 w 3175157"/>
              <a:gd name="connsiteY11-1506" fmla="*/ 959279 h 3242474"/>
              <a:gd name="connsiteX12-1507" fmla="*/ 1049035 w 3175157"/>
              <a:gd name="connsiteY12-1508" fmla="*/ 16828 h 3242474"/>
              <a:gd name="connsiteX0-1509" fmla="*/ 1049035 w 3175157"/>
              <a:gd name="connsiteY0-1510" fmla="*/ 16828 h 3242474"/>
              <a:gd name="connsiteX1-1511" fmla="*/ 1447333 w 3175157"/>
              <a:gd name="connsiteY1-1512" fmla="*/ 0 h 3242474"/>
              <a:gd name="connsiteX2-1513" fmla="*/ 1666116 w 3175157"/>
              <a:gd name="connsiteY2-1514" fmla="*/ 734886 h 3242474"/>
              <a:gd name="connsiteX3-1515" fmla="*/ 2401001 w 3175157"/>
              <a:gd name="connsiteY3-1516" fmla="*/ 560982 h 3242474"/>
              <a:gd name="connsiteX4-1517" fmla="*/ 3175157 w 3175157"/>
              <a:gd name="connsiteY4-1518" fmla="*/ 1834409 h 3242474"/>
              <a:gd name="connsiteX5-1519" fmla="*/ 2300025 w 3175157"/>
              <a:gd name="connsiteY5-1520" fmla="*/ 3046130 h 3242474"/>
              <a:gd name="connsiteX6-1521" fmla="*/ 605860 w 3175157"/>
              <a:gd name="connsiteY6-1522" fmla="*/ 2664663 h 3242474"/>
              <a:gd name="connsiteX7-1523" fmla="*/ 381468 w 3175157"/>
              <a:gd name="connsiteY7-1524" fmla="*/ 3242474 h 3242474"/>
              <a:gd name="connsiteX8-1525" fmla="*/ 0 w 3175157"/>
              <a:gd name="connsiteY8-1526" fmla="*/ 3236864 h 3242474"/>
              <a:gd name="connsiteX9-1527" fmla="*/ 516103 w 3175157"/>
              <a:gd name="connsiteY9-1528" fmla="*/ 2249538 h 3242474"/>
              <a:gd name="connsiteX10-1529" fmla="*/ 1559529 w 3175157"/>
              <a:gd name="connsiteY10-1530" fmla="*/ 1991485 h 3242474"/>
              <a:gd name="connsiteX11-1531" fmla="*/ 1234160 w 3175157"/>
              <a:gd name="connsiteY11-1532" fmla="*/ 959279 h 3242474"/>
              <a:gd name="connsiteX12-1533" fmla="*/ 1049035 w 3175157"/>
              <a:gd name="connsiteY12-1534" fmla="*/ 16828 h 3242474"/>
              <a:gd name="connsiteX0-1535" fmla="*/ 1049035 w 3203206"/>
              <a:gd name="connsiteY0-1536" fmla="*/ 16828 h 3242474"/>
              <a:gd name="connsiteX1-1537" fmla="*/ 1447333 w 3203206"/>
              <a:gd name="connsiteY1-1538" fmla="*/ 0 h 3242474"/>
              <a:gd name="connsiteX2-1539" fmla="*/ 1666116 w 3203206"/>
              <a:gd name="connsiteY2-1540" fmla="*/ 734886 h 3242474"/>
              <a:gd name="connsiteX3-1541" fmla="*/ 2401001 w 3203206"/>
              <a:gd name="connsiteY3-1542" fmla="*/ 560982 h 3242474"/>
              <a:gd name="connsiteX4-1543" fmla="*/ 3203206 w 3203206"/>
              <a:gd name="connsiteY4-1544" fmla="*/ 1834409 h 3242474"/>
              <a:gd name="connsiteX5-1545" fmla="*/ 2300025 w 3203206"/>
              <a:gd name="connsiteY5-1546" fmla="*/ 3046130 h 3242474"/>
              <a:gd name="connsiteX6-1547" fmla="*/ 605860 w 3203206"/>
              <a:gd name="connsiteY6-1548" fmla="*/ 2664663 h 3242474"/>
              <a:gd name="connsiteX7-1549" fmla="*/ 381468 w 3203206"/>
              <a:gd name="connsiteY7-1550" fmla="*/ 3242474 h 3242474"/>
              <a:gd name="connsiteX8-1551" fmla="*/ 0 w 3203206"/>
              <a:gd name="connsiteY8-1552" fmla="*/ 3236864 h 3242474"/>
              <a:gd name="connsiteX9-1553" fmla="*/ 516103 w 3203206"/>
              <a:gd name="connsiteY9-1554" fmla="*/ 2249538 h 3242474"/>
              <a:gd name="connsiteX10-1555" fmla="*/ 1559529 w 3203206"/>
              <a:gd name="connsiteY10-1556" fmla="*/ 1991485 h 3242474"/>
              <a:gd name="connsiteX11-1557" fmla="*/ 1234160 w 3203206"/>
              <a:gd name="connsiteY11-1558" fmla="*/ 959279 h 3242474"/>
              <a:gd name="connsiteX12-1559" fmla="*/ 1049035 w 3203206"/>
              <a:gd name="connsiteY12-1560" fmla="*/ 16828 h 3242474"/>
              <a:gd name="connsiteX0-1561" fmla="*/ 1049035 w 3203570"/>
              <a:gd name="connsiteY0-1562" fmla="*/ 16828 h 3242474"/>
              <a:gd name="connsiteX1-1563" fmla="*/ 1447333 w 3203570"/>
              <a:gd name="connsiteY1-1564" fmla="*/ 0 h 3242474"/>
              <a:gd name="connsiteX2-1565" fmla="*/ 1666116 w 3203570"/>
              <a:gd name="connsiteY2-1566" fmla="*/ 734886 h 3242474"/>
              <a:gd name="connsiteX3-1567" fmla="*/ 2401001 w 3203570"/>
              <a:gd name="connsiteY3-1568" fmla="*/ 560982 h 3242474"/>
              <a:gd name="connsiteX4-1569" fmla="*/ 3203206 w 3203570"/>
              <a:gd name="connsiteY4-1570" fmla="*/ 1834409 h 3242474"/>
              <a:gd name="connsiteX5-1571" fmla="*/ 2300025 w 3203570"/>
              <a:gd name="connsiteY5-1572" fmla="*/ 3046130 h 3242474"/>
              <a:gd name="connsiteX6-1573" fmla="*/ 605860 w 3203570"/>
              <a:gd name="connsiteY6-1574" fmla="*/ 2664663 h 3242474"/>
              <a:gd name="connsiteX7-1575" fmla="*/ 381468 w 3203570"/>
              <a:gd name="connsiteY7-1576" fmla="*/ 3242474 h 3242474"/>
              <a:gd name="connsiteX8-1577" fmla="*/ 0 w 3203570"/>
              <a:gd name="connsiteY8-1578" fmla="*/ 3236864 h 3242474"/>
              <a:gd name="connsiteX9-1579" fmla="*/ 516103 w 3203570"/>
              <a:gd name="connsiteY9-1580" fmla="*/ 2249538 h 3242474"/>
              <a:gd name="connsiteX10-1581" fmla="*/ 1559529 w 3203570"/>
              <a:gd name="connsiteY10-1582" fmla="*/ 1991485 h 3242474"/>
              <a:gd name="connsiteX11-1583" fmla="*/ 1234160 w 3203570"/>
              <a:gd name="connsiteY11-1584" fmla="*/ 959279 h 3242474"/>
              <a:gd name="connsiteX12-1585" fmla="*/ 1049035 w 3203570"/>
              <a:gd name="connsiteY12-1586" fmla="*/ 16828 h 3242474"/>
              <a:gd name="connsiteX0-1587" fmla="*/ 1049035 w 3203570"/>
              <a:gd name="connsiteY0-1588" fmla="*/ 16828 h 3242474"/>
              <a:gd name="connsiteX1-1589" fmla="*/ 1447333 w 3203570"/>
              <a:gd name="connsiteY1-1590" fmla="*/ 0 h 3242474"/>
              <a:gd name="connsiteX2-1591" fmla="*/ 1666116 w 3203570"/>
              <a:gd name="connsiteY2-1592" fmla="*/ 734886 h 3242474"/>
              <a:gd name="connsiteX3-1593" fmla="*/ 2401001 w 3203570"/>
              <a:gd name="connsiteY3-1594" fmla="*/ 560982 h 3242474"/>
              <a:gd name="connsiteX4-1595" fmla="*/ 3203206 w 3203570"/>
              <a:gd name="connsiteY4-1596" fmla="*/ 1834409 h 3242474"/>
              <a:gd name="connsiteX5-1597" fmla="*/ 2300025 w 3203570"/>
              <a:gd name="connsiteY5-1598" fmla="*/ 3046130 h 3242474"/>
              <a:gd name="connsiteX6-1599" fmla="*/ 605860 w 3203570"/>
              <a:gd name="connsiteY6-1600" fmla="*/ 2664663 h 3242474"/>
              <a:gd name="connsiteX7-1601" fmla="*/ 381468 w 3203570"/>
              <a:gd name="connsiteY7-1602" fmla="*/ 3242474 h 3242474"/>
              <a:gd name="connsiteX8-1603" fmla="*/ 0 w 3203570"/>
              <a:gd name="connsiteY8-1604" fmla="*/ 3236864 h 3242474"/>
              <a:gd name="connsiteX9-1605" fmla="*/ 516103 w 3203570"/>
              <a:gd name="connsiteY9-1606" fmla="*/ 2249538 h 3242474"/>
              <a:gd name="connsiteX10-1607" fmla="*/ 1559529 w 3203570"/>
              <a:gd name="connsiteY10-1608" fmla="*/ 1991485 h 3242474"/>
              <a:gd name="connsiteX11-1609" fmla="*/ 1234160 w 3203570"/>
              <a:gd name="connsiteY11-1610" fmla="*/ 959279 h 3242474"/>
              <a:gd name="connsiteX12-1611" fmla="*/ 1049035 w 3203570"/>
              <a:gd name="connsiteY12-1612" fmla="*/ 16828 h 3242474"/>
              <a:gd name="connsiteX0-1613" fmla="*/ 1049035 w 3203570"/>
              <a:gd name="connsiteY0-1614" fmla="*/ 16828 h 3242474"/>
              <a:gd name="connsiteX1-1615" fmla="*/ 1447333 w 3203570"/>
              <a:gd name="connsiteY1-1616" fmla="*/ 0 h 3242474"/>
              <a:gd name="connsiteX2-1617" fmla="*/ 1666116 w 3203570"/>
              <a:gd name="connsiteY2-1618" fmla="*/ 734886 h 3242474"/>
              <a:gd name="connsiteX3-1619" fmla="*/ 2401001 w 3203570"/>
              <a:gd name="connsiteY3-1620" fmla="*/ 560982 h 3242474"/>
              <a:gd name="connsiteX4-1621" fmla="*/ 3203206 w 3203570"/>
              <a:gd name="connsiteY4-1622" fmla="*/ 1834409 h 3242474"/>
              <a:gd name="connsiteX5-1623" fmla="*/ 2300025 w 3203570"/>
              <a:gd name="connsiteY5-1624" fmla="*/ 3046130 h 3242474"/>
              <a:gd name="connsiteX6-1625" fmla="*/ 605860 w 3203570"/>
              <a:gd name="connsiteY6-1626" fmla="*/ 2664663 h 3242474"/>
              <a:gd name="connsiteX7-1627" fmla="*/ 381468 w 3203570"/>
              <a:gd name="connsiteY7-1628" fmla="*/ 3242474 h 3242474"/>
              <a:gd name="connsiteX8-1629" fmla="*/ 0 w 3203570"/>
              <a:gd name="connsiteY8-1630" fmla="*/ 3236864 h 3242474"/>
              <a:gd name="connsiteX9-1631" fmla="*/ 516103 w 3203570"/>
              <a:gd name="connsiteY9-1632" fmla="*/ 2249538 h 3242474"/>
              <a:gd name="connsiteX10-1633" fmla="*/ 1559529 w 3203570"/>
              <a:gd name="connsiteY10-1634" fmla="*/ 1991485 h 3242474"/>
              <a:gd name="connsiteX11-1635" fmla="*/ 1234160 w 3203570"/>
              <a:gd name="connsiteY11-1636" fmla="*/ 959279 h 3242474"/>
              <a:gd name="connsiteX12-1637" fmla="*/ 1049035 w 3203570"/>
              <a:gd name="connsiteY12-1638" fmla="*/ 16828 h 3242474"/>
              <a:gd name="connsiteX0-1639" fmla="*/ 1049035 w 3203570"/>
              <a:gd name="connsiteY0-1640" fmla="*/ 16828 h 3242474"/>
              <a:gd name="connsiteX1-1641" fmla="*/ 1447333 w 3203570"/>
              <a:gd name="connsiteY1-1642" fmla="*/ 0 h 3242474"/>
              <a:gd name="connsiteX2-1643" fmla="*/ 1666116 w 3203570"/>
              <a:gd name="connsiteY2-1644" fmla="*/ 734886 h 3242474"/>
              <a:gd name="connsiteX3-1645" fmla="*/ 2401001 w 3203570"/>
              <a:gd name="connsiteY3-1646" fmla="*/ 560982 h 3242474"/>
              <a:gd name="connsiteX4-1647" fmla="*/ 3203206 w 3203570"/>
              <a:gd name="connsiteY4-1648" fmla="*/ 1834409 h 3242474"/>
              <a:gd name="connsiteX5-1649" fmla="*/ 2300025 w 3203570"/>
              <a:gd name="connsiteY5-1650" fmla="*/ 3046130 h 3242474"/>
              <a:gd name="connsiteX6-1651" fmla="*/ 605860 w 3203570"/>
              <a:gd name="connsiteY6-1652" fmla="*/ 2664663 h 3242474"/>
              <a:gd name="connsiteX7-1653" fmla="*/ 381468 w 3203570"/>
              <a:gd name="connsiteY7-1654" fmla="*/ 3242474 h 3242474"/>
              <a:gd name="connsiteX8-1655" fmla="*/ 0 w 3203570"/>
              <a:gd name="connsiteY8-1656" fmla="*/ 3236864 h 3242474"/>
              <a:gd name="connsiteX9-1657" fmla="*/ 516103 w 3203570"/>
              <a:gd name="connsiteY9-1658" fmla="*/ 2249538 h 3242474"/>
              <a:gd name="connsiteX10-1659" fmla="*/ 1559529 w 3203570"/>
              <a:gd name="connsiteY10-1660" fmla="*/ 1991485 h 3242474"/>
              <a:gd name="connsiteX11-1661" fmla="*/ 1234160 w 3203570"/>
              <a:gd name="connsiteY11-1662" fmla="*/ 959279 h 3242474"/>
              <a:gd name="connsiteX12-1663" fmla="*/ 1049035 w 3203570"/>
              <a:gd name="connsiteY12-1664" fmla="*/ 16828 h 324247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Freeform 50"/>
          <p:cNvSpPr>
            <a:spLocks noChangeAspect="1"/>
          </p:cNvSpPr>
          <p:nvPr/>
        </p:nvSpPr>
        <p:spPr>
          <a:xfrm>
            <a:off x="6115987" y="1451770"/>
            <a:ext cx="529812" cy="447396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Teardrop 9"/>
          <p:cNvSpPr>
            <a:spLocks noChangeAspect="1"/>
          </p:cNvSpPr>
          <p:nvPr/>
        </p:nvSpPr>
        <p:spPr>
          <a:xfrm rot="18900000">
            <a:off x="7840756" y="2475143"/>
            <a:ext cx="512877" cy="437727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Freeform 97"/>
          <p:cNvSpPr>
            <a:spLocks noChangeAspect="1"/>
          </p:cNvSpPr>
          <p:nvPr/>
        </p:nvSpPr>
        <p:spPr>
          <a:xfrm>
            <a:off x="8560808" y="1444151"/>
            <a:ext cx="619107" cy="462636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Donut 22"/>
          <p:cNvSpPr>
            <a:spLocks noChangeAspect="1"/>
          </p:cNvSpPr>
          <p:nvPr/>
        </p:nvSpPr>
        <p:spPr>
          <a:xfrm>
            <a:off x="10277429" y="1539784"/>
            <a:ext cx="529812" cy="271370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Freeform 99"/>
          <p:cNvSpPr>
            <a:spLocks noChangeAspect="1"/>
          </p:cNvSpPr>
          <p:nvPr/>
        </p:nvSpPr>
        <p:spPr>
          <a:xfrm>
            <a:off x="7902810" y="1432248"/>
            <a:ext cx="388767" cy="486441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" name="Oval 10"/>
          <p:cNvSpPr/>
          <p:nvPr/>
        </p:nvSpPr>
        <p:spPr>
          <a:xfrm>
            <a:off x="9460302" y="1433265"/>
            <a:ext cx="486653" cy="484407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Freeform 101"/>
          <p:cNvSpPr/>
          <p:nvPr/>
        </p:nvSpPr>
        <p:spPr>
          <a:xfrm>
            <a:off x="11180535" y="1485955"/>
            <a:ext cx="284691" cy="379029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-1" fmla="*/ 143301 w 1910686"/>
              <a:gd name="connsiteY0-2" fmla="*/ 27296 h 3261815"/>
              <a:gd name="connsiteX1-3" fmla="*/ 0 w 1910686"/>
              <a:gd name="connsiteY1-4" fmla="*/ 1699146 h 3261815"/>
              <a:gd name="connsiteX2-5" fmla="*/ 436728 w 1910686"/>
              <a:gd name="connsiteY2-6" fmla="*/ 3261815 h 3261815"/>
              <a:gd name="connsiteX3-7" fmla="*/ 928047 w 1910686"/>
              <a:gd name="connsiteY3-8" fmla="*/ 1937982 h 3261815"/>
              <a:gd name="connsiteX4-9" fmla="*/ 1364776 w 1910686"/>
              <a:gd name="connsiteY4-10" fmla="*/ 3261815 h 3261815"/>
              <a:gd name="connsiteX5-11" fmla="*/ 1910686 w 1910686"/>
              <a:gd name="connsiteY5-12" fmla="*/ 1719618 h 3261815"/>
              <a:gd name="connsiteX6-13" fmla="*/ 1603612 w 1910686"/>
              <a:gd name="connsiteY6-14" fmla="*/ 0 h 3261815"/>
              <a:gd name="connsiteX7-15" fmla="*/ 1521725 w 1910686"/>
              <a:gd name="connsiteY7-16" fmla="*/ 13648 h 3261815"/>
              <a:gd name="connsiteX8-17" fmla="*/ 907576 w 1910686"/>
              <a:gd name="connsiteY8-18" fmla="*/ 156949 h 3261815"/>
              <a:gd name="connsiteX9-19" fmla="*/ 143301 w 1910686"/>
              <a:gd name="connsiteY9-20" fmla="*/ 27296 h 3261815"/>
              <a:gd name="connsiteX0-21" fmla="*/ 143301 w 1910686"/>
              <a:gd name="connsiteY0-22" fmla="*/ 27296 h 3261815"/>
              <a:gd name="connsiteX1-23" fmla="*/ 0 w 1910686"/>
              <a:gd name="connsiteY1-24" fmla="*/ 1699146 h 3261815"/>
              <a:gd name="connsiteX2-25" fmla="*/ 436728 w 1910686"/>
              <a:gd name="connsiteY2-26" fmla="*/ 3261815 h 3261815"/>
              <a:gd name="connsiteX3-27" fmla="*/ 928047 w 1910686"/>
              <a:gd name="connsiteY3-28" fmla="*/ 1937982 h 3261815"/>
              <a:gd name="connsiteX4-29" fmla="*/ 1364776 w 1910686"/>
              <a:gd name="connsiteY4-30" fmla="*/ 3261815 h 3261815"/>
              <a:gd name="connsiteX5-31" fmla="*/ 1910686 w 1910686"/>
              <a:gd name="connsiteY5-32" fmla="*/ 1719618 h 3261815"/>
              <a:gd name="connsiteX6-33" fmla="*/ 1603612 w 1910686"/>
              <a:gd name="connsiteY6-34" fmla="*/ 0 h 3261815"/>
              <a:gd name="connsiteX7-35" fmla="*/ 1521725 w 1910686"/>
              <a:gd name="connsiteY7-36" fmla="*/ 13648 h 3261815"/>
              <a:gd name="connsiteX8-37" fmla="*/ 907576 w 1910686"/>
              <a:gd name="connsiteY8-38" fmla="*/ 156949 h 3261815"/>
              <a:gd name="connsiteX9-39" fmla="*/ 143301 w 1910686"/>
              <a:gd name="connsiteY9-40" fmla="*/ 27296 h 3261815"/>
              <a:gd name="connsiteX0-41" fmla="*/ 326627 w 2094012"/>
              <a:gd name="connsiteY0-42" fmla="*/ 27296 h 3261815"/>
              <a:gd name="connsiteX1-43" fmla="*/ 183326 w 2094012"/>
              <a:gd name="connsiteY1-44" fmla="*/ 1699146 h 3261815"/>
              <a:gd name="connsiteX2-45" fmla="*/ 620054 w 2094012"/>
              <a:gd name="connsiteY2-46" fmla="*/ 3261815 h 3261815"/>
              <a:gd name="connsiteX3-47" fmla="*/ 1111373 w 2094012"/>
              <a:gd name="connsiteY3-48" fmla="*/ 1937982 h 3261815"/>
              <a:gd name="connsiteX4-49" fmla="*/ 1548102 w 2094012"/>
              <a:gd name="connsiteY4-50" fmla="*/ 3261815 h 3261815"/>
              <a:gd name="connsiteX5-51" fmla="*/ 2094012 w 2094012"/>
              <a:gd name="connsiteY5-52" fmla="*/ 1719618 h 3261815"/>
              <a:gd name="connsiteX6-53" fmla="*/ 1786938 w 2094012"/>
              <a:gd name="connsiteY6-54" fmla="*/ 0 h 3261815"/>
              <a:gd name="connsiteX7-55" fmla="*/ 1705051 w 2094012"/>
              <a:gd name="connsiteY7-56" fmla="*/ 13648 h 3261815"/>
              <a:gd name="connsiteX8-57" fmla="*/ 1090902 w 2094012"/>
              <a:gd name="connsiteY8-58" fmla="*/ 156949 h 3261815"/>
              <a:gd name="connsiteX9-59" fmla="*/ 326627 w 2094012"/>
              <a:gd name="connsiteY9-60" fmla="*/ 27296 h 3261815"/>
              <a:gd name="connsiteX0-61" fmla="*/ 402442 w 2169827"/>
              <a:gd name="connsiteY0-62" fmla="*/ 27296 h 3261815"/>
              <a:gd name="connsiteX1-63" fmla="*/ 259141 w 2169827"/>
              <a:gd name="connsiteY1-64" fmla="*/ 1699146 h 3261815"/>
              <a:gd name="connsiteX2-65" fmla="*/ 695869 w 2169827"/>
              <a:gd name="connsiteY2-66" fmla="*/ 3261815 h 3261815"/>
              <a:gd name="connsiteX3-67" fmla="*/ 1187188 w 2169827"/>
              <a:gd name="connsiteY3-68" fmla="*/ 1937982 h 3261815"/>
              <a:gd name="connsiteX4-69" fmla="*/ 1623917 w 2169827"/>
              <a:gd name="connsiteY4-70" fmla="*/ 3261815 h 3261815"/>
              <a:gd name="connsiteX5-71" fmla="*/ 2169827 w 2169827"/>
              <a:gd name="connsiteY5-72" fmla="*/ 1719618 h 3261815"/>
              <a:gd name="connsiteX6-73" fmla="*/ 1862753 w 2169827"/>
              <a:gd name="connsiteY6-74" fmla="*/ 0 h 3261815"/>
              <a:gd name="connsiteX7-75" fmla="*/ 1780866 w 2169827"/>
              <a:gd name="connsiteY7-76" fmla="*/ 13648 h 3261815"/>
              <a:gd name="connsiteX8-77" fmla="*/ 1166717 w 2169827"/>
              <a:gd name="connsiteY8-78" fmla="*/ 156949 h 3261815"/>
              <a:gd name="connsiteX9-79" fmla="*/ 402442 w 2169827"/>
              <a:gd name="connsiteY9-80" fmla="*/ 27296 h 3261815"/>
              <a:gd name="connsiteX0-81" fmla="*/ 402442 w 2169827"/>
              <a:gd name="connsiteY0-82" fmla="*/ 27296 h 3261815"/>
              <a:gd name="connsiteX1-83" fmla="*/ 259141 w 2169827"/>
              <a:gd name="connsiteY1-84" fmla="*/ 1699146 h 3261815"/>
              <a:gd name="connsiteX2-85" fmla="*/ 695869 w 2169827"/>
              <a:gd name="connsiteY2-86" fmla="*/ 3261815 h 3261815"/>
              <a:gd name="connsiteX3-87" fmla="*/ 1187188 w 2169827"/>
              <a:gd name="connsiteY3-88" fmla="*/ 1937982 h 3261815"/>
              <a:gd name="connsiteX4-89" fmla="*/ 1623917 w 2169827"/>
              <a:gd name="connsiteY4-90" fmla="*/ 3261815 h 3261815"/>
              <a:gd name="connsiteX5-91" fmla="*/ 2169827 w 2169827"/>
              <a:gd name="connsiteY5-92" fmla="*/ 1719618 h 3261815"/>
              <a:gd name="connsiteX6-93" fmla="*/ 1862753 w 2169827"/>
              <a:gd name="connsiteY6-94" fmla="*/ 0 h 3261815"/>
              <a:gd name="connsiteX7-95" fmla="*/ 1780866 w 2169827"/>
              <a:gd name="connsiteY7-96" fmla="*/ 13648 h 3261815"/>
              <a:gd name="connsiteX8-97" fmla="*/ 1166717 w 2169827"/>
              <a:gd name="connsiteY8-98" fmla="*/ 156949 h 3261815"/>
              <a:gd name="connsiteX9-99" fmla="*/ 402442 w 2169827"/>
              <a:gd name="connsiteY9-100" fmla="*/ 27296 h 3261815"/>
              <a:gd name="connsiteX0-101" fmla="*/ 377501 w 2144886"/>
              <a:gd name="connsiteY0-102" fmla="*/ 27296 h 3261815"/>
              <a:gd name="connsiteX1-103" fmla="*/ 295615 w 2144886"/>
              <a:gd name="connsiteY1-104" fmla="*/ 1774209 h 3261815"/>
              <a:gd name="connsiteX2-105" fmla="*/ 670928 w 2144886"/>
              <a:gd name="connsiteY2-106" fmla="*/ 3261815 h 3261815"/>
              <a:gd name="connsiteX3-107" fmla="*/ 1162247 w 2144886"/>
              <a:gd name="connsiteY3-108" fmla="*/ 1937982 h 3261815"/>
              <a:gd name="connsiteX4-109" fmla="*/ 1598976 w 2144886"/>
              <a:gd name="connsiteY4-110" fmla="*/ 3261815 h 3261815"/>
              <a:gd name="connsiteX5-111" fmla="*/ 2144886 w 2144886"/>
              <a:gd name="connsiteY5-112" fmla="*/ 1719618 h 3261815"/>
              <a:gd name="connsiteX6-113" fmla="*/ 1837812 w 2144886"/>
              <a:gd name="connsiteY6-114" fmla="*/ 0 h 3261815"/>
              <a:gd name="connsiteX7-115" fmla="*/ 1755925 w 2144886"/>
              <a:gd name="connsiteY7-116" fmla="*/ 13648 h 3261815"/>
              <a:gd name="connsiteX8-117" fmla="*/ 1141776 w 2144886"/>
              <a:gd name="connsiteY8-118" fmla="*/ 156949 h 3261815"/>
              <a:gd name="connsiteX9-119" fmla="*/ 377501 w 2144886"/>
              <a:gd name="connsiteY9-120" fmla="*/ 27296 h 3261815"/>
              <a:gd name="connsiteX0-121" fmla="*/ 408239 w 2175624"/>
              <a:gd name="connsiteY0-122" fmla="*/ 27296 h 3261815"/>
              <a:gd name="connsiteX1-123" fmla="*/ 326353 w 2175624"/>
              <a:gd name="connsiteY1-124" fmla="*/ 1774209 h 3261815"/>
              <a:gd name="connsiteX2-125" fmla="*/ 701666 w 2175624"/>
              <a:gd name="connsiteY2-126" fmla="*/ 3261815 h 3261815"/>
              <a:gd name="connsiteX3-127" fmla="*/ 1192985 w 2175624"/>
              <a:gd name="connsiteY3-128" fmla="*/ 1937982 h 3261815"/>
              <a:gd name="connsiteX4-129" fmla="*/ 1629714 w 2175624"/>
              <a:gd name="connsiteY4-130" fmla="*/ 3261815 h 3261815"/>
              <a:gd name="connsiteX5-131" fmla="*/ 2175624 w 2175624"/>
              <a:gd name="connsiteY5-132" fmla="*/ 1719618 h 3261815"/>
              <a:gd name="connsiteX6-133" fmla="*/ 1868550 w 2175624"/>
              <a:gd name="connsiteY6-134" fmla="*/ 0 h 3261815"/>
              <a:gd name="connsiteX7-135" fmla="*/ 1786663 w 2175624"/>
              <a:gd name="connsiteY7-136" fmla="*/ 13648 h 3261815"/>
              <a:gd name="connsiteX8-137" fmla="*/ 1172514 w 2175624"/>
              <a:gd name="connsiteY8-138" fmla="*/ 156949 h 3261815"/>
              <a:gd name="connsiteX9-139" fmla="*/ 408239 w 2175624"/>
              <a:gd name="connsiteY9-140" fmla="*/ 27296 h 3261815"/>
              <a:gd name="connsiteX0-141" fmla="*/ 408239 w 2175624"/>
              <a:gd name="connsiteY0-142" fmla="*/ 27296 h 3261815"/>
              <a:gd name="connsiteX1-143" fmla="*/ 326353 w 2175624"/>
              <a:gd name="connsiteY1-144" fmla="*/ 1774209 h 3261815"/>
              <a:gd name="connsiteX2-145" fmla="*/ 701666 w 2175624"/>
              <a:gd name="connsiteY2-146" fmla="*/ 3261815 h 3261815"/>
              <a:gd name="connsiteX3-147" fmla="*/ 1192985 w 2175624"/>
              <a:gd name="connsiteY3-148" fmla="*/ 1937982 h 3261815"/>
              <a:gd name="connsiteX4-149" fmla="*/ 1629714 w 2175624"/>
              <a:gd name="connsiteY4-150" fmla="*/ 3261815 h 3261815"/>
              <a:gd name="connsiteX5-151" fmla="*/ 2175624 w 2175624"/>
              <a:gd name="connsiteY5-152" fmla="*/ 1719618 h 3261815"/>
              <a:gd name="connsiteX6-153" fmla="*/ 1868550 w 2175624"/>
              <a:gd name="connsiteY6-154" fmla="*/ 0 h 3261815"/>
              <a:gd name="connsiteX7-155" fmla="*/ 1786663 w 2175624"/>
              <a:gd name="connsiteY7-156" fmla="*/ 13648 h 3261815"/>
              <a:gd name="connsiteX8-157" fmla="*/ 1172514 w 2175624"/>
              <a:gd name="connsiteY8-158" fmla="*/ 156949 h 3261815"/>
              <a:gd name="connsiteX9-159" fmla="*/ 408239 w 2175624"/>
              <a:gd name="connsiteY9-160" fmla="*/ 27296 h 3261815"/>
              <a:gd name="connsiteX0-161" fmla="*/ 408239 w 2175624"/>
              <a:gd name="connsiteY0-162" fmla="*/ 27296 h 3261815"/>
              <a:gd name="connsiteX1-163" fmla="*/ 326353 w 2175624"/>
              <a:gd name="connsiteY1-164" fmla="*/ 1774209 h 3261815"/>
              <a:gd name="connsiteX2-165" fmla="*/ 701666 w 2175624"/>
              <a:gd name="connsiteY2-166" fmla="*/ 3261815 h 3261815"/>
              <a:gd name="connsiteX3-167" fmla="*/ 1192985 w 2175624"/>
              <a:gd name="connsiteY3-168" fmla="*/ 1937982 h 3261815"/>
              <a:gd name="connsiteX4-169" fmla="*/ 1629714 w 2175624"/>
              <a:gd name="connsiteY4-170" fmla="*/ 3261815 h 3261815"/>
              <a:gd name="connsiteX5-171" fmla="*/ 2175624 w 2175624"/>
              <a:gd name="connsiteY5-172" fmla="*/ 1719618 h 3261815"/>
              <a:gd name="connsiteX6-173" fmla="*/ 1868550 w 2175624"/>
              <a:gd name="connsiteY6-174" fmla="*/ 0 h 3261815"/>
              <a:gd name="connsiteX7-175" fmla="*/ 1786663 w 2175624"/>
              <a:gd name="connsiteY7-176" fmla="*/ 13648 h 3261815"/>
              <a:gd name="connsiteX8-177" fmla="*/ 1172514 w 2175624"/>
              <a:gd name="connsiteY8-178" fmla="*/ 156949 h 3261815"/>
              <a:gd name="connsiteX9-179" fmla="*/ 408239 w 2175624"/>
              <a:gd name="connsiteY9-180" fmla="*/ 27296 h 3261815"/>
              <a:gd name="connsiteX0-181" fmla="*/ 408239 w 2175624"/>
              <a:gd name="connsiteY0-182" fmla="*/ 27296 h 3261815"/>
              <a:gd name="connsiteX1-183" fmla="*/ 326353 w 2175624"/>
              <a:gd name="connsiteY1-184" fmla="*/ 1774209 h 3261815"/>
              <a:gd name="connsiteX2-185" fmla="*/ 701666 w 2175624"/>
              <a:gd name="connsiteY2-186" fmla="*/ 3261815 h 3261815"/>
              <a:gd name="connsiteX3-187" fmla="*/ 1192985 w 2175624"/>
              <a:gd name="connsiteY3-188" fmla="*/ 1937982 h 3261815"/>
              <a:gd name="connsiteX4-189" fmla="*/ 1629714 w 2175624"/>
              <a:gd name="connsiteY4-190" fmla="*/ 3261815 h 3261815"/>
              <a:gd name="connsiteX5-191" fmla="*/ 2175624 w 2175624"/>
              <a:gd name="connsiteY5-192" fmla="*/ 1719618 h 3261815"/>
              <a:gd name="connsiteX6-193" fmla="*/ 1868550 w 2175624"/>
              <a:gd name="connsiteY6-194" fmla="*/ 0 h 3261815"/>
              <a:gd name="connsiteX7-195" fmla="*/ 1786663 w 2175624"/>
              <a:gd name="connsiteY7-196" fmla="*/ 13648 h 3261815"/>
              <a:gd name="connsiteX8-197" fmla="*/ 1172514 w 2175624"/>
              <a:gd name="connsiteY8-198" fmla="*/ 156949 h 3261815"/>
              <a:gd name="connsiteX9-199" fmla="*/ 408239 w 2175624"/>
              <a:gd name="connsiteY9-200" fmla="*/ 27296 h 3261815"/>
              <a:gd name="connsiteX0-201" fmla="*/ 411154 w 2178539"/>
              <a:gd name="connsiteY0-202" fmla="*/ 27296 h 3261815"/>
              <a:gd name="connsiteX1-203" fmla="*/ 322444 w 2178539"/>
              <a:gd name="connsiteY1-204" fmla="*/ 1801504 h 3261815"/>
              <a:gd name="connsiteX2-205" fmla="*/ 704581 w 2178539"/>
              <a:gd name="connsiteY2-206" fmla="*/ 3261815 h 3261815"/>
              <a:gd name="connsiteX3-207" fmla="*/ 1195900 w 2178539"/>
              <a:gd name="connsiteY3-208" fmla="*/ 1937982 h 3261815"/>
              <a:gd name="connsiteX4-209" fmla="*/ 1632629 w 2178539"/>
              <a:gd name="connsiteY4-210" fmla="*/ 3261815 h 3261815"/>
              <a:gd name="connsiteX5-211" fmla="*/ 2178539 w 2178539"/>
              <a:gd name="connsiteY5-212" fmla="*/ 1719618 h 3261815"/>
              <a:gd name="connsiteX6-213" fmla="*/ 1871465 w 2178539"/>
              <a:gd name="connsiteY6-214" fmla="*/ 0 h 3261815"/>
              <a:gd name="connsiteX7-215" fmla="*/ 1789578 w 2178539"/>
              <a:gd name="connsiteY7-216" fmla="*/ 13648 h 3261815"/>
              <a:gd name="connsiteX8-217" fmla="*/ 1175429 w 2178539"/>
              <a:gd name="connsiteY8-218" fmla="*/ 156949 h 3261815"/>
              <a:gd name="connsiteX9-219" fmla="*/ 411154 w 2178539"/>
              <a:gd name="connsiteY9-220" fmla="*/ 27296 h 3261815"/>
              <a:gd name="connsiteX0-221" fmla="*/ 411154 w 2178539"/>
              <a:gd name="connsiteY0-222" fmla="*/ 27296 h 3261815"/>
              <a:gd name="connsiteX1-223" fmla="*/ 322444 w 2178539"/>
              <a:gd name="connsiteY1-224" fmla="*/ 1801504 h 3261815"/>
              <a:gd name="connsiteX2-225" fmla="*/ 704581 w 2178539"/>
              <a:gd name="connsiteY2-226" fmla="*/ 3261815 h 3261815"/>
              <a:gd name="connsiteX3-227" fmla="*/ 1195900 w 2178539"/>
              <a:gd name="connsiteY3-228" fmla="*/ 1937982 h 3261815"/>
              <a:gd name="connsiteX4-229" fmla="*/ 1632629 w 2178539"/>
              <a:gd name="connsiteY4-230" fmla="*/ 3261815 h 3261815"/>
              <a:gd name="connsiteX5-231" fmla="*/ 2178539 w 2178539"/>
              <a:gd name="connsiteY5-232" fmla="*/ 1719618 h 3261815"/>
              <a:gd name="connsiteX6-233" fmla="*/ 1871465 w 2178539"/>
              <a:gd name="connsiteY6-234" fmla="*/ 0 h 3261815"/>
              <a:gd name="connsiteX7-235" fmla="*/ 1789578 w 2178539"/>
              <a:gd name="connsiteY7-236" fmla="*/ 13648 h 3261815"/>
              <a:gd name="connsiteX8-237" fmla="*/ 1175429 w 2178539"/>
              <a:gd name="connsiteY8-238" fmla="*/ 156949 h 3261815"/>
              <a:gd name="connsiteX9-239" fmla="*/ 411154 w 2178539"/>
              <a:gd name="connsiteY9-240" fmla="*/ 27296 h 3261815"/>
              <a:gd name="connsiteX0-241" fmla="*/ 411154 w 2178539"/>
              <a:gd name="connsiteY0-242" fmla="*/ 27296 h 3261815"/>
              <a:gd name="connsiteX1-243" fmla="*/ 322444 w 2178539"/>
              <a:gd name="connsiteY1-244" fmla="*/ 1801504 h 3261815"/>
              <a:gd name="connsiteX2-245" fmla="*/ 704581 w 2178539"/>
              <a:gd name="connsiteY2-246" fmla="*/ 3261815 h 3261815"/>
              <a:gd name="connsiteX3-247" fmla="*/ 1195900 w 2178539"/>
              <a:gd name="connsiteY3-248" fmla="*/ 1937982 h 3261815"/>
              <a:gd name="connsiteX4-249" fmla="*/ 1632629 w 2178539"/>
              <a:gd name="connsiteY4-250" fmla="*/ 3261815 h 3261815"/>
              <a:gd name="connsiteX5-251" fmla="*/ 2178539 w 2178539"/>
              <a:gd name="connsiteY5-252" fmla="*/ 1719618 h 3261815"/>
              <a:gd name="connsiteX6-253" fmla="*/ 1871465 w 2178539"/>
              <a:gd name="connsiteY6-254" fmla="*/ 0 h 3261815"/>
              <a:gd name="connsiteX7-255" fmla="*/ 1789578 w 2178539"/>
              <a:gd name="connsiteY7-256" fmla="*/ 13648 h 3261815"/>
              <a:gd name="connsiteX8-257" fmla="*/ 1175429 w 2178539"/>
              <a:gd name="connsiteY8-258" fmla="*/ 156949 h 3261815"/>
              <a:gd name="connsiteX9-259" fmla="*/ 411154 w 2178539"/>
              <a:gd name="connsiteY9-260" fmla="*/ 27296 h 3261815"/>
              <a:gd name="connsiteX0-261" fmla="*/ 411154 w 2178539"/>
              <a:gd name="connsiteY0-262" fmla="*/ 27296 h 3261815"/>
              <a:gd name="connsiteX1-263" fmla="*/ 322444 w 2178539"/>
              <a:gd name="connsiteY1-264" fmla="*/ 1801504 h 3261815"/>
              <a:gd name="connsiteX2-265" fmla="*/ 704581 w 2178539"/>
              <a:gd name="connsiteY2-266" fmla="*/ 3261815 h 3261815"/>
              <a:gd name="connsiteX3-267" fmla="*/ 1195900 w 2178539"/>
              <a:gd name="connsiteY3-268" fmla="*/ 1937982 h 3261815"/>
              <a:gd name="connsiteX4-269" fmla="*/ 1632629 w 2178539"/>
              <a:gd name="connsiteY4-270" fmla="*/ 3261815 h 3261815"/>
              <a:gd name="connsiteX5-271" fmla="*/ 2178539 w 2178539"/>
              <a:gd name="connsiteY5-272" fmla="*/ 1719618 h 3261815"/>
              <a:gd name="connsiteX6-273" fmla="*/ 1871465 w 2178539"/>
              <a:gd name="connsiteY6-274" fmla="*/ 0 h 3261815"/>
              <a:gd name="connsiteX7-275" fmla="*/ 1789578 w 2178539"/>
              <a:gd name="connsiteY7-276" fmla="*/ 13648 h 3261815"/>
              <a:gd name="connsiteX8-277" fmla="*/ 1175429 w 2178539"/>
              <a:gd name="connsiteY8-278" fmla="*/ 156949 h 3261815"/>
              <a:gd name="connsiteX9-279" fmla="*/ 411154 w 2178539"/>
              <a:gd name="connsiteY9-280" fmla="*/ 27296 h 3261815"/>
              <a:gd name="connsiteX0-281" fmla="*/ 411154 w 2178539"/>
              <a:gd name="connsiteY0-282" fmla="*/ 27296 h 3261815"/>
              <a:gd name="connsiteX1-283" fmla="*/ 322444 w 2178539"/>
              <a:gd name="connsiteY1-284" fmla="*/ 1801504 h 3261815"/>
              <a:gd name="connsiteX2-285" fmla="*/ 704581 w 2178539"/>
              <a:gd name="connsiteY2-286" fmla="*/ 3261815 h 3261815"/>
              <a:gd name="connsiteX3-287" fmla="*/ 1195900 w 2178539"/>
              <a:gd name="connsiteY3-288" fmla="*/ 1937982 h 3261815"/>
              <a:gd name="connsiteX4-289" fmla="*/ 1632629 w 2178539"/>
              <a:gd name="connsiteY4-290" fmla="*/ 3261815 h 3261815"/>
              <a:gd name="connsiteX5-291" fmla="*/ 2178539 w 2178539"/>
              <a:gd name="connsiteY5-292" fmla="*/ 1719618 h 3261815"/>
              <a:gd name="connsiteX6-293" fmla="*/ 1871465 w 2178539"/>
              <a:gd name="connsiteY6-294" fmla="*/ 0 h 3261815"/>
              <a:gd name="connsiteX7-295" fmla="*/ 1789578 w 2178539"/>
              <a:gd name="connsiteY7-296" fmla="*/ 13648 h 3261815"/>
              <a:gd name="connsiteX8-297" fmla="*/ 1175429 w 2178539"/>
              <a:gd name="connsiteY8-298" fmla="*/ 156949 h 3261815"/>
              <a:gd name="connsiteX9-299" fmla="*/ 411154 w 2178539"/>
              <a:gd name="connsiteY9-300" fmla="*/ 27296 h 3261815"/>
              <a:gd name="connsiteX0-301" fmla="*/ 411154 w 2178539"/>
              <a:gd name="connsiteY0-302" fmla="*/ 27296 h 3261815"/>
              <a:gd name="connsiteX1-303" fmla="*/ 322444 w 2178539"/>
              <a:gd name="connsiteY1-304" fmla="*/ 1801504 h 3261815"/>
              <a:gd name="connsiteX2-305" fmla="*/ 704581 w 2178539"/>
              <a:gd name="connsiteY2-306" fmla="*/ 3261815 h 3261815"/>
              <a:gd name="connsiteX3-307" fmla="*/ 1195900 w 2178539"/>
              <a:gd name="connsiteY3-308" fmla="*/ 1937982 h 3261815"/>
              <a:gd name="connsiteX4-309" fmla="*/ 1632629 w 2178539"/>
              <a:gd name="connsiteY4-310" fmla="*/ 3261815 h 3261815"/>
              <a:gd name="connsiteX5-311" fmla="*/ 2178539 w 2178539"/>
              <a:gd name="connsiteY5-312" fmla="*/ 1719618 h 3261815"/>
              <a:gd name="connsiteX6-313" fmla="*/ 1871465 w 2178539"/>
              <a:gd name="connsiteY6-314" fmla="*/ 0 h 3261815"/>
              <a:gd name="connsiteX7-315" fmla="*/ 1789578 w 2178539"/>
              <a:gd name="connsiteY7-316" fmla="*/ 13648 h 3261815"/>
              <a:gd name="connsiteX8-317" fmla="*/ 1175429 w 2178539"/>
              <a:gd name="connsiteY8-318" fmla="*/ 156949 h 3261815"/>
              <a:gd name="connsiteX9-319" fmla="*/ 411154 w 2178539"/>
              <a:gd name="connsiteY9-320" fmla="*/ 27296 h 3261815"/>
              <a:gd name="connsiteX0-321" fmla="*/ 411154 w 2178539"/>
              <a:gd name="connsiteY0-322" fmla="*/ 27296 h 3261815"/>
              <a:gd name="connsiteX1-323" fmla="*/ 322444 w 2178539"/>
              <a:gd name="connsiteY1-324" fmla="*/ 1801504 h 3261815"/>
              <a:gd name="connsiteX2-325" fmla="*/ 704581 w 2178539"/>
              <a:gd name="connsiteY2-326" fmla="*/ 3261815 h 3261815"/>
              <a:gd name="connsiteX3-327" fmla="*/ 1216372 w 2178539"/>
              <a:gd name="connsiteY3-328" fmla="*/ 1951629 h 3261815"/>
              <a:gd name="connsiteX4-329" fmla="*/ 1632629 w 2178539"/>
              <a:gd name="connsiteY4-330" fmla="*/ 3261815 h 3261815"/>
              <a:gd name="connsiteX5-331" fmla="*/ 2178539 w 2178539"/>
              <a:gd name="connsiteY5-332" fmla="*/ 1719618 h 3261815"/>
              <a:gd name="connsiteX6-333" fmla="*/ 1871465 w 2178539"/>
              <a:gd name="connsiteY6-334" fmla="*/ 0 h 3261815"/>
              <a:gd name="connsiteX7-335" fmla="*/ 1789578 w 2178539"/>
              <a:gd name="connsiteY7-336" fmla="*/ 13648 h 3261815"/>
              <a:gd name="connsiteX8-337" fmla="*/ 1175429 w 2178539"/>
              <a:gd name="connsiteY8-338" fmla="*/ 156949 h 3261815"/>
              <a:gd name="connsiteX9-339" fmla="*/ 411154 w 2178539"/>
              <a:gd name="connsiteY9-340" fmla="*/ 27296 h 3261815"/>
              <a:gd name="connsiteX0-341" fmla="*/ 411154 w 2178539"/>
              <a:gd name="connsiteY0-342" fmla="*/ 27296 h 3261815"/>
              <a:gd name="connsiteX1-343" fmla="*/ 322444 w 2178539"/>
              <a:gd name="connsiteY1-344" fmla="*/ 1801504 h 3261815"/>
              <a:gd name="connsiteX2-345" fmla="*/ 704581 w 2178539"/>
              <a:gd name="connsiteY2-346" fmla="*/ 3261815 h 3261815"/>
              <a:gd name="connsiteX3-347" fmla="*/ 1216372 w 2178539"/>
              <a:gd name="connsiteY3-348" fmla="*/ 1951629 h 3261815"/>
              <a:gd name="connsiteX4-349" fmla="*/ 1632629 w 2178539"/>
              <a:gd name="connsiteY4-350" fmla="*/ 3261815 h 3261815"/>
              <a:gd name="connsiteX5-351" fmla="*/ 2178539 w 2178539"/>
              <a:gd name="connsiteY5-352" fmla="*/ 1719618 h 3261815"/>
              <a:gd name="connsiteX6-353" fmla="*/ 1871465 w 2178539"/>
              <a:gd name="connsiteY6-354" fmla="*/ 0 h 3261815"/>
              <a:gd name="connsiteX7-355" fmla="*/ 1789578 w 2178539"/>
              <a:gd name="connsiteY7-356" fmla="*/ 13648 h 3261815"/>
              <a:gd name="connsiteX8-357" fmla="*/ 1175429 w 2178539"/>
              <a:gd name="connsiteY8-358" fmla="*/ 156949 h 3261815"/>
              <a:gd name="connsiteX9-359" fmla="*/ 411154 w 2178539"/>
              <a:gd name="connsiteY9-360" fmla="*/ 27296 h 3261815"/>
              <a:gd name="connsiteX0-361" fmla="*/ 411154 w 2178539"/>
              <a:gd name="connsiteY0-362" fmla="*/ 27296 h 3261815"/>
              <a:gd name="connsiteX1-363" fmla="*/ 322444 w 2178539"/>
              <a:gd name="connsiteY1-364" fmla="*/ 1801504 h 3261815"/>
              <a:gd name="connsiteX2-365" fmla="*/ 704581 w 2178539"/>
              <a:gd name="connsiteY2-366" fmla="*/ 3261815 h 3261815"/>
              <a:gd name="connsiteX3-367" fmla="*/ 1216372 w 2178539"/>
              <a:gd name="connsiteY3-368" fmla="*/ 1951629 h 3261815"/>
              <a:gd name="connsiteX4-369" fmla="*/ 1632629 w 2178539"/>
              <a:gd name="connsiteY4-370" fmla="*/ 3261815 h 3261815"/>
              <a:gd name="connsiteX5-371" fmla="*/ 2178539 w 2178539"/>
              <a:gd name="connsiteY5-372" fmla="*/ 1719618 h 3261815"/>
              <a:gd name="connsiteX6-373" fmla="*/ 1871465 w 2178539"/>
              <a:gd name="connsiteY6-374" fmla="*/ 0 h 3261815"/>
              <a:gd name="connsiteX7-375" fmla="*/ 1789578 w 2178539"/>
              <a:gd name="connsiteY7-376" fmla="*/ 13648 h 3261815"/>
              <a:gd name="connsiteX8-377" fmla="*/ 1175429 w 2178539"/>
              <a:gd name="connsiteY8-378" fmla="*/ 156949 h 3261815"/>
              <a:gd name="connsiteX9-379" fmla="*/ 411154 w 2178539"/>
              <a:gd name="connsiteY9-380" fmla="*/ 27296 h 3261815"/>
              <a:gd name="connsiteX0-381" fmla="*/ 411154 w 2178539"/>
              <a:gd name="connsiteY0-382" fmla="*/ 27296 h 3261815"/>
              <a:gd name="connsiteX1-383" fmla="*/ 322444 w 2178539"/>
              <a:gd name="connsiteY1-384" fmla="*/ 1801504 h 3261815"/>
              <a:gd name="connsiteX2-385" fmla="*/ 704581 w 2178539"/>
              <a:gd name="connsiteY2-386" fmla="*/ 3261815 h 3261815"/>
              <a:gd name="connsiteX3-387" fmla="*/ 1216372 w 2178539"/>
              <a:gd name="connsiteY3-388" fmla="*/ 1951629 h 3261815"/>
              <a:gd name="connsiteX4-389" fmla="*/ 1632629 w 2178539"/>
              <a:gd name="connsiteY4-390" fmla="*/ 3261815 h 3261815"/>
              <a:gd name="connsiteX5-391" fmla="*/ 2178539 w 2178539"/>
              <a:gd name="connsiteY5-392" fmla="*/ 1719618 h 3261815"/>
              <a:gd name="connsiteX6-393" fmla="*/ 1871465 w 2178539"/>
              <a:gd name="connsiteY6-394" fmla="*/ 0 h 3261815"/>
              <a:gd name="connsiteX7-395" fmla="*/ 1789578 w 2178539"/>
              <a:gd name="connsiteY7-396" fmla="*/ 13648 h 3261815"/>
              <a:gd name="connsiteX8-397" fmla="*/ 1175429 w 2178539"/>
              <a:gd name="connsiteY8-398" fmla="*/ 156949 h 3261815"/>
              <a:gd name="connsiteX9-399" fmla="*/ 411154 w 2178539"/>
              <a:gd name="connsiteY9-400" fmla="*/ 27296 h 3261815"/>
              <a:gd name="connsiteX0-401" fmla="*/ 411154 w 2178539"/>
              <a:gd name="connsiteY0-402" fmla="*/ 27296 h 3261815"/>
              <a:gd name="connsiteX1-403" fmla="*/ 322444 w 2178539"/>
              <a:gd name="connsiteY1-404" fmla="*/ 1801504 h 3261815"/>
              <a:gd name="connsiteX2-405" fmla="*/ 704581 w 2178539"/>
              <a:gd name="connsiteY2-406" fmla="*/ 3261815 h 3261815"/>
              <a:gd name="connsiteX3-407" fmla="*/ 1216372 w 2178539"/>
              <a:gd name="connsiteY3-408" fmla="*/ 1951629 h 3261815"/>
              <a:gd name="connsiteX4-409" fmla="*/ 1632629 w 2178539"/>
              <a:gd name="connsiteY4-410" fmla="*/ 3261815 h 3261815"/>
              <a:gd name="connsiteX5-411" fmla="*/ 2178539 w 2178539"/>
              <a:gd name="connsiteY5-412" fmla="*/ 1719618 h 3261815"/>
              <a:gd name="connsiteX6-413" fmla="*/ 1871465 w 2178539"/>
              <a:gd name="connsiteY6-414" fmla="*/ 0 h 3261815"/>
              <a:gd name="connsiteX7-415" fmla="*/ 1789578 w 2178539"/>
              <a:gd name="connsiteY7-416" fmla="*/ 13648 h 3261815"/>
              <a:gd name="connsiteX8-417" fmla="*/ 1175429 w 2178539"/>
              <a:gd name="connsiteY8-418" fmla="*/ 156949 h 3261815"/>
              <a:gd name="connsiteX9-419" fmla="*/ 411154 w 2178539"/>
              <a:gd name="connsiteY9-420" fmla="*/ 27296 h 3261815"/>
              <a:gd name="connsiteX0-421" fmla="*/ 411154 w 2178539"/>
              <a:gd name="connsiteY0-422" fmla="*/ 27296 h 3261815"/>
              <a:gd name="connsiteX1-423" fmla="*/ 322444 w 2178539"/>
              <a:gd name="connsiteY1-424" fmla="*/ 1801504 h 3261815"/>
              <a:gd name="connsiteX2-425" fmla="*/ 704581 w 2178539"/>
              <a:gd name="connsiteY2-426" fmla="*/ 3261815 h 3261815"/>
              <a:gd name="connsiteX3-427" fmla="*/ 1216372 w 2178539"/>
              <a:gd name="connsiteY3-428" fmla="*/ 1951629 h 3261815"/>
              <a:gd name="connsiteX4-429" fmla="*/ 1632629 w 2178539"/>
              <a:gd name="connsiteY4-430" fmla="*/ 3261815 h 3261815"/>
              <a:gd name="connsiteX5-431" fmla="*/ 2178539 w 2178539"/>
              <a:gd name="connsiteY5-432" fmla="*/ 1719618 h 3261815"/>
              <a:gd name="connsiteX6-433" fmla="*/ 1871465 w 2178539"/>
              <a:gd name="connsiteY6-434" fmla="*/ 0 h 3261815"/>
              <a:gd name="connsiteX7-435" fmla="*/ 1789578 w 2178539"/>
              <a:gd name="connsiteY7-436" fmla="*/ 13648 h 3261815"/>
              <a:gd name="connsiteX8-437" fmla="*/ 1175429 w 2178539"/>
              <a:gd name="connsiteY8-438" fmla="*/ 156949 h 3261815"/>
              <a:gd name="connsiteX9-439" fmla="*/ 411154 w 2178539"/>
              <a:gd name="connsiteY9-440" fmla="*/ 27296 h 3261815"/>
              <a:gd name="connsiteX0-441" fmla="*/ 411154 w 2178539"/>
              <a:gd name="connsiteY0-442" fmla="*/ 27296 h 3261815"/>
              <a:gd name="connsiteX1-443" fmla="*/ 322444 w 2178539"/>
              <a:gd name="connsiteY1-444" fmla="*/ 1801504 h 3261815"/>
              <a:gd name="connsiteX2-445" fmla="*/ 704581 w 2178539"/>
              <a:gd name="connsiteY2-446" fmla="*/ 3261815 h 3261815"/>
              <a:gd name="connsiteX3-447" fmla="*/ 1216372 w 2178539"/>
              <a:gd name="connsiteY3-448" fmla="*/ 1951629 h 3261815"/>
              <a:gd name="connsiteX4-449" fmla="*/ 1680396 w 2178539"/>
              <a:gd name="connsiteY4-450" fmla="*/ 3261815 h 3261815"/>
              <a:gd name="connsiteX5-451" fmla="*/ 2178539 w 2178539"/>
              <a:gd name="connsiteY5-452" fmla="*/ 1719618 h 3261815"/>
              <a:gd name="connsiteX6-453" fmla="*/ 1871465 w 2178539"/>
              <a:gd name="connsiteY6-454" fmla="*/ 0 h 3261815"/>
              <a:gd name="connsiteX7-455" fmla="*/ 1789578 w 2178539"/>
              <a:gd name="connsiteY7-456" fmla="*/ 13648 h 3261815"/>
              <a:gd name="connsiteX8-457" fmla="*/ 1175429 w 2178539"/>
              <a:gd name="connsiteY8-458" fmla="*/ 156949 h 3261815"/>
              <a:gd name="connsiteX9-459" fmla="*/ 411154 w 2178539"/>
              <a:gd name="connsiteY9-460" fmla="*/ 27296 h 3261815"/>
              <a:gd name="connsiteX0-461" fmla="*/ 411154 w 2178539"/>
              <a:gd name="connsiteY0-462" fmla="*/ 27296 h 3261815"/>
              <a:gd name="connsiteX1-463" fmla="*/ 322444 w 2178539"/>
              <a:gd name="connsiteY1-464" fmla="*/ 1801504 h 3261815"/>
              <a:gd name="connsiteX2-465" fmla="*/ 704581 w 2178539"/>
              <a:gd name="connsiteY2-466" fmla="*/ 3261815 h 3261815"/>
              <a:gd name="connsiteX3-467" fmla="*/ 1216372 w 2178539"/>
              <a:gd name="connsiteY3-468" fmla="*/ 1951629 h 3261815"/>
              <a:gd name="connsiteX4-469" fmla="*/ 1707692 w 2178539"/>
              <a:gd name="connsiteY4-470" fmla="*/ 3254991 h 3261815"/>
              <a:gd name="connsiteX5-471" fmla="*/ 2178539 w 2178539"/>
              <a:gd name="connsiteY5-472" fmla="*/ 1719618 h 3261815"/>
              <a:gd name="connsiteX6-473" fmla="*/ 1871465 w 2178539"/>
              <a:gd name="connsiteY6-474" fmla="*/ 0 h 3261815"/>
              <a:gd name="connsiteX7-475" fmla="*/ 1789578 w 2178539"/>
              <a:gd name="connsiteY7-476" fmla="*/ 13648 h 3261815"/>
              <a:gd name="connsiteX8-477" fmla="*/ 1175429 w 2178539"/>
              <a:gd name="connsiteY8-478" fmla="*/ 156949 h 3261815"/>
              <a:gd name="connsiteX9-479" fmla="*/ 411154 w 2178539"/>
              <a:gd name="connsiteY9-480" fmla="*/ 27296 h 3261815"/>
              <a:gd name="connsiteX0-481" fmla="*/ 411154 w 2178539"/>
              <a:gd name="connsiteY0-482" fmla="*/ 27296 h 3261815"/>
              <a:gd name="connsiteX1-483" fmla="*/ 322444 w 2178539"/>
              <a:gd name="connsiteY1-484" fmla="*/ 1801504 h 3261815"/>
              <a:gd name="connsiteX2-485" fmla="*/ 704581 w 2178539"/>
              <a:gd name="connsiteY2-486" fmla="*/ 3261815 h 3261815"/>
              <a:gd name="connsiteX3-487" fmla="*/ 1216372 w 2178539"/>
              <a:gd name="connsiteY3-488" fmla="*/ 1951629 h 3261815"/>
              <a:gd name="connsiteX4-489" fmla="*/ 1707692 w 2178539"/>
              <a:gd name="connsiteY4-490" fmla="*/ 3254991 h 3261815"/>
              <a:gd name="connsiteX5-491" fmla="*/ 2178539 w 2178539"/>
              <a:gd name="connsiteY5-492" fmla="*/ 1719618 h 3261815"/>
              <a:gd name="connsiteX6-493" fmla="*/ 1871465 w 2178539"/>
              <a:gd name="connsiteY6-494" fmla="*/ 0 h 3261815"/>
              <a:gd name="connsiteX7-495" fmla="*/ 1789578 w 2178539"/>
              <a:gd name="connsiteY7-496" fmla="*/ 13648 h 3261815"/>
              <a:gd name="connsiteX8-497" fmla="*/ 1175429 w 2178539"/>
              <a:gd name="connsiteY8-498" fmla="*/ 156949 h 3261815"/>
              <a:gd name="connsiteX9-499" fmla="*/ 411154 w 2178539"/>
              <a:gd name="connsiteY9-500" fmla="*/ 27296 h 3261815"/>
              <a:gd name="connsiteX0-501" fmla="*/ 411154 w 2178539"/>
              <a:gd name="connsiteY0-502" fmla="*/ 27296 h 3261815"/>
              <a:gd name="connsiteX1-503" fmla="*/ 322444 w 2178539"/>
              <a:gd name="connsiteY1-504" fmla="*/ 1801504 h 3261815"/>
              <a:gd name="connsiteX2-505" fmla="*/ 704581 w 2178539"/>
              <a:gd name="connsiteY2-506" fmla="*/ 3261815 h 3261815"/>
              <a:gd name="connsiteX3-507" fmla="*/ 1216372 w 2178539"/>
              <a:gd name="connsiteY3-508" fmla="*/ 1951629 h 3261815"/>
              <a:gd name="connsiteX4-509" fmla="*/ 1707692 w 2178539"/>
              <a:gd name="connsiteY4-510" fmla="*/ 3254991 h 3261815"/>
              <a:gd name="connsiteX5-511" fmla="*/ 2178539 w 2178539"/>
              <a:gd name="connsiteY5-512" fmla="*/ 1719618 h 3261815"/>
              <a:gd name="connsiteX6-513" fmla="*/ 1871465 w 2178539"/>
              <a:gd name="connsiteY6-514" fmla="*/ 0 h 3261815"/>
              <a:gd name="connsiteX7-515" fmla="*/ 1789578 w 2178539"/>
              <a:gd name="connsiteY7-516" fmla="*/ 13648 h 3261815"/>
              <a:gd name="connsiteX8-517" fmla="*/ 1175429 w 2178539"/>
              <a:gd name="connsiteY8-518" fmla="*/ 156949 h 3261815"/>
              <a:gd name="connsiteX9-519" fmla="*/ 411154 w 2178539"/>
              <a:gd name="connsiteY9-520" fmla="*/ 27296 h 3261815"/>
              <a:gd name="connsiteX0-521" fmla="*/ 411154 w 2178539"/>
              <a:gd name="connsiteY0-522" fmla="*/ 27296 h 3261815"/>
              <a:gd name="connsiteX1-523" fmla="*/ 322444 w 2178539"/>
              <a:gd name="connsiteY1-524" fmla="*/ 1801504 h 3261815"/>
              <a:gd name="connsiteX2-525" fmla="*/ 704581 w 2178539"/>
              <a:gd name="connsiteY2-526" fmla="*/ 3261815 h 3261815"/>
              <a:gd name="connsiteX3-527" fmla="*/ 1216372 w 2178539"/>
              <a:gd name="connsiteY3-528" fmla="*/ 1951629 h 3261815"/>
              <a:gd name="connsiteX4-529" fmla="*/ 1707692 w 2178539"/>
              <a:gd name="connsiteY4-530" fmla="*/ 3254991 h 3261815"/>
              <a:gd name="connsiteX5-531" fmla="*/ 2178539 w 2178539"/>
              <a:gd name="connsiteY5-532" fmla="*/ 1719618 h 3261815"/>
              <a:gd name="connsiteX6-533" fmla="*/ 1871465 w 2178539"/>
              <a:gd name="connsiteY6-534" fmla="*/ 0 h 3261815"/>
              <a:gd name="connsiteX7-535" fmla="*/ 1789578 w 2178539"/>
              <a:gd name="connsiteY7-536" fmla="*/ 13648 h 3261815"/>
              <a:gd name="connsiteX8-537" fmla="*/ 1175429 w 2178539"/>
              <a:gd name="connsiteY8-538" fmla="*/ 156949 h 3261815"/>
              <a:gd name="connsiteX9-539" fmla="*/ 411154 w 2178539"/>
              <a:gd name="connsiteY9-540" fmla="*/ 27296 h 3261815"/>
              <a:gd name="connsiteX0-541" fmla="*/ 411154 w 2178539"/>
              <a:gd name="connsiteY0-542" fmla="*/ 27296 h 3261815"/>
              <a:gd name="connsiteX1-543" fmla="*/ 322444 w 2178539"/>
              <a:gd name="connsiteY1-544" fmla="*/ 1801504 h 3261815"/>
              <a:gd name="connsiteX2-545" fmla="*/ 704581 w 2178539"/>
              <a:gd name="connsiteY2-546" fmla="*/ 3261815 h 3261815"/>
              <a:gd name="connsiteX3-547" fmla="*/ 1216372 w 2178539"/>
              <a:gd name="connsiteY3-548" fmla="*/ 1951629 h 3261815"/>
              <a:gd name="connsiteX4-549" fmla="*/ 1707692 w 2178539"/>
              <a:gd name="connsiteY4-550" fmla="*/ 3254991 h 3261815"/>
              <a:gd name="connsiteX5-551" fmla="*/ 2178539 w 2178539"/>
              <a:gd name="connsiteY5-552" fmla="*/ 1719618 h 3261815"/>
              <a:gd name="connsiteX6-553" fmla="*/ 1871465 w 2178539"/>
              <a:gd name="connsiteY6-554" fmla="*/ 0 h 3261815"/>
              <a:gd name="connsiteX7-555" fmla="*/ 1789578 w 2178539"/>
              <a:gd name="connsiteY7-556" fmla="*/ 13648 h 3261815"/>
              <a:gd name="connsiteX8-557" fmla="*/ 1175429 w 2178539"/>
              <a:gd name="connsiteY8-558" fmla="*/ 156949 h 3261815"/>
              <a:gd name="connsiteX9-559" fmla="*/ 411154 w 2178539"/>
              <a:gd name="connsiteY9-560" fmla="*/ 27296 h 3261815"/>
              <a:gd name="connsiteX0-561" fmla="*/ 411154 w 2178539"/>
              <a:gd name="connsiteY0-562" fmla="*/ 27296 h 3261815"/>
              <a:gd name="connsiteX1-563" fmla="*/ 322444 w 2178539"/>
              <a:gd name="connsiteY1-564" fmla="*/ 1801504 h 3261815"/>
              <a:gd name="connsiteX2-565" fmla="*/ 704581 w 2178539"/>
              <a:gd name="connsiteY2-566" fmla="*/ 3261815 h 3261815"/>
              <a:gd name="connsiteX3-567" fmla="*/ 1216372 w 2178539"/>
              <a:gd name="connsiteY3-568" fmla="*/ 1951629 h 3261815"/>
              <a:gd name="connsiteX4-569" fmla="*/ 1707692 w 2178539"/>
              <a:gd name="connsiteY4-570" fmla="*/ 3254991 h 3261815"/>
              <a:gd name="connsiteX5-571" fmla="*/ 2178539 w 2178539"/>
              <a:gd name="connsiteY5-572" fmla="*/ 1719618 h 3261815"/>
              <a:gd name="connsiteX6-573" fmla="*/ 1871465 w 2178539"/>
              <a:gd name="connsiteY6-574" fmla="*/ 0 h 3261815"/>
              <a:gd name="connsiteX7-575" fmla="*/ 1789578 w 2178539"/>
              <a:gd name="connsiteY7-576" fmla="*/ 13648 h 3261815"/>
              <a:gd name="connsiteX8-577" fmla="*/ 1175429 w 2178539"/>
              <a:gd name="connsiteY8-578" fmla="*/ 156949 h 3261815"/>
              <a:gd name="connsiteX9-579" fmla="*/ 411154 w 2178539"/>
              <a:gd name="connsiteY9-580" fmla="*/ 27296 h 3261815"/>
              <a:gd name="connsiteX0-581" fmla="*/ 411154 w 2144420"/>
              <a:gd name="connsiteY0-582" fmla="*/ 27296 h 3261815"/>
              <a:gd name="connsiteX1-583" fmla="*/ 322444 w 2144420"/>
              <a:gd name="connsiteY1-584" fmla="*/ 1801504 h 3261815"/>
              <a:gd name="connsiteX2-585" fmla="*/ 704581 w 2144420"/>
              <a:gd name="connsiteY2-586" fmla="*/ 3261815 h 3261815"/>
              <a:gd name="connsiteX3-587" fmla="*/ 1216372 w 2144420"/>
              <a:gd name="connsiteY3-588" fmla="*/ 1951629 h 3261815"/>
              <a:gd name="connsiteX4-589" fmla="*/ 1707692 w 2144420"/>
              <a:gd name="connsiteY4-590" fmla="*/ 3254991 h 3261815"/>
              <a:gd name="connsiteX5-591" fmla="*/ 2144420 w 2144420"/>
              <a:gd name="connsiteY5-592" fmla="*/ 1753737 h 3261815"/>
              <a:gd name="connsiteX6-593" fmla="*/ 1871465 w 2144420"/>
              <a:gd name="connsiteY6-594" fmla="*/ 0 h 3261815"/>
              <a:gd name="connsiteX7-595" fmla="*/ 1789578 w 2144420"/>
              <a:gd name="connsiteY7-596" fmla="*/ 13648 h 3261815"/>
              <a:gd name="connsiteX8-597" fmla="*/ 1175429 w 2144420"/>
              <a:gd name="connsiteY8-598" fmla="*/ 156949 h 3261815"/>
              <a:gd name="connsiteX9-599" fmla="*/ 411154 w 2144420"/>
              <a:gd name="connsiteY9-600" fmla="*/ 27296 h 3261815"/>
              <a:gd name="connsiteX0-601" fmla="*/ 411154 w 2144420"/>
              <a:gd name="connsiteY0-602" fmla="*/ 27296 h 3261815"/>
              <a:gd name="connsiteX1-603" fmla="*/ 322444 w 2144420"/>
              <a:gd name="connsiteY1-604" fmla="*/ 1801504 h 3261815"/>
              <a:gd name="connsiteX2-605" fmla="*/ 704581 w 2144420"/>
              <a:gd name="connsiteY2-606" fmla="*/ 3261815 h 3261815"/>
              <a:gd name="connsiteX3-607" fmla="*/ 1216372 w 2144420"/>
              <a:gd name="connsiteY3-608" fmla="*/ 1951629 h 3261815"/>
              <a:gd name="connsiteX4-609" fmla="*/ 1707692 w 2144420"/>
              <a:gd name="connsiteY4-610" fmla="*/ 3254991 h 3261815"/>
              <a:gd name="connsiteX5-611" fmla="*/ 2144420 w 2144420"/>
              <a:gd name="connsiteY5-612" fmla="*/ 1753737 h 3261815"/>
              <a:gd name="connsiteX6-613" fmla="*/ 1871465 w 2144420"/>
              <a:gd name="connsiteY6-614" fmla="*/ 0 h 3261815"/>
              <a:gd name="connsiteX7-615" fmla="*/ 1789578 w 2144420"/>
              <a:gd name="connsiteY7-616" fmla="*/ 13648 h 3261815"/>
              <a:gd name="connsiteX8-617" fmla="*/ 1175429 w 2144420"/>
              <a:gd name="connsiteY8-618" fmla="*/ 156949 h 3261815"/>
              <a:gd name="connsiteX9-619" fmla="*/ 411154 w 2144420"/>
              <a:gd name="connsiteY9-620" fmla="*/ 27296 h 3261815"/>
              <a:gd name="connsiteX0-621" fmla="*/ 411154 w 2144420"/>
              <a:gd name="connsiteY0-622" fmla="*/ 27296 h 3261815"/>
              <a:gd name="connsiteX1-623" fmla="*/ 322444 w 2144420"/>
              <a:gd name="connsiteY1-624" fmla="*/ 1801504 h 3261815"/>
              <a:gd name="connsiteX2-625" fmla="*/ 704581 w 2144420"/>
              <a:gd name="connsiteY2-626" fmla="*/ 3261815 h 3261815"/>
              <a:gd name="connsiteX3-627" fmla="*/ 1216372 w 2144420"/>
              <a:gd name="connsiteY3-628" fmla="*/ 1951629 h 3261815"/>
              <a:gd name="connsiteX4-629" fmla="*/ 1707692 w 2144420"/>
              <a:gd name="connsiteY4-630" fmla="*/ 3254991 h 3261815"/>
              <a:gd name="connsiteX5-631" fmla="*/ 2144420 w 2144420"/>
              <a:gd name="connsiteY5-632" fmla="*/ 1753737 h 3261815"/>
              <a:gd name="connsiteX6-633" fmla="*/ 1871465 w 2144420"/>
              <a:gd name="connsiteY6-634" fmla="*/ 0 h 3261815"/>
              <a:gd name="connsiteX7-635" fmla="*/ 1789578 w 2144420"/>
              <a:gd name="connsiteY7-636" fmla="*/ 13648 h 3261815"/>
              <a:gd name="connsiteX8-637" fmla="*/ 1175429 w 2144420"/>
              <a:gd name="connsiteY8-638" fmla="*/ 156949 h 3261815"/>
              <a:gd name="connsiteX9-639" fmla="*/ 411154 w 2144420"/>
              <a:gd name="connsiteY9-640" fmla="*/ 27296 h 3261815"/>
              <a:gd name="connsiteX0-641" fmla="*/ 411154 w 2205171"/>
              <a:gd name="connsiteY0-642" fmla="*/ 27296 h 3261815"/>
              <a:gd name="connsiteX1-643" fmla="*/ 322444 w 2205171"/>
              <a:gd name="connsiteY1-644" fmla="*/ 1801504 h 3261815"/>
              <a:gd name="connsiteX2-645" fmla="*/ 704581 w 2205171"/>
              <a:gd name="connsiteY2-646" fmla="*/ 3261815 h 3261815"/>
              <a:gd name="connsiteX3-647" fmla="*/ 1216372 w 2205171"/>
              <a:gd name="connsiteY3-648" fmla="*/ 1951629 h 3261815"/>
              <a:gd name="connsiteX4-649" fmla="*/ 1707692 w 2205171"/>
              <a:gd name="connsiteY4-650" fmla="*/ 3254991 h 3261815"/>
              <a:gd name="connsiteX5-651" fmla="*/ 2144420 w 2205171"/>
              <a:gd name="connsiteY5-652" fmla="*/ 1753737 h 3261815"/>
              <a:gd name="connsiteX6-653" fmla="*/ 1871465 w 2205171"/>
              <a:gd name="connsiteY6-654" fmla="*/ 0 h 3261815"/>
              <a:gd name="connsiteX7-655" fmla="*/ 1789578 w 2205171"/>
              <a:gd name="connsiteY7-656" fmla="*/ 13648 h 3261815"/>
              <a:gd name="connsiteX8-657" fmla="*/ 1175429 w 2205171"/>
              <a:gd name="connsiteY8-658" fmla="*/ 156949 h 3261815"/>
              <a:gd name="connsiteX9-659" fmla="*/ 411154 w 2205171"/>
              <a:gd name="connsiteY9-660" fmla="*/ 27296 h 3261815"/>
              <a:gd name="connsiteX0-661" fmla="*/ 411154 w 2145061"/>
              <a:gd name="connsiteY0-662" fmla="*/ 23869 h 3258388"/>
              <a:gd name="connsiteX1-663" fmla="*/ 322444 w 2145061"/>
              <a:gd name="connsiteY1-664" fmla="*/ 1798077 h 3258388"/>
              <a:gd name="connsiteX2-665" fmla="*/ 704581 w 2145061"/>
              <a:gd name="connsiteY2-666" fmla="*/ 3258388 h 3258388"/>
              <a:gd name="connsiteX3-667" fmla="*/ 1216372 w 2145061"/>
              <a:gd name="connsiteY3-668" fmla="*/ 1948202 h 3258388"/>
              <a:gd name="connsiteX4-669" fmla="*/ 1707692 w 2145061"/>
              <a:gd name="connsiteY4-670" fmla="*/ 3251564 h 3258388"/>
              <a:gd name="connsiteX5-671" fmla="*/ 2144420 w 2145061"/>
              <a:gd name="connsiteY5-672" fmla="*/ 1750310 h 3258388"/>
              <a:gd name="connsiteX6-673" fmla="*/ 1789578 w 2145061"/>
              <a:gd name="connsiteY6-674" fmla="*/ 10221 h 3258388"/>
              <a:gd name="connsiteX7-675" fmla="*/ 1175429 w 2145061"/>
              <a:gd name="connsiteY7-676" fmla="*/ 153522 h 3258388"/>
              <a:gd name="connsiteX8-677" fmla="*/ 411154 w 2145061"/>
              <a:gd name="connsiteY8-678" fmla="*/ 23869 h 3258388"/>
              <a:gd name="connsiteX0-679" fmla="*/ 411154 w 2146076"/>
              <a:gd name="connsiteY0-680" fmla="*/ 23869 h 3258388"/>
              <a:gd name="connsiteX1-681" fmla="*/ 322444 w 2146076"/>
              <a:gd name="connsiteY1-682" fmla="*/ 1798077 h 3258388"/>
              <a:gd name="connsiteX2-683" fmla="*/ 704581 w 2146076"/>
              <a:gd name="connsiteY2-684" fmla="*/ 3258388 h 3258388"/>
              <a:gd name="connsiteX3-685" fmla="*/ 1216372 w 2146076"/>
              <a:gd name="connsiteY3-686" fmla="*/ 1948202 h 3258388"/>
              <a:gd name="connsiteX4-687" fmla="*/ 1707692 w 2146076"/>
              <a:gd name="connsiteY4-688" fmla="*/ 3251564 h 3258388"/>
              <a:gd name="connsiteX5-689" fmla="*/ 2144420 w 2146076"/>
              <a:gd name="connsiteY5-690" fmla="*/ 1750310 h 3258388"/>
              <a:gd name="connsiteX6-691" fmla="*/ 1926056 w 2146076"/>
              <a:gd name="connsiteY6-692" fmla="*/ 17045 h 3258388"/>
              <a:gd name="connsiteX7-693" fmla="*/ 1175429 w 2146076"/>
              <a:gd name="connsiteY7-694" fmla="*/ 153522 h 3258388"/>
              <a:gd name="connsiteX8-695" fmla="*/ 411154 w 2146076"/>
              <a:gd name="connsiteY8-696" fmla="*/ 23869 h 3258388"/>
              <a:gd name="connsiteX0-697" fmla="*/ 411154 w 2374416"/>
              <a:gd name="connsiteY0-698" fmla="*/ 23869 h 3258388"/>
              <a:gd name="connsiteX1-699" fmla="*/ 322444 w 2374416"/>
              <a:gd name="connsiteY1-700" fmla="*/ 1798077 h 3258388"/>
              <a:gd name="connsiteX2-701" fmla="*/ 704581 w 2374416"/>
              <a:gd name="connsiteY2-702" fmla="*/ 3258388 h 3258388"/>
              <a:gd name="connsiteX3-703" fmla="*/ 1216372 w 2374416"/>
              <a:gd name="connsiteY3-704" fmla="*/ 1948202 h 3258388"/>
              <a:gd name="connsiteX4-705" fmla="*/ 1707692 w 2374416"/>
              <a:gd name="connsiteY4-706" fmla="*/ 3251564 h 3258388"/>
              <a:gd name="connsiteX5-707" fmla="*/ 2144420 w 2374416"/>
              <a:gd name="connsiteY5-708" fmla="*/ 1750310 h 3258388"/>
              <a:gd name="connsiteX6-709" fmla="*/ 1926056 w 2374416"/>
              <a:gd name="connsiteY6-710" fmla="*/ 17045 h 3258388"/>
              <a:gd name="connsiteX7-711" fmla="*/ 1175429 w 2374416"/>
              <a:gd name="connsiteY7-712" fmla="*/ 153522 h 3258388"/>
              <a:gd name="connsiteX8-713" fmla="*/ 411154 w 2374416"/>
              <a:gd name="connsiteY8-714" fmla="*/ 23869 h 3258388"/>
              <a:gd name="connsiteX0-715" fmla="*/ 411154 w 2441693"/>
              <a:gd name="connsiteY0-716" fmla="*/ 23869 h 3258388"/>
              <a:gd name="connsiteX1-717" fmla="*/ 322444 w 2441693"/>
              <a:gd name="connsiteY1-718" fmla="*/ 1798077 h 3258388"/>
              <a:gd name="connsiteX2-719" fmla="*/ 704581 w 2441693"/>
              <a:gd name="connsiteY2-720" fmla="*/ 3258388 h 3258388"/>
              <a:gd name="connsiteX3-721" fmla="*/ 1216372 w 2441693"/>
              <a:gd name="connsiteY3-722" fmla="*/ 1948202 h 3258388"/>
              <a:gd name="connsiteX4-723" fmla="*/ 1707692 w 2441693"/>
              <a:gd name="connsiteY4-724" fmla="*/ 3251564 h 3258388"/>
              <a:gd name="connsiteX5-725" fmla="*/ 2144420 w 2441693"/>
              <a:gd name="connsiteY5-726" fmla="*/ 1750310 h 3258388"/>
              <a:gd name="connsiteX6-727" fmla="*/ 1926056 w 2441693"/>
              <a:gd name="connsiteY6-728" fmla="*/ 17045 h 3258388"/>
              <a:gd name="connsiteX7-729" fmla="*/ 1175429 w 2441693"/>
              <a:gd name="connsiteY7-730" fmla="*/ 153522 h 3258388"/>
              <a:gd name="connsiteX8-731" fmla="*/ 411154 w 2441693"/>
              <a:gd name="connsiteY8-732" fmla="*/ 23869 h 3258388"/>
              <a:gd name="connsiteX0-733" fmla="*/ 411154 w 2377348"/>
              <a:gd name="connsiteY0-734" fmla="*/ 23869 h 3258388"/>
              <a:gd name="connsiteX1-735" fmla="*/ 322444 w 2377348"/>
              <a:gd name="connsiteY1-736" fmla="*/ 1798077 h 3258388"/>
              <a:gd name="connsiteX2-737" fmla="*/ 704581 w 2377348"/>
              <a:gd name="connsiteY2-738" fmla="*/ 3258388 h 3258388"/>
              <a:gd name="connsiteX3-739" fmla="*/ 1216372 w 2377348"/>
              <a:gd name="connsiteY3-740" fmla="*/ 1948202 h 3258388"/>
              <a:gd name="connsiteX4-741" fmla="*/ 1707692 w 2377348"/>
              <a:gd name="connsiteY4-742" fmla="*/ 3251564 h 3258388"/>
              <a:gd name="connsiteX5-743" fmla="*/ 2144420 w 2377348"/>
              <a:gd name="connsiteY5-744" fmla="*/ 1750310 h 3258388"/>
              <a:gd name="connsiteX6-745" fmla="*/ 1926056 w 2377348"/>
              <a:gd name="connsiteY6-746" fmla="*/ 17045 h 3258388"/>
              <a:gd name="connsiteX7-747" fmla="*/ 1175429 w 2377348"/>
              <a:gd name="connsiteY7-748" fmla="*/ 153522 h 3258388"/>
              <a:gd name="connsiteX8-749" fmla="*/ 411154 w 2377348"/>
              <a:gd name="connsiteY8-750" fmla="*/ 23869 h 3258388"/>
              <a:gd name="connsiteX0-751" fmla="*/ 411154 w 2424220"/>
              <a:gd name="connsiteY0-752" fmla="*/ 23869 h 3258388"/>
              <a:gd name="connsiteX1-753" fmla="*/ 322444 w 2424220"/>
              <a:gd name="connsiteY1-754" fmla="*/ 1798077 h 3258388"/>
              <a:gd name="connsiteX2-755" fmla="*/ 704581 w 2424220"/>
              <a:gd name="connsiteY2-756" fmla="*/ 3258388 h 3258388"/>
              <a:gd name="connsiteX3-757" fmla="*/ 1216372 w 2424220"/>
              <a:gd name="connsiteY3-758" fmla="*/ 1948202 h 3258388"/>
              <a:gd name="connsiteX4-759" fmla="*/ 1707692 w 2424220"/>
              <a:gd name="connsiteY4-760" fmla="*/ 3251564 h 3258388"/>
              <a:gd name="connsiteX5-761" fmla="*/ 2144420 w 2424220"/>
              <a:gd name="connsiteY5-762" fmla="*/ 1750310 h 3258388"/>
              <a:gd name="connsiteX6-763" fmla="*/ 1926056 w 2424220"/>
              <a:gd name="connsiteY6-764" fmla="*/ 17045 h 3258388"/>
              <a:gd name="connsiteX7-765" fmla="*/ 1175429 w 2424220"/>
              <a:gd name="connsiteY7-766" fmla="*/ 153522 h 3258388"/>
              <a:gd name="connsiteX8-767" fmla="*/ 411154 w 2424220"/>
              <a:gd name="connsiteY8-768" fmla="*/ 23869 h 3258388"/>
              <a:gd name="connsiteX0-769" fmla="*/ 411154 w 2449010"/>
              <a:gd name="connsiteY0-770" fmla="*/ 23869 h 3258388"/>
              <a:gd name="connsiteX1-771" fmla="*/ 322444 w 2449010"/>
              <a:gd name="connsiteY1-772" fmla="*/ 1798077 h 3258388"/>
              <a:gd name="connsiteX2-773" fmla="*/ 704581 w 2449010"/>
              <a:gd name="connsiteY2-774" fmla="*/ 3258388 h 3258388"/>
              <a:gd name="connsiteX3-775" fmla="*/ 1216372 w 2449010"/>
              <a:gd name="connsiteY3-776" fmla="*/ 1948202 h 3258388"/>
              <a:gd name="connsiteX4-777" fmla="*/ 1707692 w 2449010"/>
              <a:gd name="connsiteY4-778" fmla="*/ 3251564 h 3258388"/>
              <a:gd name="connsiteX5-779" fmla="*/ 2144420 w 2449010"/>
              <a:gd name="connsiteY5-780" fmla="*/ 1750310 h 3258388"/>
              <a:gd name="connsiteX6-781" fmla="*/ 1926056 w 2449010"/>
              <a:gd name="connsiteY6-782" fmla="*/ 17045 h 3258388"/>
              <a:gd name="connsiteX7-783" fmla="*/ 1175429 w 2449010"/>
              <a:gd name="connsiteY7-784" fmla="*/ 153522 h 3258388"/>
              <a:gd name="connsiteX8-785" fmla="*/ 411154 w 2449010"/>
              <a:gd name="connsiteY8-786" fmla="*/ 23869 h 3258388"/>
              <a:gd name="connsiteX0-787" fmla="*/ 411154 w 2433593"/>
              <a:gd name="connsiteY0-788" fmla="*/ 23869 h 3258388"/>
              <a:gd name="connsiteX1-789" fmla="*/ 322444 w 2433593"/>
              <a:gd name="connsiteY1-790" fmla="*/ 1798077 h 3258388"/>
              <a:gd name="connsiteX2-791" fmla="*/ 704581 w 2433593"/>
              <a:gd name="connsiteY2-792" fmla="*/ 3258388 h 3258388"/>
              <a:gd name="connsiteX3-793" fmla="*/ 1216372 w 2433593"/>
              <a:gd name="connsiteY3-794" fmla="*/ 1948202 h 3258388"/>
              <a:gd name="connsiteX4-795" fmla="*/ 1707692 w 2433593"/>
              <a:gd name="connsiteY4-796" fmla="*/ 3251564 h 3258388"/>
              <a:gd name="connsiteX5-797" fmla="*/ 2144420 w 2433593"/>
              <a:gd name="connsiteY5-798" fmla="*/ 1750310 h 3258388"/>
              <a:gd name="connsiteX6-799" fmla="*/ 1926056 w 2433593"/>
              <a:gd name="connsiteY6-800" fmla="*/ 17045 h 3258388"/>
              <a:gd name="connsiteX7-801" fmla="*/ 1175429 w 2433593"/>
              <a:gd name="connsiteY7-802" fmla="*/ 153522 h 3258388"/>
              <a:gd name="connsiteX8-803" fmla="*/ 411154 w 2433593"/>
              <a:gd name="connsiteY8-804" fmla="*/ 23869 h 3258388"/>
              <a:gd name="connsiteX0-805" fmla="*/ 411154 w 2433593"/>
              <a:gd name="connsiteY0-806" fmla="*/ 23869 h 3258388"/>
              <a:gd name="connsiteX1-807" fmla="*/ 322444 w 2433593"/>
              <a:gd name="connsiteY1-808" fmla="*/ 1798077 h 3258388"/>
              <a:gd name="connsiteX2-809" fmla="*/ 704581 w 2433593"/>
              <a:gd name="connsiteY2-810" fmla="*/ 3258388 h 3258388"/>
              <a:gd name="connsiteX3-811" fmla="*/ 1216372 w 2433593"/>
              <a:gd name="connsiteY3-812" fmla="*/ 1948202 h 3258388"/>
              <a:gd name="connsiteX4-813" fmla="*/ 1707692 w 2433593"/>
              <a:gd name="connsiteY4-814" fmla="*/ 3251564 h 3258388"/>
              <a:gd name="connsiteX5-815" fmla="*/ 2144420 w 2433593"/>
              <a:gd name="connsiteY5-816" fmla="*/ 1750310 h 3258388"/>
              <a:gd name="connsiteX6-817" fmla="*/ 1926056 w 2433593"/>
              <a:gd name="connsiteY6-818" fmla="*/ 17045 h 3258388"/>
              <a:gd name="connsiteX7-819" fmla="*/ 1175429 w 2433593"/>
              <a:gd name="connsiteY7-820" fmla="*/ 153522 h 3258388"/>
              <a:gd name="connsiteX8-821" fmla="*/ 411154 w 2433593"/>
              <a:gd name="connsiteY8-822" fmla="*/ 23869 h 3258388"/>
              <a:gd name="connsiteX0-823" fmla="*/ 411154 w 2433593"/>
              <a:gd name="connsiteY0-824" fmla="*/ 23869 h 3258388"/>
              <a:gd name="connsiteX1-825" fmla="*/ 322444 w 2433593"/>
              <a:gd name="connsiteY1-826" fmla="*/ 1798077 h 3258388"/>
              <a:gd name="connsiteX2-827" fmla="*/ 704581 w 2433593"/>
              <a:gd name="connsiteY2-828" fmla="*/ 3258388 h 3258388"/>
              <a:gd name="connsiteX3-829" fmla="*/ 1216372 w 2433593"/>
              <a:gd name="connsiteY3-830" fmla="*/ 1948202 h 3258388"/>
              <a:gd name="connsiteX4-831" fmla="*/ 1707692 w 2433593"/>
              <a:gd name="connsiteY4-832" fmla="*/ 3251564 h 3258388"/>
              <a:gd name="connsiteX5-833" fmla="*/ 2144420 w 2433593"/>
              <a:gd name="connsiteY5-834" fmla="*/ 1750310 h 3258388"/>
              <a:gd name="connsiteX6-835" fmla="*/ 1926056 w 2433593"/>
              <a:gd name="connsiteY6-836" fmla="*/ 17045 h 3258388"/>
              <a:gd name="connsiteX7-837" fmla="*/ 1175429 w 2433593"/>
              <a:gd name="connsiteY7-838" fmla="*/ 153522 h 3258388"/>
              <a:gd name="connsiteX8-839" fmla="*/ 411154 w 2433593"/>
              <a:gd name="connsiteY8-840" fmla="*/ 23869 h 3258388"/>
              <a:gd name="connsiteX0-841" fmla="*/ 411154 w 2433593"/>
              <a:gd name="connsiteY0-842" fmla="*/ 23869 h 3258388"/>
              <a:gd name="connsiteX1-843" fmla="*/ 322444 w 2433593"/>
              <a:gd name="connsiteY1-844" fmla="*/ 1798077 h 3258388"/>
              <a:gd name="connsiteX2-845" fmla="*/ 704581 w 2433593"/>
              <a:gd name="connsiteY2-846" fmla="*/ 3258388 h 3258388"/>
              <a:gd name="connsiteX3-847" fmla="*/ 1216372 w 2433593"/>
              <a:gd name="connsiteY3-848" fmla="*/ 1948202 h 3258388"/>
              <a:gd name="connsiteX4-849" fmla="*/ 1707692 w 2433593"/>
              <a:gd name="connsiteY4-850" fmla="*/ 3251564 h 3258388"/>
              <a:gd name="connsiteX5-851" fmla="*/ 2144420 w 2433593"/>
              <a:gd name="connsiteY5-852" fmla="*/ 1750310 h 3258388"/>
              <a:gd name="connsiteX6-853" fmla="*/ 1926056 w 2433593"/>
              <a:gd name="connsiteY6-854" fmla="*/ 17045 h 3258388"/>
              <a:gd name="connsiteX7-855" fmla="*/ 1175429 w 2433593"/>
              <a:gd name="connsiteY7-856" fmla="*/ 153522 h 3258388"/>
              <a:gd name="connsiteX8-857" fmla="*/ 411154 w 2433593"/>
              <a:gd name="connsiteY8-858" fmla="*/ 23869 h 325838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4" name="Group 102"/>
          <p:cNvGrpSpPr>
            <a:grpSpLocks noChangeAspect="1"/>
          </p:cNvGrpSpPr>
          <p:nvPr/>
        </p:nvGrpSpPr>
        <p:grpSpPr>
          <a:xfrm>
            <a:off x="8707494" y="2429101"/>
            <a:ext cx="325734" cy="529812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5" name="Freeform 103"/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-1" fmla="*/ 812042 w 1535373"/>
                <a:gd name="connsiteY0-2" fmla="*/ 191663 h 901346"/>
                <a:gd name="connsiteX1-3" fmla="*/ 208099 w 1535373"/>
                <a:gd name="connsiteY1-4" fmla="*/ 0 h 901346"/>
                <a:gd name="connsiteX2-5" fmla="*/ 143301 w 1535373"/>
                <a:gd name="connsiteY2-6" fmla="*/ 273549 h 901346"/>
                <a:gd name="connsiteX3-7" fmla="*/ 0 w 1535373"/>
                <a:gd name="connsiteY3-8" fmla="*/ 457794 h 901346"/>
                <a:gd name="connsiteX4-9" fmla="*/ 600501 w 1535373"/>
                <a:gd name="connsiteY4-10" fmla="*/ 744397 h 901346"/>
                <a:gd name="connsiteX5-11" fmla="*/ 709684 w 1535373"/>
                <a:gd name="connsiteY5-12" fmla="*/ 635215 h 901346"/>
                <a:gd name="connsiteX6-13" fmla="*/ 887104 w 1535373"/>
                <a:gd name="connsiteY6-14" fmla="*/ 682982 h 901346"/>
                <a:gd name="connsiteX7-15" fmla="*/ 1201003 w 1535373"/>
                <a:gd name="connsiteY7-16" fmla="*/ 901346 h 901346"/>
                <a:gd name="connsiteX8-17" fmla="*/ 1535373 w 1535373"/>
                <a:gd name="connsiteY8-18" fmla="*/ 805812 h 901346"/>
                <a:gd name="connsiteX9-19" fmla="*/ 1201003 w 1535373"/>
                <a:gd name="connsiteY9-20" fmla="*/ 669334 h 901346"/>
                <a:gd name="connsiteX10-21" fmla="*/ 1262418 w 1535373"/>
                <a:gd name="connsiteY10-22" fmla="*/ 437322 h 901346"/>
                <a:gd name="connsiteX11-23" fmla="*/ 996287 w 1535373"/>
                <a:gd name="connsiteY11-24" fmla="*/ 328140 h 901346"/>
                <a:gd name="connsiteX12-25" fmla="*/ 921224 w 1535373"/>
                <a:gd name="connsiteY12-26" fmla="*/ 437322 h 901346"/>
                <a:gd name="connsiteX13-27" fmla="*/ 777922 w 1535373"/>
                <a:gd name="connsiteY13-28" fmla="*/ 375907 h 901346"/>
                <a:gd name="connsiteX14-29" fmla="*/ 812042 w 1535373"/>
                <a:gd name="connsiteY14-30" fmla="*/ 191663 h 901346"/>
                <a:gd name="connsiteX0-31" fmla="*/ 812042 w 1535373"/>
                <a:gd name="connsiteY0-32" fmla="*/ 204349 h 914032"/>
                <a:gd name="connsiteX1-33" fmla="*/ 208099 w 1535373"/>
                <a:gd name="connsiteY1-34" fmla="*/ 12686 h 914032"/>
                <a:gd name="connsiteX2-35" fmla="*/ 143301 w 1535373"/>
                <a:gd name="connsiteY2-36" fmla="*/ 286235 h 914032"/>
                <a:gd name="connsiteX3-37" fmla="*/ 0 w 1535373"/>
                <a:gd name="connsiteY3-38" fmla="*/ 470480 h 914032"/>
                <a:gd name="connsiteX4-39" fmla="*/ 600501 w 1535373"/>
                <a:gd name="connsiteY4-40" fmla="*/ 757083 h 914032"/>
                <a:gd name="connsiteX5-41" fmla="*/ 709684 w 1535373"/>
                <a:gd name="connsiteY5-42" fmla="*/ 647901 h 914032"/>
                <a:gd name="connsiteX6-43" fmla="*/ 887104 w 1535373"/>
                <a:gd name="connsiteY6-44" fmla="*/ 695668 h 914032"/>
                <a:gd name="connsiteX7-45" fmla="*/ 1201003 w 1535373"/>
                <a:gd name="connsiteY7-46" fmla="*/ 914032 h 914032"/>
                <a:gd name="connsiteX8-47" fmla="*/ 1535373 w 1535373"/>
                <a:gd name="connsiteY8-48" fmla="*/ 818498 h 914032"/>
                <a:gd name="connsiteX9-49" fmla="*/ 1201003 w 1535373"/>
                <a:gd name="connsiteY9-50" fmla="*/ 682020 h 914032"/>
                <a:gd name="connsiteX10-51" fmla="*/ 1262418 w 1535373"/>
                <a:gd name="connsiteY10-52" fmla="*/ 450008 h 914032"/>
                <a:gd name="connsiteX11-53" fmla="*/ 996287 w 1535373"/>
                <a:gd name="connsiteY11-54" fmla="*/ 340826 h 914032"/>
                <a:gd name="connsiteX12-55" fmla="*/ 921224 w 1535373"/>
                <a:gd name="connsiteY12-56" fmla="*/ 450008 h 914032"/>
                <a:gd name="connsiteX13-57" fmla="*/ 777922 w 1535373"/>
                <a:gd name="connsiteY13-58" fmla="*/ 388593 h 914032"/>
                <a:gd name="connsiteX14-59" fmla="*/ 812042 w 1535373"/>
                <a:gd name="connsiteY14-60" fmla="*/ 204349 h 914032"/>
                <a:gd name="connsiteX0-61" fmla="*/ 812042 w 1535373"/>
                <a:gd name="connsiteY0-62" fmla="*/ 204349 h 914032"/>
                <a:gd name="connsiteX1-63" fmla="*/ 208099 w 1535373"/>
                <a:gd name="connsiteY1-64" fmla="*/ 12686 h 914032"/>
                <a:gd name="connsiteX2-65" fmla="*/ 143301 w 1535373"/>
                <a:gd name="connsiteY2-66" fmla="*/ 286235 h 914032"/>
                <a:gd name="connsiteX3-67" fmla="*/ 0 w 1535373"/>
                <a:gd name="connsiteY3-68" fmla="*/ 470480 h 914032"/>
                <a:gd name="connsiteX4-69" fmla="*/ 600501 w 1535373"/>
                <a:gd name="connsiteY4-70" fmla="*/ 757083 h 914032"/>
                <a:gd name="connsiteX5-71" fmla="*/ 709684 w 1535373"/>
                <a:gd name="connsiteY5-72" fmla="*/ 647901 h 914032"/>
                <a:gd name="connsiteX6-73" fmla="*/ 887104 w 1535373"/>
                <a:gd name="connsiteY6-74" fmla="*/ 695668 h 914032"/>
                <a:gd name="connsiteX7-75" fmla="*/ 1201003 w 1535373"/>
                <a:gd name="connsiteY7-76" fmla="*/ 914032 h 914032"/>
                <a:gd name="connsiteX8-77" fmla="*/ 1535373 w 1535373"/>
                <a:gd name="connsiteY8-78" fmla="*/ 818498 h 914032"/>
                <a:gd name="connsiteX9-79" fmla="*/ 1201003 w 1535373"/>
                <a:gd name="connsiteY9-80" fmla="*/ 682020 h 914032"/>
                <a:gd name="connsiteX10-81" fmla="*/ 1262418 w 1535373"/>
                <a:gd name="connsiteY10-82" fmla="*/ 450008 h 914032"/>
                <a:gd name="connsiteX11-83" fmla="*/ 996287 w 1535373"/>
                <a:gd name="connsiteY11-84" fmla="*/ 340826 h 914032"/>
                <a:gd name="connsiteX12-85" fmla="*/ 921224 w 1535373"/>
                <a:gd name="connsiteY12-86" fmla="*/ 450008 h 914032"/>
                <a:gd name="connsiteX13-87" fmla="*/ 777922 w 1535373"/>
                <a:gd name="connsiteY13-88" fmla="*/ 388593 h 914032"/>
                <a:gd name="connsiteX14-89" fmla="*/ 812042 w 1535373"/>
                <a:gd name="connsiteY14-90" fmla="*/ 204349 h 914032"/>
                <a:gd name="connsiteX0-91" fmla="*/ 812042 w 1535373"/>
                <a:gd name="connsiteY0-92" fmla="*/ 204349 h 914032"/>
                <a:gd name="connsiteX1-93" fmla="*/ 208099 w 1535373"/>
                <a:gd name="connsiteY1-94" fmla="*/ 12686 h 914032"/>
                <a:gd name="connsiteX2-95" fmla="*/ 159203 w 1535373"/>
                <a:gd name="connsiteY2-96" fmla="*/ 306113 h 914032"/>
                <a:gd name="connsiteX3-97" fmla="*/ 0 w 1535373"/>
                <a:gd name="connsiteY3-98" fmla="*/ 470480 h 914032"/>
                <a:gd name="connsiteX4-99" fmla="*/ 600501 w 1535373"/>
                <a:gd name="connsiteY4-100" fmla="*/ 757083 h 914032"/>
                <a:gd name="connsiteX5-101" fmla="*/ 709684 w 1535373"/>
                <a:gd name="connsiteY5-102" fmla="*/ 647901 h 914032"/>
                <a:gd name="connsiteX6-103" fmla="*/ 887104 w 1535373"/>
                <a:gd name="connsiteY6-104" fmla="*/ 695668 h 914032"/>
                <a:gd name="connsiteX7-105" fmla="*/ 1201003 w 1535373"/>
                <a:gd name="connsiteY7-106" fmla="*/ 914032 h 914032"/>
                <a:gd name="connsiteX8-107" fmla="*/ 1535373 w 1535373"/>
                <a:gd name="connsiteY8-108" fmla="*/ 818498 h 914032"/>
                <a:gd name="connsiteX9-109" fmla="*/ 1201003 w 1535373"/>
                <a:gd name="connsiteY9-110" fmla="*/ 682020 h 914032"/>
                <a:gd name="connsiteX10-111" fmla="*/ 1262418 w 1535373"/>
                <a:gd name="connsiteY10-112" fmla="*/ 450008 h 914032"/>
                <a:gd name="connsiteX11-113" fmla="*/ 996287 w 1535373"/>
                <a:gd name="connsiteY11-114" fmla="*/ 340826 h 914032"/>
                <a:gd name="connsiteX12-115" fmla="*/ 921224 w 1535373"/>
                <a:gd name="connsiteY12-116" fmla="*/ 450008 h 914032"/>
                <a:gd name="connsiteX13-117" fmla="*/ 777922 w 1535373"/>
                <a:gd name="connsiteY13-118" fmla="*/ 388593 h 914032"/>
                <a:gd name="connsiteX14-119" fmla="*/ 812042 w 1535373"/>
                <a:gd name="connsiteY14-120" fmla="*/ 204349 h 914032"/>
                <a:gd name="connsiteX0-121" fmla="*/ 788188 w 1511519"/>
                <a:gd name="connsiteY0-122" fmla="*/ 204349 h 914032"/>
                <a:gd name="connsiteX1-123" fmla="*/ 184245 w 1511519"/>
                <a:gd name="connsiteY1-124" fmla="*/ 12686 h 914032"/>
                <a:gd name="connsiteX2-125" fmla="*/ 135349 w 1511519"/>
                <a:gd name="connsiteY2-126" fmla="*/ 306113 h 914032"/>
                <a:gd name="connsiteX3-127" fmla="*/ 0 w 1511519"/>
                <a:gd name="connsiteY3-128" fmla="*/ 518188 h 914032"/>
                <a:gd name="connsiteX4-129" fmla="*/ 576647 w 1511519"/>
                <a:gd name="connsiteY4-130" fmla="*/ 757083 h 914032"/>
                <a:gd name="connsiteX5-131" fmla="*/ 685830 w 1511519"/>
                <a:gd name="connsiteY5-132" fmla="*/ 647901 h 914032"/>
                <a:gd name="connsiteX6-133" fmla="*/ 863250 w 1511519"/>
                <a:gd name="connsiteY6-134" fmla="*/ 695668 h 914032"/>
                <a:gd name="connsiteX7-135" fmla="*/ 1177149 w 1511519"/>
                <a:gd name="connsiteY7-136" fmla="*/ 914032 h 914032"/>
                <a:gd name="connsiteX8-137" fmla="*/ 1511519 w 1511519"/>
                <a:gd name="connsiteY8-138" fmla="*/ 818498 h 914032"/>
                <a:gd name="connsiteX9-139" fmla="*/ 1177149 w 1511519"/>
                <a:gd name="connsiteY9-140" fmla="*/ 682020 h 914032"/>
                <a:gd name="connsiteX10-141" fmla="*/ 1238564 w 1511519"/>
                <a:gd name="connsiteY10-142" fmla="*/ 450008 h 914032"/>
                <a:gd name="connsiteX11-143" fmla="*/ 972433 w 1511519"/>
                <a:gd name="connsiteY11-144" fmla="*/ 340826 h 914032"/>
                <a:gd name="connsiteX12-145" fmla="*/ 897370 w 1511519"/>
                <a:gd name="connsiteY12-146" fmla="*/ 450008 h 914032"/>
                <a:gd name="connsiteX13-147" fmla="*/ 754068 w 1511519"/>
                <a:gd name="connsiteY13-148" fmla="*/ 388593 h 914032"/>
                <a:gd name="connsiteX14-149" fmla="*/ 788188 w 1511519"/>
                <a:gd name="connsiteY14-150" fmla="*/ 204349 h 914032"/>
                <a:gd name="connsiteX0-151" fmla="*/ 802902 w 1526233"/>
                <a:gd name="connsiteY0-152" fmla="*/ 204349 h 914032"/>
                <a:gd name="connsiteX1-153" fmla="*/ 198959 w 1526233"/>
                <a:gd name="connsiteY1-154" fmla="*/ 12686 h 914032"/>
                <a:gd name="connsiteX2-155" fmla="*/ 150063 w 1526233"/>
                <a:gd name="connsiteY2-156" fmla="*/ 306113 h 914032"/>
                <a:gd name="connsiteX3-157" fmla="*/ 14714 w 1526233"/>
                <a:gd name="connsiteY3-158" fmla="*/ 518188 h 914032"/>
                <a:gd name="connsiteX4-159" fmla="*/ 591361 w 1526233"/>
                <a:gd name="connsiteY4-160" fmla="*/ 757083 h 914032"/>
                <a:gd name="connsiteX5-161" fmla="*/ 700544 w 1526233"/>
                <a:gd name="connsiteY5-162" fmla="*/ 647901 h 914032"/>
                <a:gd name="connsiteX6-163" fmla="*/ 877964 w 1526233"/>
                <a:gd name="connsiteY6-164" fmla="*/ 695668 h 914032"/>
                <a:gd name="connsiteX7-165" fmla="*/ 1191863 w 1526233"/>
                <a:gd name="connsiteY7-166" fmla="*/ 914032 h 914032"/>
                <a:gd name="connsiteX8-167" fmla="*/ 1526233 w 1526233"/>
                <a:gd name="connsiteY8-168" fmla="*/ 818498 h 914032"/>
                <a:gd name="connsiteX9-169" fmla="*/ 1191863 w 1526233"/>
                <a:gd name="connsiteY9-170" fmla="*/ 682020 h 914032"/>
                <a:gd name="connsiteX10-171" fmla="*/ 1253278 w 1526233"/>
                <a:gd name="connsiteY10-172" fmla="*/ 450008 h 914032"/>
                <a:gd name="connsiteX11-173" fmla="*/ 987147 w 1526233"/>
                <a:gd name="connsiteY11-174" fmla="*/ 340826 h 914032"/>
                <a:gd name="connsiteX12-175" fmla="*/ 912084 w 1526233"/>
                <a:gd name="connsiteY12-176" fmla="*/ 450008 h 914032"/>
                <a:gd name="connsiteX13-177" fmla="*/ 768782 w 1526233"/>
                <a:gd name="connsiteY13-178" fmla="*/ 388593 h 914032"/>
                <a:gd name="connsiteX14-179" fmla="*/ 802902 w 1526233"/>
                <a:gd name="connsiteY14-180" fmla="*/ 204349 h 914032"/>
                <a:gd name="connsiteX0-181" fmla="*/ 802902 w 1526233"/>
                <a:gd name="connsiteY0-182" fmla="*/ 204349 h 914032"/>
                <a:gd name="connsiteX1-183" fmla="*/ 198959 w 1526233"/>
                <a:gd name="connsiteY1-184" fmla="*/ 12686 h 914032"/>
                <a:gd name="connsiteX2-185" fmla="*/ 150063 w 1526233"/>
                <a:gd name="connsiteY2-186" fmla="*/ 306113 h 914032"/>
                <a:gd name="connsiteX3-187" fmla="*/ 14714 w 1526233"/>
                <a:gd name="connsiteY3-188" fmla="*/ 518188 h 914032"/>
                <a:gd name="connsiteX4-189" fmla="*/ 591361 w 1526233"/>
                <a:gd name="connsiteY4-190" fmla="*/ 757083 h 914032"/>
                <a:gd name="connsiteX5-191" fmla="*/ 700544 w 1526233"/>
                <a:gd name="connsiteY5-192" fmla="*/ 647901 h 914032"/>
                <a:gd name="connsiteX6-193" fmla="*/ 877964 w 1526233"/>
                <a:gd name="connsiteY6-194" fmla="*/ 695668 h 914032"/>
                <a:gd name="connsiteX7-195" fmla="*/ 1191863 w 1526233"/>
                <a:gd name="connsiteY7-196" fmla="*/ 914032 h 914032"/>
                <a:gd name="connsiteX8-197" fmla="*/ 1526233 w 1526233"/>
                <a:gd name="connsiteY8-198" fmla="*/ 818498 h 914032"/>
                <a:gd name="connsiteX9-199" fmla="*/ 1191863 w 1526233"/>
                <a:gd name="connsiteY9-200" fmla="*/ 682020 h 914032"/>
                <a:gd name="connsiteX10-201" fmla="*/ 1253278 w 1526233"/>
                <a:gd name="connsiteY10-202" fmla="*/ 450008 h 914032"/>
                <a:gd name="connsiteX11-203" fmla="*/ 987147 w 1526233"/>
                <a:gd name="connsiteY11-204" fmla="*/ 340826 h 914032"/>
                <a:gd name="connsiteX12-205" fmla="*/ 912084 w 1526233"/>
                <a:gd name="connsiteY12-206" fmla="*/ 450008 h 914032"/>
                <a:gd name="connsiteX13-207" fmla="*/ 768782 w 1526233"/>
                <a:gd name="connsiteY13-208" fmla="*/ 388593 h 914032"/>
                <a:gd name="connsiteX14-209" fmla="*/ 802902 w 1526233"/>
                <a:gd name="connsiteY14-210" fmla="*/ 204349 h 914032"/>
                <a:gd name="connsiteX0-211" fmla="*/ 800209 w 1523540"/>
                <a:gd name="connsiteY0-212" fmla="*/ 204349 h 914032"/>
                <a:gd name="connsiteX1-213" fmla="*/ 196266 w 1523540"/>
                <a:gd name="connsiteY1-214" fmla="*/ 12686 h 914032"/>
                <a:gd name="connsiteX2-215" fmla="*/ 147370 w 1523540"/>
                <a:gd name="connsiteY2-216" fmla="*/ 306113 h 914032"/>
                <a:gd name="connsiteX3-217" fmla="*/ 12021 w 1523540"/>
                <a:gd name="connsiteY3-218" fmla="*/ 518188 h 914032"/>
                <a:gd name="connsiteX4-219" fmla="*/ 588668 w 1523540"/>
                <a:gd name="connsiteY4-220" fmla="*/ 757083 h 914032"/>
                <a:gd name="connsiteX5-221" fmla="*/ 697851 w 1523540"/>
                <a:gd name="connsiteY5-222" fmla="*/ 647901 h 914032"/>
                <a:gd name="connsiteX6-223" fmla="*/ 875271 w 1523540"/>
                <a:gd name="connsiteY6-224" fmla="*/ 695668 h 914032"/>
                <a:gd name="connsiteX7-225" fmla="*/ 1189170 w 1523540"/>
                <a:gd name="connsiteY7-226" fmla="*/ 914032 h 914032"/>
                <a:gd name="connsiteX8-227" fmla="*/ 1523540 w 1523540"/>
                <a:gd name="connsiteY8-228" fmla="*/ 818498 h 914032"/>
                <a:gd name="connsiteX9-229" fmla="*/ 1189170 w 1523540"/>
                <a:gd name="connsiteY9-230" fmla="*/ 682020 h 914032"/>
                <a:gd name="connsiteX10-231" fmla="*/ 1250585 w 1523540"/>
                <a:gd name="connsiteY10-232" fmla="*/ 450008 h 914032"/>
                <a:gd name="connsiteX11-233" fmla="*/ 984454 w 1523540"/>
                <a:gd name="connsiteY11-234" fmla="*/ 340826 h 914032"/>
                <a:gd name="connsiteX12-235" fmla="*/ 909391 w 1523540"/>
                <a:gd name="connsiteY12-236" fmla="*/ 450008 h 914032"/>
                <a:gd name="connsiteX13-237" fmla="*/ 766089 w 1523540"/>
                <a:gd name="connsiteY13-238" fmla="*/ 388593 h 914032"/>
                <a:gd name="connsiteX14-239" fmla="*/ 800209 w 1523540"/>
                <a:gd name="connsiteY14-240" fmla="*/ 204349 h 914032"/>
                <a:gd name="connsiteX0-241" fmla="*/ 800209 w 1523540"/>
                <a:gd name="connsiteY0-242" fmla="*/ 204349 h 914032"/>
                <a:gd name="connsiteX1-243" fmla="*/ 196266 w 1523540"/>
                <a:gd name="connsiteY1-244" fmla="*/ 12686 h 914032"/>
                <a:gd name="connsiteX2-245" fmla="*/ 147370 w 1523540"/>
                <a:gd name="connsiteY2-246" fmla="*/ 306113 h 914032"/>
                <a:gd name="connsiteX3-247" fmla="*/ 12021 w 1523540"/>
                <a:gd name="connsiteY3-248" fmla="*/ 518188 h 914032"/>
                <a:gd name="connsiteX4-249" fmla="*/ 652279 w 1523540"/>
                <a:gd name="connsiteY4-250" fmla="*/ 757083 h 914032"/>
                <a:gd name="connsiteX5-251" fmla="*/ 697851 w 1523540"/>
                <a:gd name="connsiteY5-252" fmla="*/ 647901 h 914032"/>
                <a:gd name="connsiteX6-253" fmla="*/ 875271 w 1523540"/>
                <a:gd name="connsiteY6-254" fmla="*/ 695668 h 914032"/>
                <a:gd name="connsiteX7-255" fmla="*/ 1189170 w 1523540"/>
                <a:gd name="connsiteY7-256" fmla="*/ 914032 h 914032"/>
                <a:gd name="connsiteX8-257" fmla="*/ 1523540 w 1523540"/>
                <a:gd name="connsiteY8-258" fmla="*/ 818498 h 914032"/>
                <a:gd name="connsiteX9-259" fmla="*/ 1189170 w 1523540"/>
                <a:gd name="connsiteY9-260" fmla="*/ 682020 h 914032"/>
                <a:gd name="connsiteX10-261" fmla="*/ 1250585 w 1523540"/>
                <a:gd name="connsiteY10-262" fmla="*/ 450008 h 914032"/>
                <a:gd name="connsiteX11-263" fmla="*/ 984454 w 1523540"/>
                <a:gd name="connsiteY11-264" fmla="*/ 340826 h 914032"/>
                <a:gd name="connsiteX12-265" fmla="*/ 909391 w 1523540"/>
                <a:gd name="connsiteY12-266" fmla="*/ 450008 h 914032"/>
                <a:gd name="connsiteX13-267" fmla="*/ 766089 w 1523540"/>
                <a:gd name="connsiteY13-268" fmla="*/ 388593 h 914032"/>
                <a:gd name="connsiteX14-269" fmla="*/ 800209 w 1523540"/>
                <a:gd name="connsiteY14-270" fmla="*/ 204349 h 914032"/>
                <a:gd name="connsiteX0-271" fmla="*/ 800209 w 1523540"/>
                <a:gd name="connsiteY0-272" fmla="*/ 204349 h 914032"/>
                <a:gd name="connsiteX1-273" fmla="*/ 196266 w 1523540"/>
                <a:gd name="connsiteY1-274" fmla="*/ 12686 h 914032"/>
                <a:gd name="connsiteX2-275" fmla="*/ 147370 w 1523540"/>
                <a:gd name="connsiteY2-276" fmla="*/ 306113 h 914032"/>
                <a:gd name="connsiteX3-277" fmla="*/ 12021 w 1523540"/>
                <a:gd name="connsiteY3-278" fmla="*/ 518188 h 914032"/>
                <a:gd name="connsiteX4-279" fmla="*/ 652279 w 1523540"/>
                <a:gd name="connsiteY4-280" fmla="*/ 757083 h 914032"/>
                <a:gd name="connsiteX5-281" fmla="*/ 697851 w 1523540"/>
                <a:gd name="connsiteY5-282" fmla="*/ 647901 h 914032"/>
                <a:gd name="connsiteX6-283" fmla="*/ 875271 w 1523540"/>
                <a:gd name="connsiteY6-284" fmla="*/ 695668 h 914032"/>
                <a:gd name="connsiteX7-285" fmla="*/ 1189170 w 1523540"/>
                <a:gd name="connsiteY7-286" fmla="*/ 914032 h 914032"/>
                <a:gd name="connsiteX8-287" fmla="*/ 1523540 w 1523540"/>
                <a:gd name="connsiteY8-288" fmla="*/ 818498 h 914032"/>
                <a:gd name="connsiteX9-289" fmla="*/ 1189170 w 1523540"/>
                <a:gd name="connsiteY9-290" fmla="*/ 682020 h 914032"/>
                <a:gd name="connsiteX10-291" fmla="*/ 1250585 w 1523540"/>
                <a:gd name="connsiteY10-292" fmla="*/ 450008 h 914032"/>
                <a:gd name="connsiteX11-293" fmla="*/ 984454 w 1523540"/>
                <a:gd name="connsiteY11-294" fmla="*/ 340826 h 914032"/>
                <a:gd name="connsiteX12-295" fmla="*/ 909391 w 1523540"/>
                <a:gd name="connsiteY12-296" fmla="*/ 450008 h 914032"/>
                <a:gd name="connsiteX13-297" fmla="*/ 766089 w 1523540"/>
                <a:gd name="connsiteY13-298" fmla="*/ 388593 h 914032"/>
                <a:gd name="connsiteX14-299" fmla="*/ 800209 w 1523540"/>
                <a:gd name="connsiteY14-300" fmla="*/ 204349 h 914032"/>
                <a:gd name="connsiteX0-301" fmla="*/ 800209 w 1523540"/>
                <a:gd name="connsiteY0-302" fmla="*/ 204349 h 914032"/>
                <a:gd name="connsiteX1-303" fmla="*/ 196266 w 1523540"/>
                <a:gd name="connsiteY1-304" fmla="*/ 12686 h 914032"/>
                <a:gd name="connsiteX2-305" fmla="*/ 147370 w 1523540"/>
                <a:gd name="connsiteY2-306" fmla="*/ 306113 h 914032"/>
                <a:gd name="connsiteX3-307" fmla="*/ 12021 w 1523540"/>
                <a:gd name="connsiteY3-308" fmla="*/ 518188 h 914032"/>
                <a:gd name="connsiteX4-309" fmla="*/ 652279 w 1523540"/>
                <a:gd name="connsiteY4-310" fmla="*/ 757083 h 914032"/>
                <a:gd name="connsiteX5-311" fmla="*/ 697851 w 1523540"/>
                <a:gd name="connsiteY5-312" fmla="*/ 647901 h 914032"/>
                <a:gd name="connsiteX6-313" fmla="*/ 875271 w 1523540"/>
                <a:gd name="connsiteY6-314" fmla="*/ 695668 h 914032"/>
                <a:gd name="connsiteX7-315" fmla="*/ 1189170 w 1523540"/>
                <a:gd name="connsiteY7-316" fmla="*/ 914032 h 914032"/>
                <a:gd name="connsiteX8-317" fmla="*/ 1523540 w 1523540"/>
                <a:gd name="connsiteY8-318" fmla="*/ 818498 h 914032"/>
                <a:gd name="connsiteX9-319" fmla="*/ 1189170 w 1523540"/>
                <a:gd name="connsiteY9-320" fmla="*/ 682020 h 914032"/>
                <a:gd name="connsiteX10-321" fmla="*/ 1250585 w 1523540"/>
                <a:gd name="connsiteY10-322" fmla="*/ 450008 h 914032"/>
                <a:gd name="connsiteX11-323" fmla="*/ 984454 w 1523540"/>
                <a:gd name="connsiteY11-324" fmla="*/ 340826 h 914032"/>
                <a:gd name="connsiteX12-325" fmla="*/ 909391 w 1523540"/>
                <a:gd name="connsiteY12-326" fmla="*/ 450008 h 914032"/>
                <a:gd name="connsiteX13-327" fmla="*/ 766089 w 1523540"/>
                <a:gd name="connsiteY13-328" fmla="*/ 388593 h 914032"/>
                <a:gd name="connsiteX14-329" fmla="*/ 800209 w 1523540"/>
                <a:gd name="connsiteY14-330" fmla="*/ 204349 h 914032"/>
                <a:gd name="connsiteX0-331" fmla="*/ 800209 w 1523540"/>
                <a:gd name="connsiteY0-332" fmla="*/ 204349 h 914032"/>
                <a:gd name="connsiteX1-333" fmla="*/ 196266 w 1523540"/>
                <a:gd name="connsiteY1-334" fmla="*/ 12686 h 914032"/>
                <a:gd name="connsiteX2-335" fmla="*/ 147370 w 1523540"/>
                <a:gd name="connsiteY2-336" fmla="*/ 306113 h 914032"/>
                <a:gd name="connsiteX3-337" fmla="*/ 12021 w 1523540"/>
                <a:gd name="connsiteY3-338" fmla="*/ 518188 h 914032"/>
                <a:gd name="connsiteX4-339" fmla="*/ 636377 w 1523540"/>
                <a:gd name="connsiteY4-340" fmla="*/ 741181 h 914032"/>
                <a:gd name="connsiteX5-341" fmla="*/ 697851 w 1523540"/>
                <a:gd name="connsiteY5-342" fmla="*/ 647901 h 914032"/>
                <a:gd name="connsiteX6-343" fmla="*/ 875271 w 1523540"/>
                <a:gd name="connsiteY6-344" fmla="*/ 695668 h 914032"/>
                <a:gd name="connsiteX7-345" fmla="*/ 1189170 w 1523540"/>
                <a:gd name="connsiteY7-346" fmla="*/ 914032 h 914032"/>
                <a:gd name="connsiteX8-347" fmla="*/ 1523540 w 1523540"/>
                <a:gd name="connsiteY8-348" fmla="*/ 818498 h 914032"/>
                <a:gd name="connsiteX9-349" fmla="*/ 1189170 w 1523540"/>
                <a:gd name="connsiteY9-350" fmla="*/ 682020 h 914032"/>
                <a:gd name="connsiteX10-351" fmla="*/ 1250585 w 1523540"/>
                <a:gd name="connsiteY10-352" fmla="*/ 450008 h 914032"/>
                <a:gd name="connsiteX11-353" fmla="*/ 984454 w 1523540"/>
                <a:gd name="connsiteY11-354" fmla="*/ 340826 h 914032"/>
                <a:gd name="connsiteX12-355" fmla="*/ 909391 w 1523540"/>
                <a:gd name="connsiteY12-356" fmla="*/ 450008 h 914032"/>
                <a:gd name="connsiteX13-357" fmla="*/ 766089 w 1523540"/>
                <a:gd name="connsiteY13-358" fmla="*/ 388593 h 914032"/>
                <a:gd name="connsiteX14-359" fmla="*/ 800209 w 1523540"/>
                <a:gd name="connsiteY14-360" fmla="*/ 204349 h 914032"/>
                <a:gd name="connsiteX0-361" fmla="*/ 800209 w 1523540"/>
                <a:gd name="connsiteY0-362" fmla="*/ 204349 h 914032"/>
                <a:gd name="connsiteX1-363" fmla="*/ 196266 w 1523540"/>
                <a:gd name="connsiteY1-364" fmla="*/ 12686 h 914032"/>
                <a:gd name="connsiteX2-365" fmla="*/ 147370 w 1523540"/>
                <a:gd name="connsiteY2-366" fmla="*/ 306113 h 914032"/>
                <a:gd name="connsiteX3-367" fmla="*/ 12021 w 1523540"/>
                <a:gd name="connsiteY3-368" fmla="*/ 518188 h 914032"/>
                <a:gd name="connsiteX4-369" fmla="*/ 636377 w 1523540"/>
                <a:gd name="connsiteY4-370" fmla="*/ 741181 h 914032"/>
                <a:gd name="connsiteX5-371" fmla="*/ 697851 w 1523540"/>
                <a:gd name="connsiteY5-372" fmla="*/ 647901 h 914032"/>
                <a:gd name="connsiteX6-373" fmla="*/ 875271 w 1523540"/>
                <a:gd name="connsiteY6-374" fmla="*/ 695668 h 914032"/>
                <a:gd name="connsiteX7-375" fmla="*/ 1189170 w 1523540"/>
                <a:gd name="connsiteY7-376" fmla="*/ 914032 h 914032"/>
                <a:gd name="connsiteX8-377" fmla="*/ 1523540 w 1523540"/>
                <a:gd name="connsiteY8-378" fmla="*/ 818498 h 914032"/>
                <a:gd name="connsiteX9-379" fmla="*/ 1189170 w 1523540"/>
                <a:gd name="connsiteY9-380" fmla="*/ 682020 h 914032"/>
                <a:gd name="connsiteX10-381" fmla="*/ 1250585 w 1523540"/>
                <a:gd name="connsiteY10-382" fmla="*/ 450008 h 914032"/>
                <a:gd name="connsiteX11-383" fmla="*/ 984454 w 1523540"/>
                <a:gd name="connsiteY11-384" fmla="*/ 340826 h 914032"/>
                <a:gd name="connsiteX12-385" fmla="*/ 909391 w 1523540"/>
                <a:gd name="connsiteY12-386" fmla="*/ 450008 h 914032"/>
                <a:gd name="connsiteX13-387" fmla="*/ 766089 w 1523540"/>
                <a:gd name="connsiteY13-388" fmla="*/ 388593 h 914032"/>
                <a:gd name="connsiteX14-389" fmla="*/ 800209 w 1523540"/>
                <a:gd name="connsiteY14-390" fmla="*/ 204349 h 914032"/>
                <a:gd name="connsiteX0-391" fmla="*/ 800209 w 1523540"/>
                <a:gd name="connsiteY0-392" fmla="*/ 204349 h 914032"/>
                <a:gd name="connsiteX1-393" fmla="*/ 196266 w 1523540"/>
                <a:gd name="connsiteY1-394" fmla="*/ 12686 h 914032"/>
                <a:gd name="connsiteX2-395" fmla="*/ 147370 w 1523540"/>
                <a:gd name="connsiteY2-396" fmla="*/ 306113 h 914032"/>
                <a:gd name="connsiteX3-397" fmla="*/ 12021 w 1523540"/>
                <a:gd name="connsiteY3-398" fmla="*/ 518188 h 914032"/>
                <a:gd name="connsiteX4-399" fmla="*/ 636377 w 1523540"/>
                <a:gd name="connsiteY4-400" fmla="*/ 741181 h 914032"/>
                <a:gd name="connsiteX5-401" fmla="*/ 697851 w 1523540"/>
                <a:gd name="connsiteY5-402" fmla="*/ 647901 h 914032"/>
                <a:gd name="connsiteX6-403" fmla="*/ 875271 w 1523540"/>
                <a:gd name="connsiteY6-404" fmla="*/ 695668 h 914032"/>
                <a:gd name="connsiteX7-405" fmla="*/ 1189170 w 1523540"/>
                <a:gd name="connsiteY7-406" fmla="*/ 914032 h 914032"/>
                <a:gd name="connsiteX8-407" fmla="*/ 1523540 w 1523540"/>
                <a:gd name="connsiteY8-408" fmla="*/ 818498 h 914032"/>
                <a:gd name="connsiteX9-409" fmla="*/ 1189170 w 1523540"/>
                <a:gd name="connsiteY9-410" fmla="*/ 682020 h 914032"/>
                <a:gd name="connsiteX10-411" fmla="*/ 1250585 w 1523540"/>
                <a:gd name="connsiteY10-412" fmla="*/ 450008 h 914032"/>
                <a:gd name="connsiteX11-413" fmla="*/ 984454 w 1523540"/>
                <a:gd name="connsiteY11-414" fmla="*/ 340826 h 914032"/>
                <a:gd name="connsiteX12-415" fmla="*/ 909391 w 1523540"/>
                <a:gd name="connsiteY12-416" fmla="*/ 450008 h 914032"/>
                <a:gd name="connsiteX13-417" fmla="*/ 766089 w 1523540"/>
                <a:gd name="connsiteY13-418" fmla="*/ 388593 h 914032"/>
                <a:gd name="connsiteX14-419" fmla="*/ 800209 w 1523540"/>
                <a:gd name="connsiteY14-420" fmla="*/ 204349 h 914032"/>
                <a:gd name="connsiteX0-421" fmla="*/ 800209 w 1523540"/>
                <a:gd name="connsiteY0-422" fmla="*/ 204349 h 914032"/>
                <a:gd name="connsiteX1-423" fmla="*/ 196266 w 1523540"/>
                <a:gd name="connsiteY1-424" fmla="*/ 12686 h 914032"/>
                <a:gd name="connsiteX2-425" fmla="*/ 147370 w 1523540"/>
                <a:gd name="connsiteY2-426" fmla="*/ 306113 h 914032"/>
                <a:gd name="connsiteX3-427" fmla="*/ 12021 w 1523540"/>
                <a:gd name="connsiteY3-428" fmla="*/ 518188 h 914032"/>
                <a:gd name="connsiteX4-429" fmla="*/ 636377 w 1523540"/>
                <a:gd name="connsiteY4-430" fmla="*/ 741181 h 914032"/>
                <a:gd name="connsiteX5-431" fmla="*/ 697851 w 1523540"/>
                <a:gd name="connsiteY5-432" fmla="*/ 647901 h 914032"/>
                <a:gd name="connsiteX6-433" fmla="*/ 875271 w 1523540"/>
                <a:gd name="connsiteY6-434" fmla="*/ 695668 h 914032"/>
                <a:gd name="connsiteX7-435" fmla="*/ 1189170 w 1523540"/>
                <a:gd name="connsiteY7-436" fmla="*/ 914032 h 914032"/>
                <a:gd name="connsiteX8-437" fmla="*/ 1523540 w 1523540"/>
                <a:gd name="connsiteY8-438" fmla="*/ 818498 h 914032"/>
                <a:gd name="connsiteX9-439" fmla="*/ 1189170 w 1523540"/>
                <a:gd name="connsiteY9-440" fmla="*/ 682020 h 914032"/>
                <a:gd name="connsiteX10-441" fmla="*/ 1250585 w 1523540"/>
                <a:gd name="connsiteY10-442" fmla="*/ 450008 h 914032"/>
                <a:gd name="connsiteX11-443" fmla="*/ 984454 w 1523540"/>
                <a:gd name="connsiteY11-444" fmla="*/ 340826 h 914032"/>
                <a:gd name="connsiteX12-445" fmla="*/ 909391 w 1523540"/>
                <a:gd name="connsiteY12-446" fmla="*/ 450008 h 914032"/>
                <a:gd name="connsiteX13-447" fmla="*/ 766089 w 1523540"/>
                <a:gd name="connsiteY13-448" fmla="*/ 388593 h 914032"/>
                <a:gd name="connsiteX14-449" fmla="*/ 800209 w 1523540"/>
                <a:gd name="connsiteY14-450" fmla="*/ 204349 h 914032"/>
                <a:gd name="connsiteX0-451" fmla="*/ 800209 w 1523540"/>
                <a:gd name="connsiteY0-452" fmla="*/ 204349 h 914032"/>
                <a:gd name="connsiteX1-453" fmla="*/ 196266 w 1523540"/>
                <a:gd name="connsiteY1-454" fmla="*/ 12686 h 914032"/>
                <a:gd name="connsiteX2-455" fmla="*/ 147370 w 1523540"/>
                <a:gd name="connsiteY2-456" fmla="*/ 306113 h 914032"/>
                <a:gd name="connsiteX3-457" fmla="*/ 12021 w 1523540"/>
                <a:gd name="connsiteY3-458" fmla="*/ 518188 h 914032"/>
                <a:gd name="connsiteX4-459" fmla="*/ 636377 w 1523540"/>
                <a:gd name="connsiteY4-460" fmla="*/ 741181 h 914032"/>
                <a:gd name="connsiteX5-461" fmla="*/ 697851 w 1523540"/>
                <a:gd name="connsiteY5-462" fmla="*/ 647901 h 914032"/>
                <a:gd name="connsiteX6-463" fmla="*/ 875271 w 1523540"/>
                <a:gd name="connsiteY6-464" fmla="*/ 695668 h 914032"/>
                <a:gd name="connsiteX7-465" fmla="*/ 1189170 w 1523540"/>
                <a:gd name="connsiteY7-466" fmla="*/ 914032 h 914032"/>
                <a:gd name="connsiteX8-467" fmla="*/ 1523540 w 1523540"/>
                <a:gd name="connsiteY8-468" fmla="*/ 818498 h 914032"/>
                <a:gd name="connsiteX9-469" fmla="*/ 1189170 w 1523540"/>
                <a:gd name="connsiteY9-470" fmla="*/ 682020 h 914032"/>
                <a:gd name="connsiteX10-471" fmla="*/ 1250585 w 1523540"/>
                <a:gd name="connsiteY10-472" fmla="*/ 450008 h 914032"/>
                <a:gd name="connsiteX11-473" fmla="*/ 984454 w 1523540"/>
                <a:gd name="connsiteY11-474" fmla="*/ 340826 h 914032"/>
                <a:gd name="connsiteX12-475" fmla="*/ 909391 w 1523540"/>
                <a:gd name="connsiteY12-476" fmla="*/ 450008 h 914032"/>
                <a:gd name="connsiteX13-477" fmla="*/ 766089 w 1523540"/>
                <a:gd name="connsiteY13-478" fmla="*/ 388593 h 914032"/>
                <a:gd name="connsiteX14-479" fmla="*/ 800209 w 1523540"/>
                <a:gd name="connsiteY14-480" fmla="*/ 204349 h 914032"/>
                <a:gd name="connsiteX0-481" fmla="*/ 800209 w 1523540"/>
                <a:gd name="connsiteY0-482" fmla="*/ 204349 h 914032"/>
                <a:gd name="connsiteX1-483" fmla="*/ 196266 w 1523540"/>
                <a:gd name="connsiteY1-484" fmla="*/ 12686 h 914032"/>
                <a:gd name="connsiteX2-485" fmla="*/ 147370 w 1523540"/>
                <a:gd name="connsiteY2-486" fmla="*/ 306113 h 914032"/>
                <a:gd name="connsiteX3-487" fmla="*/ 12021 w 1523540"/>
                <a:gd name="connsiteY3-488" fmla="*/ 518188 h 914032"/>
                <a:gd name="connsiteX4-489" fmla="*/ 636377 w 1523540"/>
                <a:gd name="connsiteY4-490" fmla="*/ 741181 h 914032"/>
                <a:gd name="connsiteX5-491" fmla="*/ 697851 w 1523540"/>
                <a:gd name="connsiteY5-492" fmla="*/ 647901 h 914032"/>
                <a:gd name="connsiteX6-493" fmla="*/ 875271 w 1523540"/>
                <a:gd name="connsiteY6-494" fmla="*/ 695668 h 914032"/>
                <a:gd name="connsiteX7-495" fmla="*/ 1189170 w 1523540"/>
                <a:gd name="connsiteY7-496" fmla="*/ 914032 h 914032"/>
                <a:gd name="connsiteX8-497" fmla="*/ 1523540 w 1523540"/>
                <a:gd name="connsiteY8-498" fmla="*/ 818498 h 914032"/>
                <a:gd name="connsiteX9-499" fmla="*/ 1189170 w 1523540"/>
                <a:gd name="connsiteY9-500" fmla="*/ 682020 h 914032"/>
                <a:gd name="connsiteX10-501" fmla="*/ 1250585 w 1523540"/>
                <a:gd name="connsiteY10-502" fmla="*/ 450008 h 914032"/>
                <a:gd name="connsiteX11-503" fmla="*/ 984454 w 1523540"/>
                <a:gd name="connsiteY11-504" fmla="*/ 340826 h 914032"/>
                <a:gd name="connsiteX12-505" fmla="*/ 909391 w 1523540"/>
                <a:gd name="connsiteY12-506" fmla="*/ 450008 h 914032"/>
                <a:gd name="connsiteX13-507" fmla="*/ 766089 w 1523540"/>
                <a:gd name="connsiteY13-508" fmla="*/ 388593 h 914032"/>
                <a:gd name="connsiteX14-509" fmla="*/ 800209 w 1523540"/>
                <a:gd name="connsiteY14-510" fmla="*/ 204349 h 914032"/>
                <a:gd name="connsiteX0-511" fmla="*/ 800209 w 1523540"/>
                <a:gd name="connsiteY0-512" fmla="*/ 204349 h 914032"/>
                <a:gd name="connsiteX1-513" fmla="*/ 196266 w 1523540"/>
                <a:gd name="connsiteY1-514" fmla="*/ 12686 h 914032"/>
                <a:gd name="connsiteX2-515" fmla="*/ 147370 w 1523540"/>
                <a:gd name="connsiteY2-516" fmla="*/ 306113 h 914032"/>
                <a:gd name="connsiteX3-517" fmla="*/ 12021 w 1523540"/>
                <a:gd name="connsiteY3-518" fmla="*/ 518188 h 914032"/>
                <a:gd name="connsiteX4-519" fmla="*/ 636377 w 1523540"/>
                <a:gd name="connsiteY4-520" fmla="*/ 741181 h 914032"/>
                <a:gd name="connsiteX5-521" fmla="*/ 705803 w 1523540"/>
                <a:gd name="connsiteY5-522" fmla="*/ 624047 h 914032"/>
                <a:gd name="connsiteX6-523" fmla="*/ 875271 w 1523540"/>
                <a:gd name="connsiteY6-524" fmla="*/ 695668 h 914032"/>
                <a:gd name="connsiteX7-525" fmla="*/ 1189170 w 1523540"/>
                <a:gd name="connsiteY7-526" fmla="*/ 914032 h 914032"/>
                <a:gd name="connsiteX8-527" fmla="*/ 1523540 w 1523540"/>
                <a:gd name="connsiteY8-528" fmla="*/ 818498 h 914032"/>
                <a:gd name="connsiteX9-529" fmla="*/ 1189170 w 1523540"/>
                <a:gd name="connsiteY9-530" fmla="*/ 682020 h 914032"/>
                <a:gd name="connsiteX10-531" fmla="*/ 1250585 w 1523540"/>
                <a:gd name="connsiteY10-532" fmla="*/ 450008 h 914032"/>
                <a:gd name="connsiteX11-533" fmla="*/ 984454 w 1523540"/>
                <a:gd name="connsiteY11-534" fmla="*/ 340826 h 914032"/>
                <a:gd name="connsiteX12-535" fmla="*/ 909391 w 1523540"/>
                <a:gd name="connsiteY12-536" fmla="*/ 450008 h 914032"/>
                <a:gd name="connsiteX13-537" fmla="*/ 766089 w 1523540"/>
                <a:gd name="connsiteY13-538" fmla="*/ 388593 h 914032"/>
                <a:gd name="connsiteX14-539" fmla="*/ 800209 w 1523540"/>
                <a:gd name="connsiteY14-540" fmla="*/ 204349 h 914032"/>
                <a:gd name="connsiteX0-541" fmla="*/ 800209 w 1523540"/>
                <a:gd name="connsiteY0-542" fmla="*/ 204349 h 914032"/>
                <a:gd name="connsiteX1-543" fmla="*/ 196266 w 1523540"/>
                <a:gd name="connsiteY1-544" fmla="*/ 12686 h 914032"/>
                <a:gd name="connsiteX2-545" fmla="*/ 147370 w 1523540"/>
                <a:gd name="connsiteY2-546" fmla="*/ 306113 h 914032"/>
                <a:gd name="connsiteX3-547" fmla="*/ 12021 w 1523540"/>
                <a:gd name="connsiteY3-548" fmla="*/ 518188 h 914032"/>
                <a:gd name="connsiteX4-549" fmla="*/ 636377 w 1523540"/>
                <a:gd name="connsiteY4-550" fmla="*/ 741181 h 914032"/>
                <a:gd name="connsiteX5-551" fmla="*/ 705803 w 1523540"/>
                <a:gd name="connsiteY5-552" fmla="*/ 624047 h 914032"/>
                <a:gd name="connsiteX6-553" fmla="*/ 875271 w 1523540"/>
                <a:gd name="connsiteY6-554" fmla="*/ 695668 h 914032"/>
                <a:gd name="connsiteX7-555" fmla="*/ 1189170 w 1523540"/>
                <a:gd name="connsiteY7-556" fmla="*/ 914032 h 914032"/>
                <a:gd name="connsiteX8-557" fmla="*/ 1523540 w 1523540"/>
                <a:gd name="connsiteY8-558" fmla="*/ 818498 h 914032"/>
                <a:gd name="connsiteX9-559" fmla="*/ 1189170 w 1523540"/>
                <a:gd name="connsiteY9-560" fmla="*/ 682020 h 914032"/>
                <a:gd name="connsiteX10-561" fmla="*/ 1250585 w 1523540"/>
                <a:gd name="connsiteY10-562" fmla="*/ 450008 h 914032"/>
                <a:gd name="connsiteX11-563" fmla="*/ 984454 w 1523540"/>
                <a:gd name="connsiteY11-564" fmla="*/ 340826 h 914032"/>
                <a:gd name="connsiteX12-565" fmla="*/ 909391 w 1523540"/>
                <a:gd name="connsiteY12-566" fmla="*/ 450008 h 914032"/>
                <a:gd name="connsiteX13-567" fmla="*/ 766089 w 1523540"/>
                <a:gd name="connsiteY13-568" fmla="*/ 388593 h 914032"/>
                <a:gd name="connsiteX14-569" fmla="*/ 800209 w 1523540"/>
                <a:gd name="connsiteY14-570" fmla="*/ 204349 h 914032"/>
                <a:gd name="connsiteX0-571" fmla="*/ 800209 w 1523540"/>
                <a:gd name="connsiteY0-572" fmla="*/ 204349 h 914032"/>
                <a:gd name="connsiteX1-573" fmla="*/ 196266 w 1523540"/>
                <a:gd name="connsiteY1-574" fmla="*/ 12686 h 914032"/>
                <a:gd name="connsiteX2-575" fmla="*/ 147370 w 1523540"/>
                <a:gd name="connsiteY2-576" fmla="*/ 306113 h 914032"/>
                <a:gd name="connsiteX3-577" fmla="*/ 12021 w 1523540"/>
                <a:gd name="connsiteY3-578" fmla="*/ 518188 h 914032"/>
                <a:gd name="connsiteX4-579" fmla="*/ 636377 w 1523540"/>
                <a:gd name="connsiteY4-580" fmla="*/ 741181 h 914032"/>
                <a:gd name="connsiteX5-581" fmla="*/ 705803 w 1523540"/>
                <a:gd name="connsiteY5-582" fmla="*/ 624047 h 914032"/>
                <a:gd name="connsiteX6-583" fmla="*/ 859369 w 1523540"/>
                <a:gd name="connsiteY6-584" fmla="*/ 679765 h 914032"/>
                <a:gd name="connsiteX7-585" fmla="*/ 1189170 w 1523540"/>
                <a:gd name="connsiteY7-586" fmla="*/ 914032 h 914032"/>
                <a:gd name="connsiteX8-587" fmla="*/ 1523540 w 1523540"/>
                <a:gd name="connsiteY8-588" fmla="*/ 818498 h 914032"/>
                <a:gd name="connsiteX9-589" fmla="*/ 1189170 w 1523540"/>
                <a:gd name="connsiteY9-590" fmla="*/ 682020 h 914032"/>
                <a:gd name="connsiteX10-591" fmla="*/ 1250585 w 1523540"/>
                <a:gd name="connsiteY10-592" fmla="*/ 450008 h 914032"/>
                <a:gd name="connsiteX11-593" fmla="*/ 984454 w 1523540"/>
                <a:gd name="connsiteY11-594" fmla="*/ 340826 h 914032"/>
                <a:gd name="connsiteX12-595" fmla="*/ 909391 w 1523540"/>
                <a:gd name="connsiteY12-596" fmla="*/ 450008 h 914032"/>
                <a:gd name="connsiteX13-597" fmla="*/ 766089 w 1523540"/>
                <a:gd name="connsiteY13-598" fmla="*/ 388593 h 914032"/>
                <a:gd name="connsiteX14-599" fmla="*/ 800209 w 1523540"/>
                <a:gd name="connsiteY14-600" fmla="*/ 204349 h 914032"/>
                <a:gd name="connsiteX0-601" fmla="*/ 800209 w 1523540"/>
                <a:gd name="connsiteY0-602" fmla="*/ 204349 h 914032"/>
                <a:gd name="connsiteX1-603" fmla="*/ 196266 w 1523540"/>
                <a:gd name="connsiteY1-604" fmla="*/ 12686 h 914032"/>
                <a:gd name="connsiteX2-605" fmla="*/ 147370 w 1523540"/>
                <a:gd name="connsiteY2-606" fmla="*/ 306113 h 914032"/>
                <a:gd name="connsiteX3-607" fmla="*/ 12021 w 1523540"/>
                <a:gd name="connsiteY3-608" fmla="*/ 518188 h 914032"/>
                <a:gd name="connsiteX4-609" fmla="*/ 636377 w 1523540"/>
                <a:gd name="connsiteY4-610" fmla="*/ 741181 h 914032"/>
                <a:gd name="connsiteX5-611" fmla="*/ 705803 w 1523540"/>
                <a:gd name="connsiteY5-612" fmla="*/ 624047 h 914032"/>
                <a:gd name="connsiteX6-613" fmla="*/ 859369 w 1523540"/>
                <a:gd name="connsiteY6-614" fmla="*/ 679765 h 914032"/>
                <a:gd name="connsiteX7-615" fmla="*/ 1189170 w 1523540"/>
                <a:gd name="connsiteY7-616" fmla="*/ 914032 h 914032"/>
                <a:gd name="connsiteX8-617" fmla="*/ 1523540 w 1523540"/>
                <a:gd name="connsiteY8-618" fmla="*/ 818498 h 914032"/>
                <a:gd name="connsiteX9-619" fmla="*/ 1189170 w 1523540"/>
                <a:gd name="connsiteY9-620" fmla="*/ 682020 h 914032"/>
                <a:gd name="connsiteX10-621" fmla="*/ 1250585 w 1523540"/>
                <a:gd name="connsiteY10-622" fmla="*/ 450008 h 914032"/>
                <a:gd name="connsiteX11-623" fmla="*/ 984454 w 1523540"/>
                <a:gd name="connsiteY11-624" fmla="*/ 340826 h 914032"/>
                <a:gd name="connsiteX12-625" fmla="*/ 909391 w 1523540"/>
                <a:gd name="connsiteY12-626" fmla="*/ 450008 h 914032"/>
                <a:gd name="connsiteX13-627" fmla="*/ 766089 w 1523540"/>
                <a:gd name="connsiteY13-628" fmla="*/ 388593 h 914032"/>
                <a:gd name="connsiteX14-629" fmla="*/ 800209 w 1523540"/>
                <a:gd name="connsiteY14-630" fmla="*/ 204349 h 914032"/>
                <a:gd name="connsiteX0-631" fmla="*/ 800209 w 1523540"/>
                <a:gd name="connsiteY0-632" fmla="*/ 204349 h 914032"/>
                <a:gd name="connsiteX1-633" fmla="*/ 196266 w 1523540"/>
                <a:gd name="connsiteY1-634" fmla="*/ 12686 h 914032"/>
                <a:gd name="connsiteX2-635" fmla="*/ 147370 w 1523540"/>
                <a:gd name="connsiteY2-636" fmla="*/ 306113 h 914032"/>
                <a:gd name="connsiteX3-637" fmla="*/ 12021 w 1523540"/>
                <a:gd name="connsiteY3-638" fmla="*/ 518188 h 914032"/>
                <a:gd name="connsiteX4-639" fmla="*/ 636377 w 1523540"/>
                <a:gd name="connsiteY4-640" fmla="*/ 741181 h 914032"/>
                <a:gd name="connsiteX5-641" fmla="*/ 705803 w 1523540"/>
                <a:gd name="connsiteY5-642" fmla="*/ 624047 h 914032"/>
                <a:gd name="connsiteX6-643" fmla="*/ 859369 w 1523540"/>
                <a:gd name="connsiteY6-644" fmla="*/ 679765 h 914032"/>
                <a:gd name="connsiteX7-645" fmla="*/ 1189170 w 1523540"/>
                <a:gd name="connsiteY7-646" fmla="*/ 914032 h 914032"/>
                <a:gd name="connsiteX8-647" fmla="*/ 1523540 w 1523540"/>
                <a:gd name="connsiteY8-648" fmla="*/ 818498 h 914032"/>
                <a:gd name="connsiteX9-649" fmla="*/ 1189170 w 1523540"/>
                <a:gd name="connsiteY9-650" fmla="*/ 682020 h 914032"/>
                <a:gd name="connsiteX10-651" fmla="*/ 1250585 w 1523540"/>
                <a:gd name="connsiteY10-652" fmla="*/ 450008 h 914032"/>
                <a:gd name="connsiteX11-653" fmla="*/ 984454 w 1523540"/>
                <a:gd name="connsiteY11-654" fmla="*/ 340826 h 914032"/>
                <a:gd name="connsiteX12-655" fmla="*/ 909391 w 1523540"/>
                <a:gd name="connsiteY12-656" fmla="*/ 450008 h 914032"/>
                <a:gd name="connsiteX13-657" fmla="*/ 766089 w 1523540"/>
                <a:gd name="connsiteY13-658" fmla="*/ 388593 h 914032"/>
                <a:gd name="connsiteX14-659" fmla="*/ 800209 w 1523540"/>
                <a:gd name="connsiteY14-660" fmla="*/ 204349 h 914032"/>
                <a:gd name="connsiteX0-661" fmla="*/ 800209 w 1523540"/>
                <a:gd name="connsiteY0-662" fmla="*/ 204349 h 982628"/>
                <a:gd name="connsiteX1-663" fmla="*/ 196266 w 1523540"/>
                <a:gd name="connsiteY1-664" fmla="*/ 12686 h 982628"/>
                <a:gd name="connsiteX2-665" fmla="*/ 147370 w 1523540"/>
                <a:gd name="connsiteY2-666" fmla="*/ 306113 h 982628"/>
                <a:gd name="connsiteX3-667" fmla="*/ 12021 w 1523540"/>
                <a:gd name="connsiteY3-668" fmla="*/ 518188 h 982628"/>
                <a:gd name="connsiteX4-669" fmla="*/ 636377 w 1523540"/>
                <a:gd name="connsiteY4-670" fmla="*/ 741181 h 982628"/>
                <a:gd name="connsiteX5-671" fmla="*/ 705803 w 1523540"/>
                <a:gd name="connsiteY5-672" fmla="*/ 624047 h 982628"/>
                <a:gd name="connsiteX6-673" fmla="*/ 859369 w 1523540"/>
                <a:gd name="connsiteY6-674" fmla="*/ 679765 h 982628"/>
                <a:gd name="connsiteX7-675" fmla="*/ 1189170 w 1523540"/>
                <a:gd name="connsiteY7-676" fmla="*/ 914032 h 982628"/>
                <a:gd name="connsiteX8-677" fmla="*/ 1523540 w 1523540"/>
                <a:gd name="connsiteY8-678" fmla="*/ 818498 h 982628"/>
                <a:gd name="connsiteX9-679" fmla="*/ 1189170 w 1523540"/>
                <a:gd name="connsiteY9-680" fmla="*/ 682020 h 982628"/>
                <a:gd name="connsiteX10-681" fmla="*/ 1250585 w 1523540"/>
                <a:gd name="connsiteY10-682" fmla="*/ 450008 h 982628"/>
                <a:gd name="connsiteX11-683" fmla="*/ 984454 w 1523540"/>
                <a:gd name="connsiteY11-684" fmla="*/ 340826 h 982628"/>
                <a:gd name="connsiteX12-685" fmla="*/ 909391 w 1523540"/>
                <a:gd name="connsiteY12-686" fmla="*/ 450008 h 982628"/>
                <a:gd name="connsiteX13-687" fmla="*/ 766089 w 1523540"/>
                <a:gd name="connsiteY13-688" fmla="*/ 388593 h 982628"/>
                <a:gd name="connsiteX14-689" fmla="*/ 800209 w 1523540"/>
                <a:gd name="connsiteY14-690" fmla="*/ 204349 h 982628"/>
                <a:gd name="connsiteX0-691" fmla="*/ 800209 w 1554538"/>
                <a:gd name="connsiteY0-692" fmla="*/ 204349 h 982009"/>
                <a:gd name="connsiteX1-693" fmla="*/ 196266 w 1554538"/>
                <a:gd name="connsiteY1-694" fmla="*/ 12686 h 982009"/>
                <a:gd name="connsiteX2-695" fmla="*/ 147370 w 1554538"/>
                <a:gd name="connsiteY2-696" fmla="*/ 306113 h 982009"/>
                <a:gd name="connsiteX3-697" fmla="*/ 12021 w 1554538"/>
                <a:gd name="connsiteY3-698" fmla="*/ 518188 h 982009"/>
                <a:gd name="connsiteX4-699" fmla="*/ 636377 w 1554538"/>
                <a:gd name="connsiteY4-700" fmla="*/ 741181 h 982009"/>
                <a:gd name="connsiteX5-701" fmla="*/ 705803 w 1554538"/>
                <a:gd name="connsiteY5-702" fmla="*/ 624047 h 982009"/>
                <a:gd name="connsiteX6-703" fmla="*/ 859369 w 1554538"/>
                <a:gd name="connsiteY6-704" fmla="*/ 679765 h 982009"/>
                <a:gd name="connsiteX7-705" fmla="*/ 1189170 w 1554538"/>
                <a:gd name="connsiteY7-706" fmla="*/ 914032 h 982009"/>
                <a:gd name="connsiteX8-707" fmla="*/ 1523540 w 1554538"/>
                <a:gd name="connsiteY8-708" fmla="*/ 818498 h 982009"/>
                <a:gd name="connsiteX9-709" fmla="*/ 1189170 w 1554538"/>
                <a:gd name="connsiteY9-710" fmla="*/ 682020 h 982009"/>
                <a:gd name="connsiteX10-711" fmla="*/ 1250585 w 1554538"/>
                <a:gd name="connsiteY10-712" fmla="*/ 450008 h 982009"/>
                <a:gd name="connsiteX11-713" fmla="*/ 984454 w 1554538"/>
                <a:gd name="connsiteY11-714" fmla="*/ 340826 h 982009"/>
                <a:gd name="connsiteX12-715" fmla="*/ 909391 w 1554538"/>
                <a:gd name="connsiteY12-716" fmla="*/ 450008 h 982009"/>
                <a:gd name="connsiteX13-717" fmla="*/ 766089 w 1554538"/>
                <a:gd name="connsiteY13-718" fmla="*/ 388593 h 982009"/>
                <a:gd name="connsiteX14-719" fmla="*/ 800209 w 1554538"/>
                <a:gd name="connsiteY14-720" fmla="*/ 204349 h 982009"/>
                <a:gd name="connsiteX0-721" fmla="*/ 800209 w 1554538"/>
                <a:gd name="connsiteY0-722" fmla="*/ 204349 h 982009"/>
                <a:gd name="connsiteX1-723" fmla="*/ 196266 w 1554538"/>
                <a:gd name="connsiteY1-724" fmla="*/ 12686 h 982009"/>
                <a:gd name="connsiteX2-725" fmla="*/ 147370 w 1554538"/>
                <a:gd name="connsiteY2-726" fmla="*/ 306113 h 982009"/>
                <a:gd name="connsiteX3-727" fmla="*/ 12021 w 1554538"/>
                <a:gd name="connsiteY3-728" fmla="*/ 518188 h 982009"/>
                <a:gd name="connsiteX4-729" fmla="*/ 636377 w 1554538"/>
                <a:gd name="connsiteY4-730" fmla="*/ 741181 h 982009"/>
                <a:gd name="connsiteX5-731" fmla="*/ 705803 w 1554538"/>
                <a:gd name="connsiteY5-732" fmla="*/ 624047 h 982009"/>
                <a:gd name="connsiteX6-733" fmla="*/ 859369 w 1554538"/>
                <a:gd name="connsiteY6-734" fmla="*/ 679765 h 982009"/>
                <a:gd name="connsiteX7-735" fmla="*/ 1189170 w 1554538"/>
                <a:gd name="connsiteY7-736" fmla="*/ 914032 h 982009"/>
                <a:gd name="connsiteX8-737" fmla="*/ 1523540 w 1554538"/>
                <a:gd name="connsiteY8-738" fmla="*/ 818498 h 982009"/>
                <a:gd name="connsiteX9-739" fmla="*/ 1189170 w 1554538"/>
                <a:gd name="connsiteY9-740" fmla="*/ 682020 h 982009"/>
                <a:gd name="connsiteX10-741" fmla="*/ 1250585 w 1554538"/>
                <a:gd name="connsiteY10-742" fmla="*/ 450008 h 982009"/>
                <a:gd name="connsiteX11-743" fmla="*/ 984454 w 1554538"/>
                <a:gd name="connsiteY11-744" fmla="*/ 340826 h 982009"/>
                <a:gd name="connsiteX12-745" fmla="*/ 909391 w 1554538"/>
                <a:gd name="connsiteY12-746" fmla="*/ 450008 h 982009"/>
                <a:gd name="connsiteX13-747" fmla="*/ 766089 w 1554538"/>
                <a:gd name="connsiteY13-748" fmla="*/ 388593 h 982009"/>
                <a:gd name="connsiteX14-749" fmla="*/ 800209 w 1554538"/>
                <a:gd name="connsiteY14-750" fmla="*/ 204349 h 982009"/>
                <a:gd name="connsiteX0-751" fmla="*/ 800209 w 1554538"/>
                <a:gd name="connsiteY0-752" fmla="*/ 204349 h 982009"/>
                <a:gd name="connsiteX1-753" fmla="*/ 196266 w 1554538"/>
                <a:gd name="connsiteY1-754" fmla="*/ 12686 h 982009"/>
                <a:gd name="connsiteX2-755" fmla="*/ 147370 w 1554538"/>
                <a:gd name="connsiteY2-756" fmla="*/ 306113 h 982009"/>
                <a:gd name="connsiteX3-757" fmla="*/ 12021 w 1554538"/>
                <a:gd name="connsiteY3-758" fmla="*/ 518188 h 982009"/>
                <a:gd name="connsiteX4-759" fmla="*/ 636377 w 1554538"/>
                <a:gd name="connsiteY4-760" fmla="*/ 741181 h 982009"/>
                <a:gd name="connsiteX5-761" fmla="*/ 705803 w 1554538"/>
                <a:gd name="connsiteY5-762" fmla="*/ 624047 h 982009"/>
                <a:gd name="connsiteX6-763" fmla="*/ 859369 w 1554538"/>
                <a:gd name="connsiteY6-764" fmla="*/ 679765 h 982009"/>
                <a:gd name="connsiteX7-765" fmla="*/ 1189170 w 1554538"/>
                <a:gd name="connsiteY7-766" fmla="*/ 914032 h 982009"/>
                <a:gd name="connsiteX8-767" fmla="*/ 1523540 w 1554538"/>
                <a:gd name="connsiteY8-768" fmla="*/ 818498 h 982009"/>
                <a:gd name="connsiteX9-769" fmla="*/ 1173267 w 1554538"/>
                <a:gd name="connsiteY9-770" fmla="*/ 634312 h 982009"/>
                <a:gd name="connsiteX10-771" fmla="*/ 1250585 w 1554538"/>
                <a:gd name="connsiteY10-772" fmla="*/ 450008 h 982009"/>
                <a:gd name="connsiteX11-773" fmla="*/ 984454 w 1554538"/>
                <a:gd name="connsiteY11-774" fmla="*/ 340826 h 982009"/>
                <a:gd name="connsiteX12-775" fmla="*/ 909391 w 1554538"/>
                <a:gd name="connsiteY12-776" fmla="*/ 450008 h 982009"/>
                <a:gd name="connsiteX13-777" fmla="*/ 766089 w 1554538"/>
                <a:gd name="connsiteY13-778" fmla="*/ 388593 h 982009"/>
                <a:gd name="connsiteX14-779" fmla="*/ 800209 w 1554538"/>
                <a:gd name="connsiteY14-780" fmla="*/ 204349 h 982009"/>
                <a:gd name="connsiteX0-781" fmla="*/ 800209 w 1554538"/>
                <a:gd name="connsiteY0-782" fmla="*/ 204349 h 982009"/>
                <a:gd name="connsiteX1-783" fmla="*/ 196266 w 1554538"/>
                <a:gd name="connsiteY1-784" fmla="*/ 12686 h 982009"/>
                <a:gd name="connsiteX2-785" fmla="*/ 147370 w 1554538"/>
                <a:gd name="connsiteY2-786" fmla="*/ 306113 h 982009"/>
                <a:gd name="connsiteX3-787" fmla="*/ 12021 w 1554538"/>
                <a:gd name="connsiteY3-788" fmla="*/ 518188 h 982009"/>
                <a:gd name="connsiteX4-789" fmla="*/ 636377 w 1554538"/>
                <a:gd name="connsiteY4-790" fmla="*/ 741181 h 982009"/>
                <a:gd name="connsiteX5-791" fmla="*/ 705803 w 1554538"/>
                <a:gd name="connsiteY5-792" fmla="*/ 624047 h 982009"/>
                <a:gd name="connsiteX6-793" fmla="*/ 859369 w 1554538"/>
                <a:gd name="connsiteY6-794" fmla="*/ 679765 h 982009"/>
                <a:gd name="connsiteX7-795" fmla="*/ 1189170 w 1554538"/>
                <a:gd name="connsiteY7-796" fmla="*/ 914032 h 982009"/>
                <a:gd name="connsiteX8-797" fmla="*/ 1523540 w 1554538"/>
                <a:gd name="connsiteY8-798" fmla="*/ 818498 h 982009"/>
                <a:gd name="connsiteX9-799" fmla="*/ 1173267 w 1554538"/>
                <a:gd name="connsiteY9-800" fmla="*/ 634312 h 982009"/>
                <a:gd name="connsiteX10-801" fmla="*/ 1250585 w 1554538"/>
                <a:gd name="connsiteY10-802" fmla="*/ 450008 h 982009"/>
                <a:gd name="connsiteX11-803" fmla="*/ 984454 w 1554538"/>
                <a:gd name="connsiteY11-804" fmla="*/ 340826 h 982009"/>
                <a:gd name="connsiteX12-805" fmla="*/ 909391 w 1554538"/>
                <a:gd name="connsiteY12-806" fmla="*/ 450008 h 982009"/>
                <a:gd name="connsiteX13-807" fmla="*/ 766089 w 1554538"/>
                <a:gd name="connsiteY13-808" fmla="*/ 388593 h 982009"/>
                <a:gd name="connsiteX14-809" fmla="*/ 800209 w 1554538"/>
                <a:gd name="connsiteY14-810" fmla="*/ 204349 h 982009"/>
                <a:gd name="connsiteX0-811" fmla="*/ 800209 w 1542543"/>
                <a:gd name="connsiteY0-812" fmla="*/ 204349 h 976908"/>
                <a:gd name="connsiteX1-813" fmla="*/ 196266 w 1542543"/>
                <a:gd name="connsiteY1-814" fmla="*/ 12686 h 976908"/>
                <a:gd name="connsiteX2-815" fmla="*/ 147370 w 1542543"/>
                <a:gd name="connsiteY2-816" fmla="*/ 306113 h 976908"/>
                <a:gd name="connsiteX3-817" fmla="*/ 12021 w 1542543"/>
                <a:gd name="connsiteY3-818" fmla="*/ 518188 h 976908"/>
                <a:gd name="connsiteX4-819" fmla="*/ 636377 w 1542543"/>
                <a:gd name="connsiteY4-820" fmla="*/ 741181 h 976908"/>
                <a:gd name="connsiteX5-821" fmla="*/ 705803 w 1542543"/>
                <a:gd name="connsiteY5-822" fmla="*/ 624047 h 976908"/>
                <a:gd name="connsiteX6-823" fmla="*/ 859369 w 1542543"/>
                <a:gd name="connsiteY6-824" fmla="*/ 679765 h 976908"/>
                <a:gd name="connsiteX7-825" fmla="*/ 1189170 w 1542543"/>
                <a:gd name="connsiteY7-826" fmla="*/ 914032 h 976908"/>
                <a:gd name="connsiteX8-827" fmla="*/ 1507637 w 1542543"/>
                <a:gd name="connsiteY8-828" fmla="*/ 786693 h 976908"/>
                <a:gd name="connsiteX9-829" fmla="*/ 1173267 w 1542543"/>
                <a:gd name="connsiteY9-830" fmla="*/ 634312 h 976908"/>
                <a:gd name="connsiteX10-831" fmla="*/ 1250585 w 1542543"/>
                <a:gd name="connsiteY10-832" fmla="*/ 450008 h 976908"/>
                <a:gd name="connsiteX11-833" fmla="*/ 984454 w 1542543"/>
                <a:gd name="connsiteY11-834" fmla="*/ 340826 h 976908"/>
                <a:gd name="connsiteX12-835" fmla="*/ 909391 w 1542543"/>
                <a:gd name="connsiteY12-836" fmla="*/ 450008 h 976908"/>
                <a:gd name="connsiteX13-837" fmla="*/ 766089 w 1542543"/>
                <a:gd name="connsiteY13-838" fmla="*/ 388593 h 976908"/>
                <a:gd name="connsiteX14-839" fmla="*/ 800209 w 1542543"/>
                <a:gd name="connsiteY14-840" fmla="*/ 204349 h 976908"/>
                <a:gd name="connsiteX0-841" fmla="*/ 800209 w 1542543"/>
                <a:gd name="connsiteY0-842" fmla="*/ 204349 h 976908"/>
                <a:gd name="connsiteX1-843" fmla="*/ 196266 w 1542543"/>
                <a:gd name="connsiteY1-844" fmla="*/ 12686 h 976908"/>
                <a:gd name="connsiteX2-845" fmla="*/ 147370 w 1542543"/>
                <a:gd name="connsiteY2-846" fmla="*/ 306113 h 976908"/>
                <a:gd name="connsiteX3-847" fmla="*/ 12021 w 1542543"/>
                <a:gd name="connsiteY3-848" fmla="*/ 518188 h 976908"/>
                <a:gd name="connsiteX4-849" fmla="*/ 636377 w 1542543"/>
                <a:gd name="connsiteY4-850" fmla="*/ 741181 h 976908"/>
                <a:gd name="connsiteX5-851" fmla="*/ 705803 w 1542543"/>
                <a:gd name="connsiteY5-852" fmla="*/ 624047 h 976908"/>
                <a:gd name="connsiteX6-853" fmla="*/ 859369 w 1542543"/>
                <a:gd name="connsiteY6-854" fmla="*/ 679765 h 976908"/>
                <a:gd name="connsiteX7-855" fmla="*/ 1189170 w 1542543"/>
                <a:gd name="connsiteY7-856" fmla="*/ 914032 h 976908"/>
                <a:gd name="connsiteX8-857" fmla="*/ 1507637 w 1542543"/>
                <a:gd name="connsiteY8-858" fmla="*/ 786693 h 976908"/>
                <a:gd name="connsiteX9-859" fmla="*/ 1173267 w 1542543"/>
                <a:gd name="connsiteY9-860" fmla="*/ 634312 h 976908"/>
                <a:gd name="connsiteX10-861" fmla="*/ 1250585 w 1542543"/>
                <a:gd name="connsiteY10-862" fmla="*/ 450008 h 976908"/>
                <a:gd name="connsiteX11-863" fmla="*/ 984454 w 1542543"/>
                <a:gd name="connsiteY11-864" fmla="*/ 340826 h 976908"/>
                <a:gd name="connsiteX12-865" fmla="*/ 909391 w 1542543"/>
                <a:gd name="connsiteY12-866" fmla="*/ 450008 h 976908"/>
                <a:gd name="connsiteX13-867" fmla="*/ 766089 w 1542543"/>
                <a:gd name="connsiteY13-868" fmla="*/ 388593 h 976908"/>
                <a:gd name="connsiteX14-869" fmla="*/ 800209 w 1542543"/>
                <a:gd name="connsiteY14-870" fmla="*/ 204349 h 976908"/>
                <a:gd name="connsiteX0-871" fmla="*/ 800209 w 1522966"/>
                <a:gd name="connsiteY0-872" fmla="*/ 204349 h 975249"/>
                <a:gd name="connsiteX1-873" fmla="*/ 196266 w 1522966"/>
                <a:gd name="connsiteY1-874" fmla="*/ 12686 h 975249"/>
                <a:gd name="connsiteX2-875" fmla="*/ 147370 w 1522966"/>
                <a:gd name="connsiteY2-876" fmla="*/ 306113 h 975249"/>
                <a:gd name="connsiteX3-877" fmla="*/ 12021 w 1522966"/>
                <a:gd name="connsiteY3-878" fmla="*/ 518188 h 975249"/>
                <a:gd name="connsiteX4-879" fmla="*/ 636377 w 1522966"/>
                <a:gd name="connsiteY4-880" fmla="*/ 741181 h 975249"/>
                <a:gd name="connsiteX5-881" fmla="*/ 705803 w 1522966"/>
                <a:gd name="connsiteY5-882" fmla="*/ 624047 h 975249"/>
                <a:gd name="connsiteX6-883" fmla="*/ 859369 w 1522966"/>
                <a:gd name="connsiteY6-884" fmla="*/ 679765 h 975249"/>
                <a:gd name="connsiteX7-885" fmla="*/ 1189170 w 1522966"/>
                <a:gd name="connsiteY7-886" fmla="*/ 914032 h 975249"/>
                <a:gd name="connsiteX8-887" fmla="*/ 1507637 w 1522966"/>
                <a:gd name="connsiteY8-888" fmla="*/ 786693 h 975249"/>
                <a:gd name="connsiteX9-889" fmla="*/ 1173267 w 1522966"/>
                <a:gd name="connsiteY9-890" fmla="*/ 634312 h 975249"/>
                <a:gd name="connsiteX10-891" fmla="*/ 1250585 w 1522966"/>
                <a:gd name="connsiteY10-892" fmla="*/ 450008 h 975249"/>
                <a:gd name="connsiteX11-893" fmla="*/ 984454 w 1522966"/>
                <a:gd name="connsiteY11-894" fmla="*/ 340826 h 975249"/>
                <a:gd name="connsiteX12-895" fmla="*/ 909391 w 1522966"/>
                <a:gd name="connsiteY12-896" fmla="*/ 450008 h 975249"/>
                <a:gd name="connsiteX13-897" fmla="*/ 766089 w 1522966"/>
                <a:gd name="connsiteY13-898" fmla="*/ 388593 h 975249"/>
                <a:gd name="connsiteX14-899" fmla="*/ 800209 w 1522966"/>
                <a:gd name="connsiteY14-900" fmla="*/ 204349 h 975249"/>
                <a:gd name="connsiteX0-901" fmla="*/ 800209 w 1538655"/>
                <a:gd name="connsiteY0-902" fmla="*/ 204349 h 976321"/>
                <a:gd name="connsiteX1-903" fmla="*/ 196266 w 1538655"/>
                <a:gd name="connsiteY1-904" fmla="*/ 12686 h 976321"/>
                <a:gd name="connsiteX2-905" fmla="*/ 147370 w 1538655"/>
                <a:gd name="connsiteY2-906" fmla="*/ 306113 h 976321"/>
                <a:gd name="connsiteX3-907" fmla="*/ 12021 w 1538655"/>
                <a:gd name="connsiteY3-908" fmla="*/ 518188 h 976321"/>
                <a:gd name="connsiteX4-909" fmla="*/ 636377 w 1538655"/>
                <a:gd name="connsiteY4-910" fmla="*/ 741181 h 976321"/>
                <a:gd name="connsiteX5-911" fmla="*/ 705803 w 1538655"/>
                <a:gd name="connsiteY5-912" fmla="*/ 624047 h 976321"/>
                <a:gd name="connsiteX6-913" fmla="*/ 859369 w 1538655"/>
                <a:gd name="connsiteY6-914" fmla="*/ 679765 h 976321"/>
                <a:gd name="connsiteX7-915" fmla="*/ 1189170 w 1538655"/>
                <a:gd name="connsiteY7-916" fmla="*/ 914032 h 976321"/>
                <a:gd name="connsiteX8-917" fmla="*/ 1507637 w 1538655"/>
                <a:gd name="connsiteY8-918" fmla="*/ 786693 h 976321"/>
                <a:gd name="connsiteX9-919" fmla="*/ 1173267 w 1538655"/>
                <a:gd name="connsiteY9-920" fmla="*/ 634312 h 976321"/>
                <a:gd name="connsiteX10-921" fmla="*/ 1250585 w 1538655"/>
                <a:gd name="connsiteY10-922" fmla="*/ 450008 h 976321"/>
                <a:gd name="connsiteX11-923" fmla="*/ 984454 w 1538655"/>
                <a:gd name="connsiteY11-924" fmla="*/ 340826 h 976321"/>
                <a:gd name="connsiteX12-925" fmla="*/ 909391 w 1538655"/>
                <a:gd name="connsiteY12-926" fmla="*/ 450008 h 976321"/>
                <a:gd name="connsiteX13-927" fmla="*/ 766089 w 1538655"/>
                <a:gd name="connsiteY13-928" fmla="*/ 388593 h 976321"/>
                <a:gd name="connsiteX14-929" fmla="*/ 800209 w 1538655"/>
                <a:gd name="connsiteY14-930" fmla="*/ 204349 h 976321"/>
                <a:gd name="connsiteX0-931" fmla="*/ 800209 w 1556774"/>
                <a:gd name="connsiteY0-932" fmla="*/ 204349 h 981339"/>
                <a:gd name="connsiteX1-933" fmla="*/ 196266 w 1556774"/>
                <a:gd name="connsiteY1-934" fmla="*/ 12686 h 981339"/>
                <a:gd name="connsiteX2-935" fmla="*/ 147370 w 1556774"/>
                <a:gd name="connsiteY2-936" fmla="*/ 306113 h 981339"/>
                <a:gd name="connsiteX3-937" fmla="*/ 12021 w 1556774"/>
                <a:gd name="connsiteY3-938" fmla="*/ 518188 h 981339"/>
                <a:gd name="connsiteX4-939" fmla="*/ 636377 w 1556774"/>
                <a:gd name="connsiteY4-940" fmla="*/ 741181 h 981339"/>
                <a:gd name="connsiteX5-941" fmla="*/ 705803 w 1556774"/>
                <a:gd name="connsiteY5-942" fmla="*/ 624047 h 981339"/>
                <a:gd name="connsiteX6-943" fmla="*/ 859369 w 1556774"/>
                <a:gd name="connsiteY6-944" fmla="*/ 679765 h 981339"/>
                <a:gd name="connsiteX7-945" fmla="*/ 1189170 w 1556774"/>
                <a:gd name="connsiteY7-946" fmla="*/ 914032 h 981339"/>
                <a:gd name="connsiteX8-947" fmla="*/ 1507637 w 1556774"/>
                <a:gd name="connsiteY8-948" fmla="*/ 786693 h 981339"/>
                <a:gd name="connsiteX9-949" fmla="*/ 1173267 w 1556774"/>
                <a:gd name="connsiteY9-950" fmla="*/ 634312 h 981339"/>
                <a:gd name="connsiteX10-951" fmla="*/ 1250585 w 1556774"/>
                <a:gd name="connsiteY10-952" fmla="*/ 450008 h 981339"/>
                <a:gd name="connsiteX11-953" fmla="*/ 984454 w 1556774"/>
                <a:gd name="connsiteY11-954" fmla="*/ 340826 h 981339"/>
                <a:gd name="connsiteX12-955" fmla="*/ 909391 w 1556774"/>
                <a:gd name="connsiteY12-956" fmla="*/ 450008 h 981339"/>
                <a:gd name="connsiteX13-957" fmla="*/ 766089 w 1556774"/>
                <a:gd name="connsiteY13-958" fmla="*/ 388593 h 981339"/>
                <a:gd name="connsiteX14-959" fmla="*/ 800209 w 1556774"/>
                <a:gd name="connsiteY14-960" fmla="*/ 204349 h 981339"/>
                <a:gd name="connsiteX0-961" fmla="*/ 800209 w 1556774"/>
                <a:gd name="connsiteY0-962" fmla="*/ 204349 h 981339"/>
                <a:gd name="connsiteX1-963" fmla="*/ 196266 w 1556774"/>
                <a:gd name="connsiteY1-964" fmla="*/ 12686 h 981339"/>
                <a:gd name="connsiteX2-965" fmla="*/ 147370 w 1556774"/>
                <a:gd name="connsiteY2-966" fmla="*/ 306113 h 981339"/>
                <a:gd name="connsiteX3-967" fmla="*/ 12021 w 1556774"/>
                <a:gd name="connsiteY3-968" fmla="*/ 518188 h 981339"/>
                <a:gd name="connsiteX4-969" fmla="*/ 636377 w 1556774"/>
                <a:gd name="connsiteY4-970" fmla="*/ 741181 h 981339"/>
                <a:gd name="connsiteX5-971" fmla="*/ 705803 w 1556774"/>
                <a:gd name="connsiteY5-972" fmla="*/ 624047 h 981339"/>
                <a:gd name="connsiteX6-973" fmla="*/ 859369 w 1556774"/>
                <a:gd name="connsiteY6-974" fmla="*/ 679765 h 981339"/>
                <a:gd name="connsiteX7-975" fmla="*/ 1189170 w 1556774"/>
                <a:gd name="connsiteY7-976" fmla="*/ 914032 h 981339"/>
                <a:gd name="connsiteX8-977" fmla="*/ 1507637 w 1556774"/>
                <a:gd name="connsiteY8-978" fmla="*/ 786693 h 981339"/>
                <a:gd name="connsiteX9-979" fmla="*/ 1173267 w 1556774"/>
                <a:gd name="connsiteY9-980" fmla="*/ 634312 h 981339"/>
                <a:gd name="connsiteX10-981" fmla="*/ 1250585 w 1556774"/>
                <a:gd name="connsiteY10-982" fmla="*/ 450008 h 981339"/>
                <a:gd name="connsiteX11-983" fmla="*/ 984454 w 1556774"/>
                <a:gd name="connsiteY11-984" fmla="*/ 340826 h 981339"/>
                <a:gd name="connsiteX12-985" fmla="*/ 909391 w 1556774"/>
                <a:gd name="connsiteY12-986" fmla="*/ 450008 h 981339"/>
                <a:gd name="connsiteX13-987" fmla="*/ 766089 w 1556774"/>
                <a:gd name="connsiteY13-988" fmla="*/ 388593 h 981339"/>
                <a:gd name="connsiteX14-989" fmla="*/ 800209 w 1556774"/>
                <a:gd name="connsiteY14-990" fmla="*/ 204349 h 981339"/>
                <a:gd name="connsiteX0-991" fmla="*/ 800209 w 1556774"/>
                <a:gd name="connsiteY0-992" fmla="*/ 204349 h 981339"/>
                <a:gd name="connsiteX1-993" fmla="*/ 196266 w 1556774"/>
                <a:gd name="connsiteY1-994" fmla="*/ 12686 h 981339"/>
                <a:gd name="connsiteX2-995" fmla="*/ 147370 w 1556774"/>
                <a:gd name="connsiteY2-996" fmla="*/ 306113 h 981339"/>
                <a:gd name="connsiteX3-997" fmla="*/ 12021 w 1556774"/>
                <a:gd name="connsiteY3-998" fmla="*/ 518188 h 981339"/>
                <a:gd name="connsiteX4-999" fmla="*/ 636377 w 1556774"/>
                <a:gd name="connsiteY4-1000" fmla="*/ 741181 h 981339"/>
                <a:gd name="connsiteX5-1001" fmla="*/ 705803 w 1556774"/>
                <a:gd name="connsiteY5-1002" fmla="*/ 624047 h 981339"/>
                <a:gd name="connsiteX6-1003" fmla="*/ 859369 w 1556774"/>
                <a:gd name="connsiteY6-1004" fmla="*/ 679765 h 981339"/>
                <a:gd name="connsiteX7-1005" fmla="*/ 1189170 w 1556774"/>
                <a:gd name="connsiteY7-1006" fmla="*/ 914032 h 981339"/>
                <a:gd name="connsiteX8-1007" fmla="*/ 1507637 w 1556774"/>
                <a:gd name="connsiteY8-1008" fmla="*/ 786693 h 981339"/>
                <a:gd name="connsiteX9-1009" fmla="*/ 1173267 w 1556774"/>
                <a:gd name="connsiteY9-1010" fmla="*/ 634312 h 981339"/>
                <a:gd name="connsiteX10-1011" fmla="*/ 1250585 w 1556774"/>
                <a:gd name="connsiteY10-1012" fmla="*/ 450008 h 981339"/>
                <a:gd name="connsiteX11-1013" fmla="*/ 984454 w 1556774"/>
                <a:gd name="connsiteY11-1014" fmla="*/ 340826 h 981339"/>
                <a:gd name="connsiteX12-1015" fmla="*/ 909391 w 1556774"/>
                <a:gd name="connsiteY12-1016" fmla="*/ 450008 h 981339"/>
                <a:gd name="connsiteX13-1017" fmla="*/ 766089 w 1556774"/>
                <a:gd name="connsiteY13-1018" fmla="*/ 388593 h 981339"/>
                <a:gd name="connsiteX14-1019" fmla="*/ 800209 w 1556774"/>
                <a:gd name="connsiteY14-1020" fmla="*/ 204349 h 981339"/>
                <a:gd name="connsiteX0-1021" fmla="*/ 800209 w 1556774"/>
                <a:gd name="connsiteY0-1022" fmla="*/ 204349 h 981339"/>
                <a:gd name="connsiteX1-1023" fmla="*/ 196266 w 1556774"/>
                <a:gd name="connsiteY1-1024" fmla="*/ 12686 h 981339"/>
                <a:gd name="connsiteX2-1025" fmla="*/ 147370 w 1556774"/>
                <a:gd name="connsiteY2-1026" fmla="*/ 306113 h 981339"/>
                <a:gd name="connsiteX3-1027" fmla="*/ 12021 w 1556774"/>
                <a:gd name="connsiteY3-1028" fmla="*/ 518188 h 981339"/>
                <a:gd name="connsiteX4-1029" fmla="*/ 636377 w 1556774"/>
                <a:gd name="connsiteY4-1030" fmla="*/ 741181 h 981339"/>
                <a:gd name="connsiteX5-1031" fmla="*/ 705803 w 1556774"/>
                <a:gd name="connsiteY5-1032" fmla="*/ 624047 h 981339"/>
                <a:gd name="connsiteX6-1033" fmla="*/ 859369 w 1556774"/>
                <a:gd name="connsiteY6-1034" fmla="*/ 679765 h 981339"/>
                <a:gd name="connsiteX7-1035" fmla="*/ 1189170 w 1556774"/>
                <a:gd name="connsiteY7-1036" fmla="*/ 914032 h 981339"/>
                <a:gd name="connsiteX8-1037" fmla="*/ 1507637 w 1556774"/>
                <a:gd name="connsiteY8-1038" fmla="*/ 786693 h 981339"/>
                <a:gd name="connsiteX9-1039" fmla="*/ 1173267 w 1556774"/>
                <a:gd name="connsiteY9-1040" fmla="*/ 634312 h 981339"/>
                <a:gd name="connsiteX10-1041" fmla="*/ 1250585 w 1556774"/>
                <a:gd name="connsiteY10-1042" fmla="*/ 450008 h 981339"/>
                <a:gd name="connsiteX11-1043" fmla="*/ 984454 w 1556774"/>
                <a:gd name="connsiteY11-1044" fmla="*/ 340826 h 981339"/>
                <a:gd name="connsiteX12-1045" fmla="*/ 909391 w 1556774"/>
                <a:gd name="connsiteY12-1046" fmla="*/ 450008 h 981339"/>
                <a:gd name="connsiteX13-1047" fmla="*/ 766089 w 1556774"/>
                <a:gd name="connsiteY13-1048" fmla="*/ 388593 h 981339"/>
                <a:gd name="connsiteX14-1049" fmla="*/ 800209 w 1556774"/>
                <a:gd name="connsiteY14-1050" fmla="*/ 204349 h 981339"/>
                <a:gd name="connsiteX0-1051" fmla="*/ 800209 w 1556774"/>
                <a:gd name="connsiteY0-1052" fmla="*/ 204349 h 981339"/>
                <a:gd name="connsiteX1-1053" fmla="*/ 196266 w 1556774"/>
                <a:gd name="connsiteY1-1054" fmla="*/ 12686 h 981339"/>
                <a:gd name="connsiteX2-1055" fmla="*/ 147370 w 1556774"/>
                <a:gd name="connsiteY2-1056" fmla="*/ 306113 h 981339"/>
                <a:gd name="connsiteX3-1057" fmla="*/ 12021 w 1556774"/>
                <a:gd name="connsiteY3-1058" fmla="*/ 518188 h 981339"/>
                <a:gd name="connsiteX4-1059" fmla="*/ 636377 w 1556774"/>
                <a:gd name="connsiteY4-1060" fmla="*/ 741181 h 981339"/>
                <a:gd name="connsiteX5-1061" fmla="*/ 705803 w 1556774"/>
                <a:gd name="connsiteY5-1062" fmla="*/ 624047 h 981339"/>
                <a:gd name="connsiteX6-1063" fmla="*/ 859369 w 1556774"/>
                <a:gd name="connsiteY6-1064" fmla="*/ 679765 h 981339"/>
                <a:gd name="connsiteX7-1065" fmla="*/ 1189170 w 1556774"/>
                <a:gd name="connsiteY7-1066" fmla="*/ 914032 h 981339"/>
                <a:gd name="connsiteX8-1067" fmla="*/ 1507637 w 1556774"/>
                <a:gd name="connsiteY8-1068" fmla="*/ 786693 h 981339"/>
                <a:gd name="connsiteX9-1069" fmla="*/ 1173267 w 1556774"/>
                <a:gd name="connsiteY9-1070" fmla="*/ 634312 h 981339"/>
                <a:gd name="connsiteX10-1071" fmla="*/ 1250585 w 1556774"/>
                <a:gd name="connsiteY10-1072" fmla="*/ 450008 h 981339"/>
                <a:gd name="connsiteX11-1073" fmla="*/ 964576 w 1556774"/>
                <a:gd name="connsiteY11-1074" fmla="*/ 344802 h 981339"/>
                <a:gd name="connsiteX12-1075" fmla="*/ 909391 w 1556774"/>
                <a:gd name="connsiteY12-1076" fmla="*/ 450008 h 981339"/>
                <a:gd name="connsiteX13-1077" fmla="*/ 766089 w 1556774"/>
                <a:gd name="connsiteY13-1078" fmla="*/ 388593 h 981339"/>
                <a:gd name="connsiteX14-1079" fmla="*/ 800209 w 1556774"/>
                <a:gd name="connsiteY14-1080" fmla="*/ 204349 h 981339"/>
                <a:gd name="connsiteX0-1081" fmla="*/ 800209 w 1556774"/>
                <a:gd name="connsiteY0-1082" fmla="*/ 204349 h 981339"/>
                <a:gd name="connsiteX1-1083" fmla="*/ 196266 w 1556774"/>
                <a:gd name="connsiteY1-1084" fmla="*/ 12686 h 981339"/>
                <a:gd name="connsiteX2-1085" fmla="*/ 147370 w 1556774"/>
                <a:gd name="connsiteY2-1086" fmla="*/ 306113 h 981339"/>
                <a:gd name="connsiteX3-1087" fmla="*/ 12021 w 1556774"/>
                <a:gd name="connsiteY3-1088" fmla="*/ 518188 h 981339"/>
                <a:gd name="connsiteX4-1089" fmla="*/ 636377 w 1556774"/>
                <a:gd name="connsiteY4-1090" fmla="*/ 741181 h 981339"/>
                <a:gd name="connsiteX5-1091" fmla="*/ 705803 w 1556774"/>
                <a:gd name="connsiteY5-1092" fmla="*/ 624047 h 981339"/>
                <a:gd name="connsiteX6-1093" fmla="*/ 859369 w 1556774"/>
                <a:gd name="connsiteY6-1094" fmla="*/ 679765 h 981339"/>
                <a:gd name="connsiteX7-1095" fmla="*/ 1189170 w 1556774"/>
                <a:gd name="connsiteY7-1096" fmla="*/ 914032 h 981339"/>
                <a:gd name="connsiteX8-1097" fmla="*/ 1507637 w 1556774"/>
                <a:gd name="connsiteY8-1098" fmla="*/ 786693 h 981339"/>
                <a:gd name="connsiteX9-1099" fmla="*/ 1173267 w 1556774"/>
                <a:gd name="connsiteY9-1100" fmla="*/ 634312 h 981339"/>
                <a:gd name="connsiteX10-1101" fmla="*/ 1250585 w 1556774"/>
                <a:gd name="connsiteY10-1102" fmla="*/ 450008 h 981339"/>
                <a:gd name="connsiteX11-1103" fmla="*/ 964576 w 1556774"/>
                <a:gd name="connsiteY11-1104" fmla="*/ 344802 h 981339"/>
                <a:gd name="connsiteX12-1105" fmla="*/ 909391 w 1556774"/>
                <a:gd name="connsiteY12-1106" fmla="*/ 450008 h 981339"/>
                <a:gd name="connsiteX13-1107" fmla="*/ 766089 w 1556774"/>
                <a:gd name="connsiteY13-1108" fmla="*/ 388593 h 981339"/>
                <a:gd name="connsiteX14-1109" fmla="*/ 800209 w 1556774"/>
                <a:gd name="connsiteY14-1110" fmla="*/ 204349 h 981339"/>
                <a:gd name="connsiteX0-1111" fmla="*/ 800209 w 1556774"/>
                <a:gd name="connsiteY0-1112" fmla="*/ 204349 h 981339"/>
                <a:gd name="connsiteX1-1113" fmla="*/ 196266 w 1556774"/>
                <a:gd name="connsiteY1-1114" fmla="*/ 12686 h 981339"/>
                <a:gd name="connsiteX2-1115" fmla="*/ 147370 w 1556774"/>
                <a:gd name="connsiteY2-1116" fmla="*/ 306113 h 981339"/>
                <a:gd name="connsiteX3-1117" fmla="*/ 12021 w 1556774"/>
                <a:gd name="connsiteY3-1118" fmla="*/ 518188 h 981339"/>
                <a:gd name="connsiteX4-1119" fmla="*/ 636377 w 1556774"/>
                <a:gd name="connsiteY4-1120" fmla="*/ 741181 h 981339"/>
                <a:gd name="connsiteX5-1121" fmla="*/ 705803 w 1556774"/>
                <a:gd name="connsiteY5-1122" fmla="*/ 624047 h 981339"/>
                <a:gd name="connsiteX6-1123" fmla="*/ 859369 w 1556774"/>
                <a:gd name="connsiteY6-1124" fmla="*/ 679765 h 981339"/>
                <a:gd name="connsiteX7-1125" fmla="*/ 1189170 w 1556774"/>
                <a:gd name="connsiteY7-1126" fmla="*/ 914032 h 981339"/>
                <a:gd name="connsiteX8-1127" fmla="*/ 1507637 w 1556774"/>
                <a:gd name="connsiteY8-1128" fmla="*/ 786693 h 981339"/>
                <a:gd name="connsiteX9-1129" fmla="*/ 1173267 w 1556774"/>
                <a:gd name="connsiteY9-1130" fmla="*/ 634312 h 981339"/>
                <a:gd name="connsiteX10-1131" fmla="*/ 1250585 w 1556774"/>
                <a:gd name="connsiteY10-1132" fmla="*/ 450008 h 981339"/>
                <a:gd name="connsiteX11-1133" fmla="*/ 964576 w 1556774"/>
                <a:gd name="connsiteY11-1134" fmla="*/ 344802 h 981339"/>
                <a:gd name="connsiteX12-1135" fmla="*/ 909391 w 1556774"/>
                <a:gd name="connsiteY12-1136" fmla="*/ 450008 h 981339"/>
                <a:gd name="connsiteX13-1137" fmla="*/ 766089 w 1556774"/>
                <a:gd name="connsiteY13-1138" fmla="*/ 388593 h 981339"/>
                <a:gd name="connsiteX14-1139" fmla="*/ 800209 w 1556774"/>
                <a:gd name="connsiteY14-1140" fmla="*/ 204349 h 981339"/>
                <a:gd name="connsiteX0-1141" fmla="*/ 800209 w 1556774"/>
                <a:gd name="connsiteY0-1142" fmla="*/ 204349 h 981339"/>
                <a:gd name="connsiteX1-1143" fmla="*/ 196266 w 1556774"/>
                <a:gd name="connsiteY1-1144" fmla="*/ 12686 h 981339"/>
                <a:gd name="connsiteX2-1145" fmla="*/ 147370 w 1556774"/>
                <a:gd name="connsiteY2-1146" fmla="*/ 306113 h 981339"/>
                <a:gd name="connsiteX3-1147" fmla="*/ 12021 w 1556774"/>
                <a:gd name="connsiteY3-1148" fmla="*/ 518188 h 981339"/>
                <a:gd name="connsiteX4-1149" fmla="*/ 636377 w 1556774"/>
                <a:gd name="connsiteY4-1150" fmla="*/ 741181 h 981339"/>
                <a:gd name="connsiteX5-1151" fmla="*/ 705803 w 1556774"/>
                <a:gd name="connsiteY5-1152" fmla="*/ 624047 h 981339"/>
                <a:gd name="connsiteX6-1153" fmla="*/ 859369 w 1556774"/>
                <a:gd name="connsiteY6-1154" fmla="*/ 679765 h 981339"/>
                <a:gd name="connsiteX7-1155" fmla="*/ 1189170 w 1556774"/>
                <a:gd name="connsiteY7-1156" fmla="*/ 914032 h 981339"/>
                <a:gd name="connsiteX8-1157" fmla="*/ 1507637 w 1556774"/>
                <a:gd name="connsiteY8-1158" fmla="*/ 786693 h 981339"/>
                <a:gd name="connsiteX9-1159" fmla="*/ 1173267 w 1556774"/>
                <a:gd name="connsiteY9-1160" fmla="*/ 634312 h 981339"/>
                <a:gd name="connsiteX10-1161" fmla="*/ 1250585 w 1556774"/>
                <a:gd name="connsiteY10-1162" fmla="*/ 450008 h 981339"/>
                <a:gd name="connsiteX11-1163" fmla="*/ 964576 w 1556774"/>
                <a:gd name="connsiteY11-1164" fmla="*/ 344802 h 981339"/>
                <a:gd name="connsiteX12-1165" fmla="*/ 909391 w 1556774"/>
                <a:gd name="connsiteY12-1166" fmla="*/ 450008 h 981339"/>
                <a:gd name="connsiteX13-1167" fmla="*/ 766089 w 1556774"/>
                <a:gd name="connsiteY13-1168" fmla="*/ 388593 h 981339"/>
                <a:gd name="connsiteX14-1169" fmla="*/ 800209 w 1556774"/>
                <a:gd name="connsiteY14-1170" fmla="*/ 204349 h 981339"/>
                <a:gd name="connsiteX0-1171" fmla="*/ 800209 w 1556774"/>
                <a:gd name="connsiteY0-1172" fmla="*/ 204349 h 981339"/>
                <a:gd name="connsiteX1-1173" fmla="*/ 196266 w 1556774"/>
                <a:gd name="connsiteY1-1174" fmla="*/ 12686 h 981339"/>
                <a:gd name="connsiteX2-1175" fmla="*/ 147370 w 1556774"/>
                <a:gd name="connsiteY2-1176" fmla="*/ 306113 h 981339"/>
                <a:gd name="connsiteX3-1177" fmla="*/ 12021 w 1556774"/>
                <a:gd name="connsiteY3-1178" fmla="*/ 518188 h 981339"/>
                <a:gd name="connsiteX4-1179" fmla="*/ 636377 w 1556774"/>
                <a:gd name="connsiteY4-1180" fmla="*/ 741181 h 981339"/>
                <a:gd name="connsiteX5-1181" fmla="*/ 705803 w 1556774"/>
                <a:gd name="connsiteY5-1182" fmla="*/ 624047 h 981339"/>
                <a:gd name="connsiteX6-1183" fmla="*/ 859369 w 1556774"/>
                <a:gd name="connsiteY6-1184" fmla="*/ 679765 h 981339"/>
                <a:gd name="connsiteX7-1185" fmla="*/ 1189170 w 1556774"/>
                <a:gd name="connsiteY7-1186" fmla="*/ 914032 h 981339"/>
                <a:gd name="connsiteX8-1187" fmla="*/ 1507637 w 1556774"/>
                <a:gd name="connsiteY8-1188" fmla="*/ 786693 h 981339"/>
                <a:gd name="connsiteX9-1189" fmla="*/ 1173267 w 1556774"/>
                <a:gd name="connsiteY9-1190" fmla="*/ 634312 h 981339"/>
                <a:gd name="connsiteX10-1191" fmla="*/ 1250585 w 1556774"/>
                <a:gd name="connsiteY10-1192" fmla="*/ 438081 h 981339"/>
                <a:gd name="connsiteX11-1193" fmla="*/ 964576 w 1556774"/>
                <a:gd name="connsiteY11-1194" fmla="*/ 344802 h 981339"/>
                <a:gd name="connsiteX12-1195" fmla="*/ 909391 w 1556774"/>
                <a:gd name="connsiteY12-1196" fmla="*/ 450008 h 981339"/>
                <a:gd name="connsiteX13-1197" fmla="*/ 766089 w 1556774"/>
                <a:gd name="connsiteY13-1198" fmla="*/ 388593 h 981339"/>
                <a:gd name="connsiteX14-1199" fmla="*/ 800209 w 1556774"/>
                <a:gd name="connsiteY14-1200" fmla="*/ 204349 h 981339"/>
                <a:gd name="connsiteX0-1201" fmla="*/ 800209 w 1556774"/>
                <a:gd name="connsiteY0-1202" fmla="*/ 204349 h 981339"/>
                <a:gd name="connsiteX1-1203" fmla="*/ 196266 w 1556774"/>
                <a:gd name="connsiteY1-1204" fmla="*/ 12686 h 981339"/>
                <a:gd name="connsiteX2-1205" fmla="*/ 147370 w 1556774"/>
                <a:gd name="connsiteY2-1206" fmla="*/ 306113 h 981339"/>
                <a:gd name="connsiteX3-1207" fmla="*/ 12021 w 1556774"/>
                <a:gd name="connsiteY3-1208" fmla="*/ 518188 h 981339"/>
                <a:gd name="connsiteX4-1209" fmla="*/ 636377 w 1556774"/>
                <a:gd name="connsiteY4-1210" fmla="*/ 741181 h 981339"/>
                <a:gd name="connsiteX5-1211" fmla="*/ 705803 w 1556774"/>
                <a:gd name="connsiteY5-1212" fmla="*/ 624047 h 981339"/>
                <a:gd name="connsiteX6-1213" fmla="*/ 859369 w 1556774"/>
                <a:gd name="connsiteY6-1214" fmla="*/ 679765 h 981339"/>
                <a:gd name="connsiteX7-1215" fmla="*/ 1189170 w 1556774"/>
                <a:gd name="connsiteY7-1216" fmla="*/ 914032 h 981339"/>
                <a:gd name="connsiteX8-1217" fmla="*/ 1507637 w 1556774"/>
                <a:gd name="connsiteY8-1218" fmla="*/ 786693 h 981339"/>
                <a:gd name="connsiteX9-1219" fmla="*/ 1173267 w 1556774"/>
                <a:gd name="connsiteY9-1220" fmla="*/ 634312 h 981339"/>
                <a:gd name="connsiteX10-1221" fmla="*/ 1250585 w 1556774"/>
                <a:gd name="connsiteY10-1222" fmla="*/ 438081 h 981339"/>
                <a:gd name="connsiteX11-1223" fmla="*/ 964576 w 1556774"/>
                <a:gd name="connsiteY11-1224" fmla="*/ 344802 h 981339"/>
                <a:gd name="connsiteX12-1225" fmla="*/ 909391 w 1556774"/>
                <a:gd name="connsiteY12-1226" fmla="*/ 450008 h 981339"/>
                <a:gd name="connsiteX13-1227" fmla="*/ 766089 w 1556774"/>
                <a:gd name="connsiteY13-1228" fmla="*/ 388593 h 981339"/>
                <a:gd name="connsiteX14-1229" fmla="*/ 800209 w 1556774"/>
                <a:gd name="connsiteY14-1230" fmla="*/ 204349 h 981339"/>
                <a:gd name="connsiteX0-1231" fmla="*/ 800209 w 1556774"/>
                <a:gd name="connsiteY0-1232" fmla="*/ 204349 h 981339"/>
                <a:gd name="connsiteX1-1233" fmla="*/ 196266 w 1556774"/>
                <a:gd name="connsiteY1-1234" fmla="*/ 12686 h 981339"/>
                <a:gd name="connsiteX2-1235" fmla="*/ 147370 w 1556774"/>
                <a:gd name="connsiteY2-1236" fmla="*/ 306113 h 981339"/>
                <a:gd name="connsiteX3-1237" fmla="*/ 12021 w 1556774"/>
                <a:gd name="connsiteY3-1238" fmla="*/ 518188 h 981339"/>
                <a:gd name="connsiteX4-1239" fmla="*/ 636377 w 1556774"/>
                <a:gd name="connsiteY4-1240" fmla="*/ 741181 h 981339"/>
                <a:gd name="connsiteX5-1241" fmla="*/ 705803 w 1556774"/>
                <a:gd name="connsiteY5-1242" fmla="*/ 624047 h 981339"/>
                <a:gd name="connsiteX6-1243" fmla="*/ 859369 w 1556774"/>
                <a:gd name="connsiteY6-1244" fmla="*/ 679765 h 981339"/>
                <a:gd name="connsiteX7-1245" fmla="*/ 1189170 w 1556774"/>
                <a:gd name="connsiteY7-1246" fmla="*/ 914032 h 981339"/>
                <a:gd name="connsiteX8-1247" fmla="*/ 1507637 w 1556774"/>
                <a:gd name="connsiteY8-1248" fmla="*/ 786693 h 981339"/>
                <a:gd name="connsiteX9-1249" fmla="*/ 1173267 w 1556774"/>
                <a:gd name="connsiteY9-1250" fmla="*/ 634312 h 981339"/>
                <a:gd name="connsiteX10-1251" fmla="*/ 1250585 w 1556774"/>
                <a:gd name="connsiteY10-1252" fmla="*/ 438081 h 981339"/>
                <a:gd name="connsiteX11-1253" fmla="*/ 964576 w 1556774"/>
                <a:gd name="connsiteY11-1254" fmla="*/ 344802 h 981339"/>
                <a:gd name="connsiteX12-1255" fmla="*/ 909391 w 1556774"/>
                <a:gd name="connsiteY12-1256" fmla="*/ 450008 h 981339"/>
                <a:gd name="connsiteX13-1257" fmla="*/ 766089 w 1556774"/>
                <a:gd name="connsiteY13-1258" fmla="*/ 388593 h 981339"/>
                <a:gd name="connsiteX14-1259" fmla="*/ 800209 w 1556774"/>
                <a:gd name="connsiteY14-1260" fmla="*/ 204349 h 981339"/>
                <a:gd name="connsiteX0-1261" fmla="*/ 800209 w 1527868"/>
                <a:gd name="connsiteY0-1262" fmla="*/ 204349 h 975126"/>
                <a:gd name="connsiteX1-1263" fmla="*/ 196266 w 1527868"/>
                <a:gd name="connsiteY1-1264" fmla="*/ 12686 h 975126"/>
                <a:gd name="connsiteX2-1265" fmla="*/ 147370 w 1527868"/>
                <a:gd name="connsiteY2-1266" fmla="*/ 306113 h 975126"/>
                <a:gd name="connsiteX3-1267" fmla="*/ 12021 w 1527868"/>
                <a:gd name="connsiteY3-1268" fmla="*/ 518188 h 975126"/>
                <a:gd name="connsiteX4-1269" fmla="*/ 636377 w 1527868"/>
                <a:gd name="connsiteY4-1270" fmla="*/ 741181 h 975126"/>
                <a:gd name="connsiteX5-1271" fmla="*/ 705803 w 1527868"/>
                <a:gd name="connsiteY5-1272" fmla="*/ 624047 h 975126"/>
                <a:gd name="connsiteX6-1273" fmla="*/ 859369 w 1527868"/>
                <a:gd name="connsiteY6-1274" fmla="*/ 679765 h 975126"/>
                <a:gd name="connsiteX7-1275" fmla="*/ 1189170 w 1527868"/>
                <a:gd name="connsiteY7-1276" fmla="*/ 914032 h 975126"/>
                <a:gd name="connsiteX8-1277" fmla="*/ 1467881 w 1527868"/>
                <a:gd name="connsiteY8-1278" fmla="*/ 742961 h 975126"/>
                <a:gd name="connsiteX9-1279" fmla="*/ 1173267 w 1527868"/>
                <a:gd name="connsiteY9-1280" fmla="*/ 634312 h 975126"/>
                <a:gd name="connsiteX10-1281" fmla="*/ 1250585 w 1527868"/>
                <a:gd name="connsiteY10-1282" fmla="*/ 438081 h 975126"/>
                <a:gd name="connsiteX11-1283" fmla="*/ 964576 w 1527868"/>
                <a:gd name="connsiteY11-1284" fmla="*/ 344802 h 975126"/>
                <a:gd name="connsiteX12-1285" fmla="*/ 909391 w 1527868"/>
                <a:gd name="connsiteY12-1286" fmla="*/ 450008 h 975126"/>
                <a:gd name="connsiteX13-1287" fmla="*/ 766089 w 1527868"/>
                <a:gd name="connsiteY13-1288" fmla="*/ 388593 h 975126"/>
                <a:gd name="connsiteX14-1289" fmla="*/ 800209 w 1527868"/>
                <a:gd name="connsiteY14-1290" fmla="*/ 204349 h 975126"/>
                <a:gd name="connsiteX0-1291" fmla="*/ 800209 w 1527868"/>
                <a:gd name="connsiteY0-1292" fmla="*/ 204349 h 975126"/>
                <a:gd name="connsiteX1-1293" fmla="*/ 196266 w 1527868"/>
                <a:gd name="connsiteY1-1294" fmla="*/ 12686 h 975126"/>
                <a:gd name="connsiteX2-1295" fmla="*/ 147370 w 1527868"/>
                <a:gd name="connsiteY2-1296" fmla="*/ 306113 h 975126"/>
                <a:gd name="connsiteX3-1297" fmla="*/ 12021 w 1527868"/>
                <a:gd name="connsiteY3-1298" fmla="*/ 518188 h 975126"/>
                <a:gd name="connsiteX4-1299" fmla="*/ 636377 w 1527868"/>
                <a:gd name="connsiteY4-1300" fmla="*/ 741181 h 975126"/>
                <a:gd name="connsiteX5-1301" fmla="*/ 705803 w 1527868"/>
                <a:gd name="connsiteY5-1302" fmla="*/ 624047 h 975126"/>
                <a:gd name="connsiteX6-1303" fmla="*/ 859369 w 1527868"/>
                <a:gd name="connsiteY6-1304" fmla="*/ 679765 h 975126"/>
                <a:gd name="connsiteX7-1305" fmla="*/ 1189170 w 1527868"/>
                <a:gd name="connsiteY7-1306" fmla="*/ 914032 h 975126"/>
                <a:gd name="connsiteX8-1307" fmla="*/ 1467881 w 1527868"/>
                <a:gd name="connsiteY8-1308" fmla="*/ 742961 h 975126"/>
                <a:gd name="connsiteX9-1309" fmla="*/ 1173267 w 1527868"/>
                <a:gd name="connsiteY9-1310" fmla="*/ 634312 h 975126"/>
                <a:gd name="connsiteX10-1311" fmla="*/ 1250585 w 1527868"/>
                <a:gd name="connsiteY10-1312" fmla="*/ 438081 h 975126"/>
                <a:gd name="connsiteX11-1313" fmla="*/ 964576 w 1527868"/>
                <a:gd name="connsiteY11-1314" fmla="*/ 344802 h 975126"/>
                <a:gd name="connsiteX12-1315" fmla="*/ 909391 w 1527868"/>
                <a:gd name="connsiteY12-1316" fmla="*/ 450008 h 975126"/>
                <a:gd name="connsiteX13-1317" fmla="*/ 766089 w 1527868"/>
                <a:gd name="connsiteY13-1318" fmla="*/ 388593 h 975126"/>
                <a:gd name="connsiteX14-1319" fmla="*/ 800209 w 1527868"/>
                <a:gd name="connsiteY14-1320" fmla="*/ 204349 h 975126"/>
                <a:gd name="connsiteX0-1321" fmla="*/ 800209 w 1499884"/>
                <a:gd name="connsiteY0-1322" fmla="*/ 204349 h 986483"/>
                <a:gd name="connsiteX1-1323" fmla="*/ 196266 w 1499884"/>
                <a:gd name="connsiteY1-1324" fmla="*/ 12686 h 986483"/>
                <a:gd name="connsiteX2-1325" fmla="*/ 147370 w 1499884"/>
                <a:gd name="connsiteY2-1326" fmla="*/ 306113 h 986483"/>
                <a:gd name="connsiteX3-1327" fmla="*/ 12021 w 1499884"/>
                <a:gd name="connsiteY3-1328" fmla="*/ 518188 h 986483"/>
                <a:gd name="connsiteX4-1329" fmla="*/ 636377 w 1499884"/>
                <a:gd name="connsiteY4-1330" fmla="*/ 741181 h 986483"/>
                <a:gd name="connsiteX5-1331" fmla="*/ 705803 w 1499884"/>
                <a:gd name="connsiteY5-1332" fmla="*/ 624047 h 986483"/>
                <a:gd name="connsiteX6-1333" fmla="*/ 859369 w 1499884"/>
                <a:gd name="connsiteY6-1334" fmla="*/ 679765 h 986483"/>
                <a:gd name="connsiteX7-1335" fmla="*/ 1189170 w 1499884"/>
                <a:gd name="connsiteY7-1336" fmla="*/ 914032 h 986483"/>
                <a:gd name="connsiteX8-1337" fmla="*/ 1467881 w 1499884"/>
                <a:gd name="connsiteY8-1338" fmla="*/ 742961 h 986483"/>
                <a:gd name="connsiteX9-1339" fmla="*/ 1173267 w 1499884"/>
                <a:gd name="connsiteY9-1340" fmla="*/ 634312 h 986483"/>
                <a:gd name="connsiteX10-1341" fmla="*/ 1250585 w 1499884"/>
                <a:gd name="connsiteY10-1342" fmla="*/ 438081 h 986483"/>
                <a:gd name="connsiteX11-1343" fmla="*/ 964576 w 1499884"/>
                <a:gd name="connsiteY11-1344" fmla="*/ 344802 h 986483"/>
                <a:gd name="connsiteX12-1345" fmla="*/ 909391 w 1499884"/>
                <a:gd name="connsiteY12-1346" fmla="*/ 450008 h 986483"/>
                <a:gd name="connsiteX13-1347" fmla="*/ 766089 w 1499884"/>
                <a:gd name="connsiteY13-1348" fmla="*/ 388593 h 986483"/>
                <a:gd name="connsiteX14-1349" fmla="*/ 800209 w 1499884"/>
                <a:gd name="connsiteY14-1350" fmla="*/ 204349 h 986483"/>
                <a:gd name="connsiteX0-1351" fmla="*/ 800209 w 1505435"/>
                <a:gd name="connsiteY0-1352" fmla="*/ 204349 h 1015754"/>
                <a:gd name="connsiteX1-1353" fmla="*/ 196266 w 1505435"/>
                <a:gd name="connsiteY1-1354" fmla="*/ 12686 h 1015754"/>
                <a:gd name="connsiteX2-1355" fmla="*/ 147370 w 1505435"/>
                <a:gd name="connsiteY2-1356" fmla="*/ 306113 h 1015754"/>
                <a:gd name="connsiteX3-1357" fmla="*/ 12021 w 1505435"/>
                <a:gd name="connsiteY3-1358" fmla="*/ 518188 h 1015754"/>
                <a:gd name="connsiteX4-1359" fmla="*/ 636377 w 1505435"/>
                <a:gd name="connsiteY4-1360" fmla="*/ 741181 h 1015754"/>
                <a:gd name="connsiteX5-1361" fmla="*/ 705803 w 1505435"/>
                <a:gd name="connsiteY5-1362" fmla="*/ 624047 h 1015754"/>
                <a:gd name="connsiteX6-1363" fmla="*/ 859369 w 1505435"/>
                <a:gd name="connsiteY6-1364" fmla="*/ 679765 h 1015754"/>
                <a:gd name="connsiteX7-1365" fmla="*/ 1189170 w 1505435"/>
                <a:gd name="connsiteY7-1366" fmla="*/ 914032 h 1015754"/>
                <a:gd name="connsiteX8-1367" fmla="*/ 1467881 w 1505435"/>
                <a:gd name="connsiteY8-1368" fmla="*/ 742961 h 1015754"/>
                <a:gd name="connsiteX9-1369" fmla="*/ 1173267 w 1505435"/>
                <a:gd name="connsiteY9-1370" fmla="*/ 634312 h 1015754"/>
                <a:gd name="connsiteX10-1371" fmla="*/ 1250585 w 1505435"/>
                <a:gd name="connsiteY10-1372" fmla="*/ 438081 h 1015754"/>
                <a:gd name="connsiteX11-1373" fmla="*/ 964576 w 1505435"/>
                <a:gd name="connsiteY11-1374" fmla="*/ 344802 h 1015754"/>
                <a:gd name="connsiteX12-1375" fmla="*/ 909391 w 1505435"/>
                <a:gd name="connsiteY12-1376" fmla="*/ 450008 h 1015754"/>
                <a:gd name="connsiteX13-1377" fmla="*/ 766089 w 1505435"/>
                <a:gd name="connsiteY13-1378" fmla="*/ 388593 h 1015754"/>
                <a:gd name="connsiteX14-1379" fmla="*/ 800209 w 1505435"/>
                <a:gd name="connsiteY14-1380" fmla="*/ 204349 h 10157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6" name="Freeform 104"/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-1" fmla="*/ 812042 w 1535373"/>
                <a:gd name="connsiteY0-2" fmla="*/ 191663 h 901346"/>
                <a:gd name="connsiteX1-3" fmla="*/ 208099 w 1535373"/>
                <a:gd name="connsiteY1-4" fmla="*/ 0 h 901346"/>
                <a:gd name="connsiteX2-5" fmla="*/ 143301 w 1535373"/>
                <a:gd name="connsiteY2-6" fmla="*/ 273549 h 901346"/>
                <a:gd name="connsiteX3-7" fmla="*/ 0 w 1535373"/>
                <a:gd name="connsiteY3-8" fmla="*/ 457794 h 901346"/>
                <a:gd name="connsiteX4-9" fmla="*/ 600501 w 1535373"/>
                <a:gd name="connsiteY4-10" fmla="*/ 744397 h 901346"/>
                <a:gd name="connsiteX5-11" fmla="*/ 709684 w 1535373"/>
                <a:gd name="connsiteY5-12" fmla="*/ 635215 h 901346"/>
                <a:gd name="connsiteX6-13" fmla="*/ 887104 w 1535373"/>
                <a:gd name="connsiteY6-14" fmla="*/ 682982 h 901346"/>
                <a:gd name="connsiteX7-15" fmla="*/ 1201003 w 1535373"/>
                <a:gd name="connsiteY7-16" fmla="*/ 901346 h 901346"/>
                <a:gd name="connsiteX8-17" fmla="*/ 1535373 w 1535373"/>
                <a:gd name="connsiteY8-18" fmla="*/ 805812 h 901346"/>
                <a:gd name="connsiteX9-19" fmla="*/ 1201003 w 1535373"/>
                <a:gd name="connsiteY9-20" fmla="*/ 669334 h 901346"/>
                <a:gd name="connsiteX10-21" fmla="*/ 1262418 w 1535373"/>
                <a:gd name="connsiteY10-22" fmla="*/ 437322 h 901346"/>
                <a:gd name="connsiteX11-23" fmla="*/ 996287 w 1535373"/>
                <a:gd name="connsiteY11-24" fmla="*/ 328140 h 901346"/>
                <a:gd name="connsiteX12-25" fmla="*/ 921224 w 1535373"/>
                <a:gd name="connsiteY12-26" fmla="*/ 437322 h 901346"/>
                <a:gd name="connsiteX13-27" fmla="*/ 777922 w 1535373"/>
                <a:gd name="connsiteY13-28" fmla="*/ 375907 h 901346"/>
                <a:gd name="connsiteX14-29" fmla="*/ 812042 w 1535373"/>
                <a:gd name="connsiteY14-30" fmla="*/ 191663 h 901346"/>
                <a:gd name="connsiteX0-31" fmla="*/ 812042 w 1535373"/>
                <a:gd name="connsiteY0-32" fmla="*/ 204349 h 914032"/>
                <a:gd name="connsiteX1-33" fmla="*/ 208099 w 1535373"/>
                <a:gd name="connsiteY1-34" fmla="*/ 12686 h 914032"/>
                <a:gd name="connsiteX2-35" fmla="*/ 143301 w 1535373"/>
                <a:gd name="connsiteY2-36" fmla="*/ 286235 h 914032"/>
                <a:gd name="connsiteX3-37" fmla="*/ 0 w 1535373"/>
                <a:gd name="connsiteY3-38" fmla="*/ 470480 h 914032"/>
                <a:gd name="connsiteX4-39" fmla="*/ 600501 w 1535373"/>
                <a:gd name="connsiteY4-40" fmla="*/ 757083 h 914032"/>
                <a:gd name="connsiteX5-41" fmla="*/ 709684 w 1535373"/>
                <a:gd name="connsiteY5-42" fmla="*/ 647901 h 914032"/>
                <a:gd name="connsiteX6-43" fmla="*/ 887104 w 1535373"/>
                <a:gd name="connsiteY6-44" fmla="*/ 695668 h 914032"/>
                <a:gd name="connsiteX7-45" fmla="*/ 1201003 w 1535373"/>
                <a:gd name="connsiteY7-46" fmla="*/ 914032 h 914032"/>
                <a:gd name="connsiteX8-47" fmla="*/ 1535373 w 1535373"/>
                <a:gd name="connsiteY8-48" fmla="*/ 818498 h 914032"/>
                <a:gd name="connsiteX9-49" fmla="*/ 1201003 w 1535373"/>
                <a:gd name="connsiteY9-50" fmla="*/ 682020 h 914032"/>
                <a:gd name="connsiteX10-51" fmla="*/ 1262418 w 1535373"/>
                <a:gd name="connsiteY10-52" fmla="*/ 450008 h 914032"/>
                <a:gd name="connsiteX11-53" fmla="*/ 996287 w 1535373"/>
                <a:gd name="connsiteY11-54" fmla="*/ 340826 h 914032"/>
                <a:gd name="connsiteX12-55" fmla="*/ 921224 w 1535373"/>
                <a:gd name="connsiteY12-56" fmla="*/ 450008 h 914032"/>
                <a:gd name="connsiteX13-57" fmla="*/ 777922 w 1535373"/>
                <a:gd name="connsiteY13-58" fmla="*/ 388593 h 914032"/>
                <a:gd name="connsiteX14-59" fmla="*/ 812042 w 1535373"/>
                <a:gd name="connsiteY14-60" fmla="*/ 204349 h 914032"/>
                <a:gd name="connsiteX0-61" fmla="*/ 812042 w 1535373"/>
                <a:gd name="connsiteY0-62" fmla="*/ 204349 h 914032"/>
                <a:gd name="connsiteX1-63" fmla="*/ 208099 w 1535373"/>
                <a:gd name="connsiteY1-64" fmla="*/ 12686 h 914032"/>
                <a:gd name="connsiteX2-65" fmla="*/ 143301 w 1535373"/>
                <a:gd name="connsiteY2-66" fmla="*/ 286235 h 914032"/>
                <a:gd name="connsiteX3-67" fmla="*/ 0 w 1535373"/>
                <a:gd name="connsiteY3-68" fmla="*/ 470480 h 914032"/>
                <a:gd name="connsiteX4-69" fmla="*/ 600501 w 1535373"/>
                <a:gd name="connsiteY4-70" fmla="*/ 757083 h 914032"/>
                <a:gd name="connsiteX5-71" fmla="*/ 709684 w 1535373"/>
                <a:gd name="connsiteY5-72" fmla="*/ 647901 h 914032"/>
                <a:gd name="connsiteX6-73" fmla="*/ 887104 w 1535373"/>
                <a:gd name="connsiteY6-74" fmla="*/ 695668 h 914032"/>
                <a:gd name="connsiteX7-75" fmla="*/ 1201003 w 1535373"/>
                <a:gd name="connsiteY7-76" fmla="*/ 914032 h 914032"/>
                <a:gd name="connsiteX8-77" fmla="*/ 1535373 w 1535373"/>
                <a:gd name="connsiteY8-78" fmla="*/ 818498 h 914032"/>
                <a:gd name="connsiteX9-79" fmla="*/ 1201003 w 1535373"/>
                <a:gd name="connsiteY9-80" fmla="*/ 682020 h 914032"/>
                <a:gd name="connsiteX10-81" fmla="*/ 1262418 w 1535373"/>
                <a:gd name="connsiteY10-82" fmla="*/ 450008 h 914032"/>
                <a:gd name="connsiteX11-83" fmla="*/ 996287 w 1535373"/>
                <a:gd name="connsiteY11-84" fmla="*/ 340826 h 914032"/>
                <a:gd name="connsiteX12-85" fmla="*/ 921224 w 1535373"/>
                <a:gd name="connsiteY12-86" fmla="*/ 450008 h 914032"/>
                <a:gd name="connsiteX13-87" fmla="*/ 777922 w 1535373"/>
                <a:gd name="connsiteY13-88" fmla="*/ 388593 h 914032"/>
                <a:gd name="connsiteX14-89" fmla="*/ 812042 w 1535373"/>
                <a:gd name="connsiteY14-90" fmla="*/ 204349 h 914032"/>
                <a:gd name="connsiteX0-91" fmla="*/ 812042 w 1535373"/>
                <a:gd name="connsiteY0-92" fmla="*/ 204349 h 914032"/>
                <a:gd name="connsiteX1-93" fmla="*/ 208099 w 1535373"/>
                <a:gd name="connsiteY1-94" fmla="*/ 12686 h 914032"/>
                <a:gd name="connsiteX2-95" fmla="*/ 159203 w 1535373"/>
                <a:gd name="connsiteY2-96" fmla="*/ 306113 h 914032"/>
                <a:gd name="connsiteX3-97" fmla="*/ 0 w 1535373"/>
                <a:gd name="connsiteY3-98" fmla="*/ 470480 h 914032"/>
                <a:gd name="connsiteX4-99" fmla="*/ 600501 w 1535373"/>
                <a:gd name="connsiteY4-100" fmla="*/ 757083 h 914032"/>
                <a:gd name="connsiteX5-101" fmla="*/ 709684 w 1535373"/>
                <a:gd name="connsiteY5-102" fmla="*/ 647901 h 914032"/>
                <a:gd name="connsiteX6-103" fmla="*/ 887104 w 1535373"/>
                <a:gd name="connsiteY6-104" fmla="*/ 695668 h 914032"/>
                <a:gd name="connsiteX7-105" fmla="*/ 1201003 w 1535373"/>
                <a:gd name="connsiteY7-106" fmla="*/ 914032 h 914032"/>
                <a:gd name="connsiteX8-107" fmla="*/ 1535373 w 1535373"/>
                <a:gd name="connsiteY8-108" fmla="*/ 818498 h 914032"/>
                <a:gd name="connsiteX9-109" fmla="*/ 1201003 w 1535373"/>
                <a:gd name="connsiteY9-110" fmla="*/ 682020 h 914032"/>
                <a:gd name="connsiteX10-111" fmla="*/ 1262418 w 1535373"/>
                <a:gd name="connsiteY10-112" fmla="*/ 450008 h 914032"/>
                <a:gd name="connsiteX11-113" fmla="*/ 996287 w 1535373"/>
                <a:gd name="connsiteY11-114" fmla="*/ 340826 h 914032"/>
                <a:gd name="connsiteX12-115" fmla="*/ 921224 w 1535373"/>
                <a:gd name="connsiteY12-116" fmla="*/ 450008 h 914032"/>
                <a:gd name="connsiteX13-117" fmla="*/ 777922 w 1535373"/>
                <a:gd name="connsiteY13-118" fmla="*/ 388593 h 914032"/>
                <a:gd name="connsiteX14-119" fmla="*/ 812042 w 1535373"/>
                <a:gd name="connsiteY14-120" fmla="*/ 204349 h 914032"/>
                <a:gd name="connsiteX0-121" fmla="*/ 788188 w 1511519"/>
                <a:gd name="connsiteY0-122" fmla="*/ 204349 h 914032"/>
                <a:gd name="connsiteX1-123" fmla="*/ 184245 w 1511519"/>
                <a:gd name="connsiteY1-124" fmla="*/ 12686 h 914032"/>
                <a:gd name="connsiteX2-125" fmla="*/ 135349 w 1511519"/>
                <a:gd name="connsiteY2-126" fmla="*/ 306113 h 914032"/>
                <a:gd name="connsiteX3-127" fmla="*/ 0 w 1511519"/>
                <a:gd name="connsiteY3-128" fmla="*/ 518188 h 914032"/>
                <a:gd name="connsiteX4-129" fmla="*/ 576647 w 1511519"/>
                <a:gd name="connsiteY4-130" fmla="*/ 757083 h 914032"/>
                <a:gd name="connsiteX5-131" fmla="*/ 685830 w 1511519"/>
                <a:gd name="connsiteY5-132" fmla="*/ 647901 h 914032"/>
                <a:gd name="connsiteX6-133" fmla="*/ 863250 w 1511519"/>
                <a:gd name="connsiteY6-134" fmla="*/ 695668 h 914032"/>
                <a:gd name="connsiteX7-135" fmla="*/ 1177149 w 1511519"/>
                <a:gd name="connsiteY7-136" fmla="*/ 914032 h 914032"/>
                <a:gd name="connsiteX8-137" fmla="*/ 1511519 w 1511519"/>
                <a:gd name="connsiteY8-138" fmla="*/ 818498 h 914032"/>
                <a:gd name="connsiteX9-139" fmla="*/ 1177149 w 1511519"/>
                <a:gd name="connsiteY9-140" fmla="*/ 682020 h 914032"/>
                <a:gd name="connsiteX10-141" fmla="*/ 1238564 w 1511519"/>
                <a:gd name="connsiteY10-142" fmla="*/ 450008 h 914032"/>
                <a:gd name="connsiteX11-143" fmla="*/ 972433 w 1511519"/>
                <a:gd name="connsiteY11-144" fmla="*/ 340826 h 914032"/>
                <a:gd name="connsiteX12-145" fmla="*/ 897370 w 1511519"/>
                <a:gd name="connsiteY12-146" fmla="*/ 450008 h 914032"/>
                <a:gd name="connsiteX13-147" fmla="*/ 754068 w 1511519"/>
                <a:gd name="connsiteY13-148" fmla="*/ 388593 h 914032"/>
                <a:gd name="connsiteX14-149" fmla="*/ 788188 w 1511519"/>
                <a:gd name="connsiteY14-150" fmla="*/ 204349 h 914032"/>
                <a:gd name="connsiteX0-151" fmla="*/ 802902 w 1526233"/>
                <a:gd name="connsiteY0-152" fmla="*/ 204349 h 914032"/>
                <a:gd name="connsiteX1-153" fmla="*/ 198959 w 1526233"/>
                <a:gd name="connsiteY1-154" fmla="*/ 12686 h 914032"/>
                <a:gd name="connsiteX2-155" fmla="*/ 150063 w 1526233"/>
                <a:gd name="connsiteY2-156" fmla="*/ 306113 h 914032"/>
                <a:gd name="connsiteX3-157" fmla="*/ 14714 w 1526233"/>
                <a:gd name="connsiteY3-158" fmla="*/ 518188 h 914032"/>
                <a:gd name="connsiteX4-159" fmla="*/ 591361 w 1526233"/>
                <a:gd name="connsiteY4-160" fmla="*/ 757083 h 914032"/>
                <a:gd name="connsiteX5-161" fmla="*/ 700544 w 1526233"/>
                <a:gd name="connsiteY5-162" fmla="*/ 647901 h 914032"/>
                <a:gd name="connsiteX6-163" fmla="*/ 877964 w 1526233"/>
                <a:gd name="connsiteY6-164" fmla="*/ 695668 h 914032"/>
                <a:gd name="connsiteX7-165" fmla="*/ 1191863 w 1526233"/>
                <a:gd name="connsiteY7-166" fmla="*/ 914032 h 914032"/>
                <a:gd name="connsiteX8-167" fmla="*/ 1526233 w 1526233"/>
                <a:gd name="connsiteY8-168" fmla="*/ 818498 h 914032"/>
                <a:gd name="connsiteX9-169" fmla="*/ 1191863 w 1526233"/>
                <a:gd name="connsiteY9-170" fmla="*/ 682020 h 914032"/>
                <a:gd name="connsiteX10-171" fmla="*/ 1253278 w 1526233"/>
                <a:gd name="connsiteY10-172" fmla="*/ 450008 h 914032"/>
                <a:gd name="connsiteX11-173" fmla="*/ 987147 w 1526233"/>
                <a:gd name="connsiteY11-174" fmla="*/ 340826 h 914032"/>
                <a:gd name="connsiteX12-175" fmla="*/ 912084 w 1526233"/>
                <a:gd name="connsiteY12-176" fmla="*/ 450008 h 914032"/>
                <a:gd name="connsiteX13-177" fmla="*/ 768782 w 1526233"/>
                <a:gd name="connsiteY13-178" fmla="*/ 388593 h 914032"/>
                <a:gd name="connsiteX14-179" fmla="*/ 802902 w 1526233"/>
                <a:gd name="connsiteY14-180" fmla="*/ 204349 h 914032"/>
                <a:gd name="connsiteX0-181" fmla="*/ 802902 w 1526233"/>
                <a:gd name="connsiteY0-182" fmla="*/ 204349 h 914032"/>
                <a:gd name="connsiteX1-183" fmla="*/ 198959 w 1526233"/>
                <a:gd name="connsiteY1-184" fmla="*/ 12686 h 914032"/>
                <a:gd name="connsiteX2-185" fmla="*/ 150063 w 1526233"/>
                <a:gd name="connsiteY2-186" fmla="*/ 306113 h 914032"/>
                <a:gd name="connsiteX3-187" fmla="*/ 14714 w 1526233"/>
                <a:gd name="connsiteY3-188" fmla="*/ 518188 h 914032"/>
                <a:gd name="connsiteX4-189" fmla="*/ 591361 w 1526233"/>
                <a:gd name="connsiteY4-190" fmla="*/ 757083 h 914032"/>
                <a:gd name="connsiteX5-191" fmla="*/ 700544 w 1526233"/>
                <a:gd name="connsiteY5-192" fmla="*/ 647901 h 914032"/>
                <a:gd name="connsiteX6-193" fmla="*/ 877964 w 1526233"/>
                <a:gd name="connsiteY6-194" fmla="*/ 695668 h 914032"/>
                <a:gd name="connsiteX7-195" fmla="*/ 1191863 w 1526233"/>
                <a:gd name="connsiteY7-196" fmla="*/ 914032 h 914032"/>
                <a:gd name="connsiteX8-197" fmla="*/ 1526233 w 1526233"/>
                <a:gd name="connsiteY8-198" fmla="*/ 818498 h 914032"/>
                <a:gd name="connsiteX9-199" fmla="*/ 1191863 w 1526233"/>
                <a:gd name="connsiteY9-200" fmla="*/ 682020 h 914032"/>
                <a:gd name="connsiteX10-201" fmla="*/ 1253278 w 1526233"/>
                <a:gd name="connsiteY10-202" fmla="*/ 450008 h 914032"/>
                <a:gd name="connsiteX11-203" fmla="*/ 987147 w 1526233"/>
                <a:gd name="connsiteY11-204" fmla="*/ 340826 h 914032"/>
                <a:gd name="connsiteX12-205" fmla="*/ 912084 w 1526233"/>
                <a:gd name="connsiteY12-206" fmla="*/ 450008 h 914032"/>
                <a:gd name="connsiteX13-207" fmla="*/ 768782 w 1526233"/>
                <a:gd name="connsiteY13-208" fmla="*/ 388593 h 914032"/>
                <a:gd name="connsiteX14-209" fmla="*/ 802902 w 1526233"/>
                <a:gd name="connsiteY14-210" fmla="*/ 204349 h 914032"/>
                <a:gd name="connsiteX0-211" fmla="*/ 800209 w 1523540"/>
                <a:gd name="connsiteY0-212" fmla="*/ 204349 h 914032"/>
                <a:gd name="connsiteX1-213" fmla="*/ 196266 w 1523540"/>
                <a:gd name="connsiteY1-214" fmla="*/ 12686 h 914032"/>
                <a:gd name="connsiteX2-215" fmla="*/ 147370 w 1523540"/>
                <a:gd name="connsiteY2-216" fmla="*/ 306113 h 914032"/>
                <a:gd name="connsiteX3-217" fmla="*/ 12021 w 1523540"/>
                <a:gd name="connsiteY3-218" fmla="*/ 518188 h 914032"/>
                <a:gd name="connsiteX4-219" fmla="*/ 588668 w 1523540"/>
                <a:gd name="connsiteY4-220" fmla="*/ 757083 h 914032"/>
                <a:gd name="connsiteX5-221" fmla="*/ 697851 w 1523540"/>
                <a:gd name="connsiteY5-222" fmla="*/ 647901 h 914032"/>
                <a:gd name="connsiteX6-223" fmla="*/ 875271 w 1523540"/>
                <a:gd name="connsiteY6-224" fmla="*/ 695668 h 914032"/>
                <a:gd name="connsiteX7-225" fmla="*/ 1189170 w 1523540"/>
                <a:gd name="connsiteY7-226" fmla="*/ 914032 h 914032"/>
                <a:gd name="connsiteX8-227" fmla="*/ 1523540 w 1523540"/>
                <a:gd name="connsiteY8-228" fmla="*/ 818498 h 914032"/>
                <a:gd name="connsiteX9-229" fmla="*/ 1189170 w 1523540"/>
                <a:gd name="connsiteY9-230" fmla="*/ 682020 h 914032"/>
                <a:gd name="connsiteX10-231" fmla="*/ 1250585 w 1523540"/>
                <a:gd name="connsiteY10-232" fmla="*/ 450008 h 914032"/>
                <a:gd name="connsiteX11-233" fmla="*/ 984454 w 1523540"/>
                <a:gd name="connsiteY11-234" fmla="*/ 340826 h 914032"/>
                <a:gd name="connsiteX12-235" fmla="*/ 909391 w 1523540"/>
                <a:gd name="connsiteY12-236" fmla="*/ 450008 h 914032"/>
                <a:gd name="connsiteX13-237" fmla="*/ 766089 w 1523540"/>
                <a:gd name="connsiteY13-238" fmla="*/ 388593 h 914032"/>
                <a:gd name="connsiteX14-239" fmla="*/ 800209 w 1523540"/>
                <a:gd name="connsiteY14-240" fmla="*/ 204349 h 914032"/>
                <a:gd name="connsiteX0-241" fmla="*/ 800209 w 1523540"/>
                <a:gd name="connsiteY0-242" fmla="*/ 204349 h 914032"/>
                <a:gd name="connsiteX1-243" fmla="*/ 196266 w 1523540"/>
                <a:gd name="connsiteY1-244" fmla="*/ 12686 h 914032"/>
                <a:gd name="connsiteX2-245" fmla="*/ 147370 w 1523540"/>
                <a:gd name="connsiteY2-246" fmla="*/ 306113 h 914032"/>
                <a:gd name="connsiteX3-247" fmla="*/ 12021 w 1523540"/>
                <a:gd name="connsiteY3-248" fmla="*/ 518188 h 914032"/>
                <a:gd name="connsiteX4-249" fmla="*/ 652279 w 1523540"/>
                <a:gd name="connsiteY4-250" fmla="*/ 757083 h 914032"/>
                <a:gd name="connsiteX5-251" fmla="*/ 697851 w 1523540"/>
                <a:gd name="connsiteY5-252" fmla="*/ 647901 h 914032"/>
                <a:gd name="connsiteX6-253" fmla="*/ 875271 w 1523540"/>
                <a:gd name="connsiteY6-254" fmla="*/ 695668 h 914032"/>
                <a:gd name="connsiteX7-255" fmla="*/ 1189170 w 1523540"/>
                <a:gd name="connsiteY7-256" fmla="*/ 914032 h 914032"/>
                <a:gd name="connsiteX8-257" fmla="*/ 1523540 w 1523540"/>
                <a:gd name="connsiteY8-258" fmla="*/ 818498 h 914032"/>
                <a:gd name="connsiteX9-259" fmla="*/ 1189170 w 1523540"/>
                <a:gd name="connsiteY9-260" fmla="*/ 682020 h 914032"/>
                <a:gd name="connsiteX10-261" fmla="*/ 1250585 w 1523540"/>
                <a:gd name="connsiteY10-262" fmla="*/ 450008 h 914032"/>
                <a:gd name="connsiteX11-263" fmla="*/ 984454 w 1523540"/>
                <a:gd name="connsiteY11-264" fmla="*/ 340826 h 914032"/>
                <a:gd name="connsiteX12-265" fmla="*/ 909391 w 1523540"/>
                <a:gd name="connsiteY12-266" fmla="*/ 450008 h 914032"/>
                <a:gd name="connsiteX13-267" fmla="*/ 766089 w 1523540"/>
                <a:gd name="connsiteY13-268" fmla="*/ 388593 h 914032"/>
                <a:gd name="connsiteX14-269" fmla="*/ 800209 w 1523540"/>
                <a:gd name="connsiteY14-270" fmla="*/ 204349 h 914032"/>
                <a:gd name="connsiteX0-271" fmla="*/ 800209 w 1523540"/>
                <a:gd name="connsiteY0-272" fmla="*/ 204349 h 914032"/>
                <a:gd name="connsiteX1-273" fmla="*/ 196266 w 1523540"/>
                <a:gd name="connsiteY1-274" fmla="*/ 12686 h 914032"/>
                <a:gd name="connsiteX2-275" fmla="*/ 147370 w 1523540"/>
                <a:gd name="connsiteY2-276" fmla="*/ 306113 h 914032"/>
                <a:gd name="connsiteX3-277" fmla="*/ 12021 w 1523540"/>
                <a:gd name="connsiteY3-278" fmla="*/ 518188 h 914032"/>
                <a:gd name="connsiteX4-279" fmla="*/ 652279 w 1523540"/>
                <a:gd name="connsiteY4-280" fmla="*/ 757083 h 914032"/>
                <a:gd name="connsiteX5-281" fmla="*/ 697851 w 1523540"/>
                <a:gd name="connsiteY5-282" fmla="*/ 647901 h 914032"/>
                <a:gd name="connsiteX6-283" fmla="*/ 875271 w 1523540"/>
                <a:gd name="connsiteY6-284" fmla="*/ 695668 h 914032"/>
                <a:gd name="connsiteX7-285" fmla="*/ 1189170 w 1523540"/>
                <a:gd name="connsiteY7-286" fmla="*/ 914032 h 914032"/>
                <a:gd name="connsiteX8-287" fmla="*/ 1523540 w 1523540"/>
                <a:gd name="connsiteY8-288" fmla="*/ 818498 h 914032"/>
                <a:gd name="connsiteX9-289" fmla="*/ 1189170 w 1523540"/>
                <a:gd name="connsiteY9-290" fmla="*/ 682020 h 914032"/>
                <a:gd name="connsiteX10-291" fmla="*/ 1250585 w 1523540"/>
                <a:gd name="connsiteY10-292" fmla="*/ 450008 h 914032"/>
                <a:gd name="connsiteX11-293" fmla="*/ 984454 w 1523540"/>
                <a:gd name="connsiteY11-294" fmla="*/ 340826 h 914032"/>
                <a:gd name="connsiteX12-295" fmla="*/ 909391 w 1523540"/>
                <a:gd name="connsiteY12-296" fmla="*/ 450008 h 914032"/>
                <a:gd name="connsiteX13-297" fmla="*/ 766089 w 1523540"/>
                <a:gd name="connsiteY13-298" fmla="*/ 388593 h 914032"/>
                <a:gd name="connsiteX14-299" fmla="*/ 800209 w 1523540"/>
                <a:gd name="connsiteY14-300" fmla="*/ 204349 h 914032"/>
                <a:gd name="connsiteX0-301" fmla="*/ 800209 w 1523540"/>
                <a:gd name="connsiteY0-302" fmla="*/ 204349 h 914032"/>
                <a:gd name="connsiteX1-303" fmla="*/ 196266 w 1523540"/>
                <a:gd name="connsiteY1-304" fmla="*/ 12686 h 914032"/>
                <a:gd name="connsiteX2-305" fmla="*/ 147370 w 1523540"/>
                <a:gd name="connsiteY2-306" fmla="*/ 306113 h 914032"/>
                <a:gd name="connsiteX3-307" fmla="*/ 12021 w 1523540"/>
                <a:gd name="connsiteY3-308" fmla="*/ 518188 h 914032"/>
                <a:gd name="connsiteX4-309" fmla="*/ 652279 w 1523540"/>
                <a:gd name="connsiteY4-310" fmla="*/ 757083 h 914032"/>
                <a:gd name="connsiteX5-311" fmla="*/ 697851 w 1523540"/>
                <a:gd name="connsiteY5-312" fmla="*/ 647901 h 914032"/>
                <a:gd name="connsiteX6-313" fmla="*/ 875271 w 1523540"/>
                <a:gd name="connsiteY6-314" fmla="*/ 695668 h 914032"/>
                <a:gd name="connsiteX7-315" fmla="*/ 1189170 w 1523540"/>
                <a:gd name="connsiteY7-316" fmla="*/ 914032 h 914032"/>
                <a:gd name="connsiteX8-317" fmla="*/ 1523540 w 1523540"/>
                <a:gd name="connsiteY8-318" fmla="*/ 818498 h 914032"/>
                <a:gd name="connsiteX9-319" fmla="*/ 1189170 w 1523540"/>
                <a:gd name="connsiteY9-320" fmla="*/ 682020 h 914032"/>
                <a:gd name="connsiteX10-321" fmla="*/ 1250585 w 1523540"/>
                <a:gd name="connsiteY10-322" fmla="*/ 450008 h 914032"/>
                <a:gd name="connsiteX11-323" fmla="*/ 984454 w 1523540"/>
                <a:gd name="connsiteY11-324" fmla="*/ 340826 h 914032"/>
                <a:gd name="connsiteX12-325" fmla="*/ 909391 w 1523540"/>
                <a:gd name="connsiteY12-326" fmla="*/ 450008 h 914032"/>
                <a:gd name="connsiteX13-327" fmla="*/ 766089 w 1523540"/>
                <a:gd name="connsiteY13-328" fmla="*/ 388593 h 914032"/>
                <a:gd name="connsiteX14-329" fmla="*/ 800209 w 1523540"/>
                <a:gd name="connsiteY14-330" fmla="*/ 204349 h 914032"/>
                <a:gd name="connsiteX0-331" fmla="*/ 800209 w 1523540"/>
                <a:gd name="connsiteY0-332" fmla="*/ 204349 h 914032"/>
                <a:gd name="connsiteX1-333" fmla="*/ 196266 w 1523540"/>
                <a:gd name="connsiteY1-334" fmla="*/ 12686 h 914032"/>
                <a:gd name="connsiteX2-335" fmla="*/ 147370 w 1523540"/>
                <a:gd name="connsiteY2-336" fmla="*/ 306113 h 914032"/>
                <a:gd name="connsiteX3-337" fmla="*/ 12021 w 1523540"/>
                <a:gd name="connsiteY3-338" fmla="*/ 518188 h 914032"/>
                <a:gd name="connsiteX4-339" fmla="*/ 636377 w 1523540"/>
                <a:gd name="connsiteY4-340" fmla="*/ 741181 h 914032"/>
                <a:gd name="connsiteX5-341" fmla="*/ 697851 w 1523540"/>
                <a:gd name="connsiteY5-342" fmla="*/ 647901 h 914032"/>
                <a:gd name="connsiteX6-343" fmla="*/ 875271 w 1523540"/>
                <a:gd name="connsiteY6-344" fmla="*/ 695668 h 914032"/>
                <a:gd name="connsiteX7-345" fmla="*/ 1189170 w 1523540"/>
                <a:gd name="connsiteY7-346" fmla="*/ 914032 h 914032"/>
                <a:gd name="connsiteX8-347" fmla="*/ 1523540 w 1523540"/>
                <a:gd name="connsiteY8-348" fmla="*/ 818498 h 914032"/>
                <a:gd name="connsiteX9-349" fmla="*/ 1189170 w 1523540"/>
                <a:gd name="connsiteY9-350" fmla="*/ 682020 h 914032"/>
                <a:gd name="connsiteX10-351" fmla="*/ 1250585 w 1523540"/>
                <a:gd name="connsiteY10-352" fmla="*/ 450008 h 914032"/>
                <a:gd name="connsiteX11-353" fmla="*/ 984454 w 1523540"/>
                <a:gd name="connsiteY11-354" fmla="*/ 340826 h 914032"/>
                <a:gd name="connsiteX12-355" fmla="*/ 909391 w 1523540"/>
                <a:gd name="connsiteY12-356" fmla="*/ 450008 h 914032"/>
                <a:gd name="connsiteX13-357" fmla="*/ 766089 w 1523540"/>
                <a:gd name="connsiteY13-358" fmla="*/ 388593 h 914032"/>
                <a:gd name="connsiteX14-359" fmla="*/ 800209 w 1523540"/>
                <a:gd name="connsiteY14-360" fmla="*/ 204349 h 914032"/>
                <a:gd name="connsiteX0-361" fmla="*/ 800209 w 1523540"/>
                <a:gd name="connsiteY0-362" fmla="*/ 204349 h 914032"/>
                <a:gd name="connsiteX1-363" fmla="*/ 196266 w 1523540"/>
                <a:gd name="connsiteY1-364" fmla="*/ 12686 h 914032"/>
                <a:gd name="connsiteX2-365" fmla="*/ 147370 w 1523540"/>
                <a:gd name="connsiteY2-366" fmla="*/ 306113 h 914032"/>
                <a:gd name="connsiteX3-367" fmla="*/ 12021 w 1523540"/>
                <a:gd name="connsiteY3-368" fmla="*/ 518188 h 914032"/>
                <a:gd name="connsiteX4-369" fmla="*/ 636377 w 1523540"/>
                <a:gd name="connsiteY4-370" fmla="*/ 741181 h 914032"/>
                <a:gd name="connsiteX5-371" fmla="*/ 697851 w 1523540"/>
                <a:gd name="connsiteY5-372" fmla="*/ 647901 h 914032"/>
                <a:gd name="connsiteX6-373" fmla="*/ 875271 w 1523540"/>
                <a:gd name="connsiteY6-374" fmla="*/ 695668 h 914032"/>
                <a:gd name="connsiteX7-375" fmla="*/ 1189170 w 1523540"/>
                <a:gd name="connsiteY7-376" fmla="*/ 914032 h 914032"/>
                <a:gd name="connsiteX8-377" fmla="*/ 1523540 w 1523540"/>
                <a:gd name="connsiteY8-378" fmla="*/ 818498 h 914032"/>
                <a:gd name="connsiteX9-379" fmla="*/ 1189170 w 1523540"/>
                <a:gd name="connsiteY9-380" fmla="*/ 682020 h 914032"/>
                <a:gd name="connsiteX10-381" fmla="*/ 1250585 w 1523540"/>
                <a:gd name="connsiteY10-382" fmla="*/ 450008 h 914032"/>
                <a:gd name="connsiteX11-383" fmla="*/ 984454 w 1523540"/>
                <a:gd name="connsiteY11-384" fmla="*/ 340826 h 914032"/>
                <a:gd name="connsiteX12-385" fmla="*/ 909391 w 1523540"/>
                <a:gd name="connsiteY12-386" fmla="*/ 450008 h 914032"/>
                <a:gd name="connsiteX13-387" fmla="*/ 766089 w 1523540"/>
                <a:gd name="connsiteY13-388" fmla="*/ 388593 h 914032"/>
                <a:gd name="connsiteX14-389" fmla="*/ 800209 w 1523540"/>
                <a:gd name="connsiteY14-390" fmla="*/ 204349 h 914032"/>
                <a:gd name="connsiteX0-391" fmla="*/ 800209 w 1523540"/>
                <a:gd name="connsiteY0-392" fmla="*/ 204349 h 914032"/>
                <a:gd name="connsiteX1-393" fmla="*/ 196266 w 1523540"/>
                <a:gd name="connsiteY1-394" fmla="*/ 12686 h 914032"/>
                <a:gd name="connsiteX2-395" fmla="*/ 147370 w 1523540"/>
                <a:gd name="connsiteY2-396" fmla="*/ 306113 h 914032"/>
                <a:gd name="connsiteX3-397" fmla="*/ 12021 w 1523540"/>
                <a:gd name="connsiteY3-398" fmla="*/ 518188 h 914032"/>
                <a:gd name="connsiteX4-399" fmla="*/ 636377 w 1523540"/>
                <a:gd name="connsiteY4-400" fmla="*/ 741181 h 914032"/>
                <a:gd name="connsiteX5-401" fmla="*/ 697851 w 1523540"/>
                <a:gd name="connsiteY5-402" fmla="*/ 647901 h 914032"/>
                <a:gd name="connsiteX6-403" fmla="*/ 875271 w 1523540"/>
                <a:gd name="connsiteY6-404" fmla="*/ 695668 h 914032"/>
                <a:gd name="connsiteX7-405" fmla="*/ 1189170 w 1523540"/>
                <a:gd name="connsiteY7-406" fmla="*/ 914032 h 914032"/>
                <a:gd name="connsiteX8-407" fmla="*/ 1523540 w 1523540"/>
                <a:gd name="connsiteY8-408" fmla="*/ 818498 h 914032"/>
                <a:gd name="connsiteX9-409" fmla="*/ 1189170 w 1523540"/>
                <a:gd name="connsiteY9-410" fmla="*/ 682020 h 914032"/>
                <a:gd name="connsiteX10-411" fmla="*/ 1250585 w 1523540"/>
                <a:gd name="connsiteY10-412" fmla="*/ 450008 h 914032"/>
                <a:gd name="connsiteX11-413" fmla="*/ 984454 w 1523540"/>
                <a:gd name="connsiteY11-414" fmla="*/ 340826 h 914032"/>
                <a:gd name="connsiteX12-415" fmla="*/ 909391 w 1523540"/>
                <a:gd name="connsiteY12-416" fmla="*/ 450008 h 914032"/>
                <a:gd name="connsiteX13-417" fmla="*/ 766089 w 1523540"/>
                <a:gd name="connsiteY13-418" fmla="*/ 388593 h 914032"/>
                <a:gd name="connsiteX14-419" fmla="*/ 800209 w 1523540"/>
                <a:gd name="connsiteY14-420" fmla="*/ 204349 h 914032"/>
                <a:gd name="connsiteX0-421" fmla="*/ 800209 w 1523540"/>
                <a:gd name="connsiteY0-422" fmla="*/ 204349 h 914032"/>
                <a:gd name="connsiteX1-423" fmla="*/ 196266 w 1523540"/>
                <a:gd name="connsiteY1-424" fmla="*/ 12686 h 914032"/>
                <a:gd name="connsiteX2-425" fmla="*/ 147370 w 1523540"/>
                <a:gd name="connsiteY2-426" fmla="*/ 306113 h 914032"/>
                <a:gd name="connsiteX3-427" fmla="*/ 12021 w 1523540"/>
                <a:gd name="connsiteY3-428" fmla="*/ 518188 h 914032"/>
                <a:gd name="connsiteX4-429" fmla="*/ 636377 w 1523540"/>
                <a:gd name="connsiteY4-430" fmla="*/ 741181 h 914032"/>
                <a:gd name="connsiteX5-431" fmla="*/ 697851 w 1523540"/>
                <a:gd name="connsiteY5-432" fmla="*/ 647901 h 914032"/>
                <a:gd name="connsiteX6-433" fmla="*/ 875271 w 1523540"/>
                <a:gd name="connsiteY6-434" fmla="*/ 695668 h 914032"/>
                <a:gd name="connsiteX7-435" fmla="*/ 1189170 w 1523540"/>
                <a:gd name="connsiteY7-436" fmla="*/ 914032 h 914032"/>
                <a:gd name="connsiteX8-437" fmla="*/ 1523540 w 1523540"/>
                <a:gd name="connsiteY8-438" fmla="*/ 818498 h 914032"/>
                <a:gd name="connsiteX9-439" fmla="*/ 1189170 w 1523540"/>
                <a:gd name="connsiteY9-440" fmla="*/ 682020 h 914032"/>
                <a:gd name="connsiteX10-441" fmla="*/ 1250585 w 1523540"/>
                <a:gd name="connsiteY10-442" fmla="*/ 450008 h 914032"/>
                <a:gd name="connsiteX11-443" fmla="*/ 984454 w 1523540"/>
                <a:gd name="connsiteY11-444" fmla="*/ 340826 h 914032"/>
                <a:gd name="connsiteX12-445" fmla="*/ 909391 w 1523540"/>
                <a:gd name="connsiteY12-446" fmla="*/ 450008 h 914032"/>
                <a:gd name="connsiteX13-447" fmla="*/ 766089 w 1523540"/>
                <a:gd name="connsiteY13-448" fmla="*/ 388593 h 914032"/>
                <a:gd name="connsiteX14-449" fmla="*/ 800209 w 1523540"/>
                <a:gd name="connsiteY14-450" fmla="*/ 204349 h 914032"/>
                <a:gd name="connsiteX0-451" fmla="*/ 800209 w 1523540"/>
                <a:gd name="connsiteY0-452" fmla="*/ 204349 h 914032"/>
                <a:gd name="connsiteX1-453" fmla="*/ 196266 w 1523540"/>
                <a:gd name="connsiteY1-454" fmla="*/ 12686 h 914032"/>
                <a:gd name="connsiteX2-455" fmla="*/ 147370 w 1523540"/>
                <a:gd name="connsiteY2-456" fmla="*/ 306113 h 914032"/>
                <a:gd name="connsiteX3-457" fmla="*/ 12021 w 1523540"/>
                <a:gd name="connsiteY3-458" fmla="*/ 518188 h 914032"/>
                <a:gd name="connsiteX4-459" fmla="*/ 636377 w 1523540"/>
                <a:gd name="connsiteY4-460" fmla="*/ 741181 h 914032"/>
                <a:gd name="connsiteX5-461" fmla="*/ 697851 w 1523540"/>
                <a:gd name="connsiteY5-462" fmla="*/ 647901 h 914032"/>
                <a:gd name="connsiteX6-463" fmla="*/ 875271 w 1523540"/>
                <a:gd name="connsiteY6-464" fmla="*/ 695668 h 914032"/>
                <a:gd name="connsiteX7-465" fmla="*/ 1189170 w 1523540"/>
                <a:gd name="connsiteY7-466" fmla="*/ 914032 h 914032"/>
                <a:gd name="connsiteX8-467" fmla="*/ 1523540 w 1523540"/>
                <a:gd name="connsiteY8-468" fmla="*/ 818498 h 914032"/>
                <a:gd name="connsiteX9-469" fmla="*/ 1189170 w 1523540"/>
                <a:gd name="connsiteY9-470" fmla="*/ 682020 h 914032"/>
                <a:gd name="connsiteX10-471" fmla="*/ 1250585 w 1523540"/>
                <a:gd name="connsiteY10-472" fmla="*/ 450008 h 914032"/>
                <a:gd name="connsiteX11-473" fmla="*/ 984454 w 1523540"/>
                <a:gd name="connsiteY11-474" fmla="*/ 340826 h 914032"/>
                <a:gd name="connsiteX12-475" fmla="*/ 909391 w 1523540"/>
                <a:gd name="connsiteY12-476" fmla="*/ 450008 h 914032"/>
                <a:gd name="connsiteX13-477" fmla="*/ 766089 w 1523540"/>
                <a:gd name="connsiteY13-478" fmla="*/ 388593 h 914032"/>
                <a:gd name="connsiteX14-479" fmla="*/ 800209 w 1523540"/>
                <a:gd name="connsiteY14-480" fmla="*/ 204349 h 914032"/>
                <a:gd name="connsiteX0-481" fmla="*/ 800209 w 1523540"/>
                <a:gd name="connsiteY0-482" fmla="*/ 204349 h 914032"/>
                <a:gd name="connsiteX1-483" fmla="*/ 196266 w 1523540"/>
                <a:gd name="connsiteY1-484" fmla="*/ 12686 h 914032"/>
                <a:gd name="connsiteX2-485" fmla="*/ 147370 w 1523540"/>
                <a:gd name="connsiteY2-486" fmla="*/ 306113 h 914032"/>
                <a:gd name="connsiteX3-487" fmla="*/ 12021 w 1523540"/>
                <a:gd name="connsiteY3-488" fmla="*/ 518188 h 914032"/>
                <a:gd name="connsiteX4-489" fmla="*/ 636377 w 1523540"/>
                <a:gd name="connsiteY4-490" fmla="*/ 741181 h 914032"/>
                <a:gd name="connsiteX5-491" fmla="*/ 697851 w 1523540"/>
                <a:gd name="connsiteY5-492" fmla="*/ 647901 h 914032"/>
                <a:gd name="connsiteX6-493" fmla="*/ 875271 w 1523540"/>
                <a:gd name="connsiteY6-494" fmla="*/ 695668 h 914032"/>
                <a:gd name="connsiteX7-495" fmla="*/ 1189170 w 1523540"/>
                <a:gd name="connsiteY7-496" fmla="*/ 914032 h 914032"/>
                <a:gd name="connsiteX8-497" fmla="*/ 1523540 w 1523540"/>
                <a:gd name="connsiteY8-498" fmla="*/ 818498 h 914032"/>
                <a:gd name="connsiteX9-499" fmla="*/ 1189170 w 1523540"/>
                <a:gd name="connsiteY9-500" fmla="*/ 682020 h 914032"/>
                <a:gd name="connsiteX10-501" fmla="*/ 1250585 w 1523540"/>
                <a:gd name="connsiteY10-502" fmla="*/ 450008 h 914032"/>
                <a:gd name="connsiteX11-503" fmla="*/ 984454 w 1523540"/>
                <a:gd name="connsiteY11-504" fmla="*/ 340826 h 914032"/>
                <a:gd name="connsiteX12-505" fmla="*/ 909391 w 1523540"/>
                <a:gd name="connsiteY12-506" fmla="*/ 450008 h 914032"/>
                <a:gd name="connsiteX13-507" fmla="*/ 766089 w 1523540"/>
                <a:gd name="connsiteY13-508" fmla="*/ 388593 h 914032"/>
                <a:gd name="connsiteX14-509" fmla="*/ 800209 w 1523540"/>
                <a:gd name="connsiteY14-510" fmla="*/ 204349 h 914032"/>
                <a:gd name="connsiteX0-511" fmla="*/ 800209 w 1523540"/>
                <a:gd name="connsiteY0-512" fmla="*/ 204349 h 914032"/>
                <a:gd name="connsiteX1-513" fmla="*/ 196266 w 1523540"/>
                <a:gd name="connsiteY1-514" fmla="*/ 12686 h 914032"/>
                <a:gd name="connsiteX2-515" fmla="*/ 147370 w 1523540"/>
                <a:gd name="connsiteY2-516" fmla="*/ 306113 h 914032"/>
                <a:gd name="connsiteX3-517" fmla="*/ 12021 w 1523540"/>
                <a:gd name="connsiteY3-518" fmla="*/ 518188 h 914032"/>
                <a:gd name="connsiteX4-519" fmla="*/ 636377 w 1523540"/>
                <a:gd name="connsiteY4-520" fmla="*/ 741181 h 914032"/>
                <a:gd name="connsiteX5-521" fmla="*/ 705803 w 1523540"/>
                <a:gd name="connsiteY5-522" fmla="*/ 624047 h 914032"/>
                <a:gd name="connsiteX6-523" fmla="*/ 875271 w 1523540"/>
                <a:gd name="connsiteY6-524" fmla="*/ 695668 h 914032"/>
                <a:gd name="connsiteX7-525" fmla="*/ 1189170 w 1523540"/>
                <a:gd name="connsiteY7-526" fmla="*/ 914032 h 914032"/>
                <a:gd name="connsiteX8-527" fmla="*/ 1523540 w 1523540"/>
                <a:gd name="connsiteY8-528" fmla="*/ 818498 h 914032"/>
                <a:gd name="connsiteX9-529" fmla="*/ 1189170 w 1523540"/>
                <a:gd name="connsiteY9-530" fmla="*/ 682020 h 914032"/>
                <a:gd name="connsiteX10-531" fmla="*/ 1250585 w 1523540"/>
                <a:gd name="connsiteY10-532" fmla="*/ 450008 h 914032"/>
                <a:gd name="connsiteX11-533" fmla="*/ 984454 w 1523540"/>
                <a:gd name="connsiteY11-534" fmla="*/ 340826 h 914032"/>
                <a:gd name="connsiteX12-535" fmla="*/ 909391 w 1523540"/>
                <a:gd name="connsiteY12-536" fmla="*/ 450008 h 914032"/>
                <a:gd name="connsiteX13-537" fmla="*/ 766089 w 1523540"/>
                <a:gd name="connsiteY13-538" fmla="*/ 388593 h 914032"/>
                <a:gd name="connsiteX14-539" fmla="*/ 800209 w 1523540"/>
                <a:gd name="connsiteY14-540" fmla="*/ 204349 h 914032"/>
                <a:gd name="connsiteX0-541" fmla="*/ 800209 w 1523540"/>
                <a:gd name="connsiteY0-542" fmla="*/ 204349 h 914032"/>
                <a:gd name="connsiteX1-543" fmla="*/ 196266 w 1523540"/>
                <a:gd name="connsiteY1-544" fmla="*/ 12686 h 914032"/>
                <a:gd name="connsiteX2-545" fmla="*/ 147370 w 1523540"/>
                <a:gd name="connsiteY2-546" fmla="*/ 306113 h 914032"/>
                <a:gd name="connsiteX3-547" fmla="*/ 12021 w 1523540"/>
                <a:gd name="connsiteY3-548" fmla="*/ 518188 h 914032"/>
                <a:gd name="connsiteX4-549" fmla="*/ 636377 w 1523540"/>
                <a:gd name="connsiteY4-550" fmla="*/ 741181 h 914032"/>
                <a:gd name="connsiteX5-551" fmla="*/ 705803 w 1523540"/>
                <a:gd name="connsiteY5-552" fmla="*/ 624047 h 914032"/>
                <a:gd name="connsiteX6-553" fmla="*/ 875271 w 1523540"/>
                <a:gd name="connsiteY6-554" fmla="*/ 695668 h 914032"/>
                <a:gd name="connsiteX7-555" fmla="*/ 1189170 w 1523540"/>
                <a:gd name="connsiteY7-556" fmla="*/ 914032 h 914032"/>
                <a:gd name="connsiteX8-557" fmla="*/ 1523540 w 1523540"/>
                <a:gd name="connsiteY8-558" fmla="*/ 818498 h 914032"/>
                <a:gd name="connsiteX9-559" fmla="*/ 1189170 w 1523540"/>
                <a:gd name="connsiteY9-560" fmla="*/ 682020 h 914032"/>
                <a:gd name="connsiteX10-561" fmla="*/ 1250585 w 1523540"/>
                <a:gd name="connsiteY10-562" fmla="*/ 450008 h 914032"/>
                <a:gd name="connsiteX11-563" fmla="*/ 984454 w 1523540"/>
                <a:gd name="connsiteY11-564" fmla="*/ 340826 h 914032"/>
                <a:gd name="connsiteX12-565" fmla="*/ 909391 w 1523540"/>
                <a:gd name="connsiteY12-566" fmla="*/ 450008 h 914032"/>
                <a:gd name="connsiteX13-567" fmla="*/ 766089 w 1523540"/>
                <a:gd name="connsiteY13-568" fmla="*/ 388593 h 914032"/>
                <a:gd name="connsiteX14-569" fmla="*/ 800209 w 1523540"/>
                <a:gd name="connsiteY14-570" fmla="*/ 204349 h 914032"/>
                <a:gd name="connsiteX0-571" fmla="*/ 800209 w 1523540"/>
                <a:gd name="connsiteY0-572" fmla="*/ 204349 h 914032"/>
                <a:gd name="connsiteX1-573" fmla="*/ 196266 w 1523540"/>
                <a:gd name="connsiteY1-574" fmla="*/ 12686 h 914032"/>
                <a:gd name="connsiteX2-575" fmla="*/ 147370 w 1523540"/>
                <a:gd name="connsiteY2-576" fmla="*/ 306113 h 914032"/>
                <a:gd name="connsiteX3-577" fmla="*/ 12021 w 1523540"/>
                <a:gd name="connsiteY3-578" fmla="*/ 518188 h 914032"/>
                <a:gd name="connsiteX4-579" fmla="*/ 636377 w 1523540"/>
                <a:gd name="connsiteY4-580" fmla="*/ 741181 h 914032"/>
                <a:gd name="connsiteX5-581" fmla="*/ 705803 w 1523540"/>
                <a:gd name="connsiteY5-582" fmla="*/ 624047 h 914032"/>
                <a:gd name="connsiteX6-583" fmla="*/ 859369 w 1523540"/>
                <a:gd name="connsiteY6-584" fmla="*/ 679765 h 914032"/>
                <a:gd name="connsiteX7-585" fmla="*/ 1189170 w 1523540"/>
                <a:gd name="connsiteY7-586" fmla="*/ 914032 h 914032"/>
                <a:gd name="connsiteX8-587" fmla="*/ 1523540 w 1523540"/>
                <a:gd name="connsiteY8-588" fmla="*/ 818498 h 914032"/>
                <a:gd name="connsiteX9-589" fmla="*/ 1189170 w 1523540"/>
                <a:gd name="connsiteY9-590" fmla="*/ 682020 h 914032"/>
                <a:gd name="connsiteX10-591" fmla="*/ 1250585 w 1523540"/>
                <a:gd name="connsiteY10-592" fmla="*/ 450008 h 914032"/>
                <a:gd name="connsiteX11-593" fmla="*/ 984454 w 1523540"/>
                <a:gd name="connsiteY11-594" fmla="*/ 340826 h 914032"/>
                <a:gd name="connsiteX12-595" fmla="*/ 909391 w 1523540"/>
                <a:gd name="connsiteY12-596" fmla="*/ 450008 h 914032"/>
                <a:gd name="connsiteX13-597" fmla="*/ 766089 w 1523540"/>
                <a:gd name="connsiteY13-598" fmla="*/ 388593 h 914032"/>
                <a:gd name="connsiteX14-599" fmla="*/ 800209 w 1523540"/>
                <a:gd name="connsiteY14-600" fmla="*/ 204349 h 914032"/>
                <a:gd name="connsiteX0-601" fmla="*/ 800209 w 1523540"/>
                <a:gd name="connsiteY0-602" fmla="*/ 204349 h 914032"/>
                <a:gd name="connsiteX1-603" fmla="*/ 196266 w 1523540"/>
                <a:gd name="connsiteY1-604" fmla="*/ 12686 h 914032"/>
                <a:gd name="connsiteX2-605" fmla="*/ 147370 w 1523540"/>
                <a:gd name="connsiteY2-606" fmla="*/ 306113 h 914032"/>
                <a:gd name="connsiteX3-607" fmla="*/ 12021 w 1523540"/>
                <a:gd name="connsiteY3-608" fmla="*/ 518188 h 914032"/>
                <a:gd name="connsiteX4-609" fmla="*/ 636377 w 1523540"/>
                <a:gd name="connsiteY4-610" fmla="*/ 741181 h 914032"/>
                <a:gd name="connsiteX5-611" fmla="*/ 705803 w 1523540"/>
                <a:gd name="connsiteY5-612" fmla="*/ 624047 h 914032"/>
                <a:gd name="connsiteX6-613" fmla="*/ 859369 w 1523540"/>
                <a:gd name="connsiteY6-614" fmla="*/ 679765 h 914032"/>
                <a:gd name="connsiteX7-615" fmla="*/ 1189170 w 1523540"/>
                <a:gd name="connsiteY7-616" fmla="*/ 914032 h 914032"/>
                <a:gd name="connsiteX8-617" fmla="*/ 1523540 w 1523540"/>
                <a:gd name="connsiteY8-618" fmla="*/ 818498 h 914032"/>
                <a:gd name="connsiteX9-619" fmla="*/ 1189170 w 1523540"/>
                <a:gd name="connsiteY9-620" fmla="*/ 682020 h 914032"/>
                <a:gd name="connsiteX10-621" fmla="*/ 1250585 w 1523540"/>
                <a:gd name="connsiteY10-622" fmla="*/ 450008 h 914032"/>
                <a:gd name="connsiteX11-623" fmla="*/ 984454 w 1523540"/>
                <a:gd name="connsiteY11-624" fmla="*/ 340826 h 914032"/>
                <a:gd name="connsiteX12-625" fmla="*/ 909391 w 1523540"/>
                <a:gd name="connsiteY12-626" fmla="*/ 450008 h 914032"/>
                <a:gd name="connsiteX13-627" fmla="*/ 766089 w 1523540"/>
                <a:gd name="connsiteY13-628" fmla="*/ 388593 h 914032"/>
                <a:gd name="connsiteX14-629" fmla="*/ 800209 w 1523540"/>
                <a:gd name="connsiteY14-630" fmla="*/ 204349 h 914032"/>
                <a:gd name="connsiteX0-631" fmla="*/ 800209 w 1523540"/>
                <a:gd name="connsiteY0-632" fmla="*/ 204349 h 914032"/>
                <a:gd name="connsiteX1-633" fmla="*/ 196266 w 1523540"/>
                <a:gd name="connsiteY1-634" fmla="*/ 12686 h 914032"/>
                <a:gd name="connsiteX2-635" fmla="*/ 147370 w 1523540"/>
                <a:gd name="connsiteY2-636" fmla="*/ 306113 h 914032"/>
                <a:gd name="connsiteX3-637" fmla="*/ 12021 w 1523540"/>
                <a:gd name="connsiteY3-638" fmla="*/ 518188 h 914032"/>
                <a:gd name="connsiteX4-639" fmla="*/ 636377 w 1523540"/>
                <a:gd name="connsiteY4-640" fmla="*/ 741181 h 914032"/>
                <a:gd name="connsiteX5-641" fmla="*/ 705803 w 1523540"/>
                <a:gd name="connsiteY5-642" fmla="*/ 624047 h 914032"/>
                <a:gd name="connsiteX6-643" fmla="*/ 859369 w 1523540"/>
                <a:gd name="connsiteY6-644" fmla="*/ 679765 h 914032"/>
                <a:gd name="connsiteX7-645" fmla="*/ 1189170 w 1523540"/>
                <a:gd name="connsiteY7-646" fmla="*/ 914032 h 914032"/>
                <a:gd name="connsiteX8-647" fmla="*/ 1523540 w 1523540"/>
                <a:gd name="connsiteY8-648" fmla="*/ 818498 h 914032"/>
                <a:gd name="connsiteX9-649" fmla="*/ 1189170 w 1523540"/>
                <a:gd name="connsiteY9-650" fmla="*/ 682020 h 914032"/>
                <a:gd name="connsiteX10-651" fmla="*/ 1250585 w 1523540"/>
                <a:gd name="connsiteY10-652" fmla="*/ 450008 h 914032"/>
                <a:gd name="connsiteX11-653" fmla="*/ 984454 w 1523540"/>
                <a:gd name="connsiteY11-654" fmla="*/ 340826 h 914032"/>
                <a:gd name="connsiteX12-655" fmla="*/ 909391 w 1523540"/>
                <a:gd name="connsiteY12-656" fmla="*/ 450008 h 914032"/>
                <a:gd name="connsiteX13-657" fmla="*/ 766089 w 1523540"/>
                <a:gd name="connsiteY13-658" fmla="*/ 388593 h 914032"/>
                <a:gd name="connsiteX14-659" fmla="*/ 800209 w 1523540"/>
                <a:gd name="connsiteY14-660" fmla="*/ 204349 h 914032"/>
                <a:gd name="connsiteX0-661" fmla="*/ 800209 w 1523540"/>
                <a:gd name="connsiteY0-662" fmla="*/ 204349 h 982628"/>
                <a:gd name="connsiteX1-663" fmla="*/ 196266 w 1523540"/>
                <a:gd name="connsiteY1-664" fmla="*/ 12686 h 982628"/>
                <a:gd name="connsiteX2-665" fmla="*/ 147370 w 1523540"/>
                <a:gd name="connsiteY2-666" fmla="*/ 306113 h 982628"/>
                <a:gd name="connsiteX3-667" fmla="*/ 12021 w 1523540"/>
                <a:gd name="connsiteY3-668" fmla="*/ 518188 h 982628"/>
                <a:gd name="connsiteX4-669" fmla="*/ 636377 w 1523540"/>
                <a:gd name="connsiteY4-670" fmla="*/ 741181 h 982628"/>
                <a:gd name="connsiteX5-671" fmla="*/ 705803 w 1523540"/>
                <a:gd name="connsiteY5-672" fmla="*/ 624047 h 982628"/>
                <a:gd name="connsiteX6-673" fmla="*/ 859369 w 1523540"/>
                <a:gd name="connsiteY6-674" fmla="*/ 679765 h 982628"/>
                <a:gd name="connsiteX7-675" fmla="*/ 1189170 w 1523540"/>
                <a:gd name="connsiteY7-676" fmla="*/ 914032 h 982628"/>
                <a:gd name="connsiteX8-677" fmla="*/ 1523540 w 1523540"/>
                <a:gd name="connsiteY8-678" fmla="*/ 818498 h 982628"/>
                <a:gd name="connsiteX9-679" fmla="*/ 1189170 w 1523540"/>
                <a:gd name="connsiteY9-680" fmla="*/ 682020 h 982628"/>
                <a:gd name="connsiteX10-681" fmla="*/ 1250585 w 1523540"/>
                <a:gd name="connsiteY10-682" fmla="*/ 450008 h 982628"/>
                <a:gd name="connsiteX11-683" fmla="*/ 984454 w 1523540"/>
                <a:gd name="connsiteY11-684" fmla="*/ 340826 h 982628"/>
                <a:gd name="connsiteX12-685" fmla="*/ 909391 w 1523540"/>
                <a:gd name="connsiteY12-686" fmla="*/ 450008 h 982628"/>
                <a:gd name="connsiteX13-687" fmla="*/ 766089 w 1523540"/>
                <a:gd name="connsiteY13-688" fmla="*/ 388593 h 982628"/>
                <a:gd name="connsiteX14-689" fmla="*/ 800209 w 1523540"/>
                <a:gd name="connsiteY14-690" fmla="*/ 204349 h 982628"/>
                <a:gd name="connsiteX0-691" fmla="*/ 800209 w 1554538"/>
                <a:gd name="connsiteY0-692" fmla="*/ 204349 h 982009"/>
                <a:gd name="connsiteX1-693" fmla="*/ 196266 w 1554538"/>
                <a:gd name="connsiteY1-694" fmla="*/ 12686 h 982009"/>
                <a:gd name="connsiteX2-695" fmla="*/ 147370 w 1554538"/>
                <a:gd name="connsiteY2-696" fmla="*/ 306113 h 982009"/>
                <a:gd name="connsiteX3-697" fmla="*/ 12021 w 1554538"/>
                <a:gd name="connsiteY3-698" fmla="*/ 518188 h 982009"/>
                <a:gd name="connsiteX4-699" fmla="*/ 636377 w 1554538"/>
                <a:gd name="connsiteY4-700" fmla="*/ 741181 h 982009"/>
                <a:gd name="connsiteX5-701" fmla="*/ 705803 w 1554538"/>
                <a:gd name="connsiteY5-702" fmla="*/ 624047 h 982009"/>
                <a:gd name="connsiteX6-703" fmla="*/ 859369 w 1554538"/>
                <a:gd name="connsiteY6-704" fmla="*/ 679765 h 982009"/>
                <a:gd name="connsiteX7-705" fmla="*/ 1189170 w 1554538"/>
                <a:gd name="connsiteY7-706" fmla="*/ 914032 h 982009"/>
                <a:gd name="connsiteX8-707" fmla="*/ 1523540 w 1554538"/>
                <a:gd name="connsiteY8-708" fmla="*/ 818498 h 982009"/>
                <a:gd name="connsiteX9-709" fmla="*/ 1189170 w 1554538"/>
                <a:gd name="connsiteY9-710" fmla="*/ 682020 h 982009"/>
                <a:gd name="connsiteX10-711" fmla="*/ 1250585 w 1554538"/>
                <a:gd name="connsiteY10-712" fmla="*/ 450008 h 982009"/>
                <a:gd name="connsiteX11-713" fmla="*/ 984454 w 1554538"/>
                <a:gd name="connsiteY11-714" fmla="*/ 340826 h 982009"/>
                <a:gd name="connsiteX12-715" fmla="*/ 909391 w 1554538"/>
                <a:gd name="connsiteY12-716" fmla="*/ 450008 h 982009"/>
                <a:gd name="connsiteX13-717" fmla="*/ 766089 w 1554538"/>
                <a:gd name="connsiteY13-718" fmla="*/ 388593 h 982009"/>
                <a:gd name="connsiteX14-719" fmla="*/ 800209 w 1554538"/>
                <a:gd name="connsiteY14-720" fmla="*/ 204349 h 982009"/>
                <a:gd name="connsiteX0-721" fmla="*/ 800209 w 1554538"/>
                <a:gd name="connsiteY0-722" fmla="*/ 204349 h 982009"/>
                <a:gd name="connsiteX1-723" fmla="*/ 196266 w 1554538"/>
                <a:gd name="connsiteY1-724" fmla="*/ 12686 h 982009"/>
                <a:gd name="connsiteX2-725" fmla="*/ 147370 w 1554538"/>
                <a:gd name="connsiteY2-726" fmla="*/ 306113 h 982009"/>
                <a:gd name="connsiteX3-727" fmla="*/ 12021 w 1554538"/>
                <a:gd name="connsiteY3-728" fmla="*/ 518188 h 982009"/>
                <a:gd name="connsiteX4-729" fmla="*/ 636377 w 1554538"/>
                <a:gd name="connsiteY4-730" fmla="*/ 741181 h 982009"/>
                <a:gd name="connsiteX5-731" fmla="*/ 705803 w 1554538"/>
                <a:gd name="connsiteY5-732" fmla="*/ 624047 h 982009"/>
                <a:gd name="connsiteX6-733" fmla="*/ 859369 w 1554538"/>
                <a:gd name="connsiteY6-734" fmla="*/ 679765 h 982009"/>
                <a:gd name="connsiteX7-735" fmla="*/ 1189170 w 1554538"/>
                <a:gd name="connsiteY7-736" fmla="*/ 914032 h 982009"/>
                <a:gd name="connsiteX8-737" fmla="*/ 1523540 w 1554538"/>
                <a:gd name="connsiteY8-738" fmla="*/ 818498 h 982009"/>
                <a:gd name="connsiteX9-739" fmla="*/ 1189170 w 1554538"/>
                <a:gd name="connsiteY9-740" fmla="*/ 682020 h 982009"/>
                <a:gd name="connsiteX10-741" fmla="*/ 1250585 w 1554538"/>
                <a:gd name="connsiteY10-742" fmla="*/ 450008 h 982009"/>
                <a:gd name="connsiteX11-743" fmla="*/ 984454 w 1554538"/>
                <a:gd name="connsiteY11-744" fmla="*/ 340826 h 982009"/>
                <a:gd name="connsiteX12-745" fmla="*/ 909391 w 1554538"/>
                <a:gd name="connsiteY12-746" fmla="*/ 450008 h 982009"/>
                <a:gd name="connsiteX13-747" fmla="*/ 766089 w 1554538"/>
                <a:gd name="connsiteY13-748" fmla="*/ 388593 h 982009"/>
                <a:gd name="connsiteX14-749" fmla="*/ 800209 w 1554538"/>
                <a:gd name="connsiteY14-750" fmla="*/ 204349 h 982009"/>
                <a:gd name="connsiteX0-751" fmla="*/ 800209 w 1554538"/>
                <a:gd name="connsiteY0-752" fmla="*/ 204349 h 982009"/>
                <a:gd name="connsiteX1-753" fmla="*/ 196266 w 1554538"/>
                <a:gd name="connsiteY1-754" fmla="*/ 12686 h 982009"/>
                <a:gd name="connsiteX2-755" fmla="*/ 147370 w 1554538"/>
                <a:gd name="connsiteY2-756" fmla="*/ 306113 h 982009"/>
                <a:gd name="connsiteX3-757" fmla="*/ 12021 w 1554538"/>
                <a:gd name="connsiteY3-758" fmla="*/ 518188 h 982009"/>
                <a:gd name="connsiteX4-759" fmla="*/ 636377 w 1554538"/>
                <a:gd name="connsiteY4-760" fmla="*/ 741181 h 982009"/>
                <a:gd name="connsiteX5-761" fmla="*/ 705803 w 1554538"/>
                <a:gd name="connsiteY5-762" fmla="*/ 624047 h 982009"/>
                <a:gd name="connsiteX6-763" fmla="*/ 859369 w 1554538"/>
                <a:gd name="connsiteY6-764" fmla="*/ 679765 h 982009"/>
                <a:gd name="connsiteX7-765" fmla="*/ 1189170 w 1554538"/>
                <a:gd name="connsiteY7-766" fmla="*/ 914032 h 982009"/>
                <a:gd name="connsiteX8-767" fmla="*/ 1523540 w 1554538"/>
                <a:gd name="connsiteY8-768" fmla="*/ 818498 h 982009"/>
                <a:gd name="connsiteX9-769" fmla="*/ 1173267 w 1554538"/>
                <a:gd name="connsiteY9-770" fmla="*/ 634312 h 982009"/>
                <a:gd name="connsiteX10-771" fmla="*/ 1250585 w 1554538"/>
                <a:gd name="connsiteY10-772" fmla="*/ 450008 h 982009"/>
                <a:gd name="connsiteX11-773" fmla="*/ 984454 w 1554538"/>
                <a:gd name="connsiteY11-774" fmla="*/ 340826 h 982009"/>
                <a:gd name="connsiteX12-775" fmla="*/ 909391 w 1554538"/>
                <a:gd name="connsiteY12-776" fmla="*/ 450008 h 982009"/>
                <a:gd name="connsiteX13-777" fmla="*/ 766089 w 1554538"/>
                <a:gd name="connsiteY13-778" fmla="*/ 388593 h 982009"/>
                <a:gd name="connsiteX14-779" fmla="*/ 800209 w 1554538"/>
                <a:gd name="connsiteY14-780" fmla="*/ 204349 h 982009"/>
                <a:gd name="connsiteX0-781" fmla="*/ 800209 w 1554538"/>
                <a:gd name="connsiteY0-782" fmla="*/ 204349 h 982009"/>
                <a:gd name="connsiteX1-783" fmla="*/ 196266 w 1554538"/>
                <a:gd name="connsiteY1-784" fmla="*/ 12686 h 982009"/>
                <a:gd name="connsiteX2-785" fmla="*/ 147370 w 1554538"/>
                <a:gd name="connsiteY2-786" fmla="*/ 306113 h 982009"/>
                <a:gd name="connsiteX3-787" fmla="*/ 12021 w 1554538"/>
                <a:gd name="connsiteY3-788" fmla="*/ 518188 h 982009"/>
                <a:gd name="connsiteX4-789" fmla="*/ 636377 w 1554538"/>
                <a:gd name="connsiteY4-790" fmla="*/ 741181 h 982009"/>
                <a:gd name="connsiteX5-791" fmla="*/ 705803 w 1554538"/>
                <a:gd name="connsiteY5-792" fmla="*/ 624047 h 982009"/>
                <a:gd name="connsiteX6-793" fmla="*/ 859369 w 1554538"/>
                <a:gd name="connsiteY6-794" fmla="*/ 679765 h 982009"/>
                <a:gd name="connsiteX7-795" fmla="*/ 1189170 w 1554538"/>
                <a:gd name="connsiteY7-796" fmla="*/ 914032 h 982009"/>
                <a:gd name="connsiteX8-797" fmla="*/ 1523540 w 1554538"/>
                <a:gd name="connsiteY8-798" fmla="*/ 818498 h 982009"/>
                <a:gd name="connsiteX9-799" fmla="*/ 1173267 w 1554538"/>
                <a:gd name="connsiteY9-800" fmla="*/ 634312 h 982009"/>
                <a:gd name="connsiteX10-801" fmla="*/ 1250585 w 1554538"/>
                <a:gd name="connsiteY10-802" fmla="*/ 450008 h 982009"/>
                <a:gd name="connsiteX11-803" fmla="*/ 984454 w 1554538"/>
                <a:gd name="connsiteY11-804" fmla="*/ 340826 h 982009"/>
                <a:gd name="connsiteX12-805" fmla="*/ 909391 w 1554538"/>
                <a:gd name="connsiteY12-806" fmla="*/ 450008 h 982009"/>
                <a:gd name="connsiteX13-807" fmla="*/ 766089 w 1554538"/>
                <a:gd name="connsiteY13-808" fmla="*/ 388593 h 982009"/>
                <a:gd name="connsiteX14-809" fmla="*/ 800209 w 1554538"/>
                <a:gd name="connsiteY14-810" fmla="*/ 204349 h 982009"/>
                <a:gd name="connsiteX0-811" fmla="*/ 800209 w 1542543"/>
                <a:gd name="connsiteY0-812" fmla="*/ 204349 h 976908"/>
                <a:gd name="connsiteX1-813" fmla="*/ 196266 w 1542543"/>
                <a:gd name="connsiteY1-814" fmla="*/ 12686 h 976908"/>
                <a:gd name="connsiteX2-815" fmla="*/ 147370 w 1542543"/>
                <a:gd name="connsiteY2-816" fmla="*/ 306113 h 976908"/>
                <a:gd name="connsiteX3-817" fmla="*/ 12021 w 1542543"/>
                <a:gd name="connsiteY3-818" fmla="*/ 518188 h 976908"/>
                <a:gd name="connsiteX4-819" fmla="*/ 636377 w 1542543"/>
                <a:gd name="connsiteY4-820" fmla="*/ 741181 h 976908"/>
                <a:gd name="connsiteX5-821" fmla="*/ 705803 w 1542543"/>
                <a:gd name="connsiteY5-822" fmla="*/ 624047 h 976908"/>
                <a:gd name="connsiteX6-823" fmla="*/ 859369 w 1542543"/>
                <a:gd name="connsiteY6-824" fmla="*/ 679765 h 976908"/>
                <a:gd name="connsiteX7-825" fmla="*/ 1189170 w 1542543"/>
                <a:gd name="connsiteY7-826" fmla="*/ 914032 h 976908"/>
                <a:gd name="connsiteX8-827" fmla="*/ 1507637 w 1542543"/>
                <a:gd name="connsiteY8-828" fmla="*/ 786693 h 976908"/>
                <a:gd name="connsiteX9-829" fmla="*/ 1173267 w 1542543"/>
                <a:gd name="connsiteY9-830" fmla="*/ 634312 h 976908"/>
                <a:gd name="connsiteX10-831" fmla="*/ 1250585 w 1542543"/>
                <a:gd name="connsiteY10-832" fmla="*/ 450008 h 976908"/>
                <a:gd name="connsiteX11-833" fmla="*/ 984454 w 1542543"/>
                <a:gd name="connsiteY11-834" fmla="*/ 340826 h 976908"/>
                <a:gd name="connsiteX12-835" fmla="*/ 909391 w 1542543"/>
                <a:gd name="connsiteY12-836" fmla="*/ 450008 h 976908"/>
                <a:gd name="connsiteX13-837" fmla="*/ 766089 w 1542543"/>
                <a:gd name="connsiteY13-838" fmla="*/ 388593 h 976908"/>
                <a:gd name="connsiteX14-839" fmla="*/ 800209 w 1542543"/>
                <a:gd name="connsiteY14-840" fmla="*/ 204349 h 976908"/>
                <a:gd name="connsiteX0-841" fmla="*/ 800209 w 1542543"/>
                <a:gd name="connsiteY0-842" fmla="*/ 204349 h 976908"/>
                <a:gd name="connsiteX1-843" fmla="*/ 196266 w 1542543"/>
                <a:gd name="connsiteY1-844" fmla="*/ 12686 h 976908"/>
                <a:gd name="connsiteX2-845" fmla="*/ 147370 w 1542543"/>
                <a:gd name="connsiteY2-846" fmla="*/ 306113 h 976908"/>
                <a:gd name="connsiteX3-847" fmla="*/ 12021 w 1542543"/>
                <a:gd name="connsiteY3-848" fmla="*/ 518188 h 976908"/>
                <a:gd name="connsiteX4-849" fmla="*/ 636377 w 1542543"/>
                <a:gd name="connsiteY4-850" fmla="*/ 741181 h 976908"/>
                <a:gd name="connsiteX5-851" fmla="*/ 705803 w 1542543"/>
                <a:gd name="connsiteY5-852" fmla="*/ 624047 h 976908"/>
                <a:gd name="connsiteX6-853" fmla="*/ 859369 w 1542543"/>
                <a:gd name="connsiteY6-854" fmla="*/ 679765 h 976908"/>
                <a:gd name="connsiteX7-855" fmla="*/ 1189170 w 1542543"/>
                <a:gd name="connsiteY7-856" fmla="*/ 914032 h 976908"/>
                <a:gd name="connsiteX8-857" fmla="*/ 1507637 w 1542543"/>
                <a:gd name="connsiteY8-858" fmla="*/ 786693 h 976908"/>
                <a:gd name="connsiteX9-859" fmla="*/ 1173267 w 1542543"/>
                <a:gd name="connsiteY9-860" fmla="*/ 634312 h 976908"/>
                <a:gd name="connsiteX10-861" fmla="*/ 1250585 w 1542543"/>
                <a:gd name="connsiteY10-862" fmla="*/ 450008 h 976908"/>
                <a:gd name="connsiteX11-863" fmla="*/ 984454 w 1542543"/>
                <a:gd name="connsiteY11-864" fmla="*/ 340826 h 976908"/>
                <a:gd name="connsiteX12-865" fmla="*/ 909391 w 1542543"/>
                <a:gd name="connsiteY12-866" fmla="*/ 450008 h 976908"/>
                <a:gd name="connsiteX13-867" fmla="*/ 766089 w 1542543"/>
                <a:gd name="connsiteY13-868" fmla="*/ 388593 h 976908"/>
                <a:gd name="connsiteX14-869" fmla="*/ 800209 w 1542543"/>
                <a:gd name="connsiteY14-870" fmla="*/ 204349 h 976908"/>
                <a:gd name="connsiteX0-871" fmla="*/ 800209 w 1522966"/>
                <a:gd name="connsiteY0-872" fmla="*/ 204349 h 975249"/>
                <a:gd name="connsiteX1-873" fmla="*/ 196266 w 1522966"/>
                <a:gd name="connsiteY1-874" fmla="*/ 12686 h 975249"/>
                <a:gd name="connsiteX2-875" fmla="*/ 147370 w 1522966"/>
                <a:gd name="connsiteY2-876" fmla="*/ 306113 h 975249"/>
                <a:gd name="connsiteX3-877" fmla="*/ 12021 w 1522966"/>
                <a:gd name="connsiteY3-878" fmla="*/ 518188 h 975249"/>
                <a:gd name="connsiteX4-879" fmla="*/ 636377 w 1522966"/>
                <a:gd name="connsiteY4-880" fmla="*/ 741181 h 975249"/>
                <a:gd name="connsiteX5-881" fmla="*/ 705803 w 1522966"/>
                <a:gd name="connsiteY5-882" fmla="*/ 624047 h 975249"/>
                <a:gd name="connsiteX6-883" fmla="*/ 859369 w 1522966"/>
                <a:gd name="connsiteY6-884" fmla="*/ 679765 h 975249"/>
                <a:gd name="connsiteX7-885" fmla="*/ 1189170 w 1522966"/>
                <a:gd name="connsiteY7-886" fmla="*/ 914032 h 975249"/>
                <a:gd name="connsiteX8-887" fmla="*/ 1507637 w 1522966"/>
                <a:gd name="connsiteY8-888" fmla="*/ 786693 h 975249"/>
                <a:gd name="connsiteX9-889" fmla="*/ 1173267 w 1522966"/>
                <a:gd name="connsiteY9-890" fmla="*/ 634312 h 975249"/>
                <a:gd name="connsiteX10-891" fmla="*/ 1250585 w 1522966"/>
                <a:gd name="connsiteY10-892" fmla="*/ 450008 h 975249"/>
                <a:gd name="connsiteX11-893" fmla="*/ 984454 w 1522966"/>
                <a:gd name="connsiteY11-894" fmla="*/ 340826 h 975249"/>
                <a:gd name="connsiteX12-895" fmla="*/ 909391 w 1522966"/>
                <a:gd name="connsiteY12-896" fmla="*/ 450008 h 975249"/>
                <a:gd name="connsiteX13-897" fmla="*/ 766089 w 1522966"/>
                <a:gd name="connsiteY13-898" fmla="*/ 388593 h 975249"/>
                <a:gd name="connsiteX14-899" fmla="*/ 800209 w 1522966"/>
                <a:gd name="connsiteY14-900" fmla="*/ 204349 h 975249"/>
                <a:gd name="connsiteX0-901" fmla="*/ 800209 w 1538655"/>
                <a:gd name="connsiteY0-902" fmla="*/ 204349 h 976321"/>
                <a:gd name="connsiteX1-903" fmla="*/ 196266 w 1538655"/>
                <a:gd name="connsiteY1-904" fmla="*/ 12686 h 976321"/>
                <a:gd name="connsiteX2-905" fmla="*/ 147370 w 1538655"/>
                <a:gd name="connsiteY2-906" fmla="*/ 306113 h 976321"/>
                <a:gd name="connsiteX3-907" fmla="*/ 12021 w 1538655"/>
                <a:gd name="connsiteY3-908" fmla="*/ 518188 h 976321"/>
                <a:gd name="connsiteX4-909" fmla="*/ 636377 w 1538655"/>
                <a:gd name="connsiteY4-910" fmla="*/ 741181 h 976321"/>
                <a:gd name="connsiteX5-911" fmla="*/ 705803 w 1538655"/>
                <a:gd name="connsiteY5-912" fmla="*/ 624047 h 976321"/>
                <a:gd name="connsiteX6-913" fmla="*/ 859369 w 1538655"/>
                <a:gd name="connsiteY6-914" fmla="*/ 679765 h 976321"/>
                <a:gd name="connsiteX7-915" fmla="*/ 1189170 w 1538655"/>
                <a:gd name="connsiteY7-916" fmla="*/ 914032 h 976321"/>
                <a:gd name="connsiteX8-917" fmla="*/ 1507637 w 1538655"/>
                <a:gd name="connsiteY8-918" fmla="*/ 786693 h 976321"/>
                <a:gd name="connsiteX9-919" fmla="*/ 1173267 w 1538655"/>
                <a:gd name="connsiteY9-920" fmla="*/ 634312 h 976321"/>
                <a:gd name="connsiteX10-921" fmla="*/ 1250585 w 1538655"/>
                <a:gd name="connsiteY10-922" fmla="*/ 450008 h 976321"/>
                <a:gd name="connsiteX11-923" fmla="*/ 984454 w 1538655"/>
                <a:gd name="connsiteY11-924" fmla="*/ 340826 h 976321"/>
                <a:gd name="connsiteX12-925" fmla="*/ 909391 w 1538655"/>
                <a:gd name="connsiteY12-926" fmla="*/ 450008 h 976321"/>
                <a:gd name="connsiteX13-927" fmla="*/ 766089 w 1538655"/>
                <a:gd name="connsiteY13-928" fmla="*/ 388593 h 976321"/>
                <a:gd name="connsiteX14-929" fmla="*/ 800209 w 1538655"/>
                <a:gd name="connsiteY14-930" fmla="*/ 204349 h 976321"/>
                <a:gd name="connsiteX0-931" fmla="*/ 800209 w 1556774"/>
                <a:gd name="connsiteY0-932" fmla="*/ 204349 h 981339"/>
                <a:gd name="connsiteX1-933" fmla="*/ 196266 w 1556774"/>
                <a:gd name="connsiteY1-934" fmla="*/ 12686 h 981339"/>
                <a:gd name="connsiteX2-935" fmla="*/ 147370 w 1556774"/>
                <a:gd name="connsiteY2-936" fmla="*/ 306113 h 981339"/>
                <a:gd name="connsiteX3-937" fmla="*/ 12021 w 1556774"/>
                <a:gd name="connsiteY3-938" fmla="*/ 518188 h 981339"/>
                <a:gd name="connsiteX4-939" fmla="*/ 636377 w 1556774"/>
                <a:gd name="connsiteY4-940" fmla="*/ 741181 h 981339"/>
                <a:gd name="connsiteX5-941" fmla="*/ 705803 w 1556774"/>
                <a:gd name="connsiteY5-942" fmla="*/ 624047 h 981339"/>
                <a:gd name="connsiteX6-943" fmla="*/ 859369 w 1556774"/>
                <a:gd name="connsiteY6-944" fmla="*/ 679765 h 981339"/>
                <a:gd name="connsiteX7-945" fmla="*/ 1189170 w 1556774"/>
                <a:gd name="connsiteY7-946" fmla="*/ 914032 h 981339"/>
                <a:gd name="connsiteX8-947" fmla="*/ 1507637 w 1556774"/>
                <a:gd name="connsiteY8-948" fmla="*/ 786693 h 981339"/>
                <a:gd name="connsiteX9-949" fmla="*/ 1173267 w 1556774"/>
                <a:gd name="connsiteY9-950" fmla="*/ 634312 h 981339"/>
                <a:gd name="connsiteX10-951" fmla="*/ 1250585 w 1556774"/>
                <a:gd name="connsiteY10-952" fmla="*/ 450008 h 981339"/>
                <a:gd name="connsiteX11-953" fmla="*/ 984454 w 1556774"/>
                <a:gd name="connsiteY11-954" fmla="*/ 340826 h 981339"/>
                <a:gd name="connsiteX12-955" fmla="*/ 909391 w 1556774"/>
                <a:gd name="connsiteY12-956" fmla="*/ 450008 h 981339"/>
                <a:gd name="connsiteX13-957" fmla="*/ 766089 w 1556774"/>
                <a:gd name="connsiteY13-958" fmla="*/ 388593 h 981339"/>
                <a:gd name="connsiteX14-959" fmla="*/ 800209 w 1556774"/>
                <a:gd name="connsiteY14-960" fmla="*/ 204349 h 981339"/>
                <a:gd name="connsiteX0-961" fmla="*/ 800209 w 1556774"/>
                <a:gd name="connsiteY0-962" fmla="*/ 204349 h 981339"/>
                <a:gd name="connsiteX1-963" fmla="*/ 196266 w 1556774"/>
                <a:gd name="connsiteY1-964" fmla="*/ 12686 h 981339"/>
                <a:gd name="connsiteX2-965" fmla="*/ 147370 w 1556774"/>
                <a:gd name="connsiteY2-966" fmla="*/ 306113 h 981339"/>
                <a:gd name="connsiteX3-967" fmla="*/ 12021 w 1556774"/>
                <a:gd name="connsiteY3-968" fmla="*/ 518188 h 981339"/>
                <a:gd name="connsiteX4-969" fmla="*/ 636377 w 1556774"/>
                <a:gd name="connsiteY4-970" fmla="*/ 741181 h 981339"/>
                <a:gd name="connsiteX5-971" fmla="*/ 705803 w 1556774"/>
                <a:gd name="connsiteY5-972" fmla="*/ 624047 h 981339"/>
                <a:gd name="connsiteX6-973" fmla="*/ 859369 w 1556774"/>
                <a:gd name="connsiteY6-974" fmla="*/ 679765 h 981339"/>
                <a:gd name="connsiteX7-975" fmla="*/ 1189170 w 1556774"/>
                <a:gd name="connsiteY7-976" fmla="*/ 914032 h 981339"/>
                <a:gd name="connsiteX8-977" fmla="*/ 1507637 w 1556774"/>
                <a:gd name="connsiteY8-978" fmla="*/ 786693 h 981339"/>
                <a:gd name="connsiteX9-979" fmla="*/ 1173267 w 1556774"/>
                <a:gd name="connsiteY9-980" fmla="*/ 634312 h 981339"/>
                <a:gd name="connsiteX10-981" fmla="*/ 1250585 w 1556774"/>
                <a:gd name="connsiteY10-982" fmla="*/ 450008 h 981339"/>
                <a:gd name="connsiteX11-983" fmla="*/ 984454 w 1556774"/>
                <a:gd name="connsiteY11-984" fmla="*/ 340826 h 981339"/>
                <a:gd name="connsiteX12-985" fmla="*/ 909391 w 1556774"/>
                <a:gd name="connsiteY12-986" fmla="*/ 450008 h 981339"/>
                <a:gd name="connsiteX13-987" fmla="*/ 766089 w 1556774"/>
                <a:gd name="connsiteY13-988" fmla="*/ 388593 h 981339"/>
                <a:gd name="connsiteX14-989" fmla="*/ 800209 w 1556774"/>
                <a:gd name="connsiteY14-990" fmla="*/ 204349 h 981339"/>
                <a:gd name="connsiteX0-991" fmla="*/ 800209 w 1556774"/>
                <a:gd name="connsiteY0-992" fmla="*/ 204349 h 981339"/>
                <a:gd name="connsiteX1-993" fmla="*/ 196266 w 1556774"/>
                <a:gd name="connsiteY1-994" fmla="*/ 12686 h 981339"/>
                <a:gd name="connsiteX2-995" fmla="*/ 147370 w 1556774"/>
                <a:gd name="connsiteY2-996" fmla="*/ 306113 h 981339"/>
                <a:gd name="connsiteX3-997" fmla="*/ 12021 w 1556774"/>
                <a:gd name="connsiteY3-998" fmla="*/ 518188 h 981339"/>
                <a:gd name="connsiteX4-999" fmla="*/ 636377 w 1556774"/>
                <a:gd name="connsiteY4-1000" fmla="*/ 741181 h 981339"/>
                <a:gd name="connsiteX5-1001" fmla="*/ 705803 w 1556774"/>
                <a:gd name="connsiteY5-1002" fmla="*/ 624047 h 981339"/>
                <a:gd name="connsiteX6-1003" fmla="*/ 859369 w 1556774"/>
                <a:gd name="connsiteY6-1004" fmla="*/ 679765 h 981339"/>
                <a:gd name="connsiteX7-1005" fmla="*/ 1189170 w 1556774"/>
                <a:gd name="connsiteY7-1006" fmla="*/ 914032 h 981339"/>
                <a:gd name="connsiteX8-1007" fmla="*/ 1507637 w 1556774"/>
                <a:gd name="connsiteY8-1008" fmla="*/ 786693 h 981339"/>
                <a:gd name="connsiteX9-1009" fmla="*/ 1173267 w 1556774"/>
                <a:gd name="connsiteY9-1010" fmla="*/ 634312 h 981339"/>
                <a:gd name="connsiteX10-1011" fmla="*/ 1250585 w 1556774"/>
                <a:gd name="connsiteY10-1012" fmla="*/ 450008 h 981339"/>
                <a:gd name="connsiteX11-1013" fmla="*/ 984454 w 1556774"/>
                <a:gd name="connsiteY11-1014" fmla="*/ 340826 h 981339"/>
                <a:gd name="connsiteX12-1015" fmla="*/ 909391 w 1556774"/>
                <a:gd name="connsiteY12-1016" fmla="*/ 450008 h 981339"/>
                <a:gd name="connsiteX13-1017" fmla="*/ 766089 w 1556774"/>
                <a:gd name="connsiteY13-1018" fmla="*/ 388593 h 981339"/>
                <a:gd name="connsiteX14-1019" fmla="*/ 800209 w 1556774"/>
                <a:gd name="connsiteY14-1020" fmla="*/ 204349 h 981339"/>
                <a:gd name="connsiteX0-1021" fmla="*/ 800209 w 1556774"/>
                <a:gd name="connsiteY0-1022" fmla="*/ 204349 h 981339"/>
                <a:gd name="connsiteX1-1023" fmla="*/ 196266 w 1556774"/>
                <a:gd name="connsiteY1-1024" fmla="*/ 12686 h 981339"/>
                <a:gd name="connsiteX2-1025" fmla="*/ 147370 w 1556774"/>
                <a:gd name="connsiteY2-1026" fmla="*/ 306113 h 981339"/>
                <a:gd name="connsiteX3-1027" fmla="*/ 12021 w 1556774"/>
                <a:gd name="connsiteY3-1028" fmla="*/ 518188 h 981339"/>
                <a:gd name="connsiteX4-1029" fmla="*/ 636377 w 1556774"/>
                <a:gd name="connsiteY4-1030" fmla="*/ 741181 h 981339"/>
                <a:gd name="connsiteX5-1031" fmla="*/ 705803 w 1556774"/>
                <a:gd name="connsiteY5-1032" fmla="*/ 624047 h 981339"/>
                <a:gd name="connsiteX6-1033" fmla="*/ 859369 w 1556774"/>
                <a:gd name="connsiteY6-1034" fmla="*/ 679765 h 981339"/>
                <a:gd name="connsiteX7-1035" fmla="*/ 1189170 w 1556774"/>
                <a:gd name="connsiteY7-1036" fmla="*/ 914032 h 981339"/>
                <a:gd name="connsiteX8-1037" fmla="*/ 1507637 w 1556774"/>
                <a:gd name="connsiteY8-1038" fmla="*/ 786693 h 981339"/>
                <a:gd name="connsiteX9-1039" fmla="*/ 1173267 w 1556774"/>
                <a:gd name="connsiteY9-1040" fmla="*/ 634312 h 981339"/>
                <a:gd name="connsiteX10-1041" fmla="*/ 1250585 w 1556774"/>
                <a:gd name="connsiteY10-1042" fmla="*/ 450008 h 981339"/>
                <a:gd name="connsiteX11-1043" fmla="*/ 984454 w 1556774"/>
                <a:gd name="connsiteY11-1044" fmla="*/ 340826 h 981339"/>
                <a:gd name="connsiteX12-1045" fmla="*/ 909391 w 1556774"/>
                <a:gd name="connsiteY12-1046" fmla="*/ 450008 h 981339"/>
                <a:gd name="connsiteX13-1047" fmla="*/ 766089 w 1556774"/>
                <a:gd name="connsiteY13-1048" fmla="*/ 388593 h 981339"/>
                <a:gd name="connsiteX14-1049" fmla="*/ 800209 w 1556774"/>
                <a:gd name="connsiteY14-1050" fmla="*/ 204349 h 981339"/>
                <a:gd name="connsiteX0-1051" fmla="*/ 800209 w 1556774"/>
                <a:gd name="connsiteY0-1052" fmla="*/ 204349 h 981339"/>
                <a:gd name="connsiteX1-1053" fmla="*/ 196266 w 1556774"/>
                <a:gd name="connsiteY1-1054" fmla="*/ 12686 h 981339"/>
                <a:gd name="connsiteX2-1055" fmla="*/ 147370 w 1556774"/>
                <a:gd name="connsiteY2-1056" fmla="*/ 306113 h 981339"/>
                <a:gd name="connsiteX3-1057" fmla="*/ 12021 w 1556774"/>
                <a:gd name="connsiteY3-1058" fmla="*/ 518188 h 981339"/>
                <a:gd name="connsiteX4-1059" fmla="*/ 636377 w 1556774"/>
                <a:gd name="connsiteY4-1060" fmla="*/ 741181 h 981339"/>
                <a:gd name="connsiteX5-1061" fmla="*/ 705803 w 1556774"/>
                <a:gd name="connsiteY5-1062" fmla="*/ 624047 h 981339"/>
                <a:gd name="connsiteX6-1063" fmla="*/ 859369 w 1556774"/>
                <a:gd name="connsiteY6-1064" fmla="*/ 679765 h 981339"/>
                <a:gd name="connsiteX7-1065" fmla="*/ 1189170 w 1556774"/>
                <a:gd name="connsiteY7-1066" fmla="*/ 914032 h 981339"/>
                <a:gd name="connsiteX8-1067" fmla="*/ 1507637 w 1556774"/>
                <a:gd name="connsiteY8-1068" fmla="*/ 786693 h 981339"/>
                <a:gd name="connsiteX9-1069" fmla="*/ 1173267 w 1556774"/>
                <a:gd name="connsiteY9-1070" fmla="*/ 634312 h 981339"/>
                <a:gd name="connsiteX10-1071" fmla="*/ 1250585 w 1556774"/>
                <a:gd name="connsiteY10-1072" fmla="*/ 450008 h 981339"/>
                <a:gd name="connsiteX11-1073" fmla="*/ 964576 w 1556774"/>
                <a:gd name="connsiteY11-1074" fmla="*/ 344802 h 981339"/>
                <a:gd name="connsiteX12-1075" fmla="*/ 909391 w 1556774"/>
                <a:gd name="connsiteY12-1076" fmla="*/ 450008 h 981339"/>
                <a:gd name="connsiteX13-1077" fmla="*/ 766089 w 1556774"/>
                <a:gd name="connsiteY13-1078" fmla="*/ 388593 h 981339"/>
                <a:gd name="connsiteX14-1079" fmla="*/ 800209 w 1556774"/>
                <a:gd name="connsiteY14-1080" fmla="*/ 204349 h 981339"/>
                <a:gd name="connsiteX0-1081" fmla="*/ 800209 w 1556774"/>
                <a:gd name="connsiteY0-1082" fmla="*/ 204349 h 981339"/>
                <a:gd name="connsiteX1-1083" fmla="*/ 196266 w 1556774"/>
                <a:gd name="connsiteY1-1084" fmla="*/ 12686 h 981339"/>
                <a:gd name="connsiteX2-1085" fmla="*/ 147370 w 1556774"/>
                <a:gd name="connsiteY2-1086" fmla="*/ 306113 h 981339"/>
                <a:gd name="connsiteX3-1087" fmla="*/ 12021 w 1556774"/>
                <a:gd name="connsiteY3-1088" fmla="*/ 518188 h 981339"/>
                <a:gd name="connsiteX4-1089" fmla="*/ 636377 w 1556774"/>
                <a:gd name="connsiteY4-1090" fmla="*/ 741181 h 981339"/>
                <a:gd name="connsiteX5-1091" fmla="*/ 705803 w 1556774"/>
                <a:gd name="connsiteY5-1092" fmla="*/ 624047 h 981339"/>
                <a:gd name="connsiteX6-1093" fmla="*/ 859369 w 1556774"/>
                <a:gd name="connsiteY6-1094" fmla="*/ 679765 h 981339"/>
                <a:gd name="connsiteX7-1095" fmla="*/ 1189170 w 1556774"/>
                <a:gd name="connsiteY7-1096" fmla="*/ 914032 h 981339"/>
                <a:gd name="connsiteX8-1097" fmla="*/ 1507637 w 1556774"/>
                <a:gd name="connsiteY8-1098" fmla="*/ 786693 h 981339"/>
                <a:gd name="connsiteX9-1099" fmla="*/ 1173267 w 1556774"/>
                <a:gd name="connsiteY9-1100" fmla="*/ 634312 h 981339"/>
                <a:gd name="connsiteX10-1101" fmla="*/ 1250585 w 1556774"/>
                <a:gd name="connsiteY10-1102" fmla="*/ 450008 h 981339"/>
                <a:gd name="connsiteX11-1103" fmla="*/ 964576 w 1556774"/>
                <a:gd name="connsiteY11-1104" fmla="*/ 344802 h 981339"/>
                <a:gd name="connsiteX12-1105" fmla="*/ 909391 w 1556774"/>
                <a:gd name="connsiteY12-1106" fmla="*/ 450008 h 981339"/>
                <a:gd name="connsiteX13-1107" fmla="*/ 766089 w 1556774"/>
                <a:gd name="connsiteY13-1108" fmla="*/ 388593 h 981339"/>
                <a:gd name="connsiteX14-1109" fmla="*/ 800209 w 1556774"/>
                <a:gd name="connsiteY14-1110" fmla="*/ 204349 h 981339"/>
                <a:gd name="connsiteX0-1111" fmla="*/ 800209 w 1556774"/>
                <a:gd name="connsiteY0-1112" fmla="*/ 204349 h 981339"/>
                <a:gd name="connsiteX1-1113" fmla="*/ 196266 w 1556774"/>
                <a:gd name="connsiteY1-1114" fmla="*/ 12686 h 981339"/>
                <a:gd name="connsiteX2-1115" fmla="*/ 147370 w 1556774"/>
                <a:gd name="connsiteY2-1116" fmla="*/ 306113 h 981339"/>
                <a:gd name="connsiteX3-1117" fmla="*/ 12021 w 1556774"/>
                <a:gd name="connsiteY3-1118" fmla="*/ 518188 h 981339"/>
                <a:gd name="connsiteX4-1119" fmla="*/ 636377 w 1556774"/>
                <a:gd name="connsiteY4-1120" fmla="*/ 741181 h 981339"/>
                <a:gd name="connsiteX5-1121" fmla="*/ 705803 w 1556774"/>
                <a:gd name="connsiteY5-1122" fmla="*/ 624047 h 981339"/>
                <a:gd name="connsiteX6-1123" fmla="*/ 859369 w 1556774"/>
                <a:gd name="connsiteY6-1124" fmla="*/ 679765 h 981339"/>
                <a:gd name="connsiteX7-1125" fmla="*/ 1189170 w 1556774"/>
                <a:gd name="connsiteY7-1126" fmla="*/ 914032 h 981339"/>
                <a:gd name="connsiteX8-1127" fmla="*/ 1507637 w 1556774"/>
                <a:gd name="connsiteY8-1128" fmla="*/ 786693 h 981339"/>
                <a:gd name="connsiteX9-1129" fmla="*/ 1173267 w 1556774"/>
                <a:gd name="connsiteY9-1130" fmla="*/ 634312 h 981339"/>
                <a:gd name="connsiteX10-1131" fmla="*/ 1250585 w 1556774"/>
                <a:gd name="connsiteY10-1132" fmla="*/ 450008 h 981339"/>
                <a:gd name="connsiteX11-1133" fmla="*/ 964576 w 1556774"/>
                <a:gd name="connsiteY11-1134" fmla="*/ 344802 h 981339"/>
                <a:gd name="connsiteX12-1135" fmla="*/ 909391 w 1556774"/>
                <a:gd name="connsiteY12-1136" fmla="*/ 450008 h 981339"/>
                <a:gd name="connsiteX13-1137" fmla="*/ 766089 w 1556774"/>
                <a:gd name="connsiteY13-1138" fmla="*/ 388593 h 981339"/>
                <a:gd name="connsiteX14-1139" fmla="*/ 800209 w 1556774"/>
                <a:gd name="connsiteY14-1140" fmla="*/ 204349 h 981339"/>
                <a:gd name="connsiteX0-1141" fmla="*/ 800209 w 1556774"/>
                <a:gd name="connsiteY0-1142" fmla="*/ 204349 h 981339"/>
                <a:gd name="connsiteX1-1143" fmla="*/ 196266 w 1556774"/>
                <a:gd name="connsiteY1-1144" fmla="*/ 12686 h 981339"/>
                <a:gd name="connsiteX2-1145" fmla="*/ 147370 w 1556774"/>
                <a:gd name="connsiteY2-1146" fmla="*/ 306113 h 981339"/>
                <a:gd name="connsiteX3-1147" fmla="*/ 12021 w 1556774"/>
                <a:gd name="connsiteY3-1148" fmla="*/ 518188 h 981339"/>
                <a:gd name="connsiteX4-1149" fmla="*/ 636377 w 1556774"/>
                <a:gd name="connsiteY4-1150" fmla="*/ 741181 h 981339"/>
                <a:gd name="connsiteX5-1151" fmla="*/ 705803 w 1556774"/>
                <a:gd name="connsiteY5-1152" fmla="*/ 624047 h 981339"/>
                <a:gd name="connsiteX6-1153" fmla="*/ 859369 w 1556774"/>
                <a:gd name="connsiteY6-1154" fmla="*/ 679765 h 981339"/>
                <a:gd name="connsiteX7-1155" fmla="*/ 1189170 w 1556774"/>
                <a:gd name="connsiteY7-1156" fmla="*/ 914032 h 981339"/>
                <a:gd name="connsiteX8-1157" fmla="*/ 1507637 w 1556774"/>
                <a:gd name="connsiteY8-1158" fmla="*/ 786693 h 981339"/>
                <a:gd name="connsiteX9-1159" fmla="*/ 1173267 w 1556774"/>
                <a:gd name="connsiteY9-1160" fmla="*/ 634312 h 981339"/>
                <a:gd name="connsiteX10-1161" fmla="*/ 1250585 w 1556774"/>
                <a:gd name="connsiteY10-1162" fmla="*/ 450008 h 981339"/>
                <a:gd name="connsiteX11-1163" fmla="*/ 964576 w 1556774"/>
                <a:gd name="connsiteY11-1164" fmla="*/ 344802 h 981339"/>
                <a:gd name="connsiteX12-1165" fmla="*/ 909391 w 1556774"/>
                <a:gd name="connsiteY12-1166" fmla="*/ 450008 h 981339"/>
                <a:gd name="connsiteX13-1167" fmla="*/ 766089 w 1556774"/>
                <a:gd name="connsiteY13-1168" fmla="*/ 388593 h 981339"/>
                <a:gd name="connsiteX14-1169" fmla="*/ 800209 w 1556774"/>
                <a:gd name="connsiteY14-1170" fmla="*/ 204349 h 981339"/>
                <a:gd name="connsiteX0-1171" fmla="*/ 800209 w 1556774"/>
                <a:gd name="connsiteY0-1172" fmla="*/ 204349 h 981339"/>
                <a:gd name="connsiteX1-1173" fmla="*/ 196266 w 1556774"/>
                <a:gd name="connsiteY1-1174" fmla="*/ 12686 h 981339"/>
                <a:gd name="connsiteX2-1175" fmla="*/ 147370 w 1556774"/>
                <a:gd name="connsiteY2-1176" fmla="*/ 306113 h 981339"/>
                <a:gd name="connsiteX3-1177" fmla="*/ 12021 w 1556774"/>
                <a:gd name="connsiteY3-1178" fmla="*/ 518188 h 981339"/>
                <a:gd name="connsiteX4-1179" fmla="*/ 636377 w 1556774"/>
                <a:gd name="connsiteY4-1180" fmla="*/ 741181 h 981339"/>
                <a:gd name="connsiteX5-1181" fmla="*/ 705803 w 1556774"/>
                <a:gd name="connsiteY5-1182" fmla="*/ 624047 h 981339"/>
                <a:gd name="connsiteX6-1183" fmla="*/ 859369 w 1556774"/>
                <a:gd name="connsiteY6-1184" fmla="*/ 679765 h 981339"/>
                <a:gd name="connsiteX7-1185" fmla="*/ 1189170 w 1556774"/>
                <a:gd name="connsiteY7-1186" fmla="*/ 914032 h 981339"/>
                <a:gd name="connsiteX8-1187" fmla="*/ 1507637 w 1556774"/>
                <a:gd name="connsiteY8-1188" fmla="*/ 786693 h 981339"/>
                <a:gd name="connsiteX9-1189" fmla="*/ 1173267 w 1556774"/>
                <a:gd name="connsiteY9-1190" fmla="*/ 634312 h 981339"/>
                <a:gd name="connsiteX10-1191" fmla="*/ 1250585 w 1556774"/>
                <a:gd name="connsiteY10-1192" fmla="*/ 438081 h 981339"/>
                <a:gd name="connsiteX11-1193" fmla="*/ 964576 w 1556774"/>
                <a:gd name="connsiteY11-1194" fmla="*/ 344802 h 981339"/>
                <a:gd name="connsiteX12-1195" fmla="*/ 909391 w 1556774"/>
                <a:gd name="connsiteY12-1196" fmla="*/ 450008 h 981339"/>
                <a:gd name="connsiteX13-1197" fmla="*/ 766089 w 1556774"/>
                <a:gd name="connsiteY13-1198" fmla="*/ 388593 h 981339"/>
                <a:gd name="connsiteX14-1199" fmla="*/ 800209 w 1556774"/>
                <a:gd name="connsiteY14-1200" fmla="*/ 204349 h 981339"/>
                <a:gd name="connsiteX0-1201" fmla="*/ 800209 w 1556774"/>
                <a:gd name="connsiteY0-1202" fmla="*/ 204349 h 981339"/>
                <a:gd name="connsiteX1-1203" fmla="*/ 196266 w 1556774"/>
                <a:gd name="connsiteY1-1204" fmla="*/ 12686 h 981339"/>
                <a:gd name="connsiteX2-1205" fmla="*/ 147370 w 1556774"/>
                <a:gd name="connsiteY2-1206" fmla="*/ 306113 h 981339"/>
                <a:gd name="connsiteX3-1207" fmla="*/ 12021 w 1556774"/>
                <a:gd name="connsiteY3-1208" fmla="*/ 518188 h 981339"/>
                <a:gd name="connsiteX4-1209" fmla="*/ 636377 w 1556774"/>
                <a:gd name="connsiteY4-1210" fmla="*/ 741181 h 981339"/>
                <a:gd name="connsiteX5-1211" fmla="*/ 705803 w 1556774"/>
                <a:gd name="connsiteY5-1212" fmla="*/ 624047 h 981339"/>
                <a:gd name="connsiteX6-1213" fmla="*/ 859369 w 1556774"/>
                <a:gd name="connsiteY6-1214" fmla="*/ 679765 h 981339"/>
                <a:gd name="connsiteX7-1215" fmla="*/ 1189170 w 1556774"/>
                <a:gd name="connsiteY7-1216" fmla="*/ 914032 h 981339"/>
                <a:gd name="connsiteX8-1217" fmla="*/ 1507637 w 1556774"/>
                <a:gd name="connsiteY8-1218" fmla="*/ 786693 h 981339"/>
                <a:gd name="connsiteX9-1219" fmla="*/ 1173267 w 1556774"/>
                <a:gd name="connsiteY9-1220" fmla="*/ 634312 h 981339"/>
                <a:gd name="connsiteX10-1221" fmla="*/ 1250585 w 1556774"/>
                <a:gd name="connsiteY10-1222" fmla="*/ 438081 h 981339"/>
                <a:gd name="connsiteX11-1223" fmla="*/ 964576 w 1556774"/>
                <a:gd name="connsiteY11-1224" fmla="*/ 344802 h 981339"/>
                <a:gd name="connsiteX12-1225" fmla="*/ 909391 w 1556774"/>
                <a:gd name="connsiteY12-1226" fmla="*/ 450008 h 981339"/>
                <a:gd name="connsiteX13-1227" fmla="*/ 766089 w 1556774"/>
                <a:gd name="connsiteY13-1228" fmla="*/ 388593 h 981339"/>
                <a:gd name="connsiteX14-1229" fmla="*/ 800209 w 1556774"/>
                <a:gd name="connsiteY14-1230" fmla="*/ 204349 h 981339"/>
                <a:gd name="connsiteX0-1231" fmla="*/ 800209 w 1556774"/>
                <a:gd name="connsiteY0-1232" fmla="*/ 204349 h 981339"/>
                <a:gd name="connsiteX1-1233" fmla="*/ 196266 w 1556774"/>
                <a:gd name="connsiteY1-1234" fmla="*/ 12686 h 981339"/>
                <a:gd name="connsiteX2-1235" fmla="*/ 147370 w 1556774"/>
                <a:gd name="connsiteY2-1236" fmla="*/ 306113 h 981339"/>
                <a:gd name="connsiteX3-1237" fmla="*/ 12021 w 1556774"/>
                <a:gd name="connsiteY3-1238" fmla="*/ 518188 h 981339"/>
                <a:gd name="connsiteX4-1239" fmla="*/ 636377 w 1556774"/>
                <a:gd name="connsiteY4-1240" fmla="*/ 741181 h 981339"/>
                <a:gd name="connsiteX5-1241" fmla="*/ 705803 w 1556774"/>
                <a:gd name="connsiteY5-1242" fmla="*/ 624047 h 981339"/>
                <a:gd name="connsiteX6-1243" fmla="*/ 859369 w 1556774"/>
                <a:gd name="connsiteY6-1244" fmla="*/ 679765 h 981339"/>
                <a:gd name="connsiteX7-1245" fmla="*/ 1189170 w 1556774"/>
                <a:gd name="connsiteY7-1246" fmla="*/ 914032 h 981339"/>
                <a:gd name="connsiteX8-1247" fmla="*/ 1507637 w 1556774"/>
                <a:gd name="connsiteY8-1248" fmla="*/ 786693 h 981339"/>
                <a:gd name="connsiteX9-1249" fmla="*/ 1173267 w 1556774"/>
                <a:gd name="connsiteY9-1250" fmla="*/ 634312 h 981339"/>
                <a:gd name="connsiteX10-1251" fmla="*/ 1250585 w 1556774"/>
                <a:gd name="connsiteY10-1252" fmla="*/ 438081 h 981339"/>
                <a:gd name="connsiteX11-1253" fmla="*/ 964576 w 1556774"/>
                <a:gd name="connsiteY11-1254" fmla="*/ 344802 h 981339"/>
                <a:gd name="connsiteX12-1255" fmla="*/ 909391 w 1556774"/>
                <a:gd name="connsiteY12-1256" fmla="*/ 450008 h 981339"/>
                <a:gd name="connsiteX13-1257" fmla="*/ 766089 w 1556774"/>
                <a:gd name="connsiteY13-1258" fmla="*/ 388593 h 981339"/>
                <a:gd name="connsiteX14-1259" fmla="*/ 800209 w 1556774"/>
                <a:gd name="connsiteY14-1260" fmla="*/ 204349 h 981339"/>
                <a:gd name="connsiteX0-1261" fmla="*/ 800209 w 1527868"/>
                <a:gd name="connsiteY0-1262" fmla="*/ 204349 h 975126"/>
                <a:gd name="connsiteX1-1263" fmla="*/ 196266 w 1527868"/>
                <a:gd name="connsiteY1-1264" fmla="*/ 12686 h 975126"/>
                <a:gd name="connsiteX2-1265" fmla="*/ 147370 w 1527868"/>
                <a:gd name="connsiteY2-1266" fmla="*/ 306113 h 975126"/>
                <a:gd name="connsiteX3-1267" fmla="*/ 12021 w 1527868"/>
                <a:gd name="connsiteY3-1268" fmla="*/ 518188 h 975126"/>
                <a:gd name="connsiteX4-1269" fmla="*/ 636377 w 1527868"/>
                <a:gd name="connsiteY4-1270" fmla="*/ 741181 h 975126"/>
                <a:gd name="connsiteX5-1271" fmla="*/ 705803 w 1527868"/>
                <a:gd name="connsiteY5-1272" fmla="*/ 624047 h 975126"/>
                <a:gd name="connsiteX6-1273" fmla="*/ 859369 w 1527868"/>
                <a:gd name="connsiteY6-1274" fmla="*/ 679765 h 975126"/>
                <a:gd name="connsiteX7-1275" fmla="*/ 1189170 w 1527868"/>
                <a:gd name="connsiteY7-1276" fmla="*/ 914032 h 975126"/>
                <a:gd name="connsiteX8-1277" fmla="*/ 1467881 w 1527868"/>
                <a:gd name="connsiteY8-1278" fmla="*/ 742961 h 975126"/>
                <a:gd name="connsiteX9-1279" fmla="*/ 1173267 w 1527868"/>
                <a:gd name="connsiteY9-1280" fmla="*/ 634312 h 975126"/>
                <a:gd name="connsiteX10-1281" fmla="*/ 1250585 w 1527868"/>
                <a:gd name="connsiteY10-1282" fmla="*/ 438081 h 975126"/>
                <a:gd name="connsiteX11-1283" fmla="*/ 964576 w 1527868"/>
                <a:gd name="connsiteY11-1284" fmla="*/ 344802 h 975126"/>
                <a:gd name="connsiteX12-1285" fmla="*/ 909391 w 1527868"/>
                <a:gd name="connsiteY12-1286" fmla="*/ 450008 h 975126"/>
                <a:gd name="connsiteX13-1287" fmla="*/ 766089 w 1527868"/>
                <a:gd name="connsiteY13-1288" fmla="*/ 388593 h 975126"/>
                <a:gd name="connsiteX14-1289" fmla="*/ 800209 w 1527868"/>
                <a:gd name="connsiteY14-1290" fmla="*/ 204349 h 975126"/>
                <a:gd name="connsiteX0-1291" fmla="*/ 800209 w 1527868"/>
                <a:gd name="connsiteY0-1292" fmla="*/ 204349 h 975126"/>
                <a:gd name="connsiteX1-1293" fmla="*/ 196266 w 1527868"/>
                <a:gd name="connsiteY1-1294" fmla="*/ 12686 h 975126"/>
                <a:gd name="connsiteX2-1295" fmla="*/ 147370 w 1527868"/>
                <a:gd name="connsiteY2-1296" fmla="*/ 306113 h 975126"/>
                <a:gd name="connsiteX3-1297" fmla="*/ 12021 w 1527868"/>
                <a:gd name="connsiteY3-1298" fmla="*/ 518188 h 975126"/>
                <a:gd name="connsiteX4-1299" fmla="*/ 636377 w 1527868"/>
                <a:gd name="connsiteY4-1300" fmla="*/ 741181 h 975126"/>
                <a:gd name="connsiteX5-1301" fmla="*/ 705803 w 1527868"/>
                <a:gd name="connsiteY5-1302" fmla="*/ 624047 h 975126"/>
                <a:gd name="connsiteX6-1303" fmla="*/ 859369 w 1527868"/>
                <a:gd name="connsiteY6-1304" fmla="*/ 679765 h 975126"/>
                <a:gd name="connsiteX7-1305" fmla="*/ 1189170 w 1527868"/>
                <a:gd name="connsiteY7-1306" fmla="*/ 914032 h 975126"/>
                <a:gd name="connsiteX8-1307" fmla="*/ 1467881 w 1527868"/>
                <a:gd name="connsiteY8-1308" fmla="*/ 742961 h 975126"/>
                <a:gd name="connsiteX9-1309" fmla="*/ 1173267 w 1527868"/>
                <a:gd name="connsiteY9-1310" fmla="*/ 634312 h 975126"/>
                <a:gd name="connsiteX10-1311" fmla="*/ 1250585 w 1527868"/>
                <a:gd name="connsiteY10-1312" fmla="*/ 438081 h 975126"/>
                <a:gd name="connsiteX11-1313" fmla="*/ 964576 w 1527868"/>
                <a:gd name="connsiteY11-1314" fmla="*/ 344802 h 975126"/>
                <a:gd name="connsiteX12-1315" fmla="*/ 909391 w 1527868"/>
                <a:gd name="connsiteY12-1316" fmla="*/ 450008 h 975126"/>
                <a:gd name="connsiteX13-1317" fmla="*/ 766089 w 1527868"/>
                <a:gd name="connsiteY13-1318" fmla="*/ 388593 h 975126"/>
                <a:gd name="connsiteX14-1319" fmla="*/ 800209 w 1527868"/>
                <a:gd name="connsiteY14-1320" fmla="*/ 204349 h 975126"/>
                <a:gd name="connsiteX0-1321" fmla="*/ 800209 w 1499884"/>
                <a:gd name="connsiteY0-1322" fmla="*/ 204349 h 986483"/>
                <a:gd name="connsiteX1-1323" fmla="*/ 196266 w 1499884"/>
                <a:gd name="connsiteY1-1324" fmla="*/ 12686 h 986483"/>
                <a:gd name="connsiteX2-1325" fmla="*/ 147370 w 1499884"/>
                <a:gd name="connsiteY2-1326" fmla="*/ 306113 h 986483"/>
                <a:gd name="connsiteX3-1327" fmla="*/ 12021 w 1499884"/>
                <a:gd name="connsiteY3-1328" fmla="*/ 518188 h 986483"/>
                <a:gd name="connsiteX4-1329" fmla="*/ 636377 w 1499884"/>
                <a:gd name="connsiteY4-1330" fmla="*/ 741181 h 986483"/>
                <a:gd name="connsiteX5-1331" fmla="*/ 705803 w 1499884"/>
                <a:gd name="connsiteY5-1332" fmla="*/ 624047 h 986483"/>
                <a:gd name="connsiteX6-1333" fmla="*/ 859369 w 1499884"/>
                <a:gd name="connsiteY6-1334" fmla="*/ 679765 h 986483"/>
                <a:gd name="connsiteX7-1335" fmla="*/ 1189170 w 1499884"/>
                <a:gd name="connsiteY7-1336" fmla="*/ 914032 h 986483"/>
                <a:gd name="connsiteX8-1337" fmla="*/ 1467881 w 1499884"/>
                <a:gd name="connsiteY8-1338" fmla="*/ 742961 h 986483"/>
                <a:gd name="connsiteX9-1339" fmla="*/ 1173267 w 1499884"/>
                <a:gd name="connsiteY9-1340" fmla="*/ 634312 h 986483"/>
                <a:gd name="connsiteX10-1341" fmla="*/ 1250585 w 1499884"/>
                <a:gd name="connsiteY10-1342" fmla="*/ 438081 h 986483"/>
                <a:gd name="connsiteX11-1343" fmla="*/ 964576 w 1499884"/>
                <a:gd name="connsiteY11-1344" fmla="*/ 344802 h 986483"/>
                <a:gd name="connsiteX12-1345" fmla="*/ 909391 w 1499884"/>
                <a:gd name="connsiteY12-1346" fmla="*/ 450008 h 986483"/>
                <a:gd name="connsiteX13-1347" fmla="*/ 766089 w 1499884"/>
                <a:gd name="connsiteY13-1348" fmla="*/ 388593 h 986483"/>
                <a:gd name="connsiteX14-1349" fmla="*/ 800209 w 1499884"/>
                <a:gd name="connsiteY14-1350" fmla="*/ 204349 h 986483"/>
                <a:gd name="connsiteX0-1351" fmla="*/ 800209 w 1505435"/>
                <a:gd name="connsiteY0-1352" fmla="*/ 204349 h 1015754"/>
                <a:gd name="connsiteX1-1353" fmla="*/ 196266 w 1505435"/>
                <a:gd name="connsiteY1-1354" fmla="*/ 12686 h 1015754"/>
                <a:gd name="connsiteX2-1355" fmla="*/ 147370 w 1505435"/>
                <a:gd name="connsiteY2-1356" fmla="*/ 306113 h 1015754"/>
                <a:gd name="connsiteX3-1357" fmla="*/ 12021 w 1505435"/>
                <a:gd name="connsiteY3-1358" fmla="*/ 518188 h 1015754"/>
                <a:gd name="connsiteX4-1359" fmla="*/ 636377 w 1505435"/>
                <a:gd name="connsiteY4-1360" fmla="*/ 741181 h 1015754"/>
                <a:gd name="connsiteX5-1361" fmla="*/ 705803 w 1505435"/>
                <a:gd name="connsiteY5-1362" fmla="*/ 624047 h 1015754"/>
                <a:gd name="connsiteX6-1363" fmla="*/ 859369 w 1505435"/>
                <a:gd name="connsiteY6-1364" fmla="*/ 679765 h 1015754"/>
                <a:gd name="connsiteX7-1365" fmla="*/ 1189170 w 1505435"/>
                <a:gd name="connsiteY7-1366" fmla="*/ 914032 h 1015754"/>
                <a:gd name="connsiteX8-1367" fmla="*/ 1467881 w 1505435"/>
                <a:gd name="connsiteY8-1368" fmla="*/ 742961 h 1015754"/>
                <a:gd name="connsiteX9-1369" fmla="*/ 1173267 w 1505435"/>
                <a:gd name="connsiteY9-1370" fmla="*/ 634312 h 1015754"/>
                <a:gd name="connsiteX10-1371" fmla="*/ 1250585 w 1505435"/>
                <a:gd name="connsiteY10-1372" fmla="*/ 438081 h 1015754"/>
                <a:gd name="connsiteX11-1373" fmla="*/ 964576 w 1505435"/>
                <a:gd name="connsiteY11-1374" fmla="*/ 344802 h 1015754"/>
                <a:gd name="connsiteX12-1375" fmla="*/ 909391 w 1505435"/>
                <a:gd name="connsiteY12-1376" fmla="*/ 450008 h 1015754"/>
                <a:gd name="connsiteX13-1377" fmla="*/ 766089 w 1505435"/>
                <a:gd name="connsiteY13-1378" fmla="*/ 388593 h 1015754"/>
                <a:gd name="connsiteX14-1379" fmla="*/ 800209 w 1505435"/>
                <a:gd name="connsiteY14-1380" fmla="*/ 204349 h 10157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Freeform 105"/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-1" fmla="*/ 812042 w 1535373"/>
                <a:gd name="connsiteY0-2" fmla="*/ 191663 h 901346"/>
                <a:gd name="connsiteX1-3" fmla="*/ 208099 w 1535373"/>
                <a:gd name="connsiteY1-4" fmla="*/ 0 h 901346"/>
                <a:gd name="connsiteX2-5" fmla="*/ 143301 w 1535373"/>
                <a:gd name="connsiteY2-6" fmla="*/ 273549 h 901346"/>
                <a:gd name="connsiteX3-7" fmla="*/ 0 w 1535373"/>
                <a:gd name="connsiteY3-8" fmla="*/ 457794 h 901346"/>
                <a:gd name="connsiteX4-9" fmla="*/ 600501 w 1535373"/>
                <a:gd name="connsiteY4-10" fmla="*/ 744397 h 901346"/>
                <a:gd name="connsiteX5-11" fmla="*/ 709684 w 1535373"/>
                <a:gd name="connsiteY5-12" fmla="*/ 635215 h 901346"/>
                <a:gd name="connsiteX6-13" fmla="*/ 887104 w 1535373"/>
                <a:gd name="connsiteY6-14" fmla="*/ 682982 h 901346"/>
                <a:gd name="connsiteX7-15" fmla="*/ 1201003 w 1535373"/>
                <a:gd name="connsiteY7-16" fmla="*/ 901346 h 901346"/>
                <a:gd name="connsiteX8-17" fmla="*/ 1535373 w 1535373"/>
                <a:gd name="connsiteY8-18" fmla="*/ 805812 h 901346"/>
                <a:gd name="connsiteX9-19" fmla="*/ 1201003 w 1535373"/>
                <a:gd name="connsiteY9-20" fmla="*/ 669334 h 901346"/>
                <a:gd name="connsiteX10-21" fmla="*/ 1262418 w 1535373"/>
                <a:gd name="connsiteY10-22" fmla="*/ 437322 h 901346"/>
                <a:gd name="connsiteX11-23" fmla="*/ 996287 w 1535373"/>
                <a:gd name="connsiteY11-24" fmla="*/ 328140 h 901346"/>
                <a:gd name="connsiteX12-25" fmla="*/ 921224 w 1535373"/>
                <a:gd name="connsiteY12-26" fmla="*/ 437322 h 901346"/>
                <a:gd name="connsiteX13-27" fmla="*/ 777922 w 1535373"/>
                <a:gd name="connsiteY13-28" fmla="*/ 375907 h 901346"/>
                <a:gd name="connsiteX14-29" fmla="*/ 812042 w 1535373"/>
                <a:gd name="connsiteY14-30" fmla="*/ 191663 h 901346"/>
                <a:gd name="connsiteX0-31" fmla="*/ 812042 w 1535373"/>
                <a:gd name="connsiteY0-32" fmla="*/ 204349 h 914032"/>
                <a:gd name="connsiteX1-33" fmla="*/ 208099 w 1535373"/>
                <a:gd name="connsiteY1-34" fmla="*/ 12686 h 914032"/>
                <a:gd name="connsiteX2-35" fmla="*/ 143301 w 1535373"/>
                <a:gd name="connsiteY2-36" fmla="*/ 286235 h 914032"/>
                <a:gd name="connsiteX3-37" fmla="*/ 0 w 1535373"/>
                <a:gd name="connsiteY3-38" fmla="*/ 470480 h 914032"/>
                <a:gd name="connsiteX4-39" fmla="*/ 600501 w 1535373"/>
                <a:gd name="connsiteY4-40" fmla="*/ 757083 h 914032"/>
                <a:gd name="connsiteX5-41" fmla="*/ 709684 w 1535373"/>
                <a:gd name="connsiteY5-42" fmla="*/ 647901 h 914032"/>
                <a:gd name="connsiteX6-43" fmla="*/ 887104 w 1535373"/>
                <a:gd name="connsiteY6-44" fmla="*/ 695668 h 914032"/>
                <a:gd name="connsiteX7-45" fmla="*/ 1201003 w 1535373"/>
                <a:gd name="connsiteY7-46" fmla="*/ 914032 h 914032"/>
                <a:gd name="connsiteX8-47" fmla="*/ 1535373 w 1535373"/>
                <a:gd name="connsiteY8-48" fmla="*/ 818498 h 914032"/>
                <a:gd name="connsiteX9-49" fmla="*/ 1201003 w 1535373"/>
                <a:gd name="connsiteY9-50" fmla="*/ 682020 h 914032"/>
                <a:gd name="connsiteX10-51" fmla="*/ 1262418 w 1535373"/>
                <a:gd name="connsiteY10-52" fmla="*/ 450008 h 914032"/>
                <a:gd name="connsiteX11-53" fmla="*/ 996287 w 1535373"/>
                <a:gd name="connsiteY11-54" fmla="*/ 340826 h 914032"/>
                <a:gd name="connsiteX12-55" fmla="*/ 921224 w 1535373"/>
                <a:gd name="connsiteY12-56" fmla="*/ 450008 h 914032"/>
                <a:gd name="connsiteX13-57" fmla="*/ 777922 w 1535373"/>
                <a:gd name="connsiteY13-58" fmla="*/ 388593 h 914032"/>
                <a:gd name="connsiteX14-59" fmla="*/ 812042 w 1535373"/>
                <a:gd name="connsiteY14-60" fmla="*/ 204349 h 914032"/>
                <a:gd name="connsiteX0-61" fmla="*/ 812042 w 1535373"/>
                <a:gd name="connsiteY0-62" fmla="*/ 204349 h 914032"/>
                <a:gd name="connsiteX1-63" fmla="*/ 208099 w 1535373"/>
                <a:gd name="connsiteY1-64" fmla="*/ 12686 h 914032"/>
                <a:gd name="connsiteX2-65" fmla="*/ 143301 w 1535373"/>
                <a:gd name="connsiteY2-66" fmla="*/ 286235 h 914032"/>
                <a:gd name="connsiteX3-67" fmla="*/ 0 w 1535373"/>
                <a:gd name="connsiteY3-68" fmla="*/ 470480 h 914032"/>
                <a:gd name="connsiteX4-69" fmla="*/ 600501 w 1535373"/>
                <a:gd name="connsiteY4-70" fmla="*/ 757083 h 914032"/>
                <a:gd name="connsiteX5-71" fmla="*/ 709684 w 1535373"/>
                <a:gd name="connsiteY5-72" fmla="*/ 647901 h 914032"/>
                <a:gd name="connsiteX6-73" fmla="*/ 887104 w 1535373"/>
                <a:gd name="connsiteY6-74" fmla="*/ 695668 h 914032"/>
                <a:gd name="connsiteX7-75" fmla="*/ 1201003 w 1535373"/>
                <a:gd name="connsiteY7-76" fmla="*/ 914032 h 914032"/>
                <a:gd name="connsiteX8-77" fmla="*/ 1535373 w 1535373"/>
                <a:gd name="connsiteY8-78" fmla="*/ 818498 h 914032"/>
                <a:gd name="connsiteX9-79" fmla="*/ 1201003 w 1535373"/>
                <a:gd name="connsiteY9-80" fmla="*/ 682020 h 914032"/>
                <a:gd name="connsiteX10-81" fmla="*/ 1262418 w 1535373"/>
                <a:gd name="connsiteY10-82" fmla="*/ 450008 h 914032"/>
                <a:gd name="connsiteX11-83" fmla="*/ 996287 w 1535373"/>
                <a:gd name="connsiteY11-84" fmla="*/ 340826 h 914032"/>
                <a:gd name="connsiteX12-85" fmla="*/ 921224 w 1535373"/>
                <a:gd name="connsiteY12-86" fmla="*/ 450008 h 914032"/>
                <a:gd name="connsiteX13-87" fmla="*/ 777922 w 1535373"/>
                <a:gd name="connsiteY13-88" fmla="*/ 388593 h 914032"/>
                <a:gd name="connsiteX14-89" fmla="*/ 812042 w 1535373"/>
                <a:gd name="connsiteY14-90" fmla="*/ 204349 h 914032"/>
                <a:gd name="connsiteX0-91" fmla="*/ 812042 w 1535373"/>
                <a:gd name="connsiteY0-92" fmla="*/ 204349 h 914032"/>
                <a:gd name="connsiteX1-93" fmla="*/ 208099 w 1535373"/>
                <a:gd name="connsiteY1-94" fmla="*/ 12686 h 914032"/>
                <a:gd name="connsiteX2-95" fmla="*/ 159203 w 1535373"/>
                <a:gd name="connsiteY2-96" fmla="*/ 306113 h 914032"/>
                <a:gd name="connsiteX3-97" fmla="*/ 0 w 1535373"/>
                <a:gd name="connsiteY3-98" fmla="*/ 470480 h 914032"/>
                <a:gd name="connsiteX4-99" fmla="*/ 600501 w 1535373"/>
                <a:gd name="connsiteY4-100" fmla="*/ 757083 h 914032"/>
                <a:gd name="connsiteX5-101" fmla="*/ 709684 w 1535373"/>
                <a:gd name="connsiteY5-102" fmla="*/ 647901 h 914032"/>
                <a:gd name="connsiteX6-103" fmla="*/ 887104 w 1535373"/>
                <a:gd name="connsiteY6-104" fmla="*/ 695668 h 914032"/>
                <a:gd name="connsiteX7-105" fmla="*/ 1201003 w 1535373"/>
                <a:gd name="connsiteY7-106" fmla="*/ 914032 h 914032"/>
                <a:gd name="connsiteX8-107" fmla="*/ 1535373 w 1535373"/>
                <a:gd name="connsiteY8-108" fmla="*/ 818498 h 914032"/>
                <a:gd name="connsiteX9-109" fmla="*/ 1201003 w 1535373"/>
                <a:gd name="connsiteY9-110" fmla="*/ 682020 h 914032"/>
                <a:gd name="connsiteX10-111" fmla="*/ 1262418 w 1535373"/>
                <a:gd name="connsiteY10-112" fmla="*/ 450008 h 914032"/>
                <a:gd name="connsiteX11-113" fmla="*/ 996287 w 1535373"/>
                <a:gd name="connsiteY11-114" fmla="*/ 340826 h 914032"/>
                <a:gd name="connsiteX12-115" fmla="*/ 921224 w 1535373"/>
                <a:gd name="connsiteY12-116" fmla="*/ 450008 h 914032"/>
                <a:gd name="connsiteX13-117" fmla="*/ 777922 w 1535373"/>
                <a:gd name="connsiteY13-118" fmla="*/ 388593 h 914032"/>
                <a:gd name="connsiteX14-119" fmla="*/ 812042 w 1535373"/>
                <a:gd name="connsiteY14-120" fmla="*/ 204349 h 914032"/>
                <a:gd name="connsiteX0-121" fmla="*/ 788188 w 1511519"/>
                <a:gd name="connsiteY0-122" fmla="*/ 204349 h 914032"/>
                <a:gd name="connsiteX1-123" fmla="*/ 184245 w 1511519"/>
                <a:gd name="connsiteY1-124" fmla="*/ 12686 h 914032"/>
                <a:gd name="connsiteX2-125" fmla="*/ 135349 w 1511519"/>
                <a:gd name="connsiteY2-126" fmla="*/ 306113 h 914032"/>
                <a:gd name="connsiteX3-127" fmla="*/ 0 w 1511519"/>
                <a:gd name="connsiteY3-128" fmla="*/ 518188 h 914032"/>
                <a:gd name="connsiteX4-129" fmla="*/ 576647 w 1511519"/>
                <a:gd name="connsiteY4-130" fmla="*/ 757083 h 914032"/>
                <a:gd name="connsiteX5-131" fmla="*/ 685830 w 1511519"/>
                <a:gd name="connsiteY5-132" fmla="*/ 647901 h 914032"/>
                <a:gd name="connsiteX6-133" fmla="*/ 863250 w 1511519"/>
                <a:gd name="connsiteY6-134" fmla="*/ 695668 h 914032"/>
                <a:gd name="connsiteX7-135" fmla="*/ 1177149 w 1511519"/>
                <a:gd name="connsiteY7-136" fmla="*/ 914032 h 914032"/>
                <a:gd name="connsiteX8-137" fmla="*/ 1511519 w 1511519"/>
                <a:gd name="connsiteY8-138" fmla="*/ 818498 h 914032"/>
                <a:gd name="connsiteX9-139" fmla="*/ 1177149 w 1511519"/>
                <a:gd name="connsiteY9-140" fmla="*/ 682020 h 914032"/>
                <a:gd name="connsiteX10-141" fmla="*/ 1238564 w 1511519"/>
                <a:gd name="connsiteY10-142" fmla="*/ 450008 h 914032"/>
                <a:gd name="connsiteX11-143" fmla="*/ 972433 w 1511519"/>
                <a:gd name="connsiteY11-144" fmla="*/ 340826 h 914032"/>
                <a:gd name="connsiteX12-145" fmla="*/ 897370 w 1511519"/>
                <a:gd name="connsiteY12-146" fmla="*/ 450008 h 914032"/>
                <a:gd name="connsiteX13-147" fmla="*/ 754068 w 1511519"/>
                <a:gd name="connsiteY13-148" fmla="*/ 388593 h 914032"/>
                <a:gd name="connsiteX14-149" fmla="*/ 788188 w 1511519"/>
                <a:gd name="connsiteY14-150" fmla="*/ 204349 h 914032"/>
                <a:gd name="connsiteX0-151" fmla="*/ 802902 w 1526233"/>
                <a:gd name="connsiteY0-152" fmla="*/ 204349 h 914032"/>
                <a:gd name="connsiteX1-153" fmla="*/ 198959 w 1526233"/>
                <a:gd name="connsiteY1-154" fmla="*/ 12686 h 914032"/>
                <a:gd name="connsiteX2-155" fmla="*/ 150063 w 1526233"/>
                <a:gd name="connsiteY2-156" fmla="*/ 306113 h 914032"/>
                <a:gd name="connsiteX3-157" fmla="*/ 14714 w 1526233"/>
                <a:gd name="connsiteY3-158" fmla="*/ 518188 h 914032"/>
                <a:gd name="connsiteX4-159" fmla="*/ 591361 w 1526233"/>
                <a:gd name="connsiteY4-160" fmla="*/ 757083 h 914032"/>
                <a:gd name="connsiteX5-161" fmla="*/ 700544 w 1526233"/>
                <a:gd name="connsiteY5-162" fmla="*/ 647901 h 914032"/>
                <a:gd name="connsiteX6-163" fmla="*/ 877964 w 1526233"/>
                <a:gd name="connsiteY6-164" fmla="*/ 695668 h 914032"/>
                <a:gd name="connsiteX7-165" fmla="*/ 1191863 w 1526233"/>
                <a:gd name="connsiteY7-166" fmla="*/ 914032 h 914032"/>
                <a:gd name="connsiteX8-167" fmla="*/ 1526233 w 1526233"/>
                <a:gd name="connsiteY8-168" fmla="*/ 818498 h 914032"/>
                <a:gd name="connsiteX9-169" fmla="*/ 1191863 w 1526233"/>
                <a:gd name="connsiteY9-170" fmla="*/ 682020 h 914032"/>
                <a:gd name="connsiteX10-171" fmla="*/ 1253278 w 1526233"/>
                <a:gd name="connsiteY10-172" fmla="*/ 450008 h 914032"/>
                <a:gd name="connsiteX11-173" fmla="*/ 987147 w 1526233"/>
                <a:gd name="connsiteY11-174" fmla="*/ 340826 h 914032"/>
                <a:gd name="connsiteX12-175" fmla="*/ 912084 w 1526233"/>
                <a:gd name="connsiteY12-176" fmla="*/ 450008 h 914032"/>
                <a:gd name="connsiteX13-177" fmla="*/ 768782 w 1526233"/>
                <a:gd name="connsiteY13-178" fmla="*/ 388593 h 914032"/>
                <a:gd name="connsiteX14-179" fmla="*/ 802902 w 1526233"/>
                <a:gd name="connsiteY14-180" fmla="*/ 204349 h 914032"/>
                <a:gd name="connsiteX0-181" fmla="*/ 802902 w 1526233"/>
                <a:gd name="connsiteY0-182" fmla="*/ 204349 h 914032"/>
                <a:gd name="connsiteX1-183" fmla="*/ 198959 w 1526233"/>
                <a:gd name="connsiteY1-184" fmla="*/ 12686 h 914032"/>
                <a:gd name="connsiteX2-185" fmla="*/ 150063 w 1526233"/>
                <a:gd name="connsiteY2-186" fmla="*/ 306113 h 914032"/>
                <a:gd name="connsiteX3-187" fmla="*/ 14714 w 1526233"/>
                <a:gd name="connsiteY3-188" fmla="*/ 518188 h 914032"/>
                <a:gd name="connsiteX4-189" fmla="*/ 591361 w 1526233"/>
                <a:gd name="connsiteY4-190" fmla="*/ 757083 h 914032"/>
                <a:gd name="connsiteX5-191" fmla="*/ 700544 w 1526233"/>
                <a:gd name="connsiteY5-192" fmla="*/ 647901 h 914032"/>
                <a:gd name="connsiteX6-193" fmla="*/ 877964 w 1526233"/>
                <a:gd name="connsiteY6-194" fmla="*/ 695668 h 914032"/>
                <a:gd name="connsiteX7-195" fmla="*/ 1191863 w 1526233"/>
                <a:gd name="connsiteY7-196" fmla="*/ 914032 h 914032"/>
                <a:gd name="connsiteX8-197" fmla="*/ 1526233 w 1526233"/>
                <a:gd name="connsiteY8-198" fmla="*/ 818498 h 914032"/>
                <a:gd name="connsiteX9-199" fmla="*/ 1191863 w 1526233"/>
                <a:gd name="connsiteY9-200" fmla="*/ 682020 h 914032"/>
                <a:gd name="connsiteX10-201" fmla="*/ 1253278 w 1526233"/>
                <a:gd name="connsiteY10-202" fmla="*/ 450008 h 914032"/>
                <a:gd name="connsiteX11-203" fmla="*/ 987147 w 1526233"/>
                <a:gd name="connsiteY11-204" fmla="*/ 340826 h 914032"/>
                <a:gd name="connsiteX12-205" fmla="*/ 912084 w 1526233"/>
                <a:gd name="connsiteY12-206" fmla="*/ 450008 h 914032"/>
                <a:gd name="connsiteX13-207" fmla="*/ 768782 w 1526233"/>
                <a:gd name="connsiteY13-208" fmla="*/ 388593 h 914032"/>
                <a:gd name="connsiteX14-209" fmla="*/ 802902 w 1526233"/>
                <a:gd name="connsiteY14-210" fmla="*/ 204349 h 914032"/>
                <a:gd name="connsiteX0-211" fmla="*/ 800209 w 1523540"/>
                <a:gd name="connsiteY0-212" fmla="*/ 204349 h 914032"/>
                <a:gd name="connsiteX1-213" fmla="*/ 196266 w 1523540"/>
                <a:gd name="connsiteY1-214" fmla="*/ 12686 h 914032"/>
                <a:gd name="connsiteX2-215" fmla="*/ 147370 w 1523540"/>
                <a:gd name="connsiteY2-216" fmla="*/ 306113 h 914032"/>
                <a:gd name="connsiteX3-217" fmla="*/ 12021 w 1523540"/>
                <a:gd name="connsiteY3-218" fmla="*/ 518188 h 914032"/>
                <a:gd name="connsiteX4-219" fmla="*/ 588668 w 1523540"/>
                <a:gd name="connsiteY4-220" fmla="*/ 757083 h 914032"/>
                <a:gd name="connsiteX5-221" fmla="*/ 697851 w 1523540"/>
                <a:gd name="connsiteY5-222" fmla="*/ 647901 h 914032"/>
                <a:gd name="connsiteX6-223" fmla="*/ 875271 w 1523540"/>
                <a:gd name="connsiteY6-224" fmla="*/ 695668 h 914032"/>
                <a:gd name="connsiteX7-225" fmla="*/ 1189170 w 1523540"/>
                <a:gd name="connsiteY7-226" fmla="*/ 914032 h 914032"/>
                <a:gd name="connsiteX8-227" fmla="*/ 1523540 w 1523540"/>
                <a:gd name="connsiteY8-228" fmla="*/ 818498 h 914032"/>
                <a:gd name="connsiteX9-229" fmla="*/ 1189170 w 1523540"/>
                <a:gd name="connsiteY9-230" fmla="*/ 682020 h 914032"/>
                <a:gd name="connsiteX10-231" fmla="*/ 1250585 w 1523540"/>
                <a:gd name="connsiteY10-232" fmla="*/ 450008 h 914032"/>
                <a:gd name="connsiteX11-233" fmla="*/ 984454 w 1523540"/>
                <a:gd name="connsiteY11-234" fmla="*/ 340826 h 914032"/>
                <a:gd name="connsiteX12-235" fmla="*/ 909391 w 1523540"/>
                <a:gd name="connsiteY12-236" fmla="*/ 450008 h 914032"/>
                <a:gd name="connsiteX13-237" fmla="*/ 766089 w 1523540"/>
                <a:gd name="connsiteY13-238" fmla="*/ 388593 h 914032"/>
                <a:gd name="connsiteX14-239" fmla="*/ 800209 w 1523540"/>
                <a:gd name="connsiteY14-240" fmla="*/ 204349 h 914032"/>
                <a:gd name="connsiteX0-241" fmla="*/ 800209 w 1523540"/>
                <a:gd name="connsiteY0-242" fmla="*/ 204349 h 914032"/>
                <a:gd name="connsiteX1-243" fmla="*/ 196266 w 1523540"/>
                <a:gd name="connsiteY1-244" fmla="*/ 12686 h 914032"/>
                <a:gd name="connsiteX2-245" fmla="*/ 147370 w 1523540"/>
                <a:gd name="connsiteY2-246" fmla="*/ 306113 h 914032"/>
                <a:gd name="connsiteX3-247" fmla="*/ 12021 w 1523540"/>
                <a:gd name="connsiteY3-248" fmla="*/ 518188 h 914032"/>
                <a:gd name="connsiteX4-249" fmla="*/ 652279 w 1523540"/>
                <a:gd name="connsiteY4-250" fmla="*/ 757083 h 914032"/>
                <a:gd name="connsiteX5-251" fmla="*/ 697851 w 1523540"/>
                <a:gd name="connsiteY5-252" fmla="*/ 647901 h 914032"/>
                <a:gd name="connsiteX6-253" fmla="*/ 875271 w 1523540"/>
                <a:gd name="connsiteY6-254" fmla="*/ 695668 h 914032"/>
                <a:gd name="connsiteX7-255" fmla="*/ 1189170 w 1523540"/>
                <a:gd name="connsiteY7-256" fmla="*/ 914032 h 914032"/>
                <a:gd name="connsiteX8-257" fmla="*/ 1523540 w 1523540"/>
                <a:gd name="connsiteY8-258" fmla="*/ 818498 h 914032"/>
                <a:gd name="connsiteX9-259" fmla="*/ 1189170 w 1523540"/>
                <a:gd name="connsiteY9-260" fmla="*/ 682020 h 914032"/>
                <a:gd name="connsiteX10-261" fmla="*/ 1250585 w 1523540"/>
                <a:gd name="connsiteY10-262" fmla="*/ 450008 h 914032"/>
                <a:gd name="connsiteX11-263" fmla="*/ 984454 w 1523540"/>
                <a:gd name="connsiteY11-264" fmla="*/ 340826 h 914032"/>
                <a:gd name="connsiteX12-265" fmla="*/ 909391 w 1523540"/>
                <a:gd name="connsiteY12-266" fmla="*/ 450008 h 914032"/>
                <a:gd name="connsiteX13-267" fmla="*/ 766089 w 1523540"/>
                <a:gd name="connsiteY13-268" fmla="*/ 388593 h 914032"/>
                <a:gd name="connsiteX14-269" fmla="*/ 800209 w 1523540"/>
                <a:gd name="connsiteY14-270" fmla="*/ 204349 h 914032"/>
                <a:gd name="connsiteX0-271" fmla="*/ 800209 w 1523540"/>
                <a:gd name="connsiteY0-272" fmla="*/ 204349 h 914032"/>
                <a:gd name="connsiteX1-273" fmla="*/ 196266 w 1523540"/>
                <a:gd name="connsiteY1-274" fmla="*/ 12686 h 914032"/>
                <a:gd name="connsiteX2-275" fmla="*/ 147370 w 1523540"/>
                <a:gd name="connsiteY2-276" fmla="*/ 306113 h 914032"/>
                <a:gd name="connsiteX3-277" fmla="*/ 12021 w 1523540"/>
                <a:gd name="connsiteY3-278" fmla="*/ 518188 h 914032"/>
                <a:gd name="connsiteX4-279" fmla="*/ 652279 w 1523540"/>
                <a:gd name="connsiteY4-280" fmla="*/ 757083 h 914032"/>
                <a:gd name="connsiteX5-281" fmla="*/ 697851 w 1523540"/>
                <a:gd name="connsiteY5-282" fmla="*/ 647901 h 914032"/>
                <a:gd name="connsiteX6-283" fmla="*/ 875271 w 1523540"/>
                <a:gd name="connsiteY6-284" fmla="*/ 695668 h 914032"/>
                <a:gd name="connsiteX7-285" fmla="*/ 1189170 w 1523540"/>
                <a:gd name="connsiteY7-286" fmla="*/ 914032 h 914032"/>
                <a:gd name="connsiteX8-287" fmla="*/ 1523540 w 1523540"/>
                <a:gd name="connsiteY8-288" fmla="*/ 818498 h 914032"/>
                <a:gd name="connsiteX9-289" fmla="*/ 1189170 w 1523540"/>
                <a:gd name="connsiteY9-290" fmla="*/ 682020 h 914032"/>
                <a:gd name="connsiteX10-291" fmla="*/ 1250585 w 1523540"/>
                <a:gd name="connsiteY10-292" fmla="*/ 450008 h 914032"/>
                <a:gd name="connsiteX11-293" fmla="*/ 984454 w 1523540"/>
                <a:gd name="connsiteY11-294" fmla="*/ 340826 h 914032"/>
                <a:gd name="connsiteX12-295" fmla="*/ 909391 w 1523540"/>
                <a:gd name="connsiteY12-296" fmla="*/ 450008 h 914032"/>
                <a:gd name="connsiteX13-297" fmla="*/ 766089 w 1523540"/>
                <a:gd name="connsiteY13-298" fmla="*/ 388593 h 914032"/>
                <a:gd name="connsiteX14-299" fmla="*/ 800209 w 1523540"/>
                <a:gd name="connsiteY14-300" fmla="*/ 204349 h 914032"/>
                <a:gd name="connsiteX0-301" fmla="*/ 800209 w 1523540"/>
                <a:gd name="connsiteY0-302" fmla="*/ 204349 h 914032"/>
                <a:gd name="connsiteX1-303" fmla="*/ 196266 w 1523540"/>
                <a:gd name="connsiteY1-304" fmla="*/ 12686 h 914032"/>
                <a:gd name="connsiteX2-305" fmla="*/ 147370 w 1523540"/>
                <a:gd name="connsiteY2-306" fmla="*/ 306113 h 914032"/>
                <a:gd name="connsiteX3-307" fmla="*/ 12021 w 1523540"/>
                <a:gd name="connsiteY3-308" fmla="*/ 518188 h 914032"/>
                <a:gd name="connsiteX4-309" fmla="*/ 652279 w 1523540"/>
                <a:gd name="connsiteY4-310" fmla="*/ 757083 h 914032"/>
                <a:gd name="connsiteX5-311" fmla="*/ 697851 w 1523540"/>
                <a:gd name="connsiteY5-312" fmla="*/ 647901 h 914032"/>
                <a:gd name="connsiteX6-313" fmla="*/ 875271 w 1523540"/>
                <a:gd name="connsiteY6-314" fmla="*/ 695668 h 914032"/>
                <a:gd name="connsiteX7-315" fmla="*/ 1189170 w 1523540"/>
                <a:gd name="connsiteY7-316" fmla="*/ 914032 h 914032"/>
                <a:gd name="connsiteX8-317" fmla="*/ 1523540 w 1523540"/>
                <a:gd name="connsiteY8-318" fmla="*/ 818498 h 914032"/>
                <a:gd name="connsiteX9-319" fmla="*/ 1189170 w 1523540"/>
                <a:gd name="connsiteY9-320" fmla="*/ 682020 h 914032"/>
                <a:gd name="connsiteX10-321" fmla="*/ 1250585 w 1523540"/>
                <a:gd name="connsiteY10-322" fmla="*/ 450008 h 914032"/>
                <a:gd name="connsiteX11-323" fmla="*/ 984454 w 1523540"/>
                <a:gd name="connsiteY11-324" fmla="*/ 340826 h 914032"/>
                <a:gd name="connsiteX12-325" fmla="*/ 909391 w 1523540"/>
                <a:gd name="connsiteY12-326" fmla="*/ 450008 h 914032"/>
                <a:gd name="connsiteX13-327" fmla="*/ 766089 w 1523540"/>
                <a:gd name="connsiteY13-328" fmla="*/ 388593 h 914032"/>
                <a:gd name="connsiteX14-329" fmla="*/ 800209 w 1523540"/>
                <a:gd name="connsiteY14-330" fmla="*/ 204349 h 914032"/>
                <a:gd name="connsiteX0-331" fmla="*/ 800209 w 1523540"/>
                <a:gd name="connsiteY0-332" fmla="*/ 204349 h 914032"/>
                <a:gd name="connsiteX1-333" fmla="*/ 196266 w 1523540"/>
                <a:gd name="connsiteY1-334" fmla="*/ 12686 h 914032"/>
                <a:gd name="connsiteX2-335" fmla="*/ 147370 w 1523540"/>
                <a:gd name="connsiteY2-336" fmla="*/ 306113 h 914032"/>
                <a:gd name="connsiteX3-337" fmla="*/ 12021 w 1523540"/>
                <a:gd name="connsiteY3-338" fmla="*/ 518188 h 914032"/>
                <a:gd name="connsiteX4-339" fmla="*/ 636377 w 1523540"/>
                <a:gd name="connsiteY4-340" fmla="*/ 741181 h 914032"/>
                <a:gd name="connsiteX5-341" fmla="*/ 697851 w 1523540"/>
                <a:gd name="connsiteY5-342" fmla="*/ 647901 h 914032"/>
                <a:gd name="connsiteX6-343" fmla="*/ 875271 w 1523540"/>
                <a:gd name="connsiteY6-344" fmla="*/ 695668 h 914032"/>
                <a:gd name="connsiteX7-345" fmla="*/ 1189170 w 1523540"/>
                <a:gd name="connsiteY7-346" fmla="*/ 914032 h 914032"/>
                <a:gd name="connsiteX8-347" fmla="*/ 1523540 w 1523540"/>
                <a:gd name="connsiteY8-348" fmla="*/ 818498 h 914032"/>
                <a:gd name="connsiteX9-349" fmla="*/ 1189170 w 1523540"/>
                <a:gd name="connsiteY9-350" fmla="*/ 682020 h 914032"/>
                <a:gd name="connsiteX10-351" fmla="*/ 1250585 w 1523540"/>
                <a:gd name="connsiteY10-352" fmla="*/ 450008 h 914032"/>
                <a:gd name="connsiteX11-353" fmla="*/ 984454 w 1523540"/>
                <a:gd name="connsiteY11-354" fmla="*/ 340826 h 914032"/>
                <a:gd name="connsiteX12-355" fmla="*/ 909391 w 1523540"/>
                <a:gd name="connsiteY12-356" fmla="*/ 450008 h 914032"/>
                <a:gd name="connsiteX13-357" fmla="*/ 766089 w 1523540"/>
                <a:gd name="connsiteY13-358" fmla="*/ 388593 h 914032"/>
                <a:gd name="connsiteX14-359" fmla="*/ 800209 w 1523540"/>
                <a:gd name="connsiteY14-360" fmla="*/ 204349 h 914032"/>
                <a:gd name="connsiteX0-361" fmla="*/ 800209 w 1523540"/>
                <a:gd name="connsiteY0-362" fmla="*/ 204349 h 914032"/>
                <a:gd name="connsiteX1-363" fmla="*/ 196266 w 1523540"/>
                <a:gd name="connsiteY1-364" fmla="*/ 12686 h 914032"/>
                <a:gd name="connsiteX2-365" fmla="*/ 147370 w 1523540"/>
                <a:gd name="connsiteY2-366" fmla="*/ 306113 h 914032"/>
                <a:gd name="connsiteX3-367" fmla="*/ 12021 w 1523540"/>
                <a:gd name="connsiteY3-368" fmla="*/ 518188 h 914032"/>
                <a:gd name="connsiteX4-369" fmla="*/ 636377 w 1523540"/>
                <a:gd name="connsiteY4-370" fmla="*/ 741181 h 914032"/>
                <a:gd name="connsiteX5-371" fmla="*/ 697851 w 1523540"/>
                <a:gd name="connsiteY5-372" fmla="*/ 647901 h 914032"/>
                <a:gd name="connsiteX6-373" fmla="*/ 875271 w 1523540"/>
                <a:gd name="connsiteY6-374" fmla="*/ 695668 h 914032"/>
                <a:gd name="connsiteX7-375" fmla="*/ 1189170 w 1523540"/>
                <a:gd name="connsiteY7-376" fmla="*/ 914032 h 914032"/>
                <a:gd name="connsiteX8-377" fmla="*/ 1523540 w 1523540"/>
                <a:gd name="connsiteY8-378" fmla="*/ 818498 h 914032"/>
                <a:gd name="connsiteX9-379" fmla="*/ 1189170 w 1523540"/>
                <a:gd name="connsiteY9-380" fmla="*/ 682020 h 914032"/>
                <a:gd name="connsiteX10-381" fmla="*/ 1250585 w 1523540"/>
                <a:gd name="connsiteY10-382" fmla="*/ 450008 h 914032"/>
                <a:gd name="connsiteX11-383" fmla="*/ 984454 w 1523540"/>
                <a:gd name="connsiteY11-384" fmla="*/ 340826 h 914032"/>
                <a:gd name="connsiteX12-385" fmla="*/ 909391 w 1523540"/>
                <a:gd name="connsiteY12-386" fmla="*/ 450008 h 914032"/>
                <a:gd name="connsiteX13-387" fmla="*/ 766089 w 1523540"/>
                <a:gd name="connsiteY13-388" fmla="*/ 388593 h 914032"/>
                <a:gd name="connsiteX14-389" fmla="*/ 800209 w 1523540"/>
                <a:gd name="connsiteY14-390" fmla="*/ 204349 h 914032"/>
                <a:gd name="connsiteX0-391" fmla="*/ 800209 w 1523540"/>
                <a:gd name="connsiteY0-392" fmla="*/ 204349 h 914032"/>
                <a:gd name="connsiteX1-393" fmla="*/ 196266 w 1523540"/>
                <a:gd name="connsiteY1-394" fmla="*/ 12686 h 914032"/>
                <a:gd name="connsiteX2-395" fmla="*/ 147370 w 1523540"/>
                <a:gd name="connsiteY2-396" fmla="*/ 306113 h 914032"/>
                <a:gd name="connsiteX3-397" fmla="*/ 12021 w 1523540"/>
                <a:gd name="connsiteY3-398" fmla="*/ 518188 h 914032"/>
                <a:gd name="connsiteX4-399" fmla="*/ 636377 w 1523540"/>
                <a:gd name="connsiteY4-400" fmla="*/ 741181 h 914032"/>
                <a:gd name="connsiteX5-401" fmla="*/ 697851 w 1523540"/>
                <a:gd name="connsiteY5-402" fmla="*/ 647901 h 914032"/>
                <a:gd name="connsiteX6-403" fmla="*/ 875271 w 1523540"/>
                <a:gd name="connsiteY6-404" fmla="*/ 695668 h 914032"/>
                <a:gd name="connsiteX7-405" fmla="*/ 1189170 w 1523540"/>
                <a:gd name="connsiteY7-406" fmla="*/ 914032 h 914032"/>
                <a:gd name="connsiteX8-407" fmla="*/ 1523540 w 1523540"/>
                <a:gd name="connsiteY8-408" fmla="*/ 818498 h 914032"/>
                <a:gd name="connsiteX9-409" fmla="*/ 1189170 w 1523540"/>
                <a:gd name="connsiteY9-410" fmla="*/ 682020 h 914032"/>
                <a:gd name="connsiteX10-411" fmla="*/ 1250585 w 1523540"/>
                <a:gd name="connsiteY10-412" fmla="*/ 450008 h 914032"/>
                <a:gd name="connsiteX11-413" fmla="*/ 984454 w 1523540"/>
                <a:gd name="connsiteY11-414" fmla="*/ 340826 h 914032"/>
                <a:gd name="connsiteX12-415" fmla="*/ 909391 w 1523540"/>
                <a:gd name="connsiteY12-416" fmla="*/ 450008 h 914032"/>
                <a:gd name="connsiteX13-417" fmla="*/ 766089 w 1523540"/>
                <a:gd name="connsiteY13-418" fmla="*/ 388593 h 914032"/>
                <a:gd name="connsiteX14-419" fmla="*/ 800209 w 1523540"/>
                <a:gd name="connsiteY14-420" fmla="*/ 204349 h 914032"/>
                <a:gd name="connsiteX0-421" fmla="*/ 800209 w 1523540"/>
                <a:gd name="connsiteY0-422" fmla="*/ 204349 h 914032"/>
                <a:gd name="connsiteX1-423" fmla="*/ 196266 w 1523540"/>
                <a:gd name="connsiteY1-424" fmla="*/ 12686 h 914032"/>
                <a:gd name="connsiteX2-425" fmla="*/ 147370 w 1523540"/>
                <a:gd name="connsiteY2-426" fmla="*/ 306113 h 914032"/>
                <a:gd name="connsiteX3-427" fmla="*/ 12021 w 1523540"/>
                <a:gd name="connsiteY3-428" fmla="*/ 518188 h 914032"/>
                <a:gd name="connsiteX4-429" fmla="*/ 636377 w 1523540"/>
                <a:gd name="connsiteY4-430" fmla="*/ 741181 h 914032"/>
                <a:gd name="connsiteX5-431" fmla="*/ 697851 w 1523540"/>
                <a:gd name="connsiteY5-432" fmla="*/ 647901 h 914032"/>
                <a:gd name="connsiteX6-433" fmla="*/ 875271 w 1523540"/>
                <a:gd name="connsiteY6-434" fmla="*/ 695668 h 914032"/>
                <a:gd name="connsiteX7-435" fmla="*/ 1189170 w 1523540"/>
                <a:gd name="connsiteY7-436" fmla="*/ 914032 h 914032"/>
                <a:gd name="connsiteX8-437" fmla="*/ 1523540 w 1523540"/>
                <a:gd name="connsiteY8-438" fmla="*/ 818498 h 914032"/>
                <a:gd name="connsiteX9-439" fmla="*/ 1189170 w 1523540"/>
                <a:gd name="connsiteY9-440" fmla="*/ 682020 h 914032"/>
                <a:gd name="connsiteX10-441" fmla="*/ 1250585 w 1523540"/>
                <a:gd name="connsiteY10-442" fmla="*/ 450008 h 914032"/>
                <a:gd name="connsiteX11-443" fmla="*/ 984454 w 1523540"/>
                <a:gd name="connsiteY11-444" fmla="*/ 340826 h 914032"/>
                <a:gd name="connsiteX12-445" fmla="*/ 909391 w 1523540"/>
                <a:gd name="connsiteY12-446" fmla="*/ 450008 h 914032"/>
                <a:gd name="connsiteX13-447" fmla="*/ 766089 w 1523540"/>
                <a:gd name="connsiteY13-448" fmla="*/ 388593 h 914032"/>
                <a:gd name="connsiteX14-449" fmla="*/ 800209 w 1523540"/>
                <a:gd name="connsiteY14-450" fmla="*/ 204349 h 914032"/>
                <a:gd name="connsiteX0-451" fmla="*/ 800209 w 1523540"/>
                <a:gd name="connsiteY0-452" fmla="*/ 204349 h 914032"/>
                <a:gd name="connsiteX1-453" fmla="*/ 196266 w 1523540"/>
                <a:gd name="connsiteY1-454" fmla="*/ 12686 h 914032"/>
                <a:gd name="connsiteX2-455" fmla="*/ 147370 w 1523540"/>
                <a:gd name="connsiteY2-456" fmla="*/ 306113 h 914032"/>
                <a:gd name="connsiteX3-457" fmla="*/ 12021 w 1523540"/>
                <a:gd name="connsiteY3-458" fmla="*/ 518188 h 914032"/>
                <a:gd name="connsiteX4-459" fmla="*/ 636377 w 1523540"/>
                <a:gd name="connsiteY4-460" fmla="*/ 741181 h 914032"/>
                <a:gd name="connsiteX5-461" fmla="*/ 697851 w 1523540"/>
                <a:gd name="connsiteY5-462" fmla="*/ 647901 h 914032"/>
                <a:gd name="connsiteX6-463" fmla="*/ 875271 w 1523540"/>
                <a:gd name="connsiteY6-464" fmla="*/ 695668 h 914032"/>
                <a:gd name="connsiteX7-465" fmla="*/ 1189170 w 1523540"/>
                <a:gd name="connsiteY7-466" fmla="*/ 914032 h 914032"/>
                <a:gd name="connsiteX8-467" fmla="*/ 1523540 w 1523540"/>
                <a:gd name="connsiteY8-468" fmla="*/ 818498 h 914032"/>
                <a:gd name="connsiteX9-469" fmla="*/ 1189170 w 1523540"/>
                <a:gd name="connsiteY9-470" fmla="*/ 682020 h 914032"/>
                <a:gd name="connsiteX10-471" fmla="*/ 1250585 w 1523540"/>
                <a:gd name="connsiteY10-472" fmla="*/ 450008 h 914032"/>
                <a:gd name="connsiteX11-473" fmla="*/ 984454 w 1523540"/>
                <a:gd name="connsiteY11-474" fmla="*/ 340826 h 914032"/>
                <a:gd name="connsiteX12-475" fmla="*/ 909391 w 1523540"/>
                <a:gd name="connsiteY12-476" fmla="*/ 450008 h 914032"/>
                <a:gd name="connsiteX13-477" fmla="*/ 766089 w 1523540"/>
                <a:gd name="connsiteY13-478" fmla="*/ 388593 h 914032"/>
                <a:gd name="connsiteX14-479" fmla="*/ 800209 w 1523540"/>
                <a:gd name="connsiteY14-480" fmla="*/ 204349 h 914032"/>
                <a:gd name="connsiteX0-481" fmla="*/ 800209 w 1523540"/>
                <a:gd name="connsiteY0-482" fmla="*/ 204349 h 914032"/>
                <a:gd name="connsiteX1-483" fmla="*/ 196266 w 1523540"/>
                <a:gd name="connsiteY1-484" fmla="*/ 12686 h 914032"/>
                <a:gd name="connsiteX2-485" fmla="*/ 147370 w 1523540"/>
                <a:gd name="connsiteY2-486" fmla="*/ 306113 h 914032"/>
                <a:gd name="connsiteX3-487" fmla="*/ 12021 w 1523540"/>
                <a:gd name="connsiteY3-488" fmla="*/ 518188 h 914032"/>
                <a:gd name="connsiteX4-489" fmla="*/ 636377 w 1523540"/>
                <a:gd name="connsiteY4-490" fmla="*/ 741181 h 914032"/>
                <a:gd name="connsiteX5-491" fmla="*/ 697851 w 1523540"/>
                <a:gd name="connsiteY5-492" fmla="*/ 647901 h 914032"/>
                <a:gd name="connsiteX6-493" fmla="*/ 875271 w 1523540"/>
                <a:gd name="connsiteY6-494" fmla="*/ 695668 h 914032"/>
                <a:gd name="connsiteX7-495" fmla="*/ 1189170 w 1523540"/>
                <a:gd name="connsiteY7-496" fmla="*/ 914032 h 914032"/>
                <a:gd name="connsiteX8-497" fmla="*/ 1523540 w 1523540"/>
                <a:gd name="connsiteY8-498" fmla="*/ 818498 h 914032"/>
                <a:gd name="connsiteX9-499" fmla="*/ 1189170 w 1523540"/>
                <a:gd name="connsiteY9-500" fmla="*/ 682020 h 914032"/>
                <a:gd name="connsiteX10-501" fmla="*/ 1250585 w 1523540"/>
                <a:gd name="connsiteY10-502" fmla="*/ 450008 h 914032"/>
                <a:gd name="connsiteX11-503" fmla="*/ 984454 w 1523540"/>
                <a:gd name="connsiteY11-504" fmla="*/ 340826 h 914032"/>
                <a:gd name="connsiteX12-505" fmla="*/ 909391 w 1523540"/>
                <a:gd name="connsiteY12-506" fmla="*/ 450008 h 914032"/>
                <a:gd name="connsiteX13-507" fmla="*/ 766089 w 1523540"/>
                <a:gd name="connsiteY13-508" fmla="*/ 388593 h 914032"/>
                <a:gd name="connsiteX14-509" fmla="*/ 800209 w 1523540"/>
                <a:gd name="connsiteY14-510" fmla="*/ 204349 h 914032"/>
                <a:gd name="connsiteX0-511" fmla="*/ 800209 w 1523540"/>
                <a:gd name="connsiteY0-512" fmla="*/ 204349 h 914032"/>
                <a:gd name="connsiteX1-513" fmla="*/ 196266 w 1523540"/>
                <a:gd name="connsiteY1-514" fmla="*/ 12686 h 914032"/>
                <a:gd name="connsiteX2-515" fmla="*/ 147370 w 1523540"/>
                <a:gd name="connsiteY2-516" fmla="*/ 306113 h 914032"/>
                <a:gd name="connsiteX3-517" fmla="*/ 12021 w 1523540"/>
                <a:gd name="connsiteY3-518" fmla="*/ 518188 h 914032"/>
                <a:gd name="connsiteX4-519" fmla="*/ 636377 w 1523540"/>
                <a:gd name="connsiteY4-520" fmla="*/ 741181 h 914032"/>
                <a:gd name="connsiteX5-521" fmla="*/ 705803 w 1523540"/>
                <a:gd name="connsiteY5-522" fmla="*/ 624047 h 914032"/>
                <a:gd name="connsiteX6-523" fmla="*/ 875271 w 1523540"/>
                <a:gd name="connsiteY6-524" fmla="*/ 695668 h 914032"/>
                <a:gd name="connsiteX7-525" fmla="*/ 1189170 w 1523540"/>
                <a:gd name="connsiteY7-526" fmla="*/ 914032 h 914032"/>
                <a:gd name="connsiteX8-527" fmla="*/ 1523540 w 1523540"/>
                <a:gd name="connsiteY8-528" fmla="*/ 818498 h 914032"/>
                <a:gd name="connsiteX9-529" fmla="*/ 1189170 w 1523540"/>
                <a:gd name="connsiteY9-530" fmla="*/ 682020 h 914032"/>
                <a:gd name="connsiteX10-531" fmla="*/ 1250585 w 1523540"/>
                <a:gd name="connsiteY10-532" fmla="*/ 450008 h 914032"/>
                <a:gd name="connsiteX11-533" fmla="*/ 984454 w 1523540"/>
                <a:gd name="connsiteY11-534" fmla="*/ 340826 h 914032"/>
                <a:gd name="connsiteX12-535" fmla="*/ 909391 w 1523540"/>
                <a:gd name="connsiteY12-536" fmla="*/ 450008 h 914032"/>
                <a:gd name="connsiteX13-537" fmla="*/ 766089 w 1523540"/>
                <a:gd name="connsiteY13-538" fmla="*/ 388593 h 914032"/>
                <a:gd name="connsiteX14-539" fmla="*/ 800209 w 1523540"/>
                <a:gd name="connsiteY14-540" fmla="*/ 204349 h 914032"/>
                <a:gd name="connsiteX0-541" fmla="*/ 800209 w 1523540"/>
                <a:gd name="connsiteY0-542" fmla="*/ 204349 h 914032"/>
                <a:gd name="connsiteX1-543" fmla="*/ 196266 w 1523540"/>
                <a:gd name="connsiteY1-544" fmla="*/ 12686 h 914032"/>
                <a:gd name="connsiteX2-545" fmla="*/ 147370 w 1523540"/>
                <a:gd name="connsiteY2-546" fmla="*/ 306113 h 914032"/>
                <a:gd name="connsiteX3-547" fmla="*/ 12021 w 1523540"/>
                <a:gd name="connsiteY3-548" fmla="*/ 518188 h 914032"/>
                <a:gd name="connsiteX4-549" fmla="*/ 636377 w 1523540"/>
                <a:gd name="connsiteY4-550" fmla="*/ 741181 h 914032"/>
                <a:gd name="connsiteX5-551" fmla="*/ 705803 w 1523540"/>
                <a:gd name="connsiteY5-552" fmla="*/ 624047 h 914032"/>
                <a:gd name="connsiteX6-553" fmla="*/ 875271 w 1523540"/>
                <a:gd name="connsiteY6-554" fmla="*/ 695668 h 914032"/>
                <a:gd name="connsiteX7-555" fmla="*/ 1189170 w 1523540"/>
                <a:gd name="connsiteY7-556" fmla="*/ 914032 h 914032"/>
                <a:gd name="connsiteX8-557" fmla="*/ 1523540 w 1523540"/>
                <a:gd name="connsiteY8-558" fmla="*/ 818498 h 914032"/>
                <a:gd name="connsiteX9-559" fmla="*/ 1189170 w 1523540"/>
                <a:gd name="connsiteY9-560" fmla="*/ 682020 h 914032"/>
                <a:gd name="connsiteX10-561" fmla="*/ 1250585 w 1523540"/>
                <a:gd name="connsiteY10-562" fmla="*/ 450008 h 914032"/>
                <a:gd name="connsiteX11-563" fmla="*/ 984454 w 1523540"/>
                <a:gd name="connsiteY11-564" fmla="*/ 340826 h 914032"/>
                <a:gd name="connsiteX12-565" fmla="*/ 909391 w 1523540"/>
                <a:gd name="connsiteY12-566" fmla="*/ 450008 h 914032"/>
                <a:gd name="connsiteX13-567" fmla="*/ 766089 w 1523540"/>
                <a:gd name="connsiteY13-568" fmla="*/ 388593 h 914032"/>
                <a:gd name="connsiteX14-569" fmla="*/ 800209 w 1523540"/>
                <a:gd name="connsiteY14-570" fmla="*/ 204349 h 914032"/>
                <a:gd name="connsiteX0-571" fmla="*/ 800209 w 1523540"/>
                <a:gd name="connsiteY0-572" fmla="*/ 204349 h 914032"/>
                <a:gd name="connsiteX1-573" fmla="*/ 196266 w 1523540"/>
                <a:gd name="connsiteY1-574" fmla="*/ 12686 h 914032"/>
                <a:gd name="connsiteX2-575" fmla="*/ 147370 w 1523540"/>
                <a:gd name="connsiteY2-576" fmla="*/ 306113 h 914032"/>
                <a:gd name="connsiteX3-577" fmla="*/ 12021 w 1523540"/>
                <a:gd name="connsiteY3-578" fmla="*/ 518188 h 914032"/>
                <a:gd name="connsiteX4-579" fmla="*/ 636377 w 1523540"/>
                <a:gd name="connsiteY4-580" fmla="*/ 741181 h 914032"/>
                <a:gd name="connsiteX5-581" fmla="*/ 705803 w 1523540"/>
                <a:gd name="connsiteY5-582" fmla="*/ 624047 h 914032"/>
                <a:gd name="connsiteX6-583" fmla="*/ 859369 w 1523540"/>
                <a:gd name="connsiteY6-584" fmla="*/ 679765 h 914032"/>
                <a:gd name="connsiteX7-585" fmla="*/ 1189170 w 1523540"/>
                <a:gd name="connsiteY7-586" fmla="*/ 914032 h 914032"/>
                <a:gd name="connsiteX8-587" fmla="*/ 1523540 w 1523540"/>
                <a:gd name="connsiteY8-588" fmla="*/ 818498 h 914032"/>
                <a:gd name="connsiteX9-589" fmla="*/ 1189170 w 1523540"/>
                <a:gd name="connsiteY9-590" fmla="*/ 682020 h 914032"/>
                <a:gd name="connsiteX10-591" fmla="*/ 1250585 w 1523540"/>
                <a:gd name="connsiteY10-592" fmla="*/ 450008 h 914032"/>
                <a:gd name="connsiteX11-593" fmla="*/ 984454 w 1523540"/>
                <a:gd name="connsiteY11-594" fmla="*/ 340826 h 914032"/>
                <a:gd name="connsiteX12-595" fmla="*/ 909391 w 1523540"/>
                <a:gd name="connsiteY12-596" fmla="*/ 450008 h 914032"/>
                <a:gd name="connsiteX13-597" fmla="*/ 766089 w 1523540"/>
                <a:gd name="connsiteY13-598" fmla="*/ 388593 h 914032"/>
                <a:gd name="connsiteX14-599" fmla="*/ 800209 w 1523540"/>
                <a:gd name="connsiteY14-600" fmla="*/ 204349 h 914032"/>
                <a:gd name="connsiteX0-601" fmla="*/ 800209 w 1523540"/>
                <a:gd name="connsiteY0-602" fmla="*/ 204349 h 914032"/>
                <a:gd name="connsiteX1-603" fmla="*/ 196266 w 1523540"/>
                <a:gd name="connsiteY1-604" fmla="*/ 12686 h 914032"/>
                <a:gd name="connsiteX2-605" fmla="*/ 147370 w 1523540"/>
                <a:gd name="connsiteY2-606" fmla="*/ 306113 h 914032"/>
                <a:gd name="connsiteX3-607" fmla="*/ 12021 w 1523540"/>
                <a:gd name="connsiteY3-608" fmla="*/ 518188 h 914032"/>
                <a:gd name="connsiteX4-609" fmla="*/ 636377 w 1523540"/>
                <a:gd name="connsiteY4-610" fmla="*/ 741181 h 914032"/>
                <a:gd name="connsiteX5-611" fmla="*/ 705803 w 1523540"/>
                <a:gd name="connsiteY5-612" fmla="*/ 624047 h 914032"/>
                <a:gd name="connsiteX6-613" fmla="*/ 859369 w 1523540"/>
                <a:gd name="connsiteY6-614" fmla="*/ 679765 h 914032"/>
                <a:gd name="connsiteX7-615" fmla="*/ 1189170 w 1523540"/>
                <a:gd name="connsiteY7-616" fmla="*/ 914032 h 914032"/>
                <a:gd name="connsiteX8-617" fmla="*/ 1523540 w 1523540"/>
                <a:gd name="connsiteY8-618" fmla="*/ 818498 h 914032"/>
                <a:gd name="connsiteX9-619" fmla="*/ 1189170 w 1523540"/>
                <a:gd name="connsiteY9-620" fmla="*/ 682020 h 914032"/>
                <a:gd name="connsiteX10-621" fmla="*/ 1250585 w 1523540"/>
                <a:gd name="connsiteY10-622" fmla="*/ 450008 h 914032"/>
                <a:gd name="connsiteX11-623" fmla="*/ 984454 w 1523540"/>
                <a:gd name="connsiteY11-624" fmla="*/ 340826 h 914032"/>
                <a:gd name="connsiteX12-625" fmla="*/ 909391 w 1523540"/>
                <a:gd name="connsiteY12-626" fmla="*/ 450008 h 914032"/>
                <a:gd name="connsiteX13-627" fmla="*/ 766089 w 1523540"/>
                <a:gd name="connsiteY13-628" fmla="*/ 388593 h 914032"/>
                <a:gd name="connsiteX14-629" fmla="*/ 800209 w 1523540"/>
                <a:gd name="connsiteY14-630" fmla="*/ 204349 h 914032"/>
                <a:gd name="connsiteX0-631" fmla="*/ 800209 w 1523540"/>
                <a:gd name="connsiteY0-632" fmla="*/ 204349 h 914032"/>
                <a:gd name="connsiteX1-633" fmla="*/ 196266 w 1523540"/>
                <a:gd name="connsiteY1-634" fmla="*/ 12686 h 914032"/>
                <a:gd name="connsiteX2-635" fmla="*/ 147370 w 1523540"/>
                <a:gd name="connsiteY2-636" fmla="*/ 306113 h 914032"/>
                <a:gd name="connsiteX3-637" fmla="*/ 12021 w 1523540"/>
                <a:gd name="connsiteY3-638" fmla="*/ 518188 h 914032"/>
                <a:gd name="connsiteX4-639" fmla="*/ 636377 w 1523540"/>
                <a:gd name="connsiteY4-640" fmla="*/ 741181 h 914032"/>
                <a:gd name="connsiteX5-641" fmla="*/ 705803 w 1523540"/>
                <a:gd name="connsiteY5-642" fmla="*/ 624047 h 914032"/>
                <a:gd name="connsiteX6-643" fmla="*/ 859369 w 1523540"/>
                <a:gd name="connsiteY6-644" fmla="*/ 679765 h 914032"/>
                <a:gd name="connsiteX7-645" fmla="*/ 1189170 w 1523540"/>
                <a:gd name="connsiteY7-646" fmla="*/ 914032 h 914032"/>
                <a:gd name="connsiteX8-647" fmla="*/ 1523540 w 1523540"/>
                <a:gd name="connsiteY8-648" fmla="*/ 818498 h 914032"/>
                <a:gd name="connsiteX9-649" fmla="*/ 1189170 w 1523540"/>
                <a:gd name="connsiteY9-650" fmla="*/ 682020 h 914032"/>
                <a:gd name="connsiteX10-651" fmla="*/ 1250585 w 1523540"/>
                <a:gd name="connsiteY10-652" fmla="*/ 450008 h 914032"/>
                <a:gd name="connsiteX11-653" fmla="*/ 984454 w 1523540"/>
                <a:gd name="connsiteY11-654" fmla="*/ 340826 h 914032"/>
                <a:gd name="connsiteX12-655" fmla="*/ 909391 w 1523540"/>
                <a:gd name="connsiteY12-656" fmla="*/ 450008 h 914032"/>
                <a:gd name="connsiteX13-657" fmla="*/ 766089 w 1523540"/>
                <a:gd name="connsiteY13-658" fmla="*/ 388593 h 914032"/>
                <a:gd name="connsiteX14-659" fmla="*/ 800209 w 1523540"/>
                <a:gd name="connsiteY14-660" fmla="*/ 204349 h 914032"/>
                <a:gd name="connsiteX0-661" fmla="*/ 800209 w 1523540"/>
                <a:gd name="connsiteY0-662" fmla="*/ 204349 h 982628"/>
                <a:gd name="connsiteX1-663" fmla="*/ 196266 w 1523540"/>
                <a:gd name="connsiteY1-664" fmla="*/ 12686 h 982628"/>
                <a:gd name="connsiteX2-665" fmla="*/ 147370 w 1523540"/>
                <a:gd name="connsiteY2-666" fmla="*/ 306113 h 982628"/>
                <a:gd name="connsiteX3-667" fmla="*/ 12021 w 1523540"/>
                <a:gd name="connsiteY3-668" fmla="*/ 518188 h 982628"/>
                <a:gd name="connsiteX4-669" fmla="*/ 636377 w 1523540"/>
                <a:gd name="connsiteY4-670" fmla="*/ 741181 h 982628"/>
                <a:gd name="connsiteX5-671" fmla="*/ 705803 w 1523540"/>
                <a:gd name="connsiteY5-672" fmla="*/ 624047 h 982628"/>
                <a:gd name="connsiteX6-673" fmla="*/ 859369 w 1523540"/>
                <a:gd name="connsiteY6-674" fmla="*/ 679765 h 982628"/>
                <a:gd name="connsiteX7-675" fmla="*/ 1189170 w 1523540"/>
                <a:gd name="connsiteY7-676" fmla="*/ 914032 h 982628"/>
                <a:gd name="connsiteX8-677" fmla="*/ 1523540 w 1523540"/>
                <a:gd name="connsiteY8-678" fmla="*/ 818498 h 982628"/>
                <a:gd name="connsiteX9-679" fmla="*/ 1189170 w 1523540"/>
                <a:gd name="connsiteY9-680" fmla="*/ 682020 h 982628"/>
                <a:gd name="connsiteX10-681" fmla="*/ 1250585 w 1523540"/>
                <a:gd name="connsiteY10-682" fmla="*/ 450008 h 982628"/>
                <a:gd name="connsiteX11-683" fmla="*/ 984454 w 1523540"/>
                <a:gd name="connsiteY11-684" fmla="*/ 340826 h 982628"/>
                <a:gd name="connsiteX12-685" fmla="*/ 909391 w 1523540"/>
                <a:gd name="connsiteY12-686" fmla="*/ 450008 h 982628"/>
                <a:gd name="connsiteX13-687" fmla="*/ 766089 w 1523540"/>
                <a:gd name="connsiteY13-688" fmla="*/ 388593 h 982628"/>
                <a:gd name="connsiteX14-689" fmla="*/ 800209 w 1523540"/>
                <a:gd name="connsiteY14-690" fmla="*/ 204349 h 982628"/>
                <a:gd name="connsiteX0-691" fmla="*/ 800209 w 1554538"/>
                <a:gd name="connsiteY0-692" fmla="*/ 204349 h 982009"/>
                <a:gd name="connsiteX1-693" fmla="*/ 196266 w 1554538"/>
                <a:gd name="connsiteY1-694" fmla="*/ 12686 h 982009"/>
                <a:gd name="connsiteX2-695" fmla="*/ 147370 w 1554538"/>
                <a:gd name="connsiteY2-696" fmla="*/ 306113 h 982009"/>
                <a:gd name="connsiteX3-697" fmla="*/ 12021 w 1554538"/>
                <a:gd name="connsiteY3-698" fmla="*/ 518188 h 982009"/>
                <a:gd name="connsiteX4-699" fmla="*/ 636377 w 1554538"/>
                <a:gd name="connsiteY4-700" fmla="*/ 741181 h 982009"/>
                <a:gd name="connsiteX5-701" fmla="*/ 705803 w 1554538"/>
                <a:gd name="connsiteY5-702" fmla="*/ 624047 h 982009"/>
                <a:gd name="connsiteX6-703" fmla="*/ 859369 w 1554538"/>
                <a:gd name="connsiteY6-704" fmla="*/ 679765 h 982009"/>
                <a:gd name="connsiteX7-705" fmla="*/ 1189170 w 1554538"/>
                <a:gd name="connsiteY7-706" fmla="*/ 914032 h 982009"/>
                <a:gd name="connsiteX8-707" fmla="*/ 1523540 w 1554538"/>
                <a:gd name="connsiteY8-708" fmla="*/ 818498 h 982009"/>
                <a:gd name="connsiteX9-709" fmla="*/ 1189170 w 1554538"/>
                <a:gd name="connsiteY9-710" fmla="*/ 682020 h 982009"/>
                <a:gd name="connsiteX10-711" fmla="*/ 1250585 w 1554538"/>
                <a:gd name="connsiteY10-712" fmla="*/ 450008 h 982009"/>
                <a:gd name="connsiteX11-713" fmla="*/ 984454 w 1554538"/>
                <a:gd name="connsiteY11-714" fmla="*/ 340826 h 982009"/>
                <a:gd name="connsiteX12-715" fmla="*/ 909391 w 1554538"/>
                <a:gd name="connsiteY12-716" fmla="*/ 450008 h 982009"/>
                <a:gd name="connsiteX13-717" fmla="*/ 766089 w 1554538"/>
                <a:gd name="connsiteY13-718" fmla="*/ 388593 h 982009"/>
                <a:gd name="connsiteX14-719" fmla="*/ 800209 w 1554538"/>
                <a:gd name="connsiteY14-720" fmla="*/ 204349 h 982009"/>
                <a:gd name="connsiteX0-721" fmla="*/ 800209 w 1554538"/>
                <a:gd name="connsiteY0-722" fmla="*/ 204349 h 982009"/>
                <a:gd name="connsiteX1-723" fmla="*/ 196266 w 1554538"/>
                <a:gd name="connsiteY1-724" fmla="*/ 12686 h 982009"/>
                <a:gd name="connsiteX2-725" fmla="*/ 147370 w 1554538"/>
                <a:gd name="connsiteY2-726" fmla="*/ 306113 h 982009"/>
                <a:gd name="connsiteX3-727" fmla="*/ 12021 w 1554538"/>
                <a:gd name="connsiteY3-728" fmla="*/ 518188 h 982009"/>
                <a:gd name="connsiteX4-729" fmla="*/ 636377 w 1554538"/>
                <a:gd name="connsiteY4-730" fmla="*/ 741181 h 982009"/>
                <a:gd name="connsiteX5-731" fmla="*/ 705803 w 1554538"/>
                <a:gd name="connsiteY5-732" fmla="*/ 624047 h 982009"/>
                <a:gd name="connsiteX6-733" fmla="*/ 859369 w 1554538"/>
                <a:gd name="connsiteY6-734" fmla="*/ 679765 h 982009"/>
                <a:gd name="connsiteX7-735" fmla="*/ 1189170 w 1554538"/>
                <a:gd name="connsiteY7-736" fmla="*/ 914032 h 982009"/>
                <a:gd name="connsiteX8-737" fmla="*/ 1523540 w 1554538"/>
                <a:gd name="connsiteY8-738" fmla="*/ 818498 h 982009"/>
                <a:gd name="connsiteX9-739" fmla="*/ 1189170 w 1554538"/>
                <a:gd name="connsiteY9-740" fmla="*/ 682020 h 982009"/>
                <a:gd name="connsiteX10-741" fmla="*/ 1250585 w 1554538"/>
                <a:gd name="connsiteY10-742" fmla="*/ 450008 h 982009"/>
                <a:gd name="connsiteX11-743" fmla="*/ 984454 w 1554538"/>
                <a:gd name="connsiteY11-744" fmla="*/ 340826 h 982009"/>
                <a:gd name="connsiteX12-745" fmla="*/ 909391 w 1554538"/>
                <a:gd name="connsiteY12-746" fmla="*/ 450008 h 982009"/>
                <a:gd name="connsiteX13-747" fmla="*/ 766089 w 1554538"/>
                <a:gd name="connsiteY13-748" fmla="*/ 388593 h 982009"/>
                <a:gd name="connsiteX14-749" fmla="*/ 800209 w 1554538"/>
                <a:gd name="connsiteY14-750" fmla="*/ 204349 h 982009"/>
                <a:gd name="connsiteX0-751" fmla="*/ 800209 w 1554538"/>
                <a:gd name="connsiteY0-752" fmla="*/ 204349 h 982009"/>
                <a:gd name="connsiteX1-753" fmla="*/ 196266 w 1554538"/>
                <a:gd name="connsiteY1-754" fmla="*/ 12686 h 982009"/>
                <a:gd name="connsiteX2-755" fmla="*/ 147370 w 1554538"/>
                <a:gd name="connsiteY2-756" fmla="*/ 306113 h 982009"/>
                <a:gd name="connsiteX3-757" fmla="*/ 12021 w 1554538"/>
                <a:gd name="connsiteY3-758" fmla="*/ 518188 h 982009"/>
                <a:gd name="connsiteX4-759" fmla="*/ 636377 w 1554538"/>
                <a:gd name="connsiteY4-760" fmla="*/ 741181 h 982009"/>
                <a:gd name="connsiteX5-761" fmla="*/ 705803 w 1554538"/>
                <a:gd name="connsiteY5-762" fmla="*/ 624047 h 982009"/>
                <a:gd name="connsiteX6-763" fmla="*/ 859369 w 1554538"/>
                <a:gd name="connsiteY6-764" fmla="*/ 679765 h 982009"/>
                <a:gd name="connsiteX7-765" fmla="*/ 1189170 w 1554538"/>
                <a:gd name="connsiteY7-766" fmla="*/ 914032 h 982009"/>
                <a:gd name="connsiteX8-767" fmla="*/ 1523540 w 1554538"/>
                <a:gd name="connsiteY8-768" fmla="*/ 818498 h 982009"/>
                <a:gd name="connsiteX9-769" fmla="*/ 1173267 w 1554538"/>
                <a:gd name="connsiteY9-770" fmla="*/ 634312 h 982009"/>
                <a:gd name="connsiteX10-771" fmla="*/ 1250585 w 1554538"/>
                <a:gd name="connsiteY10-772" fmla="*/ 450008 h 982009"/>
                <a:gd name="connsiteX11-773" fmla="*/ 984454 w 1554538"/>
                <a:gd name="connsiteY11-774" fmla="*/ 340826 h 982009"/>
                <a:gd name="connsiteX12-775" fmla="*/ 909391 w 1554538"/>
                <a:gd name="connsiteY12-776" fmla="*/ 450008 h 982009"/>
                <a:gd name="connsiteX13-777" fmla="*/ 766089 w 1554538"/>
                <a:gd name="connsiteY13-778" fmla="*/ 388593 h 982009"/>
                <a:gd name="connsiteX14-779" fmla="*/ 800209 w 1554538"/>
                <a:gd name="connsiteY14-780" fmla="*/ 204349 h 982009"/>
                <a:gd name="connsiteX0-781" fmla="*/ 800209 w 1554538"/>
                <a:gd name="connsiteY0-782" fmla="*/ 204349 h 982009"/>
                <a:gd name="connsiteX1-783" fmla="*/ 196266 w 1554538"/>
                <a:gd name="connsiteY1-784" fmla="*/ 12686 h 982009"/>
                <a:gd name="connsiteX2-785" fmla="*/ 147370 w 1554538"/>
                <a:gd name="connsiteY2-786" fmla="*/ 306113 h 982009"/>
                <a:gd name="connsiteX3-787" fmla="*/ 12021 w 1554538"/>
                <a:gd name="connsiteY3-788" fmla="*/ 518188 h 982009"/>
                <a:gd name="connsiteX4-789" fmla="*/ 636377 w 1554538"/>
                <a:gd name="connsiteY4-790" fmla="*/ 741181 h 982009"/>
                <a:gd name="connsiteX5-791" fmla="*/ 705803 w 1554538"/>
                <a:gd name="connsiteY5-792" fmla="*/ 624047 h 982009"/>
                <a:gd name="connsiteX6-793" fmla="*/ 859369 w 1554538"/>
                <a:gd name="connsiteY6-794" fmla="*/ 679765 h 982009"/>
                <a:gd name="connsiteX7-795" fmla="*/ 1189170 w 1554538"/>
                <a:gd name="connsiteY7-796" fmla="*/ 914032 h 982009"/>
                <a:gd name="connsiteX8-797" fmla="*/ 1523540 w 1554538"/>
                <a:gd name="connsiteY8-798" fmla="*/ 818498 h 982009"/>
                <a:gd name="connsiteX9-799" fmla="*/ 1173267 w 1554538"/>
                <a:gd name="connsiteY9-800" fmla="*/ 634312 h 982009"/>
                <a:gd name="connsiteX10-801" fmla="*/ 1250585 w 1554538"/>
                <a:gd name="connsiteY10-802" fmla="*/ 450008 h 982009"/>
                <a:gd name="connsiteX11-803" fmla="*/ 984454 w 1554538"/>
                <a:gd name="connsiteY11-804" fmla="*/ 340826 h 982009"/>
                <a:gd name="connsiteX12-805" fmla="*/ 909391 w 1554538"/>
                <a:gd name="connsiteY12-806" fmla="*/ 450008 h 982009"/>
                <a:gd name="connsiteX13-807" fmla="*/ 766089 w 1554538"/>
                <a:gd name="connsiteY13-808" fmla="*/ 388593 h 982009"/>
                <a:gd name="connsiteX14-809" fmla="*/ 800209 w 1554538"/>
                <a:gd name="connsiteY14-810" fmla="*/ 204349 h 982009"/>
                <a:gd name="connsiteX0-811" fmla="*/ 800209 w 1542543"/>
                <a:gd name="connsiteY0-812" fmla="*/ 204349 h 976908"/>
                <a:gd name="connsiteX1-813" fmla="*/ 196266 w 1542543"/>
                <a:gd name="connsiteY1-814" fmla="*/ 12686 h 976908"/>
                <a:gd name="connsiteX2-815" fmla="*/ 147370 w 1542543"/>
                <a:gd name="connsiteY2-816" fmla="*/ 306113 h 976908"/>
                <a:gd name="connsiteX3-817" fmla="*/ 12021 w 1542543"/>
                <a:gd name="connsiteY3-818" fmla="*/ 518188 h 976908"/>
                <a:gd name="connsiteX4-819" fmla="*/ 636377 w 1542543"/>
                <a:gd name="connsiteY4-820" fmla="*/ 741181 h 976908"/>
                <a:gd name="connsiteX5-821" fmla="*/ 705803 w 1542543"/>
                <a:gd name="connsiteY5-822" fmla="*/ 624047 h 976908"/>
                <a:gd name="connsiteX6-823" fmla="*/ 859369 w 1542543"/>
                <a:gd name="connsiteY6-824" fmla="*/ 679765 h 976908"/>
                <a:gd name="connsiteX7-825" fmla="*/ 1189170 w 1542543"/>
                <a:gd name="connsiteY7-826" fmla="*/ 914032 h 976908"/>
                <a:gd name="connsiteX8-827" fmla="*/ 1507637 w 1542543"/>
                <a:gd name="connsiteY8-828" fmla="*/ 786693 h 976908"/>
                <a:gd name="connsiteX9-829" fmla="*/ 1173267 w 1542543"/>
                <a:gd name="connsiteY9-830" fmla="*/ 634312 h 976908"/>
                <a:gd name="connsiteX10-831" fmla="*/ 1250585 w 1542543"/>
                <a:gd name="connsiteY10-832" fmla="*/ 450008 h 976908"/>
                <a:gd name="connsiteX11-833" fmla="*/ 984454 w 1542543"/>
                <a:gd name="connsiteY11-834" fmla="*/ 340826 h 976908"/>
                <a:gd name="connsiteX12-835" fmla="*/ 909391 w 1542543"/>
                <a:gd name="connsiteY12-836" fmla="*/ 450008 h 976908"/>
                <a:gd name="connsiteX13-837" fmla="*/ 766089 w 1542543"/>
                <a:gd name="connsiteY13-838" fmla="*/ 388593 h 976908"/>
                <a:gd name="connsiteX14-839" fmla="*/ 800209 w 1542543"/>
                <a:gd name="connsiteY14-840" fmla="*/ 204349 h 976908"/>
                <a:gd name="connsiteX0-841" fmla="*/ 800209 w 1542543"/>
                <a:gd name="connsiteY0-842" fmla="*/ 204349 h 976908"/>
                <a:gd name="connsiteX1-843" fmla="*/ 196266 w 1542543"/>
                <a:gd name="connsiteY1-844" fmla="*/ 12686 h 976908"/>
                <a:gd name="connsiteX2-845" fmla="*/ 147370 w 1542543"/>
                <a:gd name="connsiteY2-846" fmla="*/ 306113 h 976908"/>
                <a:gd name="connsiteX3-847" fmla="*/ 12021 w 1542543"/>
                <a:gd name="connsiteY3-848" fmla="*/ 518188 h 976908"/>
                <a:gd name="connsiteX4-849" fmla="*/ 636377 w 1542543"/>
                <a:gd name="connsiteY4-850" fmla="*/ 741181 h 976908"/>
                <a:gd name="connsiteX5-851" fmla="*/ 705803 w 1542543"/>
                <a:gd name="connsiteY5-852" fmla="*/ 624047 h 976908"/>
                <a:gd name="connsiteX6-853" fmla="*/ 859369 w 1542543"/>
                <a:gd name="connsiteY6-854" fmla="*/ 679765 h 976908"/>
                <a:gd name="connsiteX7-855" fmla="*/ 1189170 w 1542543"/>
                <a:gd name="connsiteY7-856" fmla="*/ 914032 h 976908"/>
                <a:gd name="connsiteX8-857" fmla="*/ 1507637 w 1542543"/>
                <a:gd name="connsiteY8-858" fmla="*/ 786693 h 976908"/>
                <a:gd name="connsiteX9-859" fmla="*/ 1173267 w 1542543"/>
                <a:gd name="connsiteY9-860" fmla="*/ 634312 h 976908"/>
                <a:gd name="connsiteX10-861" fmla="*/ 1250585 w 1542543"/>
                <a:gd name="connsiteY10-862" fmla="*/ 450008 h 976908"/>
                <a:gd name="connsiteX11-863" fmla="*/ 984454 w 1542543"/>
                <a:gd name="connsiteY11-864" fmla="*/ 340826 h 976908"/>
                <a:gd name="connsiteX12-865" fmla="*/ 909391 w 1542543"/>
                <a:gd name="connsiteY12-866" fmla="*/ 450008 h 976908"/>
                <a:gd name="connsiteX13-867" fmla="*/ 766089 w 1542543"/>
                <a:gd name="connsiteY13-868" fmla="*/ 388593 h 976908"/>
                <a:gd name="connsiteX14-869" fmla="*/ 800209 w 1542543"/>
                <a:gd name="connsiteY14-870" fmla="*/ 204349 h 976908"/>
                <a:gd name="connsiteX0-871" fmla="*/ 800209 w 1522966"/>
                <a:gd name="connsiteY0-872" fmla="*/ 204349 h 975249"/>
                <a:gd name="connsiteX1-873" fmla="*/ 196266 w 1522966"/>
                <a:gd name="connsiteY1-874" fmla="*/ 12686 h 975249"/>
                <a:gd name="connsiteX2-875" fmla="*/ 147370 w 1522966"/>
                <a:gd name="connsiteY2-876" fmla="*/ 306113 h 975249"/>
                <a:gd name="connsiteX3-877" fmla="*/ 12021 w 1522966"/>
                <a:gd name="connsiteY3-878" fmla="*/ 518188 h 975249"/>
                <a:gd name="connsiteX4-879" fmla="*/ 636377 w 1522966"/>
                <a:gd name="connsiteY4-880" fmla="*/ 741181 h 975249"/>
                <a:gd name="connsiteX5-881" fmla="*/ 705803 w 1522966"/>
                <a:gd name="connsiteY5-882" fmla="*/ 624047 h 975249"/>
                <a:gd name="connsiteX6-883" fmla="*/ 859369 w 1522966"/>
                <a:gd name="connsiteY6-884" fmla="*/ 679765 h 975249"/>
                <a:gd name="connsiteX7-885" fmla="*/ 1189170 w 1522966"/>
                <a:gd name="connsiteY7-886" fmla="*/ 914032 h 975249"/>
                <a:gd name="connsiteX8-887" fmla="*/ 1507637 w 1522966"/>
                <a:gd name="connsiteY8-888" fmla="*/ 786693 h 975249"/>
                <a:gd name="connsiteX9-889" fmla="*/ 1173267 w 1522966"/>
                <a:gd name="connsiteY9-890" fmla="*/ 634312 h 975249"/>
                <a:gd name="connsiteX10-891" fmla="*/ 1250585 w 1522966"/>
                <a:gd name="connsiteY10-892" fmla="*/ 450008 h 975249"/>
                <a:gd name="connsiteX11-893" fmla="*/ 984454 w 1522966"/>
                <a:gd name="connsiteY11-894" fmla="*/ 340826 h 975249"/>
                <a:gd name="connsiteX12-895" fmla="*/ 909391 w 1522966"/>
                <a:gd name="connsiteY12-896" fmla="*/ 450008 h 975249"/>
                <a:gd name="connsiteX13-897" fmla="*/ 766089 w 1522966"/>
                <a:gd name="connsiteY13-898" fmla="*/ 388593 h 975249"/>
                <a:gd name="connsiteX14-899" fmla="*/ 800209 w 1522966"/>
                <a:gd name="connsiteY14-900" fmla="*/ 204349 h 975249"/>
                <a:gd name="connsiteX0-901" fmla="*/ 800209 w 1538655"/>
                <a:gd name="connsiteY0-902" fmla="*/ 204349 h 976321"/>
                <a:gd name="connsiteX1-903" fmla="*/ 196266 w 1538655"/>
                <a:gd name="connsiteY1-904" fmla="*/ 12686 h 976321"/>
                <a:gd name="connsiteX2-905" fmla="*/ 147370 w 1538655"/>
                <a:gd name="connsiteY2-906" fmla="*/ 306113 h 976321"/>
                <a:gd name="connsiteX3-907" fmla="*/ 12021 w 1538655"/>
                <a:gd name="connsiteY3-908" fmla="*/ 518188 h 976321"/>
                <a:gd name="connsiteX4-909" fmla="*/ 636377 w 1538655"/>
                <a:gd name="connsiteY4-910" fmla="*/ 741181 h 976321"/>
                <a:gd name="connsiteX5-911" fmla="*/ 705803 w 1538655"/>
                <a:gd name="connsiteY5-912" fmla="*/ 624047 h 976321"/>
                <a:gd name="connsiteX6-913" fmla="*/ 859369 w 1538655"/>
                <a:gd name="connsiteY6-914" fmla="*/ 679765 h 976321"/>
                <a:gd name="connsiteX7-915" fmla="*/ 1189170 w 1538655"/>
                <a:gd name="connsiteY7-916" fmla="*/ 914032 h 976321"/>
                <a:gd name="connsiteX8-917" fmla="*/ 1507637 w 1538655"/>
                <a:gd name="connsiteY8-918" fmla="*/ 786693 h 976321"/>
                <a:gd name="connsiteX9-919" fmla="*/ 1173267 w 1538655"/>
                <a:gd name="connsiteY9-920" fmla="*/ 634312 h 976321"/>
                <a:gd name="connsiteX10-921" fmla="*/ 1250585 w 1538655"/>
                <a:gd name="connsiteY10-922" fmla="*/ 450008 h 976321"/>
                <a:gd name="connsiteX11-923" fmla="*/ 984454 w 1538655"/>
                <a:gd name="connsiteY11-924" fmla="*/ 340826 h 976321"/>
                <a:gd name="connsiteX12-925" fmla="*/ 909391 w 1538655"/>
                <a:gd name="connsiteY12-926" fmla="*/ 450008 h 976321"/>
                <a:gd name="connsiteX13-927" fmla="*/ 766089 w 1538655"/>
                <a:gd name="connsiteY13-928" fmla="*/ 388593 h 976321"/>
                <a:gd name="connsiteX14-929" fmla="*/ 800209 w 1538655"/>
                <a:gd name="connsiteY14-930" fmla="*/ 204349 h 976321"/>
                <a:gd name="connsiteX0-931" fmla="*/ 800209 w 1556774"/>
                <a:gd name="connsiteY0-932" fmla="*/ 204349 h 981339"/>
                <a:gd name="connsiteX1-933" fmla="*/ 196266 w 1556774"/>
                <a:gd name="connsiteY1-934" fmla="*/ 12686 h 981339"/>
                <a:gd name="connsiteX2-935" fmla="*/ 147370 w 1556774"/>
                <a:gd name="connsiteY2-936" fmla="*/ 306113 h 981339"/>
                <a:gd name="connsiteX3-937" fmla="*/ 12021 w 1556774"/>
                <a:gd name="connsiteY3-938" fmla="*/ 518188 h 981339"/>
                <a:gd name="connsiteX4-939" fmla="*/ 636377 w 1556774"/>
                <a:gd name="connsiteY4-940" fmla="*/ 741181 h 981339"/>
                <a:gd name="connsiteX5-941" fmla="*/ 705803 w 1556774"/>
                <a:gd name="connsiteY5-942" fmla="*/ 624047 h 981339"/>
                <a:gd name="connsiteX6-943" fmla="*/ 859369 w 1556774"/>
                <a:gd name="connsiteY6-944" fmla="*/ 679765 h 981339"/>
                <a:gd name="connsiteX7-945" fmla="*/ 1189170 w 1556774"/>
                <a:gd name="connsiteY7-946" fmla="*/ 914032 h 981339"/>
                <a:gd name="connsiteX8-947" fmla="*/ 1507637 w 1556774"/>
                <a:gd name="connsiteY8-948" fmla="*/ 786693 h 981339"/>
                <a:gd name="connsiteX9-949" fmla="*/ 1173267 w 1556774"/>
                <a:gd name="connsiteY9-950" fmla="*/ 634312 h 981339"/>
                <a:gd name="connsiteX10-951" fmla="*/ 1250585 w 1556774"/>
                <a:gd name="connsiteY10-952" fmla="*/ 450008 h 981339"/>
                <a:gd name="connsiteX11-953" fmla="*/ 984454 w 1556774"/>
                <a:gd name="connsiteY11-954" fmla="*/ 340826 h 981339"/>
                <a:gd name="connsiteX12-955" fmla="*/ 909391 w 1556774"/>
                <a:gd name="connsiteY12-956" fmla="*/ 450008 h 981339"/>
                <a:gd name="connsiteX13-957" fmla="*/ 766089 w 1556774"/>
                <a:gd name="connsiteY13-958" fmla="*/ 388593 h 981339"/>
                <a:gd name="connsiteX14-959" fmla="*/ 800209 w 1556774"/>
                <a:gd name="connsiteY14-960" fmla="*/ 204349 h 981339"/>
                <a:gd name="connsiteX0-961" fmla="*/ 800209 w 1556774"/>
                <a:gd name="connsiteY0-962" fmla="*/ 204349 h 981339"/>
                <a:gd name="connsiteX1-963" fmla="*/ 196266 w 1556774"/>
                <a:gd name="connsiteY1-964" fmla="*/ 12686 h 981339"/>
                <a:gd name="connsiteX2-965" fmla="*/ 147370 w 1556774"/>
                <a:gd name="connsiteY2-966" fmla="*/ 306113 h 981339"/>
                <a:gd name="connsiteX3-967" fmla="*/ 12021 w 1556774"/>
                <a:gd name="connsiteY3-968" fmla="*/ 518188 h 981339"/>
                <a:gd name="connsiteX4-969" fmla="*/ 636377 w 1556774"/>
                <a:gd name="connsiteY4-970" fmla="*/ 741181 h 981339"/>
                <a:gd name="connsiteX5-971" fmla="*/ 705803 w 1556774"/>
                <a:gd name="connsiteY5-972" fmla="*/ 624047 h 981339"/>
                <a:gd name="connsiteX6-973" fmla="*/ 859369 w 1556774"/>
                <a:gd name="connsiteY6-974" fmla="*/ 679765 h 981339"/>
                <a:gd name="connsiteX7-975" fmla="*/ 1189170 w 1556774"/>
                <a:gd name="connsiteY7-976" fmla="*/ 914032 h 981339"/>
                <a:gd name="connsiteX8-977" fmla="*/ 1507637 w 1556774"/>
                <a:gd name="connsiteY8-978" fmla="*/ 786693 h 981339"/>
                <a:gd name="connsiteX9-979" fmla="*/ 1173267 w 1556774"/>
                <a:gd name="connsiteY9-980" fmla="*/ 634312 h 981339"/>
                <a:gd name="connsiteX10-981" fmla="*/ 1250585 w 1556774"/>
                <a:gd name="connsiteY10-982" fmla="*/ 450008 h 981339"/>
                <a:gd name="connsiteX11-983" fmla="*/ 984454 w 1556774"/>
                <a:gd name="connsiteY11-984" fmla="*/ 340826 h 981339"/>
                <a:gd name="connsiteX12-985" fmla="*/ 909391 w 1556774"/>
                <a:gd name="connsiteY12-986" fmla="*/ 450008 h 981339"/>
                <a:gd name="connsiteX13-987" fmla="*/ 766089 w 1556774"/>
                <a:gd name="connsiteY13-988" fmla="*/ 388593 h 981339"/>
                <a:gd name="connsiteX14-989" fmla="*/ 800209 w 1556774"/>
                <a:gd name="connsiteY14-990" fmla="*/ 204349 h 981339"/>
                <a:gd name="connsiteX0-991" fmla="*/ 800209 w 1556774"/>
                <a:gd name="connsiteY0-992" fmla="*/ 204349 h 981339"/>
                <a:gd name="connsiteX1-993" fmla="*/ 196266 w 1556774"/>
                <a:gd name="connsiteY1-994" fmla="*/ 12686 h 981339"/>
                <a:gd name="connsiteX2-995" fmla="*/ 147370 w 1556774"/>
                <a:gd name="connsiteY2-996" fmla="*/ 306113 h 981339"/>
                <a:gd name="connsiteX3-997" fmla="*/ 12021 w 1556774"/>
                <a:gd name="connsiteY3-998" fmla="*/ 518188 h 981339"/>
                <a:gd name="connsiteX4-999" fmla="*/ 636377 w 1556774"/>
                <a:gd name="connsiteY4-1000" fmla="*/ 741181 h 981339"/>
                <a:gd name="connsiteX5-1001" fmla="*/ 705803 w 1556774"/>
                <a:gd name="connsiteY5-1002" fmla="*/ 624047 h 981339"/>
                <a:gd name="connsiteX6-1003" fmla="*/ 859369 w 1556774"/>
                <a:gd name="connsiteY6-1004" fmla="*/ 679765 h 981339"/>
                <a:gd name="connsiteX7-1005" fmla="*/ 1189170 w 1556774"/>
                <a:gd name="connsiteY7-1006" fmla="*/ 914032 h 981339"/>
                <a:gd name="connsiteX8-1007" fmla="*/ 1507637 w 1556774"/>
                <a:gd name="connsiteY8-1008" fmla="*/ 786693 h 981339"/>
                <a:gd name="connsiteX9-1009" fmla="*/ 1173267 w 1556774"/>
                <a:gd name="connsiteY9-1010" fmla="*/ 634312 h 981339"/>
                <a:gd name="connsiteX10-1011" fmla="*/ 1250585 w 1556774"/>
                <a:gd name="connsiteY10-1012" fmla="*/ 450008 h 981339"/>
                <a:gd name="connsiteX11-1013" fmla="*/ 984454 w 1556774"/>
                <a:gd name="connsiteY11-1014" fmla="*/ 340826 h 981339"/>
                <a:gd name="connsiteX12-1015" fmla="*/ 909391 w 1556774"/>
                <a:gd name="connsiteY12-1016" fmla="*/ 450008 h 981339"/>
                <a:gd name="connsiteX13-1017" fmla="*/ 766089 w 1556774"/>
                <a:gd name="connsiteY13-1018" fmla="*/ 388593 h 981339"/>
                <a:gd name="connsiteX14-1019" fmla="*/ 800209 w 1556774"/>
                <a:gd name="connsiteY14-1020" fmla="*/ 204349 h 981339"/>
                <a:gd name="connsiteX0-1021" fmla="*/ 800209 w 1556774"/>
                <a:gd name="connsiteY0-1022" fmla="*/ 204349 h 981339"/>
                <a:gd name="connsiteX1-1023" fmla="*/ 196266 w 1556774"/>
                <a:gd name="connsiteY1-1024" fmla="*/ 12686 h 981339"/>
                <a:gd name="connsiteX2-1025" fmla="*/ 147370 w 1556774"/>
                <a:gd name="connsiteY2-1026" fmla="*/ 306113 h 981339"/>
                <a:gd name="connsiteX3-1027" fmla="*/ 12021 w 1556774"/>
                <a:gd name="connsiteY3-1028" fmla="*/ 518188 h 981339"/>
                <a:gd name="connsiteX4-1029" fmla="*/ 636377 w 1556774"/>
                <a:gd name="connsiteY4-1030" fmla="*/ 741181 h 981339"/>
                <a:gd name="connsiteX5-1031" fmla="*/ 705803 w 1556774"/>
                <a:gd name="connsiteY5-1032" fmla="*/ 624047 h 981339"/>
                <a:gd name="connsiteX6-1033" fmla="*/ 859369 w 1556774"/>
                <a:gd name="connsiteY6-1034" fmla="*/ 679765 h 981339"/>
                <a:gd name="connsiteX7-1035" fmla="*/ 1189170 w 1556774"/>
                <a:gd name="connsiteY7-1036" fmla="*/ 914032 h 981339"/>
                <a:gd name="connsiteX8-1037" fmla="*/ 1507637 w 1556774"/>
                <a:gd name="connsiteY8-1038" fmla="*/ 786693 h 981339"/>
                <a:gd name="connsiteX9-1039" fmla="*/ 1173267 w 1556774"/>
                <a:gd name="connsiteY9-1040" fmla="*/ 634312 h 981339"/>
                <a:gd name="connsiteX10-1041" fmla="*/ 1250585 w 1556774"/>
                <a:gd name="connsiteY10-1042" fmla="*/ 450008 h 981339"/>
                <a:gd name="connsiteX11-1043" fmla="*/ 984454 w 1556774"/>
                <a:gd name="connsiteY11-1044" fmla="*/ 340826 h 981339"/>
                <a:gd name="connsiteX12-1045" fmla="*/ 909391 w 1556774"/>
                <a:gd name="connsiteY12-1046" fmla="*/ 450008 h 981339"/>
                <a:gd name="connsiteX13-1047" fmla="*/ 766089 w 1556774"/>
                <a:gd name="connsiteY13-1048" fmla="*/ 388593 h 981339"/>
                <a:gd name="connsiteX14-1049" fmla="*/ 800209 w 1556774"/>
                <a:gd name="connsiteY14-1050" fmla="*/ 204349 h 981339"/>
                <a:gd name="connsiteX0-1051" fmla="*/ 800209 w 1556774"/>
                <a:gd name="connsiteY0-1052" fmla="*/ 204349 h 981339"/>
                <a:gd name="connsiteX1-1053" fmla="*/ 196266 w 1556774"/>
                <a:gd name="connsiteY1-1054" fmla="*/ 12686 h 981339"/>
                <a:gd name="connsiteX2-1055" fmla="*/ 147370 w 1556774"/>
                <a:gd name="connsiteY2-1056" fmla="*/ 306113 h 981339"/>
                <a:gd name="connsiteX3-1057" fmla="*/ 12021 w 1556774"/>
                <a:gd name="connsiteY3-1058" fmla="*/ 518188 h 981339"/>
                <a:gd name="connsiteX4-1059" fmla="*/ 636377 w 1556774"/>
                <a:gd name="connsiteY4-1060" fmla="*/ 741181 h 981339"/>
                <a:gd name="connsiteX5-1061" fmla="*/ 705803 w 1556774"/>
                <a:gd name="connsiteY5-1062" fmla="*/ 624047 h 981339"/>
                <a:gd name="connsiteX6-1063" fmla="*/ 859369 w 1556774"/>
                <a:gd name="connsiteY6-1064" fmla="*/ 679765 h 981339"/>
                <a:gd name="connsiteX7-1065" fmla="*/ 1189170 w 1556774"/>
                <a:gd name="connsiteY7-1066" fmla="*/ 914032 h 981339"/>
                <a:gd name="connsiteX8-1067" fmla="*/ 1507637 w 1556774"/>
                <a:gd name="connsiteY8-1068" fmla="*/ 786693 h 981339"/>
                <a:gd name="connsiteX9-1069" fmla="*/ 1173267 w 1556774"/>
                <a:gd name="connsiteY9-1070" fmla="*/ 634312 h 981339"/>
                <a:gd name="connsiteX10-1071" fmla="*/ 1250585 w 1556774"/>
                <a:gd name="connsiteY10-1072" fmla="*/ 450008 h 981339"/>
                <a:gd name="connsiteX11-1073" fmla="*/ 964576 w 1556774"/>
                <a:gd name="connsiteY11-1074" fmla="*/ 344802 h 981339"/>
                <a:gd name="connsiteX12-1075" fmla="*/ 909391 w 1556774"/>
                <a:gd name="connsiteY12-1076" fmla="*/ 450008 h 981339"/>
                <a:gd name="connsiteX13-1077" fmla="*/ 766089 w 1556774"/>
                <a:gd name="connsiteY13-1078" fmla="*/ 388593 h 981339"/>
                <a:gd name="connsiteX14-1079" fmla="*/ 800209 w 1556774"/>
                <a:gd name="connsiteY14-1080" fmla="*/ 204349 h 981339"/>
                <a:gd name="connsiteX0-1081" fmla="*/ 800209 w 1556774"/>
                <a:gd name="connsiteY0-1082" fmla="*/ 204349 h 981339"/>
                <a:gd name="connsiteX1-1083" fmla="*/ 196266 w 1556774"/>
                <a:gd name="connsiteY1-1084" fmla="*/ 12686 h 981339"/>
                <a:gd name="connsiteX2-1085" fmla="*/ 147370 w 1556774"/>
                <a:gd name="connsiteY2-1086" fmla="*/ 306113 h 981339"/>
                <a:gd name="connsiteX3-1087" fmla="*/ 12021 w 1556774"/>
                <a:gd name="connsiteY3-1088" fmla="*/ 518188 h 981339"/>
                <a:gd name="connsiteX4-1089" fmla="*/ 636377 w 1556774"/>
                <a:gd name="connsiteY4-1090" fmla="*/ 741181 h 981339"/>
                <a:gd name="connsiteX5-1091" fmla="*/ 705803 w 1556774"/>
                <a:gd name="connsiteY5-1092" fmla="*/ 624047 h 981339"/>
                <a:gd name="connsiteX6-1093" fmla="*/ 859369 w 1556774"/>
                <a:gd name="connsiteY6-1094" fmla="*/ 679765 h 981339"/>
                <a:gd name="connsiteX7-1095" fmla="*/ 1189170 w 1556774"/>
                <a:gd name="connsiteY7-1096" fmla="*/ 914032 h 981339"/>
                <a:gd name="connsiteX8-1097" fmla="*/ 1507637 w 1556774"/>
                <a:gd name="connsiteY8-1098" fmla="*/ 786693 h 981339"/>
                <a:gd name="connsiteX9-1099" fmla="*/ 1173267 w 1556774"/>
                <a:gd name="connsiteY9-1100" fmla="*/ 634312 h 981339"/>
                <a:gd name="connsiteX10-1101" fmla="*/ 1250585 w 1556774"/>
                <a:gd name="connsiteY10-1102" fmla="*/ 450008 h 981339"/>
                <a:gd name="connsiteX11-1103" fmla="*/ 964576 w 1556774"/>
                <a:gd name="connsiteY11-1104" fmla="*/ 344802 h 981339"/>
                <a:gd name="connsiteX12-1105" fmla="*/ 909391 w 1556774"/>
                <a:gd name="connsiteY12-1106" fmla="*/ 450008 h 981339"/>
                <a:gd name="connsiteX13-1107" fmla="*/ 766089 w 1556774"/>
                <a:gd name="connsiteY13-1108" fmla="*/ 388593 h 981339"/>
                <a:gd name="connsiteX14-1109" fmla="*/ 800209 w 1556774"/>
                <a:gd name="connsiteY14-1110" fmla="*/ 204349 h 981339"/>
                <a:gd name="connsiteX0-1111" fmla="*/ 800209 w 1556774"/>
                <a:gd name="connsiteY0-1112" fmla="*/ 204349 h 981339"/>
                <a:gd name="connsiteX1-1113" fmla="*/ 196266 w 1556774"/>
                <a:gd name="connsiteY1-1114" fmla="*/ 12686 h 981339"/>
                <a:gd name="connsiteX2-1115" fmla="*/ 147370 w 1556774"/>
                <a:gd name="connsiteY2-1116" fmla="*/ 306113 h 981339"/>
                <a:gd name="connsiteX3-1117" fmla="*/ 12021 w 1556774"/>
                <a:gd name="connsiteY3-1118" fmla="*/ 518188 h 981339"/>
                <a:gd name="connsiteX4-1119" fmla="*/ 636377 w 1556774"/>
                <a:gd name="connsiteY4-1120" fmla="*/ 741181 h 981339"/>
                <a:gd name="connsiteX5-1121" fmla="*/ 705803 w 1556774"/>
                <a:gd name="connsiteY5-1122" fmla="*/ 624047 h 981339"/>
                <a:gd name="connsiteX6-1123" fmla="*/ 859369 w 1556774"/>
                <a:gd name="connsiteY6-1124" fmla="*/ 679765 h 981339"/>
                <a:gd name="connsiteX7-1125" fmla="*/ 1189170 w 1556774"/>
                <a:gd name="connsiteY7-1126" fmla="*/ 914032 h 981339"/>
                <a:gd name="connsiteX8-1127" fmla="*/ 1507637 w 1556774"/>
                <a:gd name="connsiteY8-1128" fmla="*/ 786693 h 981339"/>
                <a:gd name="connsiteX9-1129" fmla="*/ 1173267 w 1556774"/>
                <a:gd name="connsiteY9-1130" fmla="*/ 634312 h 981339"/>
                <a:gd name="connsiteX10-1131" fmla="*/ 1250585 w 1556774"/>
                <a:gd name="connsiteY10-1132" fmla="*/ 450008 h 981339"/>
                <a:gd name="connsiteX11-1133" fmla="*/ 964576 w 1556774"/>
                <a:gd name="connsiteY11-1134" fmla="*/ 344802 h 981339"/>
                <a:gd name="connsiteX12-1135" fmla="*/ 909391 w 1556774"/>
                <a:gd name="connsiteY12-1136" fmla="*/ 450008 h 981339"/>
                <a:gd name="connsiteX13-1137" fmla="*/ 766089 w 1556774"/>
                <a:gd name="connsiteY13-1138" fmla="*/ 388593 h 981339"/>
                <a:gd name="connsiteX14-1139" fmla="*/ 800209 w 1556774"/>
                <a:gd name="connsiteY14-1140" fmla="*/ 204349 h 981339"/>
                <a:gd name="connsiteX0-1141" fmla="*/ 800209 w 1556774"/>
                <a:gd name="connsiteY0-1142" fmla="*/ 204349 h 981339"/>
                <a:gd name="connsiteX1-1143" fmla="*/ 196266 w 1556774"/>
                <a:gd name="connsiteY1-1144" fmla="*/ 12686 h 981339"/>
                <a:gd name="connsiteX2-1145" fmla="*/ 147370 w 1556774"/>
                <a:gd name="connsiteY2-1146" fmla="*/ 306113 h 981339"/>
                <a:gd name="connsiteX3-1147" fmla="*/ 12021 w 1556774"/>
                <a:gd name="connsiteY3-1148" fmla="*/ 518188 h 981339"/>
                <a:gd name="connsiteX4-1149" fmla="*/ 636377 w 1556774"/>
                <a:gd name="connsiteY4-1150" fmla="*/ 741181 h 981339"/>
                <a:gd name="connsiteX5-1151" fmla="*/ 705803 w 1556774"/>
                <a:gd name="connsiteY5-1152" fmla="*/ 624047 h 981339"/>
                <a:gd name="connsiteX6-1153" fmla="*/ 859369 w 1556774"/>
                <a:gd name="connsiteY6-1154" fmla="*/ 679765 h 981339"/>
                <a:gd name="connsiteX7-1155" fmla="*/ 1189170 w 1556774"/>
                <a:gd name="connsiteY7-1156" fmla="*/ 914032 h 981339"/>
                <a:gd name="connsiteX8-1157" fmla="*/ 1507637 w 1556774"/>
                <a:gd name="connsiteY8-1158" fmla="*/ 786693 h 981339"/>
                <a:gd name="connsiteX9-1159" fmla="*/ 1173267 w 1556774"/>
                <a:gd name="connsiteY9-1160" fmla="*/ 634312 h 981339"/>
                <a:gd name="connsiteX10-1161" fmla="*/ 1250585 w 1556774"/>
                <a:gd name="connsiteY10-1162" fmla="*/ 450008 h 981339"/>
                <a:gd name="connsiteX11-1163" fmla="*/ 964576 w 1556774"/>
                <a:gd name="connsiteY11-1164" fmla="*/ 344802 h 981339"/>
                <a:gd name="connsiteX12-1165" fmla="*/ 909391 w 1556774"/>
                <a:gd name="connsiteY12-1166" fmla="*/ 450008 h 981339"/>
                <a:gd name="connsiteX13-1167" fmla="*/ 766089 w 1556774"/>
                <a:gd name="connsiteY13-1168" fmla="*/ 388593 h 981339"/>
                <a:gd name="connsiteX14-1169" fmla="*/ 800209 w 1556774"/>
                <a:gd name="connsiteY14-1170" fmla="*/ 204349 h 981339"/>
                <a:gd name="connsiteX0-1171" fmla="*/ 800209 w 1556774"/>
                <a:gd name="connsiteY0-1172" fmla="*/ 204349 h 981339"/>
                <a:gd name="connsiteX1-1173" fmla="*/ 196266 w 1556774"/>
                <a:gd name="connsiteY1-1174" fmla="*/ 12686 h 981339"/>
                <a:gd name="connsiteX2-1175" fmla="*/ 147370 w 1556774"/>
                <a:gd name="connsiteY2-1176" fmla="*/ 306113 h 981339"/>
                <a:gd name="connsiteX3-1177" fmla="*/ 12021 w 1556774"/>
                <a:gd name="connsiteY3-1178" fmla="*/ 518188 h 981339"/>
                <a:gd name="connsiteX4-1179" fmla="*/ 636377 w 1556774"/>
                <a:gd name="connsiteY4-1180" fmla="*/ 741181 h 981339"/>
                <a:gd name="connsiteX5-1181" fmla="*/ 705803 w 1556774"/>
                <a:gd name="connsiteY5-1182" fmla="*/ 624047 h 981339"/>
                <a:gd name="connsiteX6-1183" fmla="*/ 859369 w 1556774"/>
                <a:gd name="connsiteY6-1184" fmla="*/ 679765 h 981339"/>
                <a:gd name="connsiteX7-1185" fmla="*/ 1189170 w 1556774"/>
                <a:gd name="connsiteY7-1186" fmla="*/ 914032 h 981339"/>
                <a:gd name="connsiteX8-1187" fmla="*/ 1507637 w 1556774"/>
                <a:gd name="connsiteY8-1188" fmla="*/ 786693 h 981339"/>
                <a:gd name="connsiteX9-1189" fmla="*/ 1173267 w 1556774"/>
                <a:gd name="connsiteY9-1190" fmla="*/ 634312 h 981339"/>
                <a:gd name="connsiteX10-1191" fmla="*/ 1250585 w 1556774"/>
                <a:gd name="connsiteY10-1192" fmla="*/ 438081 h 981339"/>
                <a:gd name="connsiteX11-1193" fmla="*/ 964576 w 1556774"/>
                <a:gd name="connsiteY11-1194" fmla="*/ 344802 h 981339"/>
                <a:gd name="connsiteX12-1195" fmla="*/ 909391 w 1556774"/>
                <a:gd name="connsiteY12-1196" fmla="*/ 450008 h 981339"/>
                <a:gd name="connsiteX13-1197" fmla="*/ 766089 w 1556774"/>
                <a:gd name="connsiteY13-1198" fmla="*/ 388593 h 981339"/>
                <a:gd name="connsiteX14-1199" fmla="*/ 800209 w 1556774"/>
                <a:gd name="connsiteY14-1200" fmla="*/ 204349 h 981339"/>
                <a:gd name="connsiteX0-1201" fmla="*/ 800209 w 1556774"/>
                <a:gd name="connsiteY0-1202" fmla="*/ 204349 h 981339"/>
                <a:gd name="connsiteX1-1203" fmla="*/ 196266 w 1556774"/>
                <a:gd name="connsiteY1-1204" fmla="*/ 12686 h 981339"/>
                <a:gd name="connsiteX2-1205" fmla="*/ 147370 w 1556774"/>
                <a:gd name="connsiteY2-1206" fmla="*/ 306113 h 981339"/>
                <a:gd name="connsiteX3-1207" fmla="*/ 12021 w 1556774"/>
                <a:gd name="connsiteY3-1208" fmla="*/ 518188 h 981339"/>
                <a:gd name="connsiteX4-1209" fmla="*/ 636377 w 1556774"/>
                <a:gd name="connsiteY4-1210" fmla="*/ 741181 h 981339"/>
                <a:gd name="connsiteX5-1211" fmla="*/ 705803 w 1556774"/>
                <a:gd name="connsiteY5-1212" fmla="*/ 624047 h 981339"/>
                <a:gd name="connsiteX6-1213" fmla="*/ 859369 w 1556774"/>
                <a:gd name="connsiteY6-1214" fmla="*/ 679765 h 981339"/>
                <a:gd name="connsiteX7-1215" fmla="*/ 1189170 w 1556774"/>
                <a:gd name="connsiteY7-1216" fmla="*/ 914032 h 981339"/>
                <a:gd name="connsiteX8-1217" fmla="*/ 1507637 w 1556774"/>
                <a:gd name="connsiteY8-1218" fmla="*/ 786693 h 981339"/>
                <a:gd name="connsiteX9-1219" fmla="*/ 1173267 w 1556774"/>
                <a:gd name="connsiteY9-1220" fmla="*/ 634312 h 981339"/>
                <a:gd name="connsiteX10-1221" fmla="*/ 1250585 w 1556774"/>
                <a:gd name="connsiteY10-1222" fmla="*/ 438081 h 981339"/>
                <a:gd name="connsiteX11-1223" fmla="*/ 964576 w 1556774"/>
                <a:gd name="connsiteY11-1224" fmla="*/ 344802 h 981339"/>
                <a:gd name="connsiteX12-1225" fmla="*/ 909391 w 1556774"/>
                <a:gd name="connsiteY12-1226" fmla="*/ 450008 h 981339"/>
                <a:gd name="connsiteX13-1227" fmla="*/ 766089 w 1556774"/>
                <a:gd name="connsiteY13-1228" fmla="*/ 388593 h 981339"/>
                <a:gd name="connsiteX14-1229" fmla="*/ 800209 w 1556774"/>
                <a:gd name="connsiteY14-1230" fmla="*/ 204349 h 981339"/>
                <a:gd name="connsiteX0-1231" fmla="*/ 800209 w 1556774"/>
                <a:gd name="connsiteY0-1232" fmla="*/ 204349 h 981339"/>
                <a:gd name="connsiteX1-1233" fmla="*/ 196266 w 1556774"/>
                <a:gd name="connsiteY1-1234" fmla="*/ 12686 h 981339"/>
                <a:gd name="connsiteX2-1235" fmla="*/ 147370 w 1556774"/>
                <a:gd name="connsiteY2-1236" fmla="*/ 306113 h 981339"/>
                <a:gd name="connsiteX3-1237" fmla="*/ 12021 w 1556774"/>
                <a:gd name="connsiteY3-1238" fmla="*/ 518188 h 981339"/>
                <a:gd name="connsiteX4-1239" fmla="*/ 636377 w 1556774"/>
                <a:gd name="connsiteY4-1240" fmla="*/ 741181 h 981339"/>
                <a:gd name="connsiteX5-1241" fmla="*/ 705803 w 1556774"/>
                <a:gd name="connsiteY5-1242" fmla="*/ 624047 h 981339"/>
                <a:gd name="connsiteX6-1243" fmla="*/ 859369 w 1556774"/>
                <a:gd name="connsiteY6-1244" fmla="*/ 679765 h 981339"/>
                <a:gd name="connsiteX7-1245" fmla="*/ 1189170 w 1556774"/>
                <a:gd name="connsiteY7-1246" fmla="*/ 914032 h 981339"/>
                <a:gd name="connsiteX8-1247" fmla="*/ 1507637 w 1556774"/>
                <a:gd name="connsiteY8-1248" fmla="*/ 786693 h 981339"/>
                <a:gd name="connsiteX9-1249" fmla="*/ 1173267 w 1556774"/>
                <a:gd name="connsiteY9-1250" fmla="*/ 634312 h 981339"/>
                <a:gd name="connsiteX10-1251" fmla="*/ 1250585 w 1556774"/>
                <a:gd name="connsiteY10-1252" fmla="*/ 438081 h 981339"/>
                <a:gd name="connsiteX11-1253" fmla="*/ 964576 w 1556774"/>
                <a:gd name="connsiteY11-1254" fmla="*/ 344802 h 981339"/>
                <a:gd name="connsiteX12-1255" fmla="*/ 909391 w 1556774"/>
                <a:gd name="connsiteY12-1256" fmla="*/ 450008 h 981339"/>
                <a:gd name="connsiteX13-1257" fmla="*/ 766089 w 1556774"/>
                <a:gd name="connsiteY13-1258" fmla="*/ 388593 h 981339"/>
                <a:gd name="connsiteX14-1259" fmla="*/ 800209 w 1556774"/>
                <a:gd name="connsiteY14-1260" fmla="*/ 204349 h 981339"/>
                <a:gd name="connsiteX0-1261" fmla="*/ 800209 w 1527868"/>
                <a:gd name="connsiteY0-1262" fmla="*/ 204349 h 975126"/>
                <a:gd name="connsiteX1-1263" fmla="*/ 196266 w 1527868"/>
                <a:gd name="connsiteY1-1264" fmla="*/ 12686 h 975126"/>
                <a:gd name="connsiteX2-1265" fmla="*/ 147370 w 1527868"/>
                <a:gd name="connsiteY2-1266" fmla="*/ 306113 h 975126"/>
                <a:gd name="connsiteX3-1267" fmla="*/ 12021 w 1527868"/>
                <a:gd name="connsiteY3-1268" fmla="*/ 518188 h 975126"/>
                <a:gd name="connsiteX4-1269" fmla="*/ 636377 w 1527868"/>
                <a:gd name="connsiteY4-1270" fmla="*/ 741181 h 975126"/>
                <a:gd name="connsiteX5-1271" fmla="*/ 705803 w 1527868"/>
                <a:gd name="connsiteY5-1272" fmla="*/ 624047 h 975126"/>
                <a:gd name="connsiteX6-1273" fmla="*/ 859369 w 1527868"/>
                <a:gd name="connsiteY6-1274" fmla="*/ 679765 h 975126"/>
                <a:gd name="connsiteX7-1275" fmla="*/ 1189170 w 1527868"/>
                <a:gd name="connsiteY7-1276" fmla="*/ 914032 h 975126"/>
                <a:gd name="connsiteX8-1277" fmla="*/ 1467881 w 1527868"/>
                <a:gd name="connsiteY8-1278" fmla="*/ 742961 h 975126"/>
                <a:gd name="connsiteX9-1279" fmla="*/ 1173267 w 1527868"/>
                <a:gd name="connsiteY9-1280" fmla="*/ 634312 h 975126"/>
                <a:gd name="connsiteX10-1281" fmla="*/ 1250585 w 1527868"/>
                <a:gd name="connsiteY10-1282" fmla="*/ 438081 h 975126"/>
                <a:gd name="connsiteX11-1283" fmla="*/ 964576 w 1527868"/>
                <a:gd name="connsiteY11-1284" fmla="*/ 344802 h 975126"/>
                <a:gd name="connsiteX12-1285" fmla="*/ 909391 w 1527868"/>
                <a:gd name="connsiteY12-1286" fmla="*/ 450008 h 975126"/>
                <a:gd name="connsiteX13-1287" fmla="*/ 766089 w 1527868"/>
                <a:gd name="connsiteY13-1288" fmla="*/ 388593 h 975126"/>
                <a:gd name="connsiteX14-1289" fmla="*/ 800209 w 1527868"/>
                <a:gd name="connsiteY14-1290" fmla="*/ 204349 h 975126"/>
                <a:gd name="connsiteX0-1291" fmla="*/ 800209 w 1527868"/>
                <a:gd name="connsiteY0-1292" fmla="*/ 204349 h 975126"/>
                <a:gd name="connsiteX1-1293" fmla="*/ 196266 w 1527868"/>
                <a:gd name="connsiteY1-1294" fmla="*/ 12686 h 975126"/>
                <a:gd name="connsiteX2-1295" fmla="*/ 147370 w 1527868"/>
                <a:gd name="connsiteY2-1296" fmla="*/ 306113 h 975126"/>
                <a:gd name="connsiteX3-1297" fmla="*/ 12021 w 1527868"/>
                <a:gd name="connsiteY3-1298" fmla="*/ 518188 h 975126"/>
                <a:gd name="connsiteX4-1299" fmla="*/ 636377 w 1527868"/>
                <a:gd name="connsiteY4-1300" fmla="*/ 741181 h 975126"/>
                <a:gd name="connsiteX5-1301" fmla="*/ 705803 w 1527868"/>
                <a:gd name="connsiteY5-1302" fmla="*/ 624047 h 975126"/>
                <a:gd name="connsiteX6-1303" fmla="*/ 859369 w 1527868"/>
                <a:gd name="connsiteY6-1304" fmla="*/ 679765 h 975126"/>
                <a:gd name="connsiteX7-1305" fmla="*/ 1189170 w 1527868"/>
                <a:gd name="connsiteY7-1306" fmla="*/ 914032 h 975126"/>
                <a:gd name="connsiteX8-1307" fmla="*/ 1467881 w 1527868"/>
                <a:gd name="connsiteY8-1308" fmla="*/ 742961 h 975126"/>
                <a:gd name="connsiteX9-1309" fmla="*/ 1173267 w 1527868"/>
                <a:gd name="connsiteY9-1310" fmla="*/ 634312 h 975126"/>
                <a:gd name="connsiteX10-1311" fmla="*/ 1250585 w 1527868"/>
                <a:gd name="connsiteY10-1312" fmla="*/ 438081 h 975126"/>
                <a:gd name="connsiteX11-1313" fmla="*/ 964576 w 1527868"/>
                <a:gd name="connsiteY11-1314" fmla="*/ 344802 h 975126"/>
                <a:gd name="connsiteX12-1315" fmla="*/ 909391 w 1527868"/>
                <a:gd name="connsiteY12-1316" fmla="*/ 450008 h 975126"/>
                <a:gd name="connsiteX13-1317" fmla="*/ 766089 w 1527868"/>
                <a:gd name="connsiteY13-1318" fmla="*/ 388593 h 975126"/>
                <a:gd name="connsiteX14-1319" fmla="*/ 800209 w 1527868"/>
                <a:gd name="connsiteY14-1320" fmla="*/ 204349 h 975126"/>
                <a:gd name="connsiteX0-1321" fmla="*/ 800209 w 1499884"/>
                <a:gd name="connsiteY0-1322" fmla="*/ 204349 h 986483"/>
                <a:gd name="connsiteX1-1323" fmla="*/ 196266 w 1499884"/>
                <a:gd name="connsiteY1-1324" fmla="*/ 12686 h 986483"/>
                <a:gd name="connsiteX2-1325" fmla="*/ 147370 w 1499884"/>
                <a:gd name="connsiteY2-1326" fmla="*/ 306113 h 986483"/>
                <a:gd name="connsiteX3-1327" fmla="*/ 12021 w 1499884"/>
                <a:gd name="connsiteY3-1328" fmla="*/ 518188 h 986483"/>
                <a:gd name="connsiteX4-1329" fmla="*/ 636377 w 1499884"/>
                <a:gd name="connsiteY4-1330" fmla="*/ 741181 h 986483"/>
                <a:gd name="connsiteX5-1331" fmla="*/ 705803 w 1499884"/>
                <a:gd name="connsiteY5-1332" fmla="*/ 624047 h 986483"/>
                <a:gd name="connsiteX6-1333" fmla="*/ 859369 w 1499884"/>
                <a:gd name="connsiteY6-1334" fmla="*/ 679765 h 986483"/>
                <a:gd name="connsiteX7-1335" fmla="*/ 1189170 w 1499884"/>
                <a:gd name="connsiteY7-1336" fmla="*/ 914032 h 986483"/>
                <a:gd name="connsiteX8-1337" fmla="*/ 1467881 w 1499884"/>
                <a:gd name="connsiteY8-1338" fmla="*/ 742961 h 986483"/>
                <a:gd name="connsiteX9-1339" fmla="*/ 1173267 w 1499884"/>
                <a:gd name="connsiteY9-1340" fmla="*/ 634312 h 986483"/>
                <a:gd name="connsiteX10-1341" fmla="*/ 1250585 w 1499884"/>
                <a:gd name="connsiteY10-1342" fmla="*/ 438081 h 986483"/>
                <a:gd name="connsiteX11-1343" fmla="*/ 964576 w 1499884"/>
                <a:gd name="connsiteY11-1344" fmla="*/ 344802 h 986483"/>
                <a:gd name="connsiteX12-1345" fmla="*/ 909391 w 1499884"/>
                <a:gd name="connsiteY12-1346" fmla="*/ 450008 h 986483"/>
                <a:gd name="connsiteX13-1347" fmla="*/ 766089 w 1499884"/>
                <a:gd name="connsiteY13-1348" fmla="*/ 388593 h 986483"/>
                <a:gd name="connsiteX14-1349" fmla="*/ 800209 w 1499884"/>
                <a:gd name="connsiteY14-1350" fmla="*/ 204349 h 986483"/>
                <a:gd name="connsiteX0-1351" fmla="*/ 800209 w 1505435"/>
                <a:gd name="connsiteY0-1352" fmla="*/ 204349 h 1015754"/>
                <a:gd name="connsiteX1-1353" fmla="*/ 196266 w 1505435"/>
                <a:gd name="connsiteY1-1354" fmla="*/ 12686 h 1015754"/>
                <a:gd name="connsiteX2-1355" fmla="*/ 147370 w 1505435"/>
                <a:gd name="connsiteY2-1356" fmla="*/ 306113 h 1015754"/>
                <a:gd name="connsiteX3-1357" fmla="*/ 12021 w 1505435"/>
                <a:gd name="connsiteY3-1358" fmla="*/ 518188 h 1015754"/>
                <a:gd name="connsiteX4-1359" fmla="*/ 636377 w 1505435"/>
                <a:gd name="connsiteY4-1360" fmla="*/ 741181 h 1015754"/>
                <a:gd name="connsiteX5-1361" fmla="*/ 705803 w 1505435"/>
                <a:gd name="connsiteY5-1362" fmla="*/ 624047 h 1015754"/>
                <a:gd name="connsiteX6-1363" fmla="*/ 859369 w 1505435"/>
                <a:gd name="connsiteY6-1364" fmla="*/ 679765 h 1015754"/>
                <a:gd name="connsiteX7-1365" fmla="*/ 1189170 w 1505435"/>
                <a:gd name="connsiteY7-1366" fmla="*/ 914032 h 1015754"/>
                <a:gd name="connsiteX8-1367" fmla="*/ 1467881 w 1505435"/>
                <a:gd name="connsiteY8-1368" fmla="*/ 742961 h 1015754"/>
                <a:gd name="connsiteX9-1369" fmla="*/ 1173267 w 1505435"/>
                <a:gd name="connsiteY9-1370" fmla="*/ 634312 h 1015754"/>
                <a:gd name="connsiteX10-1371" fmla="*/ 1250585 w 1505435"/>
                <a:gd name="connsiteY10-1372" fmla="*/ 438081 h 1015754"/>
                <a:gd name="connsiteX11-1373" fmla="*/ 964576 w 1505435"/>
                <a:gd name="connsiteY11-1374" fmla="*/ 344802 h 1015754"/>
                <a:gd name="connsiteX12-1375" fmla="*/ 909391 w 1505435"/>
                <a:gd name="connsiteY12-1376" fmla="*/ 450008 h 1015754"/>
                <a:gd name="connsiteX13-1377" fmla="*/ 766089 w 1505435"/>
                <a:gd name="connsiteY13-1378" fmla="*/ 388593 h 1015754"/>
                <a:gd name="connsiteX14-1379" fmla="*/ 800209 w 1505435"/>
                <a:gd name="connsiteY14-1380" fmla="*/ 204349 h 10157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" name="Freeform 106"/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-1" fmla="*/ 812042 w 1535373"/>
                <a:gd name="connsiteY0-2" fmla="*/ 191663 h 901346"/>
                <a:gd name="connsiteX1-3" fmla="*/ 208099 w 1535373"/>
                <a:gd name="connsiteY1-4" fmla="*/ 0 h 901346"/>
                <a:gd name="connsiteX2-5" fmla="*/ 143301 w 1535373"/>
                <a:gd name="connsiteY2-6" fmla="*/ 273549 h 901346"/>
                <a:gd name="connsiteX3-7" fmla="*/ 0 w 1535373"/>
                <a:gd name="connsiteY3-8" fmla="*/ 457794 h 901346"/>
                <a:gd name="connsiteX4-9" fmla="*/ 600501 w 1535373"/>
                <a:gd name="connsiteY4-10" fmla="*/ 744397 h 901346"/>
                <a:gd name="connsiteX5-11" fmla="*/ 709684 w 1535373"/>
                <a:gd name="connsiteY5-12" fmla="*/ 635215 h 901346"/>
                <a:gd name="connsiteX6-13" fmla="*/ 887104 w 1535373"/>
                <a:gd name="connsiteY6-14" fmla="*/ 682982 h 901346"/>
                <a:gd name="connsiteX7-15" fmla="*/ 1201003 w 1535373"/>
                <a:gd name="connsiteY7-16" fmla="*/ 901346 h 901346"/>
                <a:gd name="connsiteX8-17" fmla="*/ 1535373 w 1535373"/>
                <a:gd name="connsiteY8-18" fmla="*/ 805812 h 901346"/>
                <a:gd name="connsiteX9-19" fmla="*/ 1201003 w 1535373"/>
                <a:gd name="connsiteY9-20" fmla="*/ 669334 h 901346"/>
                <a:gd name="connsiteX10-21" fmla="*/ 1262418 w 1535373"/>
                <a:gd name="connsiteY10-22" fmla="*/ 437322 h 901346"/>
                <a:gd name="connsiteX11-23" fmla="*/ 996287 w 1535373"/>
                <a:gd name="connsiteY11-24" fmla="*/ 328140 h 901346"/>
                <a:gd name="connsiteX12-25" fmla="*/ 921224 w 1535373"/>
                <a:gd name="connsiteY12-26" fmla="*/ 437322 h 901346"/>
                <a:gd name="connsiteX13-27" fmla="*/ 777922 w 1535373"/>
                <a:gd name="connsiteY13-28" fmla="*/ 375907 h 901346"/>
                <a:gd name="connsiteX14-29" fmla="*/ 812042 w 1535373"/>
                <a:gd name="connsiteY14-30" fmla="*/ 191663 h 901346"/>
                <a:gd name="connsiteX0-31" fmla="*/ 812042 w 1535373"/>
                <a:gd name="connsiteY0-32" fmla="*/ 204349 h 914032"/>
                <a:gd name="connsiteX1-33" fmla="*/ 208099 w 1535373"/>
                <a:gd name="connsiteY1-34" fmla="*/ 12686 h 914032"/>
                <a:gd name="connsiteX2-35" fmla="*/ 143301 w 1535373"/>
                <a:gd name="connsiteY2-36" fmla="*/ 286235 h 914032"/>
                <a:gd name="connsiteX3-37" fmla="*/ 0 w 1535373"/>
                <a:gd name="connsiteY3-38" fmla="*/ 470480 h 914032"/>
                <a:gd name="connsiteX4-39" fmla="*/ 600501 w 1535373"/>
                <a:gd name="connsiteY4-40" fmla="*/ 757083 h 914032"/>
                <a:gd name="connsiteX5-41" fmla="*/ 709684 w 1535373"/>
                <a:gd name="connsiteY5-42" fmla="*/ 647901 h 914032"/>
                <a:gd name="connsiteX6-43" fmla="*/ 887104 w 1535373"/>
                <a:gd name="connsiteY6-44" fmla="*/ 695668 h 914032"/>
                <a:gd name="connsiteX7-45" fmla="*/ 1201003 w 1535373"/>
                <a:gd name="connsiteY7-46" fmla="*/ 914032 h 914032"/>
                <a:gd name="connsiteX8-47" fmla="*/ 1535373 w 1535373"/>
                <a:gd name="connsiteY8-48" fmla="*/ 818498 h 914032"/>
                <a:gd name="connsiteX9-49" fmla="*/ 1201003 w 1535373"/>
                <a:gd name="connsiteY9-50" fmla="*/ 682020 h 914032"/>
                <a:gd name="connsiteX10-51" fmla="*/ 1262418 w 1535373"/>
                <a:gd name="connsiteY10-52" fmla="*/ 450008 h 914032"/>
                <a:gd name="connsiteX11-53" fmla="*/ 996287 w 1535373"/>
                <a:gd name="connsiteY11-54" fmla="*/ 340826 h 914032"/>
                <a:gd name="connsiteX12-55" fmla="*/ 921224 w 1535373"/>
                <a:gd name="connsiteY12-56" fmla="*/ 450008 h 914032"/>
                <a:gd name="connsiteX13-57" fmla="*/ 777922 w 1535373"/>
                <a:gd name="connsiteY13-58" fmla="*/ 388593 h 914032"/>
                <a:gd name="connsiteX14-59" fmla="*/ 812042 w 1535373"/>
                <a:gd name="connsiteY14-60" fmla="*/ 204349 h 914032"/>
                <a:gd name="connsiteX0-61" fmla="*/ 812042 w 1535373"/>
                <a:gd name="connsiteY0-62" fmla="*/ 204349 h 914032"/>
                <a:gd name="connsiteX1-63" fmla="*/ 208099 w 1535373"/>
                <a:gd name="connsiteY1-64" fmla="*/ 12686 h 914032"/>
                <a:gd name="connsiteX2-65" fmla="*/ 143301 w 1535373"/>
                <a:gd name="connsiteY2-66" fmla="*/ 286235 h 914032"/>
                <a:gd name="connsiteX3-67" fmla="*/ 0 w 1535373"/>
                <a:gd name="connsiteY3-68" fmla="*/ 470480 h 914032"/>
                <a:gd name="connsiteX4-69" fmla="*/ 600501 w 1535373"/>
                <a:gd name="connsiteY4-70" fmla="*/ 757083 h 914032"/>
                <a:gd name="connsiteX5-71" fmla="*/ 709684 w 1535373"/>
                <a:gd name="connsiteY5-72" fmla="*/ 647901 h 914032"/>
                <a:gd name="connsiteX6-73" fmla="*/ 887104 w 1535373"/>
                <a:gd name="connsiteY6-74" fmla="*/ 695668 h 914032"/>
                <a:gd name="connsiteX7-75" fmla="*/ 1201003 w 1535373"/>
                <a:gd name="connsiteY7-76" fmla="*/ 914032 h 914032"/>
                <a:gd name="connsiteX8-77" fmla="*/ 1535373 w 1535373"/>
                <a:gd name="connsiteY8-78" fmla="*/ 818498 h 914032"/>
                <a:gd name="connsiteX9-79" fmla="*/ 1201003 w 1535373"/>
                <a:gd name="connsiteY9-80" fmla="*/ 682020 h 914032"/>
                <a:gd name="connsiteX10-81" fmla="*/ 1262418 w 1535373"/>
                <a:gd name="connsiteY10-82" fmla="*/ 450008 h 914032"/>
                <a:gd name="connsiteX11-83" fmla="*/ 996287 w 1535373"/>
                <a:gd name="connsiteY11-84" fmla="*/ 340826 h 914032"/>
                <a:gd name="connsiteX12-85" fmla="*/ 921224 w 1535373"/>
                <a:gd name="connsiteY12-86" fmla="*/ 450008 h 914032"/>
                <a:gd name="connsiteX13-87" fmla="*/ 777922 w 1535373"/>
                <a:gd name="connsiteY13-88" fmla="*/ 388593 h 914032"/>
                <a:gd name="connsiteX14-89" fmla="*/ 812042 w 1535373"/>
                <a:gd name="connsiteY14-90" fmla="*/ 204349 h 914032"/>
                <a:gd name="connsiteX0-91" fmla="*/ 812042 w 1535373"/>
                <a:gd name="connsiteY0-92" fmla="*/ 204349 h 914032"/>
                <a:gd name="connsiteX1-93" fmla="*/ 208099 w 1535373"/>
                <a:gd name="connsiteY1-94" fmla="*/ 12686 h 914032"/>
                <a:gd name="connsiteX2-95" fmla="*/ 159203 w 1535373"/>
                <a:gd name="connsiteY2-96" fmla="*/ 306113 h 914032"/>
                <a:gd name="connsiteX3-97" fmla="*/ 0 w 1535373"/>
                <a:gd name="connsiteY3-98" fmla="*/ 470480 h 914032"/>
                <a:gd name="connsiteX4-99" fmla="*/ 600501 w 1535373"/>
                <a:gd name="connsiteY4-100" fmla="*/ 757083 h 914032"/>
                <a:gd name="connsiteX5-101" fmla="*/ 709684 w 1535373"/>
                <a:gd name="connsiteY5-102" fmla="*/ 647901 h 914032"/>
                <a:gd name="connsiteX6-103" fmla="*/ 887104 w 1535373"/>
                <a:gd name="connsiteY6-104" fmla="*/ 695668 h 914032"/>
                <a:gd name="connsiteX7-105" fmla="*/ 1201003 w 1535373"/>
                <a:gd name="connsiteY7-106" fmla="*/ 914032 h 914032"/>
                <a:gd name="connsiteX8-107" fmla="*/ 1535373 w 1535373"/>
                <a:gd name="connsiteY8-108" fmla="*/ 818498 h 914032"/>
                <a:gd name="connsiteX9-109" fmla="*/ 1201003 w 1535373"/>
                <a:gd name="connsiteY9-110" fmla="*/ 682020 h 914032"/>
                <a:gd name="connsiteX10-111" fmla="*/ 1262418 w 1535373"/>
                <a:gd name="connsiteY10-112" fmla="*/ 450008 h 914032"/>
                <a:gd name="connsiteX11-113" fmla="*/ 996287 w 1535373"/>
                <a:gd name="connsiteY11-114" fmla="*/ 340826 h 914032"/>
                <a:gd name="connsiteX12-115" fmla="*/ 921224 w 1535373"/>
                <a:gd name="connsiteY12-116" fmla="*/ 450008 h 914032"/>
                <a:gd name="connsiteX13-117" fmla="*/ 777922 w 1535373"/>
                <a:gd name="connsiteY13-118" fmla="*/ 388593 h 914032"/>
                <a:gd name="connsiteX14-119" fmla="*/ 812042 w 1535373"/>
                <a:gd name="connsiteY14-120" fmla="*/ 204349 h 914032"/>
                <a:gd name="connsiteX0-121" fmla="*/ 788188 w 1511519"/>
                <a:gd name="connsiteY0-122" fmla="*/ 204349 h 914032"/>
                <a:gd name="connsiteX1-123" fmla="*/ 184245 w 1511519"/>
                <a:gd name="connsiteY1-124" fmla="*/ 12686 h 914032"/>
                <a:gd name="connsiteX2-125" fmla="*/ 135349 w 1511519"/>
                <a:gd name="connsiteY2-126" fmla="*/ 306113 h 914032"/>
                <a:gd name="connsiteX3-127" fmla="*/ 0 w 1511519"/>
                <a:gd name="connsiteY3-128" fmla="*/ 518188 h 914032"/>
                <a:gd name="connsiteX4-129" fmla="*/ 576647 w 1511519"/>
                <a:gd name="connsiteY4-130" fmla="*/ 757083 h 914032"/>
                <a:gd name="connsiteX5-131" fmla="*/ 685830 w 1511519"/>
                <a:gd name="connsiteY5-132" fmla="*/ 647901 h 914032"/>
                <a:gd name="connsiteX6-133" fmla="*/ 863250 w 1511519"/>
                <a:gd name="connsiteY6-134" fmla="*/ 695668 h 914032"/>
                <a:gd name="connsiteX7-135" fmla="*/ 1177149 w 1511519"/>
                <a:gd name="connsiteY7-136" fmla="*/ 914032 h 914032"/>
                <a:gd name="connsiteX8-137" fmla="*/ 1511519 w 1511519"/>
                <a:gd name="connsiteY8-138" fmla="*/ 818498 h 914032"/>
                <a:gd name="connsiteX9-139" fmla="*/ 1177149 w 1511519"/>
                <a:gd name="connsiteY9-140" fmla="*/ 682020 h 914032"/>
                <a:gd name="connsiteX10-141" fmla="*/ 1238564 w 1511519"/>
                <a:gd name="connsiteY10-142" fmla="*/ 450008 h 914032"/>
                <a:gd name="connsiteX11-143" fmla="*/ 972433 w 1511519"/>
                <a:gd name="connsiteY11-144" fmla="*/ 340826 h 914032"/>
                <a:gd name="connsiteX12-145" fmla="*/ 897370 w 1511519"/>
                <a:gd name="connsiteY12-146" fmla="*/ 450008 h 914032"/>
                <a:gd name="connsiteX13-147" fmla="*/ 754068 w 1511519"/>
                <a:gd name="connsiteY13-148" fmla="*/ 388593 h 914032"/>
                <a:gd name="connsiteX14-149" fmla="*/ 788188 w 1511519"/>
                <a:gd name="connsiteY14-150" fmla="*/ 204349 h 914032"/>
                <a:gd name="connsiteX0-151" fmla="*/ 802902 w 1526233"/>
                <a:gd name="connsiteY0-152" fmla="*/ 204349 h 914032"/>
                <a:gd name="connsiteX1-153" fmla="*/ 198959 w 1526233"/>
                <a:gd name="connsiteY1-154" fmla="*/ 12686 h 914032"/>
                <a:gd name="connsiteX2-155" fmla="*/ 150063 w 1526233"/>
                <a:gd name="connsiteY2-156" fmla="*/ 306113 h 914032"/>
                <a:gd name="connsiteX3-157" fmla="*/ 14714 w 1526233"/>
                <a:gd name="connsiteY3-158" fmla="*/ 518188 h 914032"/>
                <a:gd name="connsiteX4-159" fmla="*/ 591361 w 1526233"/>
                <a:gd name="connsiteY4-160" fmla="*/ 757083 h 914032"/>
                <a:gd name="connsiteX5-161" fmla="*/ 700544 w 1526233"/>
                <a:gd name="connsiteY5-162" fmla="*/ 647901 h 914032"/>
                <a:gd name="connsiteX6-163" fmla="*/ 877964 w 1526233"/>
                <a:gd name="connsiteY6-164" fmla="*/ 695668 h 914032"/>
                <a:gd name="connsiteX7-165" fmla="*/ 1191863 w 1526233"/>
                <a:gd name="connsiteY7-166" fmla="*/ 914032 h 914032"/>
                <a:gd name="connsiteX8-167" fmla="*/ 1526233 w 1526233"/>
                <a:gd name="connsiteY8-168" fmla="*/ 818498 h 914032"/>
                <a:gd name="connsiteX9-169" fmla="*/ 1191863 w 1526233"/>
                <a:gd name="connsiteY9-170" fmla="*/ 682020 h 914032"/>
                <a:gd name="connsiteX10-171" fmla="*/ 1253278 w 1526233"/>
                <a:gd name="connsiteY10-172" fmla="*/ 450008 h 914032"/>
                <a:gd name="connsiteX11-173" fmla="*/ 987147 w 1526233"/>
                <a:gd name="connsiteY11-174" fmla="*/ 340826 h 914032"/>
                <a:gd name="connsiteX12-175" fmla="*/ 912084 w 1526233"/>
                <a:gd name="connsiteY12-176" fmla="*/ 450008 h 914032"/>
                <a:gd name="connsiteX13-177" fmla="*/ 768782 w 1526233"/>
                <a:gd name="connsiteY13-178" fmla="*/ 388593 h 914032"/>
                <a:gd name="connsiteX14-179" fmla="*/ 802902 w 1526233"/>
                <a:gd name="connsiteY14-180" fmla="*/ 204349 h 914032"/>
                <a:gd name="connsiteX0-181" fmla="*/ 802902 w 1526233"/>
                <a:gd name="connsiteY0-182" fmla="*/ 204349 h 914032"/>
                <a:gd name="connsiteX1-183" fmla="*/ 198959 w 1526233"/>
                <a:gd name="connsiteY1-184" fmla="*/ 12686 h 914032"/>
                <a:gd name="connsiteX2-185" fmla="*/ 150063 w 1526233"/>
                <a:gd name="connsiteY2-186" fmla="*/ 306113 h 914032"/>
                <a:gd name="connsiteX3-187" fmla="*/ 14714 w 1526233"/>
                <a:gd name="connsiteY3-188" fmla="*/ 518188 h 914032"/>
                <a:gd name="connsiteX4-189" fmla="*/ 591361 w 1526233"/>
                <a:gd name="connsiteY4-190" fmla="*/ 757083 h 914032"/>
                <a:gd name="connsiteX5-191" fmla="*/ 700544 w 1526233"/>
                <a:gd name="connsiteY5-192" fmla="*/ 647901 h 914032"/>
                <a:gd name="connsiteX6-193" fmla="*/ 877964 w 1526233"/>
                <a:gd name="connsiteY6-194" fmla="*/ 695668 h 914032"/>
                <a:gd name="connsiteX7-195" fmla="*/ 1191863 w 1526233"/>
                <a:gd name="connsiteY7-196" fmla="*/ 914032 h 914032"/>
                <a:gd name="connsiteX8-197" fmla="*/ 1526233 w 1526233"/>
                <a:gd name="connsiteY8-198" fmla="*/ 818498 h 914032"/>
                <a:gd name="connsiteX9-199" fmla="*/ 1191863 w 1526233"/>
                <a:gd name="connsiteY9-200" fmla="*/ 682020 h 914032"/>
                <a:gd name="connsiteX10-201" fmla="*/ 1253278 w 1526233"/>
                <a:gd name="connsiteY10-202" fmla="*/ 450008 h 914032"/>
                <a:gd name="connsiteX11-203" fmla="*/ 987147 w 1526233"/>
                <a:gd name="connsiteY11-204" fmla="*/ 340826 h 914032"/>
                <a:gd name="connsiteX12-205" fmla="*/ 912084 w 1526233"/>
                <a:gd name="connsiteY12-206" fmla="*/ 450008 h 914032"/>
                <a:gd name="connsiteX13-207" fmla="*/ 768782 w 1526233"/>
                <a:gd name="connsiteY13-208" fmla="*/ 388593 h 914032"/>
                <a:gd name="connsiteX14-209" fmla="*/ 802902 w 1526233"/>
                <a:gd name="connsiteY14-210" fmla="*/ 204349 h 914032"/>
                <a:gd name="connsiteX0-211" fmla="*/ 800209 w 1523540"/>
                <a:gd name="connsiteY0-212" fmla="*/ 204349 h 914032"/>
                <a:gd name="connsiteX1-213" fmla="*/ 196266 w 1523540"/>
                <a:gd name="connsiteY1-214" fmla="*/ 12686 h 914032"/>
                <a:gd name="connsiteX2-215" fmla="*/ 147370 w 1523540"/>
                <a:gd name="connsiteY2-216" fmla="*/ 306113 h 914032"/>
                <a:gd name="connsiteX3-217" fmla="*/ 12021 w 1523540"/>
                <a:gd name="connsiteY3-218" fmla="*/ 518188 h 914032"/>
                <a:gd name="connsiteX4-219" fmla="*/ 588668 w 1523540"/>
                <a:gd name="connsiteY4-220" fmla="*/ 757083 h 914032"/>
                <a:gd name="connsiteX5-221" fmla="*/ 697851 w 1523540"/>
                <a:gd name="connsiteY5-222" fmla="*/ 647901 h 914032"/>
                <a:gd name="connsiteX6-223" fmla="*/ 875271 w 1523540"/>
                <a:gd name="connsiteY6-224" fmla="*/ 695668 h 914032"/>
                <a:gd name="connsiteX7-225" fmla="*/ 1189170 w 1523540"/>
                <a:gd name="connsiteY7-226" fmla="*/ 914032 h 914032"/>
                <a:gd name="connsiteX8-227" fmla="*/ 1523540 w 1523540"/>
                <a:gd name="connsiteY8-228" fmla="*/ 818498 h 914032"/>
                <a:gd name="connsiteX9-229" fmla="*/ 1189170 w 1523540"/>
                <a:gd name="connsiteY9-230" fmla="*/ 682020 h 914032"/>
                <a:gd name="connsiteX10-231" fmla="*/ 1250585 w 1523540"/>
                <a:gd name="connsiteY10-232" fmla="*/ 450008 h 914032"/>
                <a:gd name="connsiteX11-233" fmla="*/ 984454 w 1523540"/>
                <a:gd name="connsiteY11-234" fmla="*/ 340826 h 914032"/>
                <a:gd name="connsiteX12-235" fmla="*/ 909391 w 1523540"/>
                <a:gd name="connsiteY12-236" fmla="*/ 450008 h 914032"/>
                <a:gd name="connsiteX13-237" fmla="*/ 766089 w 1523540"/>
                <a:gd name="connsiteY13-238" fmla="*/ 388593 h 914032"/>
                <a:gd name="connsiteX14-239" fmla="*/ 800209 w 1523540"/>
                <a:gd name="connsiteY14-240" fmla="*/ 204349 h 914032"/>
                <a:gd name="connsiteX0-241" fmla="*/ 800209 w 1523540"/>
                <a:gd name="connsiteY0-242" fmla="*/ 204349 h 914032"/>
                <a:gd name="connsiteX1-243" fmla="*/ 196266 w 1523540"/>
                <a:gd name="connsiteY1-244" fmla="*/ 12686 h 914032"/>
                <a:gd name="connsiteX2-245" fmla="*/ 147370 w 1523540"/>
                <a:gd name="connsiteY2-246" fmla="*/ 306113 h 914032"/>
                <a:gd name="connsiteX3-247" fmla="*/ 12021 w 1523540"/>
                <a:gd name="connsiteY3-248" fmla="*/ 518188 h 914032"/>
                <a:gd name="connsiteX4-249" fmla="*/ 652279 w 1523540"/>
                <a:gd name="connsiteY4-250" fmla="*/ 757083 h 914032"/>
                <a:gd name="connsiteX5-251" fmla="*/ 697851 w 1523540"/>
                <a:gd name="connsiteY5-252" fmla="*/ 647901 h 914032"/>
                <a:gd name="connsiteX6-253" fmla="*/ 875271 w 1523540"/>
                <a:gd name="connsiteY6-254" fmla="*/ 695668 h 914032"/>
                <a:gd name="connsiteX7-255" fmla="*/ 1189170 w 1523540"/>
                <a:gd name="connsiteY7-256" fmla="*/ 914032 h 914032"/>
                <a:gd name="connsiteX8-257" fmla="*/ 1523540 w 1523540"/>
                <a:gd name="connsiteY8-258" fmla="*/ 818498 h 914032"/>
                <a:gd name="connsiteX9-259" fmla="*/ 1189170 w 1523540"/>
                <a:gd name="connsiteY9-260" fmla="*/ 682020 h 914032"/>
                <a:gd name="connsiteX10-261" fmla="*/ 1250585 w 1523540"/>
                <a:gd name="connsiteY10-262" fmla="*/ 450008 h 914032"/>
                <a:gd name="connsiteX11-263" fmla="*/ 984454 w 1523540"/>
                <a:gd name="connsiteY11-264" fmla="*/ 340826 h 914032"/>
                <a:gd name="connsiteX12-265" fmla="*/ 909391 w 1523540"/>
                <a:gd name="connsiteY12-266" fmla="*/ 450008 h 914032"/>
                <a:gd name="connsiteX13-267" fmla="*/ 766089 w 1523540"/>
                <a:gd name="connsiteY13-268" fmla="*/ 388593 h 914032"/>
                <a:gd name="connsiteX14-269" fmla="*/ 800209 w 1523540"/>
                <a:gd name="connsiteY14-270" fmla="*/ 204349 h 914032"/>
                <a:gd name="connsiteX0-271" fmla="*/ 800209 w 1523540"/>
                <a:gd name="connsiteY0-272" fmla="*/ 204349 h 914032"/>
                <a:gd name="connsiteX1-273" fmla="*/ 196266 w 1523540"/>
                <a:gd name="connsiteY1-274" fmla="*/ 12686 h 914032"/>
                <a:gd name="connsiteX2-275" fmla="*/ 147370 w 1523540"/>
                <a:gd name="connsiteY2-276" fmla="*/ 306113 h 914032"/>
                <a:gd name="connsiteX3-277" fmla="*/ 12021 w 1523540"/>
                <a:gd name="connsiteY3-278" fmla="*/ 518188 h 914032"/>
                <a:gd name="connsiteX4-279" fmla="*/ 652279 w 1523540"/>
                <a:gd name="connsiteY4-280" fmla="*/ 757083 h 914032"/>
                <a:gd name="connsiteX5-281" fmla="*/ 697851 w 1523540"/>
                <a:gd name="connsiteY5-282" fmla="*/ 647901 h 914032"/>
                <a:gd name="connsiteX6-283" fmla="*/ 875271 w 1523540"/>
                <a:gd name="connsiteY6-284" fmla="*/ 695668 h 914032"/>
                <a:gd name="connsiteX7-285" fmla="*/ 1189170 w 1523540"/>
                <a:gd name="connsiteY7-286" fmla="*/ 914032 h 914032"/>
                <a:gd name="connsiteX8-287" fmla="*/ 1523540 w 1523540"/>
                <a:gd name="connsiteY8-288" fmla="*/ 818498 h 914032"/>
                <a:gd name="connsiteX9-289" fmla="*/ 1189170 w 1523540"/>
                <a:gd name="connsiteY9-290" fmla="*/ 682020 h 914032"/>
                <a:gd name="connsiteX10-291" fmla="*/ 1250585 w 1523540"/>
                <a:gd name="connsiteY10-292" fmla="*/ 450008 h 914032"/>
                <a:gd name="connsiteX11-293" fmla="*/ 984454 w 1523540"/>
                <a:gd name="connsiteY11-294" fmla="*/ 340826 h 914032"/>
                <a:gd name="connsiteX12-295" fmla="*/ 909391 w 1523540"/>
                <a:gd name="connsiteY12-296" fmla="*/ 450008 h 914032"/>
                <a:gd name="connsiteX13-297" fmla="*/ 766089 w 1523540"/>
                <a:gd name="connsiteY13-298" fmla="*/ 388593 h 914032"/>
                <a:gd name="connsiteX14-299" fmla="*/ 800209 w 1523540"/>
                <a:gd name="connsiteY14-300" fmla="*/ 204349 h 914032"/>
                <a:gd name="connsiteX0-301" fmla="*/ 800209 w 1523540"/>
                <a:gd name="connsiteY0-302" fmla="*/ 204349 h 914032"/>
                <a:gd name="connsiteX1-303" fmla="*/ 196266 w 1523540"/>
                <a:gd name="connsiteY1-304" fmla="*/ 12686 h 914032"/>
                <a:gd name="connsiteX2-305" fmla="*/ 147370 w 1523540"/>
                <a:gd name="connsiteY2-306" fmla="*/ 306113 h 914032"/>
                <a:gd name="connsiteX3-307" fmla="*/ 12021 w 1523540"/>
                <a:gd name="connsiteY3-308" fmla="*/ 518188 h 914032"/>
                <a:gd name="connsiteX4-309" fmla="*/ 652279 w 1523540"/>
                <a:gd name="connsiteY4-310" fmla="*/ 757083 h 914032"/>
                <a:gd name="connsiteX5-311" fmla="*/ 697851 w 1523540"/>
                <a:gd name="connsiteY5-312" fmla="*/ 647901 h 914032"/>
                <a:gd name="connsiteX6-313" fmla="*/ 875271 w 1523540"/>
                <a:gd name="connsiteY6-314" fmla="*/ 695668 h 914032"/>
                <a:gd name="connsiteX7-315" fmla="*/ 1189170 w 1523540"/>
                <a:gd name="connsiteY7-316" fmla="*/ 914032 h 914032"/>
                <a:gd name="connsiteX8-317" fmla="*/ 1523540 w 1523540"/>
                <a:gd name="connsiteY8-318" fmla="*/ 818498 h 914032"/>
                <a:gd name="connsiteX9-319" fmla="*/ 1189170 w 1523540"/>
                <a:gd name="connsiteY9-320" fmla="*/ 682020 h 914032"/>
                <a:gd name="connsiteX10-321" fmla="*/ 1250585 w 1523540"/>
                <a:gd name="connsiteY10-322" fmla="*/ 450008 h 914032"/>
                <a:gd name="connsiteX11-323" fmla="*/ 984454 w 1523540"/>
                <a:gd name="connsiteY11-324" fmla="*/ 340826 h 914032"/>
                <a:gd name="connsiteX12-325" fmla="*/ 909391 w 1523540"/>
                <a:gd name="connsiteY12-326" fmla="*/ 450008 h 914032"/>
                <a:gd name="connsiteX13-327" fmla="*/ 766089 w 1523540"/>
                <a:gd name="connsiteY13-328" fmla="*/ 388593 h 914032"/>
                <a:gd name="connsiteX14-329" fmla="*/ 800209 w 1523540"/>
                <a:gd name="connsiteY14-330" fmla="*/ 204349 h 914032"/>
                <a:gd name="connsiteX0-331" fmla="*/ 800209 w 1523540"/>
                <a:gd name="connsiteY0-332" fmla="*/ 204349 h 914032"/>
                <a:gd name="connsiteX1-333" fmla="*/ 196266 w 1523540"/>
                <a:gd name="connsiteY1-334" fmla="*/ 12686 h 914032"/>
                <a:gd name="connsiteX2-335" fmla="*/ 147370 w 1523540"/>
                <a:gd name="connsiteY2-336" fmla="*/ 306113 h 914032"/>
                <a:gd name="connsiteX3-337" fmla="*/ 12021 w 1523540"/>
                <a:gd name="connsiteY3-338" fmla="*/ 518188 h 914032"/>
                <a:gd name="connsiteX4-339" fmla="*/ 636377 w 1523540"/>
                <a:gd name="connsiteY4-340" fmla="*/ 741181 h 914032"/>
                <a:gd name="connsiteX5-341" fmla="*/ 697851 w 1523540"/>
                <a:gd name="connsiteY5-342" fmla="*/ 647901 h 914032"/>
                <a:gd name="connsiteX6-343" fmla="*/ 875271 w 1523540"/>
                <a:gd name="connsiteY6-344" fmla="*/ 695668 h 914032"/>
                <a:gd name="connsiteX7-345" fmla="*/ 1189170 w 1523540"/>
                <a:gd name="connsiteY7-346" fmla="*/ 914032 h 914032"/>
                <a:gd name="connsiteX8-347" fmla="*/ 1523540 w 1523540"/>
                <a:gd name="connsiteY8-348" fmla="*/ 818498 h 914032"/>
                <a:gd name="connsiteX9-349" fmla="*/ 1189170 w 1523540"/>
                <a:gd name="connsiteY9-350" fmla="*/ 682020 h 914032"/>
                <a:gd name="connsiteX10-351" fmla="*/ 1250585 w 1523540"/>
                <a:gd name="connsiteY10-352" fmla="*/ 450008 h 914032"/>
                <a:gd name="connsiteX11-353" fmla="*/ 984454 w 1523540"/>
                <a:gd name="connsiteY11-354" fmla="*/ 340826 h 914032"/>
                <a:gd name="connsiteX12-355" fmla="*/ 909391 w 1523540"/>
                <a:gd name="connsiteY12-356" fmla="*/ 450008 h 914032"/>
                <a:gd name="connsiteX13-357" fmla="*/ 766089 w 1523540"/>
                <a:gd name="connsiteY13-358" fmla="*/ 388593 h 914032"/>
                <a:gd name="connsiteX14-359" fmla="*/ 800209 w 1523540"/>
                <a:gd name="connsiteY14-360" fmla="*/ 204349 h 914032"/>
                <a:gd name="connsiteX0-361" fmla="*/ 800209 w 1523540"/>
                <a:gd name="connsiteY0-362" fmla="*/ 204349 h 914032"/>
                <a:gd name="connsiteX1-363" fmla="*/ 196266 w 1523540"/>
                <a:gd name="connsiteY1-364" fmla="*/ 12686 h 914032"/>
                <a:gd name="connsiteX2-365" fmla="*/ 147370 w 1523540"/>
                <a:gd name="connsiteY2-366" fmla="*/ 306113 h 914032"/>
                <a:gd name="connsiteX3-367" fmla="*/ 12021 w 1523540"/>
                <a:gd name="connsiteY3-368" fmla="*/ 518188 h 914032"/>
                <a:gd name="connsiteX4-369" fmla="*/ 636377 w 1523540"/>
                <a:gd name="connsiteY4-370" fmla="*/ 741181 h 914032"/>
                <a:gd name="connsiteX5-371" fmla="*/ 697851 w 1523540"/>
                <a:gd name="connsiteY5-372" fmla="*/ 647901 h 914032"/>
                <a:gd name="connsiteX6-373" fmla="*/ 875271 w 1523540"/>
                <a:gd name="connsiteY6-374" fmla="*/ 695668 h 914032"/>
                <a:gd name="connsiteX7-375" fmla="*/ 1189170 w 1523540"/>
                <a:gd name="connsiteY7-376" fmla="*/ 914032 h 914032"/>
                <a:gd name="connsiteX8-377" fmla="*/ 1523540 w 1523540"/>
                <a:gd name="connsiteY8-378" fmla="*/ 818498 h 914032"/>
                <a:gd name="connsiteX9-379" fmla="*/ 1189170 w 1523540"/>
                <a:gd name="connsiteY9-380" fmla="*/ 682020 h 914032"/>
                <a:gd name="connsiteX10-381" fmla="*/ 1250585 w 1523540"/>
                <a:gd name="connsiteY10-382" fmla="*/ 450008 h 914032"/>
                <a:gd name="connsiteX11-383" fmla="*/ 984454 w 1523540"/>
                <a:gd name="connsiteY11-384" fmla="*/ 340826 h 914032"/>
                <a:gd name="connsiteX12-385" fmla="*/ 909391 w 1523540"/>
                <a:gd name="connsiteY12-386" fmla="*/ 450008 h 914032"/>
                <a:gd name="connsiteX13-387" fmla="*/ 766089 w 1523540"/>
                <a:gd name="connsiteY13-388" fmla="*/ 388593 h 914032"/>
                <a:gd name="connsiteX14-389" fmla="*/ 800209 w 1523540"/>
                <a:gd name="connsiteY14-390" fmla="*/ 204349 h 914032"/>
                <a:gd name="connsiteX0-391" fmla="*/ 800209 w 1523540"/>
                <a:gd name="connsiteY0-392" fmla="*/ 204349 h 914032"/>
                <a:gd name="connsiteX1-393" fmla="*/ 196266 w 1523540"/>
                <a:gd name="connsiteY1-394" fmla="*/ 12686 h 914032"/>
                <a:gd name="connsiteX2-395" fmla="*/ 147370 w 1523540"/>
                <a:gd name="connsiteY2-396" fmla="*/ 306113 h 914032"/>
                <a:gd name="connsiteX3-397" fmla="*/ 12021 w 1523540"/>
                <a:gd name="connsiteY3-398" fmla="*/ 518188 h 914032"/>
                <a:gd name="connsiteX4-399" fmla="*/ 636377 w 1523540"/>
                <a:gd name="connsiteY4-400" fmla="*/ 741181 h 914032"/>
                <a:gd name="connsiteX5-401" fmla="*/ 697851 w 1523540"/>
                <a:gd name="connsiteY5-402" fmla="*/ 647901 h 914032"/>
                <a:gd name="connsiteX6-403" fmla="*/ 875271 w 1523540"/>
                <a:gd name="connsiteY6-404" fmla="*/ 695668 h 914032"/>
                <a:gd name="connsiteX7-405" fmla="*/ 1189170 w 1523540"/>
                <a:gd name="connsiteY7-406" fmla="*/ 914032 h 914032"/>
                <a:gd name="connsiteX8-407" fmla="*/ 1523540 w 1523540"/>
                <a:gd name="connsiteY8-408" fmla="*/ 818498 h 914032"/>
                <a:gd name="connsiteX9-409" fmla="*/ 1189170 w 1523540"/>
                <a:gd name="connsiteY9-410" fmla="*/ 682020 h 914032"/>
                <a:gd name="connsiteX10-411" fmla="*/ 1250585 w 1523540"/>
                <a:gd name="connsiteY10-412" fmla="*/ 450008 h 914032"/>
                <a:gd name="connsiteX11-413" fmla="*/ 984454 w 1523540"/>
                <a:gd name="connsiteY11-414" fmla="*/ 340826 h 914032"/>
                <a:gd name="connsiteX12-415" fmla="*/ 909391 w 1523540"/>
                <a:gd name="connsiteY12-416" fmla="*/ 450008 h 914032"/>
                <a:gd name="connsiteX13-417" fmla="*/ 766089 w 1523540"/>
                <a:gd name="connsiteY13-418" fmla="*/ 388593 h 914032"/>
                <a:gd name="connsiteX14-419" fmla="*/ 800209 w 1523540"/>
                <a:gd name="connsiteY14-420" fmla="*/ 204349 h 914032"/>
                <a:gd name="connsiteX0-421" fmla="*/ 800209 w 1523540"/>
                <a:gd name="connsiteY0-422" fmla="*/ 204349 h 914032"/>
                <a:gd name="connsiteX1-423" fmla="*/ 196266 w 1523540"/>
                <a:gd name="connsiteY1-424" fmla="*/ 12686 h 914032"/>
                <a:gd name="connsiteX2-425" fmla="*/ 147370 w 1523540"/>
                <a:gd name="connsiteY2-426" fmla="*/ 306113 h 914032"/>
                <a:gd name="connsiteX3-427" fmla="*/ 12021 w 1523540"/>
                <a:gd name="connsiteY3-428" fmla="*/ 518188 h 914032"/>
                <a:gd name="connsiteX4-429" fmla="*/ 636377 w 1523540"/>
                <a:gd name="connsiteY4-430" fmla="*/ 741181 h 914032"/>
                <a:gd name="connsiteX5-431" fmla="*/ 697851 w 1523540"/>
                <a:gd name="connsiteY5-432" fmla="*/ 647901 h 914032"/>
                <a:gd name="connsiteX6-433" fmla="*/ 875271 w 1523540"/>
                <a:gd name="connsiteY6-434" fmla="*/ 695668 h 914032"/>
                <a:gd name="connsiteX7-435" fmla="*/ 1189170 w 1523540"/>
                <a:gd name="connsiteY7-436" fmla="*/ 914032 h 914032"/>
                <a:gd name="connsiteX8-437" fmla="*/ 1523540 w 1523540"/>
                <a:gd name="connsiteY8-438" fmla="*/ 818498 h 914032"/>
                <a:gd name="connsiteX9-439" fmla="*/ 1189170 w 1523540"/>
                <a:gd name="connsiteY9-440" fmla="*/ 682020 h 914032"/>
                <a:gd name="connsiteX10-441" fmla="*/ 1250585 w 1523540"/>
                <a:gd name="connsiteY10-442" fmla="*/ 450008 h 914032"/>
                <a:gd name="connsiteX11-443" fmla="*/ 984454 w 1523540"/>
                <a:gd name="connsiteY11-444" fmla="*/ 340826 h 914032"/>
                <a:gd name="connsiteX12-445" fmla="*/ 909391 w 1523540"/>
                <a:gd name="connsiteY12-446" fmla="*/ 450008 h 914032"/>
                <a:gd name="connsiteX13-447" fmla="*/ 766089 w 1523540"/>
                <a:gd name="connsiteY13-448" fmla="*/ 388593 h 914032"/>
                <a:gd name="connsiteX14-449" fmla="*/ 800209 w 1523540"/>
                <a:gd name="connsiteY14-450" fmla="*/ 204349 h 914032"/>
                <a:gd name="connsiteX0-451" fmla="*/ 800209 w 1523540"/>
                <a:gd name="connsiteY0-452" fmla="*/ 204349 h 914032"/>
                <a:gd name="connsiteX1-453" fmla="*/ 196266 w 1523540"/>
                <a:gd name="connsiteY1-454" fmla="*/ 12686 h 914032"/>
                <a:gd name="connsiteX2-455" fmla="*/ 147370 w 1523540"/>
                <a:gd name="connsiteY2-456" fmla="*/ 306113 h 914032"/>
                <a:gd name="connsiteX3-457" fmla="*/ 12021 w 1523540"/>
                <a:gd name="connsiteY3-458" fmla="*/ 518188 h 914032"/>
                <a:gd name="connsiteX4-459" fmla="*/ 636377 w 1523540"/>
                <a:gd name="connsiteY4-460" fmla="*/ 741181 h 914032"/>
                <a:gd name="connsiteX5-461" fmla="*/ 697851 w 1523540"/>
                <a:gd name="connsiteY5-462" fmla="*/ 647901 h 914032"/>
                <a:gd name="connsiteX6-463" fmla="*/ 875271 w 1523540"/>
                <a:gd name="connsiteY6-464" fmla="*/ 695668 h 914032"/>
                <a:gd name="connsiteX7-465" fmla="*/ 1189170 w 1523540"/>
                <a:gd name="connsiteY7-466" fmla="*/ 914032 h 914032"/>
                <a:gd name="connsiteX8-467" fmla="*/ 1523540 w 1523540"/>
                <a:gd name="connsiteY8-468" fmla="*/ 818498 h 914032"/>
                <a:gd name="connsiteX9-469" fmla="*/ 1189170 w 1523540"/>
                <a:gd name="connsiteY9-470" fmla="*/ 682020 h 914032"/>
                <a:gd name="connsiteX10-471" fmla="*/ 1250585 w 1523540"/>
                <a:gd name="connsiteY10-472" fmla="*/ 450008 h 914032"/>
                <a:gd name="connsiteX11-473" fmla="*/ 984454 w 1523540"/>
                <a:gd name="connsiteY11-474" fmla="*/ 340826 h 914032"/>
                <a:gd name="connsiteX12-475" fmla="*/ 909391 w 1523540"/>
                <a:gd name="connsiteY12-476" fmla="*/ 450008 h 914032"/>
                <a:gd name="connsiteX13-477" fmla="*/ 766089 w 1523540"/>
                <a:gd name="connsiteY13-478" fmla="*/ 388593 h 914032"/>
                <a:gd name="connsiteX14-479" fmla="*/ 800209 w 1523540"/>
                <a:gd name="connsiteY14-480" fmla="*/ 204349 h 914032"/>
                <a:gd name="connsiteX0-481" fmla="*/ 800209 w 1523540"/>
                <a:gd name="connsiteY0-482" fmla="*/ 204349 h 914032"/>
                <a:gd name="connsiteX1-483" fmla="*/ 196266 w 1523540"/>
                <a:gd name="connsiteY1-484" fmla="*/ 12686 h 914032"/>
                <a:gd name="connsiteX2-485" fmla="*/ 147370 w 1523540"/>
                <a:gd name="connsiteY2-486" fmla="*/ 306113 h 914032"/>
                <a:gd name="connsiteX3-487" fmla="*/ 12021 w 1523540"/>
                <a:gd name="connsiteY3-488" fmla="*/ 518188 h 914032"/>
                <a:gd name="connsiteX4-489" fmla="*/ 636377 w 1523540"/>
                <a:gd name="connsiteY4-490" fmla="*/ 741181 h 914032"/>
                <a:gd name="connsiteX5-491" fmla="*/ 697851 w 1523540"/>
                <a:gd name="connsiteY5-492" fmla="*/ 647901 h 914032"/>
                <a:gd name="connsiteX6-493" fmla="*/ 875271 w 1523540"/>
                <a:gd name="connsiteY6-494" fmla="*/ 695668 h 914032"/>
                <a:gd name="connsiteX7-495" fmla="*/ 1189170 w 1523540"/>
                <a:gd name="connsiteY7-496" fmla="*/ 914032 h 914032"/>
                <a:gd name="connsiteX8-497" fmla="*/ 1523540 w 1523540"/>
                <a:gd name="connsiteY8-498" fmla="*/ 818498 h 914032"/>
                <a:gd name="connsiteX9-499" fmla="*/ 1189170 w 1523540"/>
                <a:gd name="connsiteY9-500" fmla="*/ 682020 h 914032"/>
                <a:gd name="connsiteX10-501" fmla="*/ 1250585 w 1523540"/>
                <a:gd name="connsiteY10-502" fmla="*/ 450008 h 914032"/>
                <a:gd name="connsiteX11-503" fmla="*/ 984454 w 1523540"/>
                <a:gd name="connsiteY11-504" fmla="*/ 340826 h 914032"/>
                <a:gd name="connsiteX12-505" fmla="*/ 909391 w 1523540"/>
                <a:gd name="connsiteY12-506" fmla="*/ 450008 h 914032"/>
                <a:gd name="connsiteX13-507" fmla="*/ 766089 w 1523540"/>
                <a:gd name="connsiteY13-508" fmla="*/ 388593 h 914032"/>
                <a:gd name="connsiteX14-509" fmla="*/ 800209 w 1523540"/>
                <a:gd name="connsiteY14-510" fmla="*/ 204349 h 914032"/>
                <a:gd name="connsiteX0-511" fmla="*/ 800209 w 1523540"/>
                <a:gd name="connsiteY0-512" fmla="*/ 204349 h 914032"/>
                <a:gd name="connsiteX1-513" fmla="*/ 196266 w 1523540"/>
                <a:gd name="connsiteY1-514" fmla="*/ 12686 h 914032"/>
                <a:gd name="connsiteX2-515" fmla="*/ 147370 w 1523540"/>
                <a:gd name="connsiteY2-516" fmla="*/ 306113 h 914032"/>
                <a:gd name="connsiteX3-517" fmla="*/ 12021 w 1523540"/>
                <a:gd name="connsiteY3-518" fmla="*/ 518188 h 914032"/>
                <a:gd name="connsiteX4-519" fmla="*/ 636377 w 1523540"/>
                <a:gd name="connsiteY4-520" fmla="*/ 741181 h 914032"/>
                <a:gd name="connsiteX5-521" fmla="*/ 705803 w 1523540"/>
                <a:gd name="connsiteY5-522" fmla="*/ 624047 h 914032"/>
                <a:gd name="connsiteX6-523" fmla="*/ 875271 w 1523540"/>
                <a:gd name="connsiteY6-524" fmla="*/ 695668 h 914032"/>
                <a:gd name="connsiteX7-525" fmla="*/ 1189170 w 1523540"/>
                <a:gd name="connsiteY7-526" fmla="*/ 914032 h 914032"/>
                <a:gd name="connsiteX8-527" fmla="*/ 1523540 w 1523540"/>
                <a:gd name="connsiteY8-528" fmla="*/ 818498 h 914032"/>
                <a:gd name="connsiteX9-529" fmla="*/ 1189170 w 1523540"/>
                <a:gd name="connsiteY9-530" fmla="*/ 682020 h 914032"/>
                <a:gd name="connsiteX10-531" fmla="*/ 1250585 w 1523540"/>
                <a:gd name="connsiteY10-532" fmla="*/ 450008 h 914032"/>
                <a:gd name="connsiteX11-533" fmla="*/ 984454 w 1523540"/>
                <a:gd name="connsiteY11-534" fmla="*/ 340826 h 914032"/>
                <a:gd name="connsiteX12-535" fmla="*/ 909391 w 1523540"/>
                <a:gd name="connsiteY12-536" fmla="*/ 450008 h 914032"/>
                <a:gd name="connsiteX13-537" fmla="*/ 766089 w 1523540"/>
                <a:gd name="connsiteY13-538" fmla="*/ 388593 h 914032"/>
                <a:gd name="connsiteX14-539" fmla="*/ 800209 w 1523540"/>
                <a:gd name="connsiteY14-540" fmla="*/ 204349 h 914032"/>
                <a:gd name="connsiteX0-541" fmla="*/ 800209 w 1523540"/>
                <a:gd name="connsiteY0-542" fmla="*/ 204349 h 914032"/>
                <a:gd name="connsiteX1-543" fmla="*/ 196266 w 1523540"/>
                <a:gd name="connsiteY1-544" fmla="*/ 12686 h 914032"/>
                <a:gd name="connsiteX2-545" fmla="*/ 147370 w 1523540"/>
                <a:gd name="connsiteY2-546" fmla="*/ 306113 h 914032"/>
                <a:gd name="connsiteX3-547" fmla="*/ 12021 w 1523540"/>
                <a:gd name="connsiteY3-548" fmla="*/ 518188 h 914032"/>
                <a:gd name="connsiteX4-549" fmla="*/ 636377 w 1523540"/>
                <a:gd name="connsiteY4-550" fmla="*/ 741181 h 914032"/>
                <a:gd name="connsiteX5-551" fmla="*/ 705803 w 1523540"/>
                <a:gd name="connsiteY5-552" fmla="*/ 624047 h 914032"/>
                <a:gd name="connsiteX6-553" fmla="*/ 875271 w 1523540"/>
                <a:gd name="connsiteY6-554" fmla="*/ 695668 h 914032"/>
                <a:gd name="connsiteX7-555" fmla="*/ 1189170 w 1523540"/>
                <a:gd name="connsiteY7-556" fmla="*/ 914032 h 914032"/>
                <a:gd name="connsiteX8-557" fmla="*/ 1523540 w 1523540"/>
                <a:gd name="connsiteY8-558" fmla="*/ 818498 h 914032"/>
                <a:gd name="connsiteX9-559" fmla="*/ 1189170 w 1523540"/>
                <a:gd name="connsiteY9-560" fmla="*/ 682020 h 914032"/>
                <a:gd name="connsiteX10-561" fmla="*/ 1250585 w 1523540"/>
                <a:gd name="connsiteY10-562" fmla="*/ 450008 h 914032"/>
                <a:gd name="connsiteX11-563" fmla="*/ 984454 w 1523540"/>
                <a:gd name="connsiteY11-564" fmla="*/ 340826 h 914032"/>
                <a:gd name="connsiteX12-565" fmla="*/ 909391 w 1523540"/>
                <a:gd name="connsiteY12-566" fmla="*/ 450008 h 914032"/>
                <a:gd name="connsiteX13-567" fmla="*/ 766089 w 1523540"/>
                <a:gd name="connsiteY13-568" fmla="*/ 388593 h 914032"/>
                <a:gd name="connsiteX14-569" fmla="*/ 800209 w 1523540"/>
                <a:gd name="connsiteY14-570" fmla="*/ 204349 h 914032"/>
                <a:gd name="connsiteX0-571" fmla="*/ 800209 w 1523540"/>
                <a:gd name="connsiteY0-572" fmla="*/ 204349 h 914032"/>
                <a:gd name="connsiteX1-573" fmla="*/ 196266 w 1523540"/>
                <a:gd name="connsiteY1-574" fmla="*/ 12686 h 914032"/>
                <a:gd name="connsiteX2-575" fmla="*/ 147370 w 1523540"/>
                <a:gd name="connsiteY2-576" fmla="*/ 306113 h 914032"/>
                <a:gd name="connsiteX3-577" fmla="*/ 12021 w 1523540"/>
                <a:gd name="connsiteY3-578" fmla="*/ 518188 h 914032"/>
                <a:gd name="connsiteX4-579" fmla="*/ 636377 w 1523540"/>
                <a:gd name="connsiteY4-580" fmla="*/ 741181 h 914032"/>
                <a:gd name="connsiteX5-581" fmla="*/ 705803 w 1523540"/>
                <a:gd name="connsiteY5-582" fmla="*/ 624047 h 914032"/>
                <a:gd name="connsiteX6-583" fmla="*/ 859369 w 1523540"/>
                <a:gd name="connsiteY6-584" fmla="*/ 679765 h 914032"/>
                <a:gd name="connsiteX7-585" fmla="*/ 1189170 w 1523540"/>
                <a:gd name="connsiteY7-586" fmla="*/ 914032 h 914032"/>
                <a:gd name="connsiteX8-587" fmla="*/ 1523540 w 1523540"/>
                <a:gd name="connsiteY8-588" fmla="*/ 818498 h 914032"/>
                <a:gd name="connsiteX9-589" fmla="*/ 1189170 w 1523540"/>
                <a:gd name="connsiteY9-590" fmla="*/ 682020 h 914032"/>
                <a:gd name="connsiteX10-591" fmla="*/ 1250585 w 1523540"/>
                <a:gd name="connsiteY10-592" fmla="*/ 450008 h 914032"/>
                <a:gd name="connsiteX11-593" fmla="*/ 984454 w 1523540"/>
                <a:gd name="connsiteY11-594" fmla="*/ 340826 h 914032"/>
                <a:gd name="connsiteX12-595" fmla="*/ 909391 w 1523540"/>
                <a:gd name="connsiteY12-596" fmla="*/ 450008 h 914032"/>
                <a:gd name="connsiteX13-597" fmla="*/ 766089 w 1523540"/>
                <a:gd name="connsiteY13-598" fmla="*/ 388593 h 914032"/>
                <a:gd name="connsiteX14-599" fmla="*/ 800209 w 1523540"/>
                <a:gd name="connsiteY14-600" fmla="*/ 204349 h 914032"/>
                <a:gd name="connsiteX0-601" fmla="*/ 800209 w 1523540"/>
                <a:gd name="connsiteY0-602" fmla="*/ 204349 h 914032"/>
                <a:gd name="connsiteX1-603" fmla="*/ 196266 w 1523540"/>
                <a:gd name="connsiteY1-604" fmla="*/ 12686 h 914032"/>
                <a:gd name="connsiteX2-605" fmla="*/ 147370 w 1523540"/>
                <a:gd name="connsiteY2-606" fmla="*/ 306113 h 914032"/>
                <a:gd name="connsiteX3-607" fmla="*/ 12021 w 1523540"/>
                <a:gd name="connsiteY3-608" fmla="*/ 518188 h 914032"/>
                <a:gd name="connsiteX4-609" fmla="*/ 636377 w 1523540"/>
                <a:gd name="connsiteY4-610" fmla="*/ 741181 h 914032"/>
                <a:gd name="connsiteX5-611" fmla="*/ 705803 w 1523540"/>
                <a:gd name="connsiteY5-612" fmla="*/ 624047 h 914032"/>
                <a:gd name="connsiteX6-613" fmla="*/ 859369 w 1523540"/>
                <a:gd name="connsiteY6-614" fmla="*/ 679765 h 914032"/>
                <a:gd name="connsiteX7-615" fmla="*/ 1189170 w 1523540"/>
                <a:gd name="connsiteY7-616" fmla="*/ 914032 h 914032"/>
                <a:gd name="connsiteX8-617" fmla="*/ 1523540 w 1523540"/>
                <a:gd name="connsiteY8-618" fmla="*/ 818498 h 914032"/>
                <a:gd name="connsiteX9-619" fmla="*/ 1189170 w 1523540"/>
                <a:gd name="connsiteY9-620" fmla="*/ 682020 h 914032"/>
                <a:gd name="connsiteX10-621" fmla="*/ 1250585 w 1523540"/>
                <a:gd name="connsiteY10-622" fmla="*/ 450008 h 914032"/>
                <a:gd name="connsiteX11-623" fmla="*/ 984454 w 1523540"/>
                <a:gd name="connsiteY11-624" fmla="*/ 340826 h 914032"/>
                <a:gd name="connsiteX12-625" fmla="*/ 909391 w 1523540"/>
                <a:gd name="connsiteY12-626" fmla="*/ 450008 h 914032"/>
                <a:gd name="connsiteX13-627" fmla="*/ 766089 w 1523540"/>
                <a:gd name="connsiteY13-628" fmla="*/ 388593 h 914032"/>
                <a:gd name="connsiteX14-629" fmla="*/ 800209 w 1523540"/>
                <a:gd name="connsiteY14-630" fmla="*/ 204349 h 914032"/>
                <a:gd name="connsiteX0-631" fmla="*/ 800209 w 1523540"/>
                <a:gd name="connsiteY0-632" fmla="*/ 204349 h 914032"/>
                <a:gd name="connsiteX1-633" fmla="*/ 196266 w 1523540"/>
                <a:gd name="connsiteY1-634" fmla="*/ 12686 h 914032"/>
                <a:gd name="connsiteX2-635" fmla="*/ 147370 w 1523540"/>
                <a:gd name="connsiteY2-636" fmla="*/ 306113 h 914032"/>
                <a:gd name="connsiteX3-637" fmla="*/ 12021 w 1523540"/>
                <a:gd name="connsiteY3-638" fmla="*/ 518188 h 914032"/>
                <a:gd name="connsiteX4-639" fmla="*/ 636377 w 1523540"/>
                <a:gd name="connsiteY4-640" fmla="*/ 741181 h 914032"/>
                <a:gd name="connsiteX5-641" fmla="*/ 705803 w 1523540"/>
                <a:gd name="connsiteY5-642" fmla="*/ 624047 h 914032"/>
                <a:gd name="connsiteX6-643" fmla="*/ 859369 w 1523540"/>
                <a:gd name="connsiteY6-644" fmla="*/ 679765 h 914032"/>
                <a:gd name="connsiteX7-645" fmla="*/ 1189170 w 1523540"/>
                <a:gd name="connsiteY7-646" fmla="*/ 914032 h 914032"/>
                <a:gd name="connsiteX8-647" fmla="*/ 1523540 w 1523540"/>
                <a:gd name="connsiteY8-648" fmla="*/ 818498 h 914032"/>
                <a:gd name="connsiteX9-649" fmla="*/ 1189170 w 1523540"/>
                <a:gd name="connsiteY9-650" fmla="*/ 682020 h 914032"/>
                <a:gd name="connsiteX10-651" fmla="*/ 1250585 w 1523540"/>
                <a:gd name="connsiteY10-652" fmla="*/ 450008 h 914032"/>
                <a:gd name="connsiteX11-653" fmla="*/ 984454 w 1523540"/>
                <a:gd name="connsiteY11-654" fmla="*/ 340826 h 914032"/>
                <a:gd name="connsiteX12-655" fmla="*/ 909391 w 1523540"/>
                <a:gd name="connsiteY12-656" fmla="*/ 450008 h 914032"/>
                <a:gd name="connsiteX13-657" fmla="*/ 766089 w 1523540"/>
                <a:gd name="connsiteY13-658" fmla="*/ 388593 h 914032"/>
                <a:gd name="connsiteX14-659" fmla="*/ 800209 w 1523540"/>
                <a:gd name="connsiteY14-660" fmla="*/ 204349 h 914032"/>
                <a:gd name="connsiteX0-661" fmla="*/ 800209 w 1523540"/>
                <a:gd name="connsiteY0-662" fmla="*/ 204349 h 982628"/>
                <a:gd name="connsiteX1-663" fmla="*/ 196266 w 1523540"/>
                <a:gd name="connsiteY1-664" fmla="*/ 12686 h 982628"/>
                <a:gd name="connsiteX2-665" fmla="*/ 147370 w 1523540"/>
                <a:gd name="connsiteY2-666" fmla="*/ 306113 h 982628"/>
                <a:gd name="connsiteX3-667" fmla="*/ 12021 w 1523540"/>
                <a:gd name="connsiteY3-668" fmla="*/ 518188 h 982628"/>
                <a:gd name="connsiteX4-669" fmla="*/ 636377 w 1523540"/>
                <a:gd name="connsiteY4-670" fmla="*/ 741181 h 982628"/>
                <a:gd name="connsiteX5-671" fmla="*/ 705803 w 1523540"/>
                <a:gd name="connsiteY5-672" fmla="*/ 624047 h 982628"/>
                <a:gd name="connsiteX6-673" fmla="*/ 859369 w 1523540"/>
                <a:gd name="connsiteY6-674" fmla="*/ 679765 h 982628"/>
                <a:gd name="connsiteX7-675" fmla="*/ 1189170 w 1523540"/>
                <a:gd name="connsiteY7-676" fmla="*/ 914032 h 982628"/>
                <a:gd name="connsiteX8-677" fmla="*/ 1523540 w 1523540"/>
                <a:gd name="connsiteY8-678" fmla="*/ 818498 h 982628"/>
                <a:gd name="connsiteX9-679" fmla="*/ 1189170 w 1523540"/>
                <a:gd name="connsiteY9-680" fmla="*/ 682020 h 982628"/>
                <a:gd name="connsiteX10-681" fmla="*/ 1250585 w 1523540"/>
                <a:gd name="connsiteY10-682" fmla="*/ 450008 h 982628"/>
                <a:gd name="connsiteX11-683" fmla="*/ 984454 w 1523540"/>
                <a:gd name="connsiteY11-684" fmla="*/ 340826 h 982628"/>
                <a:gd name="connsiteX12-685" fmla="*/ 909391 w 1523540"/>
                <a:gd name="connsiteY12-686" fmla="*/ 450008 h 982628"/>
                <a:gd name="connsiteX13-687" fmla="*/ 766089 w 1523540"/>
                <a:gd name="connsiteY13-688" fmla="*/ 388593 h 982628"/>
                <a:gd name="connsiteX14-689" fmla="*/ 800209 w 1523540"/>
                <a:gd name="connsiteY14-690" fmla="*/ 204349 h 982628"/>
                <a:gd name="connsiteX0-691" fmla="*/ 800209 w 1554538"/>
                <a:gd name="connsiteY0-692" fmla="*/ 204349 h 982009"/>
                <a:gd name="connsiteX1-693" fmla="*/ 196266 w 1554538"/>
                <a:gd name="connsiteY1-694" fmla="*/ 12686 h 982009"/>
                <a:gd name="connsiteX2-695" fmla="*/ 147370 w 1554538"/>
                <a:gd name="connsiteY2-696" fmla="*/ 306113 h 982009"/>
                <a:gd name="connsiteX3-697" fmla="*/ 12021 w 1554538"/>
                <a:gd name="connsiteY3-698" fmla="*/ 518188 h 982009"/>
                <a:gd name="connsiteX4-699" fmla="*/ 636377 w 1554538"/>
                <a:gd name="connsiteY4-700" fmla="*/ 741181 h 982009"/>
                <a:gd name="connsiteX5-701" fmla="*/ 705803 w 1554538"/>
                <a:gd name="connsiteY5-702" fmla="*/ 624047 h 982009"/>
                <a:gd name="connsiteX6-703" fmla="*/ 859369 w 1554538"/>
                <a:gd name="connsiteY6-704" fmla="*/ 679765 h 982009"/>
                <a:gd name="connsiteX7-705" fmla="*/ 1189170 w 1554538"/>
                <a:gd name="connsiteY7-706" fmla="*/ 914032 h 982009"/>
                <a:gd name="connsiteX8-707" fmla="*/ 1523540 w 1554538"/>
                <a:gd name="connsiteY8-708" fmla="*/ 818498 h 982009"/>
                <a:gd name="connsiteX9-709" fmla="*/ 1189170 w 1554538"/>
                <a:gd name="connsiteY9-710" fmla="*/ 682020 h 982009"/>
                <a:gd name="connsiteX10-711" fmla="*/ 1250585 w 1554538"/>
                <a:gd name="connsiteY10-712" fmla="*/ 450008 h 982009"/>
                <a:gd name="connsiteX11-713" fmla="*/ 984454 w 1554538"/>
                <a:gd name="connsiteY11-714" fmla="*/ 340826 h 982009"/>
                <a:gd name="connsiteX12-715" fmla="*/ 909391 w 1554538"/>
                <a:gd name="connsiteY12-716" fmla="*/ 450008 h 982009"/>
                <a:gd name="connsiteX13-717" fmla="*/ 766089 w 1554538"/>
                <a:gd name="connsiteY13-718" fmla="*/ 388593 h 982009"/>
                <a:gd name="connsiteX14-719" fmla="*/ 800209 w 1554538"/>
                <a:gd name="connsiteY14-720" fmla="*/ 204349 h 982009"/>
                <a:gd name="connsiteX0-721" fmla="*/ 800209 w 1554538"/>
                <a:gd name="connsiteY0-722" fmla="*/ 204349 h 982009"/>
                <a:gd name="connsiteX1-723" fmla="*/ 196266 w 1554538"/>
                <a:gd name="connsiteY1-724" fmla="*/ 12686 h 982009"/>
                <a:gd name="connsiteX2-725" fmla="*/ 147370 w 1554538"/>
                <a:gd name="connsiteY2-726" fmla="*/ 306113 h 982009"/>
                <a:gd name="connsiteX3-727" fmla="*/ 12021 w 1554538"/>
                <a:gd name="connsiteY3-728" fmla="*/ 518188 h 982009"/>
                <a:gd name="connsiteX4-729" fmla="*/ 636377 w 1554538"/>
                <a:gd name="connsiteY4-730" fmla="*/ 741181 h 982009"/>
                <a:gd name="connsiteX5-731" fmla="*/ 705803 w 1554538"/>
                <a:gd name="connsiteY5-732" fmla="*/ 624047 h 982009"/>
                <a:gd name="connsiteX6-733" fmla="*/ 859369 w 1554538"/>
                <a:gd name="connsiteY6-734" fmla="*/ 679765 h 982009"/>
                <a:gd name="connsiteX7-735" fmla="*/ 1189170 w 1554538"/>
                <a:gd name="connsiteY7-736" fmla="*/ 914032 h 982009"/>
                <a:gd name="connsiteX8-737" fmla="*/ 1523540 w 1554538"/>
                <a:gd name="connsiteY8-738" fmla="*/ 818498 h 982009"/>
                <a:gd name="connsiteX9-739" fmla="*/ 1189170 w 1554538"/>
                <a:gd name="connsiteY9-740" fmla="*/ 682020 h 982009"/>
                <a:gd name="connsiteX10-741" fmla="*/ 1250585 w 1554538"/>
                <a:gd name="connsiteY10-742" fmla="*/ 450008 h 982009"/>
                <a:gd name="connsiteX11-743" fmla="*/ 984454 w 1554538"/>
                <a:gd name="connsiteY11-744" fmla="*/ 340826 h 982009"/>
                <a:gd name="connsiteX12-745" fmla="*/ 909391 w 1554538"/>
                <a:gd name="connsiteY12-746" fmla="*/ 450008 h 982009"/>
                <a:gd name="connsiteX13-747" fmla="*/ 766089 w 1554538"/>
                <a:gd name="connsiteY13-748" fmla="*/ 388593 h 982009"/>
                <a:gd name="connsiteX14-749" fmla="*/ 800209 w 1554538"/>
                <a:gd name="connsiteY14-750" fmla="*/ 204349 h 982009"/>
                <a:gd name="connsiteX0-751" fmla="*/ 800209 w 1554538"/>
                <a:gd name="connsiteY0-752" fmla="*/ 204349 h 982009"/>
                <a:gd name="connsiteX1-753" fmla="*/ 196266 w 1554538"/>
                <a:gd name="connsiteY1-754" fmla="*/ 12686 h 982009"/>
                <a:gd name="connsiteX2-755" fmla="*/ 147370 w 1554538"/>
                <a:gd name="connsiteY2-756" fmla="*/ 306113 h 982009"/>
                <a:gd name="connsiteX3-757" fmla="*/ 12021 w 1554538"/>
                <a:gd name="connsiteY3-758" fmla="*/ 518188 h 982009"/>
                <a:gd name="connsiteX4-759" fmla="*/ 636377 w 1554538"/>
                <a:gd name="connsiteY4-760" fmla="*/ 741181 h 982009"/>
                <a:gd name="connsiteX5-761" fmla="*/ 705803 w 1554538"/>
                <a:gd name="connsiteY5-762" fmla="*/ 624047 h 982009"/>
                <a:gd name="connsiteX6-763" fmla="*/ 859369 w 1554538"/>
                <a:gd name="connsiteY6-764" fmla="*/ 679765 h 982009"/>
                <a:gd name="connsiteX7-765" fmla="*/ 1189170 w 1554538"/>
                <a:gd name="connsiteY7-766" fmla="*/ 914032 h 982009"/>
                <a:gd name="connsiteX8-767" fmla="*/ 1523540 w 1554538"/>
                <a:gd name="connsiteY8-768" fmla="*/ 818498 h 982009"/>
                <a:gd name="connsiteX9-769" fmla="*/ 1173267 w 1554538"/>
                <a:gd name="connsiteY9-770" fmla="*/ 634312 h 982009"/>
                <a:gd name="connsiteX10-771" fmla="*/ 1250585 w 1554538"/>
                <a:gd name="connsiteY10-772" fmla="*/ 450008 h 982009"/>
                <a:gd name="connsiteX11-773" fmla="*/ 984454 w 1554538"/>
                <a:gd name="connsiteY11-774" fmla="*/ 340826 h 982009"/>
                <a:gd name="connsiteX12-775" fmla="*/ 909391 w 1554538"/>
                <a:gd name="connsiteY12-776" fmla="*/ 450008 h 982009"/>
                <a:gd name="connsiteX13-777" fmla="*/ 766089 w 1554538"/>
                <a:gd name="connsiteY13-778" fmla="*/ 388593 h 982009"/>
                <a:gd name="connsiteX14-779" fmla="*/ 800209 w 1554538"/>
                <a:gd name="connsiteY14-780" fmla="*/ 204349 h 982009"/>
                <a:gd name="connsiteX0-781" fmla="*/ 800209 w 1554538"/>
                <a:gd name="connsiteY0-782" fmla="*/ 204349 h 982009"/>
                <a:gd name="connsiteX1-783" fmla="*/ 196266 w 1554538"/>
                <a:gd name="connsiteY1-784" fmla="*/ 12686 h 982009"/>
                <a:gd name="connsiteX2-785" fmla="*/ 147370 w 1554538"/>
                <a:gd name="connsiteY2-786" fmla="*/ 306113 h 982009"/>
                <a:gd name="connsiteX3-787" fmla="*/ 12021 w 1554538"/>
                <a:gd name="connsiteY3-788" fmla="*/ 518188 h 982009"/>
                <a:gd name="connsiteX4-789" fmla="*/ 636377 w 1554538"/>
                <a:gd name="connsiteY4-790" fmla="*/ 741181 h 982009"/>
                <a:gd name="connsiteX5-791" fmla="*/ 705803 w 1554538"/>
                <a:gd name="connsiteY5-792" fmla="*/ 624047 h 982009"/>
                <a:gd name="connsiteX6-793" fmla="*/ 859369 w 1554538"/>
                <a:gd name="connsiteY6-794" fmla="*/ 679765 h 982009"/>
                <a:gd name="connsiteX7-795" fmla="*/ 1189170 w 1554538"/>
                <a:gd name="connsiteY7-796" fmla="*/ 914032 h 982009"/>
                <a:gd name="connsiteX8-797" fmla="*/ 1523540 w 1554538"/>
                <a:gd name="connsiteY8-798" fmla="*/ 818498 h 982009"/>
                <a:gd name="connsiteX9-799" fmla="*/ 1173267 w 1554538"/>
                <a:gd name="connsiteY9-800" fmla="*/ 634312 h 982009"/>
                <a:gd name="connsiteX10-801" fmla="*/ 1250585 w 1554538"/>
                <a:gd name="connsiteY10-802" fmla="*/ 450008 h 982009"/>
                <a:gd name="connsiteX11-803" fmla="*/ 984454 w 1554538"/>
                <a:gd name="connsiteY11-804" fmla="*/ 340826 h 982009"/>
                <a:gd name="connsiteX12-805" fmla="*/ 909391 w 1554538"/>
                <a:gd name="connsiteY12-806" fmla="*/ 450008 h 982009"/>
                <a:gd name="connsiteX13-807" fmla="*/ 766089 w 1554538"/>
                <a:gd name="connsiteY13-808" fmla="*/ 388593 h 982009"/>
                <a:gd name="connsiteX14-809" fmla="*/ 800209 w 1554538"/>
                <a:gd name="connsiteY14-810" fmla="*/ 204349 h 982009"/>
                <a:gd name="connsiteX0-811" fmla="*/ 800209 w 1542543"/>
                <a:gd name="connsiteY0-812" fmla="*/ 204349 h 976908"/>
                <a:gd name="connsiteX1-813" fmla="*/ 196266 w 1542543"/>
                <a:gd name="connsiteY1-814" fmla="*/ 12686 h 976908"/>
                <a:gd name="connsiteX2-815" fmla="*/ 147370 w 1542543"/>
                <a:gd name="connsiteY2-816" fmla="*/ 306113 h 976908"/>
                <a:gd name="connsiteX3-817" fmla="*/ 12021 w 1542543"/>
                <a:gd name="connsiteY3-818" fmla="*/ 518188 h 976908"/>
                <a:gd name="connsiteX4-819" fmla="*/ 636377 w 1542543"/>
                <a:gd name="connsiteY4-820" fmla="*/ 741181 h 976908"/>
                <a:gd name="connsiteX5-821" fmla="*/ 705803 w 1542543"/>
                <a:gd name="connsiteY5-822" fmla="*/ 624047 h 976908"/>
                <a:gd name="connsiteX6-823" fmla="*/ 859369 w 1542543"/>
                <a:gd name="connsiteY6-824" fmla="*/ 679765 h 976908"/>
                <a:gd name="connsiteX7-825" fmla="*/ 1189170 w 1542543"/>
                <a:gd name="connsiteY7-826" fmla="*/ 914032 h 976908"/>
                <a:gd name="connsiteX8-827" fmla="*/ 1507637 w 1542543"/>
                <a:gd name="connsiteY8-828" fmla="*/ 786693 h 976908"/>
                <a:gd name="connsiteX9-829" fmla="*/ 1173267 w 1542543"/>
                <a:gd name="connsiteY9-830" fmla="*/ 634312 h 976908"/>
                <a:gd name="connsiteX10-831" fmla="*/ 1250585 w 1542543"/>
                <a:gd name="connsiteY10-832" fmla="*/ 450008 h 976908"/>
                <a:gd name="connsiteX11-833" fmla="*/ 984454 w 1542543"/>
                <a:gd name="connsiteY11-834" fmla="*/ 340826 h 976908"/>
                <a:gd name="connsiteX12-835" fmla="*/ 909391 w 1542543"/>
                <a:gd name="connsiteY12-836" fmla="*/ 450008 h 976908"/>
                <a:gd name="connsiteX13-837" fmla="*/ 766089 w 1542543"/>
                <a:gd name="connsiteY13-838" fmla="*/ 388593 h 976908"/>
                <a:gd name="connsiteX14-839" fmla="*/ 800209 w 1542543"/>
                <a:gd name="connsiteY14-840" fmla="*/ 204349 h 976908"/>
                <a:gd name="connsiteX0-841" fmla="*/ 800209 w 1542543"/>
                <a:gd name="connsiteY0-842" fmla="*/ 204349 h 976908"/>
                <a:gd name="connsiteX1-843" fmla="*/ 196266 w 1542543"/>
                <a:gd name="connsiteY1-844" fmla="*/ 12686 h 976908"/>
                <a:gd name="connsiteX2-845" fmla="*/ 147370 w 1542543"/>
                <a:gd name="connsiteY2-846" fmla="*/ 306113 h 976908"/>
                <a:gd name="connsiteX3-847" fmla="*/ 12021 w 1542543"/>
                <a:gd name="connsiteY3-848" fmla="*/ 518188 h 976908"/>
                <a:gd name="connsiteX4-849" fmla="*/ 636377 w 1542543"/>
                <a:gd name="connsiteY4-850" fmla="*/ 741181 h 976908"/>
                <a:gd name="connsiteX5-851" fmla="*/ 705803 w 1542543"/>
                <a:gd name="connsiteY5-852" fmla="*/ 624047 h 976908"/>
                <a:gd name="connsiteX6-853" fmla="*/ 859369 w 1542543"/>
                <a:gd name="connsiteY6-854" fmla="*/ 679765 h 976908"/>
                <a:gd name="connsiteX7-855" fmla="*/ 1189170 w 1542543"/>
                <a:gd name="connsiteY7-856" fmla="*/ 914032 h 976908"/>
                <a:gd name="connsiteX8-857" fmla="*/ 1507637 w 1542543"/>
                <a:gd name="connsiteY8-858" fmla="*/ 786693 h 976908"/>
                <a:gd name="connsiteX9-859" fmla="*/ 1173267 w 1542543"/>
                <a:gd name="connsiteY9-860" fmla="*/ 634312 h 976908"/>
                <a:gd name="connsiteX10-861" fmla="*/ 1250585 w 1542543"/>
                <a:gd name="connsiteY10-862" fmla="*/ 450008 h 976908"/>
                <a:gd name="connsiteX11-863" fmla="*/ 984454 w 1542543"/>
                <a:gd name="connsiteY11-864" fmla="*/ 340826 h 976908"/>
                <a:gd name="connsiteX12-865" fmla="*/ 909391 w 1542543"/>
                <a:gd name="connsiteY12-866" fmla="*/ 450008 h 976908"/>
                <a:gd name="connsiteX13-867" fmla="*/ 766089 w 1542543"/>
                <a:gd name="connsiteY13-868" fmla="*/ 388593 h 976908"/>
                <a:gd name="connsiteX14-869" fmla="*/ 800209 w 1542543"/>
                <a:gd name="connsiteY14-870" fmla="*/ 204349 h 976908"/>
                <a:gd name="connsiteX0-871" fmla="*/ 800209 w 1522966"/>
                <a:gd name="connsiteY0-872" fmla="*/ 204349 h 975249"/>
                <a:gd name="connsiteX1-873" fmla="*/ 196266 w 1522966"/>
                <a:gd name="connsiteY1-874" fmla="*/ 12686 h 975249"/>
                <a:gd name="connsiteX2-875" fmla="*/ 147370 w 1522966"/>
                <a:gd name="connsiteY2-876" fmla="*/ 306113 h 975249"/>
                <a:gd name="connsiteX3-877" fmla="*/ 12021 w 1522966"/>
                <a:gd name="connsiteY3-878" fmla="*/ 518188 h 975249"/>
                <a:gd name="connsiteX4-879" fmla="*/ 636377 w 1522966"/>
                <a:gd name="connsiteY4-880" fmla="*/ 741181 h 975249"/>
                <a:gd name="connsiteX5-881" fmla="*/ 705803 w 1522966"/>
                <a:gd name="connsiteY5-882" fmla="*/ 624047 h 975249"/>
                <a:gd name="connsiteX6-883" fmla="*/ 859369 w 1522966"/>
                <a:gd name="connsiteY6-884" fmla="*/ 679765 h 975249"/>
                <a:gd name="connsiteX7-885" fmla="*/ 1189170 w 1522966"/>
                <a:gd name="connsiteY7-886" fmla="*/ 914032 h 975249"/>
                <a:gd name="connsiteX8-887" fmla="*/ 1507637 w 1522966"/>
                <a:gd name="connsiteY8-888" fmla="*/ 786693 h 975249"/>
                <a:gd name="connsiteX9-889" fmla="*/ 1173267 w 1522966"/>
                <a:gd name="connsiteY9-890" fmla="*/ 634312 h 975249"/>
                <a:gd name="connsiteX10-891" fmla="*/ 1250585 w 1522966"/>
                <a:gd name="connsiteY10-892" fmla="*/ 450008 h 975249"/>
                <a:gd name="connsiteX11-893" fmla="*/ 984454 w 1522966"/>
                <a:gd name="connsiteY11-894" fmla="*/ 340826 h 975249"/>
                <a:gd name="connsiteX12-895" fmla="*/ 909391 w 1522966"/>
                <a:gd name="connsiteY12-896" fmla="*/ 450008 h 975249"/>
                <a:gd name="connsiteX13-897" fmla="*/ 766089 w 1522966"/>
                <a:gd name="connsiteY13-898" fmla="*/ 388593 h 975249"/>
                <a:gd name="connsiteX14-899" fmla="*/ 800209 w 1522966"/>
                <a:gd name="connsiteY14-900" fmla="*/ 204349 h 975249"/>
                <a:gd name="connsiteX0-901" fmla="*/ 800209 w 1538655"/>
                <a:gd name="connsiteY0-902" fmla="*/ 204349 h 976321"/>
                <a:gd name="connsiteX1-903" fmla="*/ 196266 w 1538655"/>
                <a:gd name="connsiteY1-904" fmla="*/ 12686 h 976321"/>
                <a:gd name="connsiteX2-905" fmla="*/ 147370 w 1538655"/>
                <a:gd name="connsiteY2-906" fmla="*/ 306113 h 976321"/>
                <a:gd name="connsiteX3-907" fmla="*/ 12021 w 1538655"/>
                <a:gd name="connsiteY3-908" fmla="*/ 518188 h 976321"/>
                <a:gd name="connsiteX4-909" fmla="*/ 636377 w 1538655"/>
                <a:gd name="connsiteY4-910" fmla="*/ 741181 h 976321"/>
                <a:gd name="connsiteX5-911" fmla="*/ 705803 w 1538655"/>
                <a:gd name="connsiteY5-912" fmla="*/ 624047 h 976321"/>
                <a:gd name="connsiteX6-913" fmla="*/ 859369 w 1538655"/>
                <a:gd name="connsiteY6-914" fmla="*/ 679765 h 976321"/>
                <a:gd name="connsiteX7-915" fmla="*/ 1189170 w 1538655"/>
                <a:gd name="connsiteY7-916" fmla="*/ 914032 h 976321"/>
                <a:gd name="connsiteX8-917" fmla="*/ 1507637 w 1538655"/>
                <a:gd name="connsiteY8-918" fmla="*/ 786693 h 976321"/>
                <a:gd name="connsiteX9-919" fmla="*/ 1173267 w 1538655"/>
                <a:gd name="connsiteY9-920" fmla="*/ 634312 h 976321"/>
                <a:gd name="connsiteX10-921" fmla="*/ 1250585 w 1538655"/>
                <a:gd name="connsiteY10-922" fmla="*/ 450008 h 976321"/>
                <a:gd name="connsiteX11-923" fmla="*/ 984454 w 1538655"/>
                <a:gd name="connsiteY11-924" fmla="*/ 340826 h 976321"/>
                <a:gd name="connsiteX12-925" fmla="*/ 909391 w 1538655"/>
                <a:gd name="connsiteY12-926" fmla="*/ 450008 h 976321"/>
                <a:gd name="connsiteX13-927" fmla="*/ 766089 w 1538655"/>
                <a:gd name="connsiteY13-928" fmla="*/ 388593 h 976321"/>
                <a:gd name="connsiteX14-929" fmla="*/ 800209 w 1538655"/>
                <a:gd name="connsiteY14-930" fmla="*/ 204349 h 976321"/>
                <a:gd name="connsiteX0-931" fmla="*/ 800209 w 1556774"/>
                <a:gd name="connsiteY0-932" fmla="*/ 204349 h 981339"/>
                <a:gd name="connsiteX1-933" fmla="*/ 196266 w 1556774"/>
                <a:gd name="connsiteY1-934" fmla="*/ 12686 h 981339"/>
                <a:gd name="connsiteX2-935" fmla="*/ 147370 w 1556774"/>
                <a:gd name="connsiteY2-936" fmla="*/ 306113 h 981339"/>
                <a:gd name="connsiteX3-937" fmla="*/ 12021 w 1556774"/>
                <a:gd name="connsiteY3-938" fmla="*/ 518188 h 981339"/>
                <a:gd name="connsiteX4-939" fmla="*/ 636377 w 1556774"/>
                <a:gd name="connsiteY4-940" fmla="*/ 741181 h 981339"/>
                <a:gd name="connsiteX5-941" fmla="*/ 705803 w 1556774"/>
                <a:gd name="connsiteY5-942" fmla="*/ 624047 h 981339"/>
                <a:gd name="connsiteX6-943" fmla="*/ 859369 w 1556774"/>
                <a:gd name="connsiteY6-944" fmla="*/ 679765 h 981339"/>
                <a:gd name="connsiteX7-945" fmla="*/ 1189170 w 1556774"/>
                <a:gd name="connsiteY7-946" fmla="*/ 914032 h 981339"/>
                <a:gd name="connsiteX8-947" fmla="*/ 1507637 w 1556774"/>
                <a:gd name="connsiteY8-948" fmla="*/ 786693 h 981339"/>
                <a:gd name="connsiteX9-949" fmla="*/ 1173267 w 1556774"/>
                <a:gd name="connsiteY9-950" fmla="*/ 634312 h 981339"/>
                <a:gd name="connsiteX10-951" fmla="*/ 1250585 w 1556774"/>
                <a:gd name="connsiteY10-952" fmla="*/ 450008 h 981339"/>
                <a:gd name="connsiteX11-953" fmla="*/ 984454 w 1556774"/>
                <a:gd name="connsiteY11-954" fmla="*/ 340826 h 981339"/>
                <a:gd name="connsiteX12-955" fmla="*/ 909391 w 1556774"/>
                <a:gd name="connsiteY12-956" fmla="*/ 450008 h 981339"/>
                <a:gd name="connsiteX13-957" fmla="*/ 766089 w 1556774"/>
                <a:gd name="connsiteY13-958" fmla="*/ 388593 h 981339"/>
                <a:gd name="connsiteX14-959" fmla="*/ 800209 w 1556774"/>
                <a:gd name="connsiteY14-960" fmla="*/ 204349 h 981339"/>
                <a:gd name="connsiteX0-961" fmla="*/ 800209 w 1556774"/>
                <a:gd name="connsiteY0-962" fmla="*/ 204349 h 981339"/>
                <a:gd name="connsiteX1-963" fmla="*/ 196266 w 1556774"/>
                <a:gd name="connsiteY1-964" fmla="*/ 12686 h 981339"/>
                <a:gd name="connsiteX2-965" fmla="*/ 147370 w 1556774"/>
                <a:gd name="connsiteY2-966" fmla="*/ 306113 h 981339"/>
                <a:gd name="connsiteX3-967" fmla="*/ 12021 w 1556774"/>
                <a:gd name="connsiteY3-968" fmla="*/ 518188 h 981339"/>
                <a:gd name="connsiteX4-969" fmla="*/ 636377 w 1556774"/>
                <a:gd name="connsiteY4-970" fmla="*/ 741181 h 981339"/>
                <a:gd name="connsiteX5-971" fmla="*/ 705803 w 1556774"/>
                <a:gd name="connsiteY5-972" fmla="*/ 624047 h 981339"/>
                <a:gd name="connsiteX6-973" fmla="*/ 859369 w 1556774"/>
                <a:gd name="connsiteY6-974" fmla="*/ 679765 h 981339"/>
                <a:gd name="connsiteX7-975" fmla="*/ 1189170 w 1556774"/>
                <a:gd name="connsiteY7-976" fmla="*/ 914032 h 981339"/>
                <a:gd name="connsiteX8-977" fmla="*/ 1507637 w 1556774"/>
                <a:gd name="connsiteY8-978" fmla="*/ 786693 h 981339"/>
                <a:gd name="connsiteX9-979" fmla="*/ 1173267 w 1556774"/>
                <a:gd name="connsiteY9-980" fmla="*/ 634312 h 981339"/>
                <a:gd name="connsiteX10-981" fmla="*/ 1250585 w 1556774"/>
                <a:gd name="connsiteY10-982" fmla="*/ 450008 h 981339"/>
                <a:gd name="connsiteX11-983" fmla="*/ 984454 w 1556774"/>
                <a:gd name="connsiteY11-984" fmla="*/ 340826 h 981339"/>
                <a:gd name="connsiteX12-985" fmla="*/ 909391 w 1556774"/>
                <a:gd name="connsiteY12-986" fmla="*/ 450008 h 981339"/>
                <a:gd name="connsiteX13-987" fmla="*/ 766089 w 1556774"/>
                <a:gd name="connsiteY13-988" fmla="*/ 388593 h 981339"/>
                <a:gd name="connsiteX14-989" fmla="*/ 800209 w 1556774"/>
                <a:gd name="connsiteY14-990" fmla="*/ 204349 h 981339"/>
                <a:gd name="connsiteX0-991" fmla="*/ 800209 w 1556774"/>
                <a:gd name="connsiteY0-992" fmla="*/ 204349 h 981339"/>
                <a:gd name="connsiteX1-993" fmla="*/ 196266 w 1556774"/>
                <a:gd name="connsiteY1-994" fmla="*/ 12686 h 981339"/>
                <a:gd name="connsiteX2-995" fmla="*/ 147370 w 1556774"/>
                <a:gd name="connsiteY2-996" fmla="*/ 306113 h 981339"/>
                <a:gd name="connsiteX3-997" fmla="*/ 12021 w 1556774"/>
                <a:gd name="connsiteY3-998" fmla="*/ 518188 h 981339"/>
                <a:gd name="connsiteX4-999" fmla="*/ 636377 w 1556774"/>
                <a:gd name="connsiteY4-1000" fmla="*/ 741181 h 981339"/>
                <a:gd name="connsiteX5-1001" fmla="*/ 705803 w 1556774"/>
                <a:gd name="connsiteY5-1002" fmla="*/ 624047 h 981339"/>
                <a:gd name="connsiteX6-1003" fmla="*/ 859369 w 1556774"/>
                <a:gd name="connsiteY6-1004" fmla="*/ 679765 h 981339"/>
                <a:gd name="connsiteX7-1005" fmla="*/ 1189170 w 1556774"/>
                <a:gd name="connsiteY7-1006" fmla="*/ 914032 h 981339"/>
                <a:gd name="connsiteX8-1007" fmla="*/ 1507637 w 1556774"/>
                <a:gd name="connsiteY8-1008" fmla="*/ 786693 h 981339"/>
                <a:gd name="connsiteX9-1009" fmla="*/ 1173267 w 1556774"/>
                <a:gd name="connsiteY9-1010" fmla="*/ 634312 h 981339"/>
                <a:gd name="connsiteX10-1011" fmla="*/ 1250585 w 1556774"/>
                <a:gd name="connsiteY10-1012" fmla="*/ 450008 h 981339"/>
                <a:gd name="connsiteX11-1013" fmla="*/ 984454 w 1556774"/>
                <a:gd name="connsiteY11-1014" fmla="*/ 340826 h 981339"/>
                <a:gd name="connsiteX12-1015" fmla="*/ 909391 w 1556774"/>
                <a:gd name="connsiteY12-1016" fmla="*/ 450008 h 981339"/>
                <a:gd name="connsiteX13-1017" fmla="*/ 766089 w 1556774"/>
                <a:gd name="connsiteY13-1018" fmla="*/ 388593 h 981339"/>
                <a:gd name="connsiteX14-1019" fmla="*/ 800209 w 1556774"/>
                <a:gd name="connsiteY14-1020" fmla="*/ 204349 h 981339"/>
                <a:gd name="connsiteX0-1021" fmla="*/ 800209 w 1556774"/>
                <a:gd name="connsiteY0-1022" fmla="*/ 204349 h 981339"/>
                <a:gd name="connsiteX1-1023" fmla="*/ 196266 w 1556774"/>
                <a:gd name="connsiteY1-1024" fmla="*/ 12686 h 981339"/>
                <a:gd name="connsiteX2-1025" fmla="*/ 147370 w 1556774"/>
                <a:gd name="connsiteY2-1026" fmla="*/ 306113 h 981339"/>
                <a:gd name="connsiteX3-1027" fmla="*/ 12021 w 1556774"/>
                <a:gd name="connsiteY3-1028" fmla="*/ 518188 h 981339"/>
                <a:gd name="connsiteX4-1029" fmla="*/ 636377 w 1556774"/>
                <a:gd name="connsiteY4-1030" fmla="*/ 741181 h 981339"/>
                <a:gd name="connsiteX5-1031" fmla="*/ 705803 w 1556774"/>
                <a:gd name="connsiteY5-1032" fmla="*/ 624047 h 981339"/>
                <a:gd name="connsiteX6-1033" fmla="*/ 859369 w 1556774"/>
                <a:gd name="connsiteY6-1034" fmla="*/ 679765 h 981339"/>
                <a:gd name="connsiteX7-1035" fmla="*/ 1189170 w 1556774"/>
                <a:gd name="connsiteY7-1036" fmla="*/ 914032 h 981339"/>
                <a:gd name="connsiteX8-1037" fmla="*/ 1507637 w 1556774"/>
                <a:gd name="connsiteY8-1038" fmla="*/ 786693 h 981339"/>
                <a:gd name="connsiteX9-1039" fmla="*/ 1173267 w 1556774"/>
                <a:gd name="connsiteY9-1040" fmla="*/ 634312 h 981339"/>
                <a:gd name="connsiteX10-1041" fmla="*/ 1250585 w 1556774"/>
                <a:gd name="connsiteY10-1042" fmla="*/ 450008 h 981339"/>
                <a:gd name="connsiteX11-1043" fmla="*/ 984454 w 1556774"/>
                <a:gd name="connsiteY11-1044" fmla="*/ 340826 h 981339"/>
                <a:gd name="connsiteX12-1045" fmla="*/ 909391 w 1556774"/>
                <a:gd name="connsiteY12-1046" fmla="*/ 450008 h 981339"/>
                <a:gd name="connsiteX13-1047" fmla="*/ 766089 w 1556774"/>
                <a:gd name="connsiteY13-1048" fmla="*/ 388593 h 981339"/>
                <a:gd name="connsiteX14-1049" fmla="*/ 800209 w 1556774"/>
                <a:gd name="connsiteY14-1050" fmla="*/ 204349 h 981339"/>
                <a:gd name="connsiteX0-1051" fmla="*/ 800209 w 1556774"/>
                <a:gd name="connsiteY0-1052" fmla="*/ 204349 h 981339"/>
                <a:gd name="connsiteX1-1053" fmla="*/ 196266 w 1556774"/>
                <a:gd name="connsiteY1-1054" fmla="*/ 12686 h 981339"/>
                <a:gd name="connsiteX2-1055" fmla="*/ 147370 w 1556774"/>
                <a:gd name="connsiteY2-1056" fmla="*/ 306113 h 981339"/>
                <a:gd name="connsiteX3-1057" fmla="*/ 12021 w 1556774"/>
                <a:gd name="connsiteY3-1058" fmla="*/ 518188 h 981339"/>
                <a:gd name="connsiteX4-1059" fmla="*/ 636377 w 1556774"/>
                <a:gd name="connsiteY4-1060" fmla="*/ 741181 h 981339"/>
                <a:gd name="connsiteX5-1061" fmla="*/ 705803 w 1556774"/>
                <a:gd name="connsiteY5-1062" fmla="*/ 624047 h 981339"/>
                <a:gd name="connsiteX6-1063" fmla="*/ 859369 w 1556774"/>
                <a:gd name="connsiteY6-1064" fmla="*/ 679765 h 981339"/>
                <a:gd name="connsiteX7-1065" fmla="*/ 1189170 w 1556774"/>
                <a:gd name="connsiteY7-1066" fmla="*/ 914032 h 981339"/>
                <a:gd name="connsiteX8-1067" fmla="*/ 1507637 w 1556774"/>
                <a:gd name="connsiteY8-1068" fmla="*/ 786693 h 981339"/>
                <a:gd name="connsiteX9-1069" fmla="*/ 1173267 w 1556774"/>
                <a:gd name="connsiteY9-1070" fmla="*/ 634312 h 981339"/>
                <a:gd name="connsiteX10-1071" fmla="*/ 1250585 w 1556774"/>
                <a:gd name="connsiteY10-1072" fmla="*/ 450008 h 981339"/>
                <a:gd name="connsiteX11-1073" fmla="*/ 964576 w 1556774"/>
                <a:gd name="connsiteY11-1074" fmla="*/ 344802 h 981339"/>
                <a:gd name="connsiteX12-1075" fmla="*/ 909391 w 1556774"/>
                <a:gd name="connsiteY12-1076" fmla="*/ 450008 h 981339"/>
                <a:gd name="connsiteX13-1077" fmla="*/ 766089 w 1556774"/>
                <a:gd name="connsiteY13-1078" fmla="*/ 388593 h 981339"/>
                <a:gd name="connsiteX14-1079" fmla="*/ 800209 w 1556774"/>
                <a:gd name="connsiteY14-1080" fmla="*/ 204349 h 981339"/>
                <a:gd name="connsiteX0-1081" fmla="*/ 800209 w 1556774"/>
                <a:gd name="connsiteY0-1082" fmla="*/ 204349 h 981339"/>
                <a:gd name="connsiteX1-1083" fmla="*/ 196266 w 1556774"/>
                <a:gd name="connsiteY1-1084" fmla="*/ 12686 h 981339"/>
                <a:gd name="connsiteX2-1085" fmla="*/ 147370 w 1556774"/>
                <a:gd name="connsiteY2-1086" fmla="*/ 306113 h 981339"/>
                <a:gd name="connsiteX3-1087" fmla="*/ 12021 w 1556774"/>
                <a:gd name="connsiteY3-1088" fmla="*/ 518188 h 981339"/>
                <a:gd name="connsiteX4-1089" fmla="*/ 636377 w 1556774"/>
                <a:gd name="connsiteY4-1090" fmla="*/ 741181 h 981339"/>
                <a:gd name="connsiteX5-1091" fmla="*/ 705803 w 1556774"/>
                <a:gd name="connsiteY5-1092" fmla="*/ 624047 h 981339"/>
                <a:gd name="connsiteX6-1093" fmla="*/ 859369 w 1556774"/>
                <a:gd name="connsiteY6-1094" fmla="*/ 679765 h 981339"/>
                <a:gd name="connsiteX7-1095" fmla="*/ 1189170 w 1556774"/>
                <a:gd name="connsiteY7-1096" fmla="*/ 914032 h 981339"/>
                <a:gd name="connsiteX8-1097" fmla="*/ 1507637 w 1556774"/>
                <a:gd name="connsiteY8-1098" fmla="*/ 786693 h 981339"/>
                <a:gd name="connsiteX9-1099" fmla="*/ 1173267 w 1556774"/>
                <a:gd name="connsiteY9-1100" fmla="*/ 634312 h 981339"/>
                <a:gd name="connsiteX10-1101" fmla="*/ 1250585 w 1556774"/>
                <a:gd name="connsiteY10-1102" fmla="*/ 450008 h 981339"/>
                <a:gd name="connsiteX11-1103" fmla="*/ 964576 w 1556774"/>
                <a:gd name="connsiteY11-1104" fmla="*/ 344802 h 981339"/>
                <a:gd name="connsiteX12-1105" fmla="*/ 909391 w 1556774"/>
                <a:gd name="connsiteY12-1106" fmla="*/ 450008 h 981339"/>
                <a:gd name="connsiteX13-1107" fmla="*/ 766089 w 1556774"/>
                <a:gd name="connsiteY13-1108" fmla="*/ 388593 h 981339"/>
                <a:gd name="connsiteX14-1109" fmla="*/ 800209 w 1556774"/>
                <a:gd name="connsiteY14-1110" fmla="*/ 204349 h 981339"/>
                <a:gd name="connsiteX0-1111" fmla="*/ 800209 w 1556774"/>
                <a:gd name="connsiteY0-1112" fmla="*/ 204349 h 981339"/>
                <a:gd name="connsiteX1-1113" fmla="*/ 196266 w 1556774"/>
                <a:gd name="connsiteY1-1114" fmla="*/ 12686 h 981339"/>
                <a:gd name="connsiteX2-1115" fmla="*/ 147370 w 1556774"/>
                <a:gd name="connsiteY2-1116" fmla="*/ 306113 h 981339"/>
                <a:gd name="connsiteX3-1117" fmla="*/ 12021 w 1556774"/>
                <a:gd name="connsiteY3-1118" fmla="*/ 518188 h 981339"/>
                <a:gd name="connsiteX4-1119" fmla="*/ 636377 w 1556774"/>
                <a:gd name="connsiteY4-1120" fmla="*/ 741181 h 981339"/>
                <a:gd name="connsiteX5-1121" fmla="*/ 705803 w 1556774"/>
                <a:gd name="connsiteY5-1122" fmla="*/ 624047 h 981339"/>
                <a:gd name="connsiteX6-1123" fmla="*/ 859369 w 1556774"/>
                <a:gd name="connsiteY6-1124" fmla="*/ 679765 h 981339"/>
                <a:gd name="connsiteX7-1125" fmla="*/ 1189170 w 1556774"/>
                <a:gd name="connsiteY7-1126" fmla="*/ 914032 h 981339"/>
                <a:gd name="connsiteX8-1127" fmla="*/ 1507637 w 1556774"/>
                <a:gd name="connsiteY8-1128" fmla="*/ 786693 h 981339"/>
                <a:gd name="connsiteX9-1129" fmla="*/ 1173267 w 1556774"/>
                <a:gd name="connsiteY9-1130" fmla="*/ 634312 h 981339"/>
                <a:gd name="connsiteX10-1131" fmla="*/ 1250585 w 1556774"/>
                <a:gd name="connsiteY10-1132" fmla="*/ 450008 h 981339"/>
                <a:gd name="connsiteX11-1133" fmla="*/ 964576 w 1556774"/>
                <a:gd name="connsiteY11-1134" fmla="*/ 344802 h 981339"/>
                <a:gd name="connsiteX12-1135" fmla="*/ 909391 w 1556774"/>
                <a:gd name="connsiteY12-1136" fmla="*/ 450008 h 981339"/>
                <a:gd name="connsiteX13-1137" fmla="*/ 766089 w 1556774"/>
                <a:gd name="connsiteY13-1138" fmla="*/ 388593 h 981339"/>
                <a:gd name="connsiteX14-1139" fmla="*/ 800209 w 1556774"/>
                <a:gd name="connsiteY14-1140" fmla="*/ 204349 h 981339"/>
                <a:gd name="connsiteX0-1141" fmla="*/ 800209 w 1556774"/>
                <a:gd name="connsiteY0-1142" fmla="*/ 204349 h 981339"/>
                <a:gd name="connsiteX1-1143" fmla="*/ 196266 w 1556774"/>
                <a:gd name="connsiteY1-1144" fmla="*/ 12686 h 981339"/>
                <a:gd name="connsiteX2-1145" fmla="*/ 147370 w 1556774"/>
                <a:gd name="connsiteY2-1146" fmla="*/ 306113 h 981339"/>
                <a:gd name="connsiteX3-1147" fmla="*/ 12021 w 1556774"/>
                <a:gd name="connsiteY3-1148" fmla="*/ 518188 h 981339"/>
                <a:gd name="connsiteX4-1149" fmla="*/ 636377 w 1556774"/>
                <a:gd name="connsiteY4-1150" fmla="*/ 741181 h 981339"/>
                <a:gd name="connsiteX5-1151" fmla="*/ 705803 w 1556774"/>
                <a:gd name="connsiteY5-1152" fmla="*/ 624047 h 981339"/>
                <a:gd name="connsiteX6-1153" fmla="*/ 859369 w 1556774"/>
                <a:gd name="connsiteY6-1154" fmla="*/ 679765 h 981339"/>
                <a:gd name="connsiteX7-1155" fmla="*/ 1189170 w 1556774"/>
                <a:gd name="connsiteY7-1156" fmla="*/ 914032 h 981339"/>
                <a:gd name="connsiteX8-1157" fmla="*/ 1507637 w 1556774"/>
                <a:gd name="connsiteY8-1158" fmla="*/ 786693 h 981339"/>
                <a:gd name="connsiteX9-1159" fmla="*/ 1173267 w 1556774"/>
                <a:gd name="connsiteY9-1160" fmla="*/ 634312 h 981339"/>
                <a:gd name="connsiteX10-1161" fmla="*/ 1250585 w 1556774"/>
                <a:gd name="connsiteY10-1162" fmla="*/ 450008 h 981339"/>
                <a:gd name="connsiteX11-1163" fmla="*/ 964576 w 1556774"/>
                <a:gd name="connsiteY11-1164" fmla="*/ 344802 h 981339"/>
                <a:gd name="connsiteX12-1165" fmla="*/ 909391 w 1556774"/>
                <a:gd name="connsiteY12-1166" fmla="*/ 450008 h 981339"/>
                <a:gd name="connsiteX13-1167" fmla="*/ 766089 w 1556774"/>
                <a:gd name="connsiteY13-1168" fmla="*/ 388593 h 981339"/>
                <a:gd name="connsiteX14-1169" fmla="*/ 800209 w 1556774"/>
                <a:gd name="connsiteY14-1170" fmla="*/ 204349 h 981339"/>
                <a:gd name="connsiteX0-1171" fmla="*/ 800209 w 1556774"/>
                <a:gd name="connsiteY0-1172" fmla="*/ 204349 h 981339"/>
                <a:gd name="connsiteX1-1173" fmla="*/ 196266 w 1556774"/>
                <a:gd name="connsiteY1-1174" fmla="*/ 12686 h 981339"/>
                <a:gd name="connsiteX2-1175" fmla="*/ 147370 w 1556774"/>
                <a:gd name="connsiteY2-1176" fmla="*/ 306113 h 981339"/>
                <a:gd name="connsiteX3-1177" fmla="*/ 12021 w 1556774"/>
                <a:gd name="connsiteY3-1178" fmla="*/ 518188 h 981339"/>
                <a:gd name="connsiteX4-1179" fmla="*/ 636377 w 1556774"/>
                <a:gd name="connsiteY4-1180" fmla="*/ 741181 h 981339"/>
                <a:gd name="connsiteX5-1181" fmla="*/ 705803 w 1556774"/>
                <a:gd name="connsiteY5-1182" fmla="*/ 624047 h 981339"/>
                <a:gd name="connsiteX6-1183" fmla="*/ 859369 w 1556774"/>
                <a:gd name="connsiteY6-1184" fmla="*/ 679765 h 981339"/>
                <a:gd name="connsiteX7-1185" fmla="*/ 1189170 w 1556774"/>
                <a:gd name="connsiteY7-1186" fmla="*/ 914032 h 981339"/>
                <a:gd name="connsiteX8-1187" fmla="*/ 1507637 w 1556774"/>
                <a:gd name="connsiteY8-1188" fmla="*/ 786693 h 981339"/>
                <a:gd name="connsiteX9-1189" fmla="*/ 1173267 w 1556774"/>
                <a:gd name="connsiteY9-1190" fmla="*/ 634312 h 981339"/>
                <a:gd name="connsiteX10-1191" fmla="*/ 1250585 w 1556774"/>
                <a:gd name="connsiteY10-1192" fmla="*/ 438081 h 981339"/>
                <a:gd name="connsiteX11-1193" fmla="*/ 964576 w 1556774"/>
                <a:gd name="connsiteY11-1194" fmla="*/ 344802 h 981339"/>
                <a:gd name="connsiteX12-1195" fmla="*/ 909391 w 1556774"/>
                <a:gd name="connsiteY12-1196" fmla="*/ 450008 h 981339"/>
                <a:gd name="connsiteX13-1197" fmla="*/ 766089 w 1556774"/>
                <a:gd name="connsiteY13-1198" fmla="*/ 388593 h 981339"/>
                <a:gd name="connsiteX14-1199" fmla="*/ 800209 w 1556774"/>
                <a:gd name="connsiteY14-1200" fmla="*/ 204349 h 981339"/>
                <a:gd name="connsiteX0-1201" fmla="*/ 800209 w 1556774"/>
                <a:gd name="connsiteY0-1202" fmla="*/ 204349 h 981339"/>
                <a:gd name="connsiteX1-1203" fmla="*/ 196266 w 1556774"/>
                <a:gd name="connsiteY1-1204" fmla="*/ 12686 h 981339"/>
                <a:gd name="connsiteX2-1205" fmla="*/ 147370 w 1556774"/>
                <a:gd name="connsiteY2-1206" fmla="*/ 306113 h 981339"/>
                <a:gd name="connsiteX3-1207" fmla="*/ 12021 w 1556774"/>
                <a:gd name="connsiteY3-1208" fmla="*/ 518188 h 981339"/>
                <a:gd name="connsiteX4-1209" fmla="*/ 636377 w 1556774"/>
                <a:gd name="connsiteY4-1210" fmla="*/ 741181 h 981339"/>
                <a:gd name="connsiteX5-1211" fmla="*/ 705803 w 1556774"/>
                <a:gd name="connsiteY5-1212" fmla="*/ 624047 h 981339"/>
                <a:gd name="connsiteX6-1213" fmla="*/ 859369 w 1556774"/>
                <a:gd name="connsiteY6-1214" fmla="*/ 679765 h 981339"/>
                <a:gd name="connsiteX7-1215" fmla="*/ 1189170 w 1556774"/>
                <a:gd name="connsiteY7-1216" fmla="*/ 914032 h 981339"/>
                <a:gd name="connsiteX8-1217" fmla="*/ 1507637 w 1556774"/>
                <a:gd name="connsiteY8-1218" fmla="*/ 786693 h 981339"/>
                <a:gd name="connsiteX9-1219" fmla="*/ 1173267 w 1556774"/>
                <a:gd name="connsiteY9-1220" fmla="*/ 634312 h 981339"/>
                <a:gd name="connsiteX10-1221" fmla="*/ 1250585 w 1556774"/>
                <a:gd name="connsiteY10-1222" fmla="*/ 438081 h 981339"/>
                <a:gd name="connsiteX11-1223" fmla="*/ 964576 w 1556774"/>
                <a:gd name="connsiteY11-1224" fmla="*/ 344802 h 981339"/>
                <a:gd name="connsiteX12-1225" fmla="*/ 909391 w 1556774"/>
                <a:gd name="connsiteY12-1226" fmla="*/ 450008 h 981339"/>
                <a:gd name="connsiteX13-1227" fmla="*/ 766089 w 1556774"/>
                <a:gd name="connsiteY13-1228" fmla="*/ 388593 h 981339"/>
                <a:gd name="connsiteX14-1229" fmla="*/ 800209 w 1556774"/>
                <a:gd name="connsiteY14-1230" fmla="*/ 204349 h 981339"/>
                <a:gd name="connsiteX0-1231" fmla="*/ 800209 w 1556774"/>
                <a:gd name="connsiteY0-1232" fmla="*/ 204349 h 981339"/>
                <a:gd name="connsiteX1-1233" fmla="*/ 196266 w 1556774"/>
                <a:gd name="connsiteY1-1234" fmla="*/ 12686 h 981339"/>
                <a:gd name="connsiteX2-1235" fmla="*/ 147370 w 1556774"/>
                <a:gd name="connsiteY2-1236" fmla="*/ 306113 h 981339"/>
                <a:gd name="connsiteX3-1237" fmla="*/ 12021 w 1556774"/>
                <a:gd name="connsiteY3-1238" fmla="*/ 518188 h 981339"/>
                <a:gd name="connsiteX4-1239" fmla="*/ 636377 w 1556774"/>
                <a:gd name="connsiteY4-1240" fmla="*/ 741181 h 981339"/>
                <a:gd name="connsiteX5-1241" fmla="*/ 705803 w 1556774"/>
                <a:gd name="connsiteY5-1242" fmla="*/ 624047 h 981339"/>
                <a:gd name="connsiteX6-1243" fmla="*/ 859369 w 1556774"/>
                <a:gd name="connsiteY6-1244" fmla="*/ 679765 h 981339"/>
                <a:gd name="connsiteX7-1245" fmla="*/ 1189170 w 1556774"/>
                <a:gd name="connsiteY7-1246" fmla="*/ 914032 h 981339"/>
                <a:gd name="connsiteX8-1247" fmla="*/ 1507637 w 1556774"/>
                <a:gd name="connsiteY8-1248" fmla="*/ 786693 h 981339"/>
                <a:gd name="connsiteX9-1249" fmla="*/ 1173267 w 1556774"/>
                <a:gd name="connsiteY9-1250" fmla="*/ 634312 h 981339"/>
                <a:gd name="connsiteX10-1251" fmla="*/ 1250585 w 1556774"/>
                <a:gd name="connsiteY10-1252" fmla="*/ 438081 h 981339"/>
                <a:gd name="connsiteX11-1253" fmla="*/ 964576 w 1556774"/>
                <a:gd name="connsiteY11-1254" fmla="*/ 344802 h 981339"/>
                <a:gd name="connsiteX12-1255" fmla="*/ 909391 w 1556774"/>
                <a:gd name="connsiteY12-1256" fmla="*/ 450008 h 981339"/>
                <a:gd name="connsiteX13-1257" fmla="*/ 766089 w 1556774"/>
                <a:gd name="connsiteY13-1258" fmla="*/ 388593 h 981339"/>
                <a:gd name="connsiteX14-1259" fmla="*/ 800209 w 1556774"/>
                <a:gd name="connsiteY14-1260" fmla="*/ 204349 h 981339"/>
                <a:gd name="connsiteX0-1261" fmla="*/ 800209 w 1527868"/>
                <a:gd name="connsiteY0-1262" fmla="*/ 204349 h 975126"/>
                <a:gd name="connsiteX1-1263" fmla="*/ 196266 w 1527868"/>
                <a:gd name="connsiteY1-1264" fmla="*/ 12686 h 975126"/>
                <a:gd name="connsiteX2-1265" fmla="*/ 147370 w 1527868"/>
                <a:gd name="connsiteY2-1266" fmla="*/ 306113 h 975126"/>
                <a:gd name="connsiteX3-1267" fmla="*/ 12021 w 1527868"/>
                <a:gd name="connsiteY3-1268" fmla="*/ 518188 h 975126"/>
                <a:gd name="connsiteX4-1269" fmla="*/ 636377 w 1527868"/>
                <a:gd name="connsiteY4-1270" fmla="*/ 741181 h 975126"/>
                <a:gd name="connsiteX5-1271" fmla="*/ 705803 w 1527868"/>
                <a:gd name="connsiteY5-1272" fmla="*/ 624047 h 975126"/>
                <a:gd name="connsiteX6-1273" fmla="*/ 859369 w 1527868"/>
                <a:gd name="connsiteY6-1274" fmla="*/ 679765 h 975126"/>
                <a:gd name="connsiteX7-1275" fmla="*/ 1189170 w 1527868"/>
                <a:gd name="connsiteY7-1276" fmla="*/ 914032 h 975126"/>
                <a:gd name="connsiteX8-1277" fmla="*/ 1467881 w 1527868"/>
                <a:gd name="connsiteY8-1278" fmla="*/ 742961 h 975126"/>
                <a:gd name="connsiteX9-1279" fmla="*/ 1173267 w 1527868"/>
                <a:gd name="connsiteY9-1280" fmla="*/ 634312 h 975126"/>
                <a:gd name="connsiteX10-1281" fmla="*/ 1250585 w 1527868"/>
                <a:gd name="connsiteY10-1282" fmla="*/ 438081 h 975126"/>
                <a:gd name="connsiteX11-1283" fmla="*/ 964576 w 1527868"/>
                <a:gd name="connsiteY11-1284" fmla="*/ 344802 h 975126"/>
                <a:gd name="connsiteX12-1285" fmla="*/ 909391 w 1527868"/>
                <a:gd name="connsiteY12-1286" fmla="*/ 450008 h 975126"/>
                <a:gd name="connsiteX13-1287" fmla="*/ 766089 w 1527868"/>
                <a:gd name="connsiteY13-1288" fmla="*/ 388593 h 975126"/>
                <a:gd name="connsiteX14-1289" fmla="*/ 800209 w 1527868"/>
                <a:gd name="connsiteY14-1290" fmla="*/ 204349 h 975126"/>
                <a:gd name="connsiteX0-1291" fmla="*/ 800209 w 1527868"/>
                <a:gd name="connsiteY0-1292" fmla="*/ 204349 h 975126"/>
                <a:gd name="connsiteX1-1293" fmla="*/ 196266 w 1527868"/>
                <a:gd name="connsiteY1-1294" fmla="*/ 12686 h 975126"/>
                <a:gd name="connsiteX2-1295" fmla="*/ 147370 w 1527868"/>
                <a:gd name="connsiteY2-1296" fmla="*/ 306113 h 975126"/>
                <a:gd name="connsiteX3-1297" fmla="*/ 12021 w 1527868"/>
                <a:gd name="connsiteY3-1298" fmla="*/ 518188 h 975126"/>
                <a:gd name="connsiteX4-1299" fmla="*/ 636377 w 1527868"/>
                <a:gd name="connsiteY4-1300" fmla="*/ 741181 h 975126"/>
                <a:gd name="connsiteX5-1301" fmla="*/ 705803 w 1527868"/>
                <a:gd name="connsiteY5-1302" fmla="*/ 624047 h 975126"/>
                <a:gd name="connsiteX6-1303" fmla="*/ 859369 w 1527868"/>
                <a:gd name="connsiteY6-1304" fmla="*/ 679765 h 975126"/>
                <a:gd name="connsiteX7-1305" fmla="*/ 1189170 w 1527868"/>
                <a:gd name="connsiteY7-1306" fmla="*/ 914032 h 975126"/>
                <a:gd name="connsiteX8-1307" fmla="*/ 1467881 w 1527868"/>
                <a:gd name="connsiteY8-1308" fmla="*/ 742961 h 975126"/>
                <a:gd name="connsiteX9-1309" fmla="*/ 1173267 w 1527868"/>
                <a:gd name="connsiteY9-1310" fmla="*/ 634312 h 975126"/>
                <a:gd name="connsiteX10-1311" fmla="*/ 1250585 w 1527868"/>
                <a:gd name="connsiteY10-1312" fmla="*/ 438081 h 975126"/>
                <a:gd name="connsiteX11-1313" fmla="*/ 964576 w 1527868"/>
                <a:gd name="connsiteY11-1314" fmla="*/ 344802 h 975126"/>
                <a:gd name="connsiteX12-1315" fmla="*/ 909391 w 1527868"/>
                <a:gd name="connsiteY12-1316" fmla="*/ 450008 h 975126"/>
                <a:gd name="connsiteX13-1317" fmla="*/ 766089 w 1527868"/>
                <a:gd name="connsiteY13-1318" fmla="*/ 388593 h 975126"/>
                <a:gd name="connsiteX14-1319" fmla="*/ 800209 w 1527868"/>
                <a:gd name="connsiteY14-1320" fmla="*/ 204349 h 975126"/>
                <a:gd name="connsiteX0-1321" fmla="*/ 800209 w 1499884"/>
                <a:gd name="connsiteY0-1322" fmla="*/ 204349 h 986483"/>
                <a:gd name="connsiteX1-1323" fmla="*/ 196266 w 1499884"/>
                <a:gd name="connsiteY1-1324" fmla="*/ 12686 h 986483"/>
                <a:gd name="connsiteX2-1325" fmla="*/ 147370 w 1499884"/>
                <a:gd name="connsiteY2-1326" fmla="*/ 306113 h 986483"/>
                <a:gd name="connsiteX3-1327" fmla="*/ 12021 w 1499884"/>
                <a:gd name="connsiteY3-1328" fmla="*/ 518188 h 986483"/>
                <a:gd name="connsiteX4-1329" fmla="*/ 636377 w 1499884"/>
                <a:gd name="connsiteY4-1330" fmla="*/ 741181 h 986483"/>
                <a:gd name="connsiteX5-1331" fmla="*/ 705803 w 1499884"/>
                <a:gd name="connsiteY5-1332" fmla="*/ 624047 h 986483"/>
                <a:gd name="connsiteX6-1333" fmla="*/ 859369 w 1499884"/>
                <a:gd name="connsiteY6-1334" fmla="*/ 679765 h 986483"/>
                <a:gd name="connsiteX7-1335" fmla="*/ 1189170 w 1499884"/>
                <a:gd name="connsiteY7-1336" fmla="*/ 914032 h 986483"/>
                <a:gd name="connsiteX8-1337" fmla="*/ 1467881 w 1499884"/>
                <a:gd name="connsiteY8-1338" fmla="*/ 742961 h 986483"/>
                <a:gd name="connsiteX9-1339" fmla="*/ 1173267 w 1499884"/>
                <a:gd name="connsiteY9-1340" fmla="*/ 634312 h 986483"/>
                <a:gd name="connsiteX10-1341" fmla="*/ 1250585 w 1499884"/>
                <a:gd name="connsiteY10-1342" fmla="*/ 438081 h 986483"/>
                <a:gd name="connsiteX11-1343" fmla="*/ 964576 w 1499884"/>
                <a:gd name="connsiteY11-1344" fmla="*/ 344802 h 986483"/>
                <a:gd name="connsiteX12-1345" fmla="*/ 909391 w 1499884"/>
                <a:gd name="connsiteY12-1346" fmla="*/ 450008 h 986483"/>
                <a:gd name="connsiteX13-1347" fmla="*/ 766089 w 1499884"/>
                <a:gd name="connsiteY13-1348" fmla="*/ 388593 h 986483"/>
                <a:gd name="connsiteX14-1349" fmla="*/ 800209 w 1499884"/>
                <a:gd name="connsiteY14-1350" fmla="*/ 204349 h 986483"/>
                <a:gd name="connsiteX0-1351" fmla="*/ 800209 w 1505435"/>
                <a:gd name="connsiteY0-1352" fmla="*/ 204349 h 1015754"/>
                <a:gd name="connsiteX1-1353" fmla="*/ 196266 w 1505435"/>
                <a:gd name="connsiteY1-1354" fmla="*/ 12686 h 1015754"/>
                <a:gd name="connsiteX2-1355" fmla="*/ 147370 w 1505435"/>
                <a:gd name="connsiteY2-1356" fmla="*/ 306113 h 1015754"/>
                <a:gd name="connsiteX3-1357" fmla="*/ 12021 w 1505435"/>
                <a:gd name="connsiteY3-1358" fmla="*/ 518188 h 1015754"/>
                <a:gd name="connsiteX4-1359" fmla="*/ 636377 w 1505435"/>
                <a:gd name="connsiteY4-1360" fmla="*/ 741181 h 1015754"/>
                <a:gd name="connsiteX5-1361" fmla="*/ 705803 w 1505435"/>
                <a:gd name="connsiteY5-1362" fmla="*/ 624047 h 1015754"/>
                <a:gd name="connsiteX6-1363" fmla="*/ 859369 w 1505435"/>
                <a:gd name="connsiteY6-1364" fmla="*/ 679765 h 1015754"/>
                <a:gd name="connsiteX7-1365" fmla="*/ 1189170 w 1505435"/>
                <a:gd name="connsiteY7-1366" fmla="*/ 914032 h 1015754"/>
                <a:gd name="connsiteX8-1367" fmla="*/ 1467881 w 1505435"/>
                <a:gd name="connsiteY8-1368" fmla="*/ 742961 h 1015754"/>
                <a:gd name="connsiteX9-1369" fmla="*/ 1173267 w 1505435"/>
                <a:gd name="connsiteY9-1370" fmla="*/ 634312 h 1015754"/>
                <a:gd name="connsiteX10-1371" fmla="*/ 1250585 w 1505435"/>
                <a:gd name="connsiteY10-1372" fmla="*/ 438081 h 1015754"/>
                <a:gd name="connsiteX11-1373" fmla="*/ 964576 w 1505435"/>
                <a:gd name="connsiteY11-1374" fmla="*/ 344802 h 1015754"/>
                <a:gd name="connsiteX12-1375" fmla="*/ 909391 w 1505435"/>
                <a:gd name="connsiteY12-1376" fmla="*/ 450008 h 1015754"/>
                <a:gd name="connsiteX13-1377" fmla="*/ 766089 w 1505435"/>
                <a:gd name="connsiteY13-1378" fmla="*/ 388593 h 1015754"/>
                <a:gd name="connsiteX14-1379" fmla="*/ 800209 w 1505435"/>
                <a:gd name="connsiteY14-1380" fmla="*/ 204349 h 10157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69" name="Freeform 107"/>
          <p:cNvSpPr>
            <a:spLocks noChangeAspect="1"/>
          </p:cNvSpPr>
          <p:nvPr/>
        </p:nvSpPr>
        <p:spPr>
          <a:xfrm>
            <a:off x="9618682" y="2429101"/>
            <a:ext cx="169894" cy="529812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-1" fmla="*/ 430619 w 798902"/>
              <a:gd name="connsiteY0-2" fmla="*/ 1331843 h 2449001"/>
              <a:gd name="connsiteX1-3" fmla="*/ 541938 w 798902"/>
              <a:gd name="connsiteY1-4" fmla="*/ 1379551 h 2449001"/>
              <a:gd name="connsiteX2-5" fmla="*/ 780476 w 798902"/>
              <a:gd name="connsiteY2-6" fmla="*/ 1375575 h 2449001"/>
              <a:gd name="connsiteX3-7" fmla="*/ 625426 w 798902"/>
              <a:gd name="connsiteY3-8" fmla="*/ 1741335 h 2449001"/>
              <a:gd name="connsiteX4-9" fmla="*/ 609523 w 798902"/>
              <a:gd name="connsiteY4-10" fmla="*/ 2441050 h 2449001"/>
              <a:gd name="connsiteX5-11" fmla="*/ 319301 w 798902"/>
              <a:gd name="connsiteY5-12" fmla="*/ 2445025 h 2449001"/>
              <a:gd name="connsiteX6-13" fmla="*/ 211958 w 798902"/>
              <a:gd name="connsiteY6-14" fmla="*/ 1673750 h 2449001"/>
              <a:gd name="connsiteX7-15" fmla="*/ 207983 w 798902"/>
              <a:gd name="connsiteY7-16" fmla="*/ 2441050 h 2449001"/>
              <a:gd name="connsiteX8-17" fmla="*/ 136421 w 798902"/>
              <a:gd name="connsiteY8-18" fmla="*/ 2449001 h 2449001"/>
              <a:gd name="connsiteX9-19" fmla="*/ 5224 w 798902"/>
              <a:gd name="connsiteY9-20" fmla="*/ 1701579 h 2449001"/>
              <a:gd name="connsiteX10-21" fmla="*/ 37029 w 798902"/>
              <a:gd name="connsiteY10-22" fmla="*/ 1582309 h 2449001"/>
              <a:gd name="connsiteX11-23" fmla="*/ 76786 w 798902"/>
              <a:gd name="connsiteY11-24" fmla="*/ 1566407 h 2449001"/>
              <a:gd name="connsiteX12-25" fmla="*/ 89266 w 798902"/>
              <a:gd name="connsiteY12-26" fmla="*/ 1389262 h 2449001"/>
              <a:gd name="connsiteX13-27" fmla="*/ 339179 w 798902"/>
              <a:gd name="connsiteY13-28" fmla="*/ 1375575 h 2449001"/>
              <a:gd name="connsiteX14-29" fmla="*/ 430619 w 798902"/>
              <a:gd name="connsiteY14-30" fmla="*/ 1331843 h 2449001"/>
              <a:gd name="connsiteX15-31" fmla="*/ 243762 w 798902"/>
              <a:gd name="connsiteY15-32" fmla="*/ 0 h 2449001"/>
              <a:gd name="connsiteX16-33" fmla="*/ 557838 w 798902"/>
              <a:gd name="connsiteY16-34" fmla="*/ 0 h 2449001"/>
              <a:gd name="connsiteX17-35" fmla="*/ 689036 w 798902"/>
              <a:gd name="connsiteY17-36" fmla="*/ 962108 h 2449001"/>
              <a:gd name="connsiteX18-37" fmla="*/ 724816 w 798902"/>
              <a:gd name="connsiteY18-38" fmla="*/ 1307990 h 2449001"/>
              <a:gd name="connsiteX19-39" fmla="*/ 414715 w 798902"/>
              <a:gd name="connsiteY19-40" fmla="*/ 1268233 h 2449001"/>
              <a:gd name="connsiteX20-41" fmla="*/ 104615 w 798902"/>
              <a:gd name="connsiteY20-42" fmla="*/ 1288111 h 2449001"/>
              <a:gd name="connsiteX21-43" fmla="*/ 124493 w 798902"/>
              <a:gd name="connsiteY21-44" fmla="*/ 1017766 h 2449001"/>
              <a:gd name="connsiteX22-45" fmla="*/ 243762 w 798902"/>
              <a:gd name="connsiteY22-46" fmla="*/ 0 h 2449001"/>
              <a:gd name="connsiteX0-47" fmla="*/ 430619 w 784764"/>
              <a:gd name="connsiteY0-48" fmla="*/ 1331843 h 2449001"/>
              <a:gd name="connsiteX1-49" fmla="*/ 541938 w 784764"/>
              <a:gd name="connsiteY1-50" fmla="*/ 1379551 h 2449001"/>
              <a:gd name="connsiteX2-51" fmla="*/ 763368 w 784764"/>
              <a:gd name="connsiteY2-52" fmla="*/ 1406369 h 2449001"/>
              <a:gd name="connsiteX3-53" fmla="*/ 625426 w 784764"/>
              <a:gd name="connsiteY3-54" fmla="*/ 1741335 h 2449001"/>
              <a:gd name="connsiteX4-55" fmla="*/ 609523 w 784764"/>
              <a:gd name="connsiteY4-56" fmla="*/ 2441050 h 2449001"/>
              <a:gd name="connsiteX5-57" fmla="*/ 319301 w 784764"/>
              <a:gd name="connsiteY5-58" fmla="*/ 2445025 h 2449001"/>
              <a:gd name="connsiteX6-59" fmla="*/ 211958 w 784764"/>
              <a:gd name="connsiteY6-60" fmla="*/ 1673750 h 2449001"/>
              <a:gd name="connsiteX7-61" fmla="*/ 207983 w 784764"/>
              <a:gd name="connsiteY7-62" fmla="*/ 2441050 h 2449001"/>
              <a:gd name="connsiteX8-63" fmla="*/ 136421 w 784764"/>
              <a:gd name="connsiteY8-64" fmla="*/ 2449001 h 2449001"/>
              <a:gd name="connsiteX9-65" fmla="*/ 5224 w 784764"/>
              <a:gd name="connsiteY9-66" fmla="*/ 1701579 h 2449001"/>
              <a:gd name="connsiteX10-67" fmla="*/ 37029 w 784764"/>
              <a:gd name="connsiteY10-68" fmla="*/ 1582309 h 2449001"/>
              <a:gd name="connsiteX11-69" fmla="*/ 76786 w 784764"/>
              <a:gd name="connsiteY11-70" fmla="*/ 1566407 h 2449001"/>
              <a:gd name="connsiteX12-71" fmla="*/ 89266 w 784764"/>
              <a:gd name="connsiteY12-72" fmla="*/ 1389262 h 2449001"/>
              <a:gd name="connsiteX13-73" fmla="*/ 339179 w 784764"/>
              <a:gd name="connsiteY13-74" fmla="*/ 1375575 h 2449001"/>
              <a:gd name="connsiteX14-75" fmla="*/ 430619 w 784764"/>
              <a:gd name="connsiteY14-76" fmla="*/ 1331843 h 2449001"/>
              <a:gd name="connsiteX15-77" fmla="*/ 243762 w 784764"/>
              <a:gd name="connsiteY15-78" fmla="*/ 0 h 2449001"/>
              <a:gd name="connsiteX16-79" fmla="*/ 557838 w 784764"/>
              <a:gd name="connsiteY16-80" fmla="*/ 0 h 2449001"/>
              <a:gd name="connsiteX17-81" fmla="*/ 689036 w 784764"/>
              <a:gd name="connsiteY17-82" fmla="*/ 962108 h 2449001"/>
              <a:gd name="connsiteX18-83" fmla="*/ 724816 w 784764"/>
              <a:gd name="connsiteY18-84" fmla="*/ 1307990 h 2449001"/>
              <a:gd name="connsiteX19-85" fmla="*/ 414715 w 784764"/>
              <a:gd name="connsiteY19-86" fmla="*/ 1268233 h 2449001"/>
              <a:gd name="connsiteX20-87" fmla="*/ 104615 w 784764"/>
              <a:gd name="connsiteY20-88" fmla="*/ 1288111 h 2449001"/>
              <a:gd name="connsiteX21-89" fmla="*/ 124493 w 784764"/>
              <a:gd name="connsiteY21-90" fmla="*/ 1017766 h 2449001"/>
              <a:gd name="connsiteX22-91" fmla="*/ 243762 w 784764"/>
              <a:gd name="connsiteY22-92" fmla="*/ 0 h 2449001"/>
              <a:gd name="connsiteX0-93" fmla="*/ 430619 w 784764"/>
              <a:gd name="connsiteY0-94" fmla="*/ 1331843 h 2449001"/>
              <a:gd name="connsiteX1-95" fmla="*/ 541938 w 784764"/>
              <a:gd name="connsiteY1-96" fmla="*/ 1379551 h 2449001"/>
              <a:gd name="connsiteX2-97" fmla="*/ 763368 w 784764"/>
              <a:gd name="connsiteY2-98" fmla="*/ 1406369 h 2449001"/>
              <a:gd name="connsiteX3-99" fmla="*/ 625426 w 784764"/>
              <a:gd name="connsiteY3-100" fmla="*/ 1741335 h 2449001"/>
              <a:gd name="connsiteX4-101" fmla="*/ 609523 w 784764"/>
              <a:gd name="connsiteY4-102" fmla="*/ 2441050 h 2449001"/>
              <a:gd name="connsiteX5-103" fmla="*/ 319301 w 784764"/>
              <a:gd name="connsiteY5-104" fmla="*/ 2445025 h 2449001"/>
              <a:gd name="connsiteX6-105" fmla="*/ 211958 w 784764"/>
              <a:gd name="connsiteY6-106" fmla="*/ 1673750 h 2449001"/>
              <a:gd name="connsiteX7-107" fmla="*/ 207983 w 784764"/>
              <a:gd name="connsiteY7-108" fmla="*/ 2441050 h 2449001"/>
              <a:gd name="connsiteX8-109" fmla="*/ 136421 w 784764"/>
              <a:gd name="connsiteY8-110" fmla="*/ 2449001 h 2449001"/>
              <a:gd name="connsiteX9-111" fmla="*/ 5224 w 784764"/>
              <a:gd name="connsiteY9-112" fmla="*/ 1701579 h 2449001"/>
              <a:gd name="connsiteX10-113" fmla="*/ 37029 w 784764"/>
              <a:gd name="connsiteY10-114" fmla="*/ 1582309 h 2449001"/>
              <a:gd name="connsiteX11-115" fmla="*/ 76786 w 784764"/>
              <a:gd name="connsiteY11-116" fmla="*/ 1566407 h 2449001"/>
              <a:gd name="connsiteX12-117" fmla="*/ 89266 w 784764"/>
              <a:gd name="connsiteY12-118" fmla="*/ 1389262 h 2449001"/>
              <a:gd name="connsiteX13-119" fmla="*/ 339179 w 784764"/>
              <a:gd name="connsiteY13-120" fmla="*/ 1375575 h 2449001"/>
              <a:gd name="connsiteX14-121" fmla="*/ 430619 w 784764"/>
              <a:gd name="connsiteY14-122" fmla="*/ 1331843 h 2449001"/>
              <a:gd name="connsiteX15-123" fmla="*/ 243762 w 784764"/>
              <a:gd name="connsiteY15-124" fmla="*/ 0 h 2449001"/>
              <a:gd name="connsiteX16-125" fmla="*/ 557838 w 784764"/>
              <a:gd name="connsiteY16-126" fmla="*/ 0 h 2449001"/>
              <a:gd name="connsiteX17-127" fmla="*/ 689036 w 784764"/>
              <a:gd name="connsiteY17-128" fmla="*/ 962108 h 2449001"/>
              <a:gd name="connsiteX18-129" fmla="*/ 724816 w 784764"/>
              <a:gd name="connsiteY18-130" fmla="*/ 1307990 h 2449001"/>
              <a:gd name="connsiteX19-131" fmla="*/ 414715 w 784764"/>
              <a:gd name="connsiteY19-132" fmla="*/ 1268233 h 2449001"/>
              <a:gd name="connsiteX20-133" fmla="*/ 104615 w 784764"/>
              <a:gd name="connsiteY20-134" fmla="*/ 1288111 h 2449001"/>
              <a:gd name="connsiteX21-135" fmla="*/ 124493 w 784764"/>
              <a:gd name="connsiteY21-136" fmla="*/ 1017766 h 2449001"/>
              <a:gd name="connsiteX22-137" fmla="*/ 243762 w 784764"/>
              <a:gd name="connsiteY22-138" fmla="*/ 0 h 2449001"/>
              <a:gd name="connsiteX0-139" fmla="*/ 430619 w 784764"/>
              <a:gd name="connsiteY0-140" fmla="*/ 1331843 h 2449001"/>
              <a:gd name="connsiteX1-141" fmla="*/ 541938 w 784764"/>
              <a:gd name="connsiteY1-142" fmla="*/ 1379551 h 2449001"/>
              <a:gd name="connsiteX2-143" fmla="*/ 763368 w 784764"/>
              <a:gd name="connsiteY2-144" fmla="*/ 1406369 h 2449001"/>
              <a:gd name="connsiteX3-145" fmla="*/ 625426 w 784764"/>
              <a:gd name="connsiteY3-146" fmla="*/ 1741335 h 2449001"/>
              <a:gd name="connsiteX4-147" fmla="*/ 609523 w 784764"/>
              <a:gd name="connsiteY4-148" fmla="*/ 2441050 h 2449001"/>
              <a:gd name="connsiteX5-149" fmla="*/ 319301 w 784764"/>
              <a:gd name="connsiteY5-150" fmla="*/ 2445025 h 2449001"/>
              <a:gd name="connsiteX6-151" fmla="*/ 211958 w 784764"/>
              <a:gd name="connsiteY6-152" fmla="*/ 1673750 h 2449001"/>
              <a:gd name="connsiteX7-153" fmla="*/ 207983 w 784764"/>
              <a:gd name="connsiteY7-154" fmla="*/ 2441050 h 2449001"/>
              <a:gd name="connsiteX8-155" fmla="*/ 136421 w 784764"/>
              <a:gd name="connsiteY8-156" fmla="*/ 2449001 h 2449001"/>
              <a:gd name="connsiteX9-157" fmla="*/ 5224 w 784764"/>
              <a:gd name="connsiteY9-158" fmla="*/ 1701579 h 2449001"/>
              <a:gd name="connsiteX10-159" fmla="*/ 37029 w 784764"/>
              <a:gd name="connsiteY10-160" fmla="*/ 1582309 h 2449001"/>
              <a:gd name="connsiteX11-161" fmla="*/ 76786 w 784764"/>
              <a:gd name="connsiteY11-162" fmla="*/ 1566407 h 2449001"/>
              <a:gd name="connsiteX12-163" fmla="*/ 89266 w 784764"/>
              <a:gd name="connsiteY12-164" fmla="*/ 1389262 h 2449001"/>
              <a:gd name="connsiteX13-165" fmla="*/ 339179 w 784764"/>
              <a:gd name="connsiteY13-166" fmla="*/ 1375575 h 2449001"/>
              <a:gd name="connsiteX14-167" fmla="*/ 430619 w 784764"/>
              <a:gd name="connsiteY14-168" fmla="*/ 1331843 h 2449001"/>
              <a:gd name="connsiteX15-169" fmla="*/ 243762 w 784764"/>
              <a:gd name="connsiteY15-170" fmla="*/ 0 h 2449001"/>
              <a:gd name="connsiteX16-171" fmla="*/ 557838 w 784764"/>
              <a:gd name="connsiteY16-172" fmla="*/ 0 h 2449001"/>
              <a:gd name="connsiteX17-173" fmla="*/ 689036 w 784764"/>
              <a:gd name="connsiteY17-174" fmla="*/ 962108 h 2449001"/>
              <a:gd name="connsiteX18-175" fmla="*/ 724816 w 784764"/>
              <a:gd name="connsiteY18-176" fmla="*/ 1307990 h 2449001"/>
              <a:gd name="connsiteX19-177" fmla="*/ 414715 w 784764"/>
              <a:gd name="connsiteY19-178" fmla="*/ 1268233 h 2449001"/>
              <a:gd name="connsiteX20-179" fmla="*/ 104615 w 784764"/>
              <a:gd name="connsiteY20-180" fmla="*/ 1288111 h 2449001"/>
              <a:gd name="connsiteX21-181" fmla="*/ 124493 w 784764"/>
              <a:gd name="connsiteY21-182" fmla="*/ 1017766 h 2449001"/>
              <a:gd name="connsiteX22-183" fmla="*/ 243762 w 784764"/>
              <a:gd name="connsiteY22-184" fmla="*/ 0 h 2449001"/>
              <a:gd name="connsiteX0-185" fmla="*/ 430997 w 785142"/>
              <a:gd name="connsiteY0-186" fmla="*/ 1331843 h 2449001"/>
              <a:gd name="connsiteX1-187" fmla="*/ 542316 w 785142"/>
              <a:gd name="connsiteY1-188" fmla="*/ 1379551 h 2449001"/>
              <a:gd name="connsiteX2-189" fmla="*/ 763746 w 785142"/>
              <a:gd name="connsiteY2-190" fmla="*/ 1406369 h 2449001"/>
              <a:gd name="connsiteX3-191" fmla="*/ 625804 w 785142"/>
              <a:gd name="connsiteY3-192" fmla="*/ 1741335 h 2449001"/>
              <a:gd name="connsiteX4-193" fmla="*/ 609901 w 785142"/>
              <a:gd name="connsiteY4-194" fmla="*/ 2441050 h 2449001"/>
              <a:gd name="connsiteX5-195" fmla="*/ 319679 w 785142"/>
              <a:gd name="connsiteY5-196" fmla="*/ 2445025 h 2449001"/>
              <a:gd name="connsiteX6-197" fmla="*/ 212336 w 785142"/>
              <a:gd name="connsiteY6-198" fmla="*/ 1673750 h 2449001"/>
              <a:gd name="connsiteX7-199" fmla="*/ 208361 w 785142"/>
              <a:gd name="connsiteY7-200" fmla="*/ 2441050 h 2449001"/>
              <a:gd name="connsiteX8-201" fmla="*/ 136799 w 785142"/>
              <a:gd name="connsiteY8-202" fmla="*/ 2449001 h 2449001"/>
              <a:gd name="connsiteX9-203" fmla="*/ 5602 w 785142"/>
              <a:gd name="connsiteY9-204" fmla="*/ 1701579 h 2449001"/>
              <a:gd name="connsiteX10-205" fmla="*/ 37407 w 785142"/>
              <a:gd name="connsiteY10-206" fmla="*/ 1582309 h 2449001"/>
              <a:gd name="connsiteX11-207" fmla="*/ 101115 w 785142"/>
              <a:gd name="connsiteY11-208" fmla="*/ 1597201 h 2449001"/>
              <a:gd name="connsiteX12-209" fmla="*/ 89644 w 785142"/>
              <a:gd name="connsiteY12-210" fmla="*/ 1389262 h 2449001"/>
              <a:gd name="connsiteX13-211" fmla="*/ 339557 w 785142"/>
              <a:gd name="connsiteY13-212" fmla="*/ 1375575 h 2449001"/>
              <a:gd name="connsiteX14-213" fmla="*/ 430997 w 785142"/>
              <a:gd name="connsiteY14-214" fmla="*/ 1331843 h 2449001"/>
              <a:gd name="connsiteX15-215" fmla="*/ 244140 w 785142"/>
              <a:gd name="connsiteY15-216" fmla="*/ 0 h 2449001"/>
              <a:gd name="connsiteX16-217" fmla="*/ 558216 w 785142"/>
              <a:gd name="connsiteY16-218" fmla="*/ 0 h 2449001"/>
              <a:gd name="connsiteX17-219" fmla="*/ 689414 w 785142"/>
              <a:gd name="connsiteY17-220" fmla="*/ 962108 h 2449001"/>
              <a:gd name="connsiteX18-221" fmla="*/ 725194 w 785142"/>
              <a:gd name="connsiteY18-222" fmla="*/ 1307990 h 2449001"/>
              <a:gd name="connsiteX19-223" fmla="*/ 415093 w 785142"/>
              <a:gd name="connsiteY19-224" fmla="*/ 1268233 h 2449001"/>
              <a:gd name="connsiteX20-225" fmla="*/ 104993 w 785142"/>
              <a:gd name="connsiteY20-226" fmla="*/ 1288111 h 2449001"/>
              <a:gd name="connsiteX21-227" fmla="*/ 124871 w 785142"/>
              <a:gd name="connsiteY21-228" fmla="*/ 1017766 h 2449001"/>
              <a:gd name="connsiteX22-229" fmla="*/ 244140 w 785142"/>
              <a:gd name="connsiteY22-230" fmla="*/ 0 h 2449001"/>
              <a:gd name="connsiteX0-231" fmla="*/ 430997 w 785142"/>
              <a:gd name="connsiteY0-232" fmla="*/ 1331843 h 2449001"/>
              <a:gd name="connsiteX1-233" fmla="*/ 542316 w 785142"/>
              <a:gd name="connsiteY1-234" fmla="*/ 1379551 h 2449001"/>
              <a:gd name="connsiteX2-235" fmla="*/ 763746 w 785142"/>
              <a:gd name="connsiteY2-236" fmla="*/ 1406369 h 2449001"/>
              <a:gd name="connsiteX3-237" fmla="*/ 625804 w 785142"/>
              <a:gd name="connsiteY3-238" fmla="*/ 1741335 h 2449001"/>
              <a:gd name="connsiteX4-239" fmla="*/ 609901 w 785142"/>
              <a:gd name="connsiteY4-240" fmla="*/ 2441050 h 2449001"/>
              <a:gd name="connsiteX5-241" fmla="*/ 319679 w 785142"/>
              <a:gd name="connsiteY5-242" fmla="*/ 2445025 h 2449001"/>
              <a:gd name="connsiteX6-243" fmla="*/ 212336 w 785142"/>
              <a:gd name="connsiteY6-244" fmla="*/ 1673750 h 2449001"/>
              <a:gd name="connsiteX7-245" fmla="*/ 208361 w 785142"/>
              <a:gd name="connsiteY7-246" fmla="*/ 2441050 h 2449001"/>
              <a:gd name="connsiteX8-247" fmla="*/ 136799 w 785142"/>
              <a:gd name="connsiteY8-248" fmla="*/ 2449001 h 2449001"/>
              <a:gd name="connsiteX9-249" fmla="*/ 5602 w 785142"/>
              <a:gd name="connsiteY9-250" fmla="*/ 1701579 h 2449001"/>
              <a:gd name="connsiteX10-251" fmla="*/ 37407 w 785142"/>
              <a:gd name="connsiteY10-252" fmla="*/ 1582309 h 2449001"/>
              <a:gd name="connsiteX11-253" fmla="*/ 101115 w 785142"/>
              <a:gd name="connsiteY11-254" fmla="*/ 1597201 h 2449001"/>
              <a:gd name="connsiteX12-255" fmla="*/ 89644 w 785142"/>
              <a:gd name="connsiteY12-256" fmla="*/ 1389262 h 2449001"/>
              <a:gd name="connsiteX13-257" fmla="*/ 339557 w 785142"/>
              <a:gd name="connsiteY13-258" fmla="*/ 1375575 h 2449001"/>
              <a:gd name="connsiteX14-259" fmla="*/ 430997 w 785142"/>
              <a:gd name="connsiteY14-260" fmla="*/ 1331843 h 2449001"/>
              <a:gd name="connsiteX15-261" fmla="*/ 244140 w 785142"/>
              <a:gd name="connsiteY15-262" fmla="*/ 0 h 2449001"/>
              <a:gd name="connsiteX16-263" fmla="*/ 558216 w 785142"/>
              <a:gd name="connsiteY16-264" fmla="*/ 0 h 2449001"/>
              <a:gd name="connsiteX17-265" fmla="*/ 689414 w 785142"/>
              <a:gd name="connsiteY17-266" fmla="*/ 962108 h 2449001"/>
              <a:gd name="connsiteX18-267" fmla="*/ 725194 w 785142"/>
              <a:gd name="connsiteY18-268" fmla="*/ 1307990 h 2449001"/>
              <a:gd name="connsiteX19-269" fmla="*/ 415093 w 785142"/>
              <a:gd name="connsiteY19-270" fmla="*/ 1268233 h 2449001"/>
              <a:gd name="connsiteX20-271" fmla="*/ 104993 w 785142"/>
              <a:gd name="connsiteY20-272" fmla="*/ 1288111 h 2449001"/>
              <a:gd name="connsiteX21-273" fmla="*/ 124871 w 785142"/>
              <a:gd name="connsiteY21-274" fmla="*/ 1017766 h 2449001"/>
              <a:gd name="connsiteX22-275" fmla="*/ 244140 w 785142"/>
              <a:gd name="connsiteY22-276" fmla="*/ 0 h 2449001"/>
              <a:gd name="connsiteX0-277" fmla="*/ 425685 w 779830"/>
              <a:gd name="connsiteY0-278" fmla="*/ 1331843 h 2449001"/>
              <a:gd name="connsiteX1-279" fmla="*/ 537004 w 779830"/>
              <a:gd name="connsiteY1-280" fmla="*/ 1379551 h 2449001"/>
              <a:gd name="connsiteX2-281" fmla="*/ 758434 w 779830"/>
              <a:gd name="connsiteY2-282" fmla="*/ 1406369 h 2449001"/>
              <a:gd name="connsiteX3-283" fmla="*/ 620492 w 779830"/>
              <a:gd name="connsiteY3-284" fmla="*/ 1741335 h 2449001"/>
              <a:gd name="connsiteX4-285" fmla="*/ 604589 w 779830"/>
              <a:gd name="connsiteY4-286" fmla="*/ 2441050 h 2449001"/>
              <a:gd name="connsiteX5-287" fmla="*/ 314367 w 779830"/>
              <a:gd name="connsiteY5-288" fmla="*/ 2445025 h 2449001"/>
              <a:gd name="connsiteX6-289" fmla="*/ 207024 w 779830"/>
              <a:gd name="connsiteY6-290" fmla="*/ 1673750 h 2449001"/>
              <a:gd name="connsiteX7-291" fmla="*/ 203049 w 779830"/>
              <a:gd name="connsiteY7-292" fmla="*/ 2441050 h 2449001"/>
              <a:gd name="connsiteX8-293" fmla="*/ 131487 w 779830"/>
              <a:gd name="connsiteY8-294" fmla="*/ 2449001 h 2449001"/>
              <a:gd name="connsiteX9-295" fmla="*/ 290 w 779830"/>
              <a:gd name="connsiteY9-296" fmla="*/ 1701579 h 2449001"/>
              <a:gd name="connsiteX10-297" fmla="*/ 95803 w 779830"/>
              <a:gd name="connsiteY10-298" fmla="*/ 1597201 h 2449001"/>
              <a:gd name="connsiteX11-299" fmla="*/ 84332 w 779830"/>
              <a:gd name="connsiteY11-300" fmla="*/ 1389262 h 2449001"/>
              <a:gd name="connsiteX12-301" fmla="*/ 334245 w 779830"/>
              <a:gd name="connsiteY12-302" fmla="*/ 1375575 h 2449001"/>
              <a:gd name="connsiteX13-303" fmla="*/ 425685 w 779830"/>
              <a:gd name="connsiteY13-304" fmla="*/ 1331843 h 2449001"/>
              <a:gd name="connsiteX14-305" fmla="*/ 238828 w 779830"/>
              <a:gd name="connsiteY14-306" fmla="*/ 0 h 2449001"/>
              <a:gd name="connsiteX15-307" fmla="*/ 552904 w 779830"/>
              <a:gd name="connsiteY15-308" fmla="*/ 0 h 2449001"/>
              <a:gd name="connsiteX16-309" fmla="*/ 684102 w 779830"/>
              <a:gd name="connsiteY16-310" fmla="*/ 962108 h 2449001"/>
              <a:gd name="connsiteX17-311" fmla="*/ 719882 w 779830"/>
              <a:gd name="connsiteY17-312" fmla="*/ 1307990 h 2449001"/>
              <a:gd name="connsiteX18-313" fmla="*/ 409781 w 779830"/>
              <a:gd name="connsiteY18-314" fmla="*/ 1268233 h 2449001"/>
              <a:gd name="connsiteX19-315" fmla="*/ 99681 w 779830"/>
              <a:gd name="connsiteY19-316" fmla="*/ 1288111 h 2449001"/>
              <a:gd name="connsiteX20-317" fmla="*/ 119559 w 779830"/>
              <a:gd name="connsiteY20-318" fmla="*/ 1017766 h 2449001"/>
              <a:gd name="connsiteX21-319" fmla="*/ 238828 w 779830"/>
              <a:gd name="connsiteY21-320" fmla="*/ 0 h 2449001"/>
              <a:gd name="connsiteX0-321" fmla="*/ 425766 w 779911"/>
              <a:gd name="connsiteY0-322" fmla="*/ 1331843 h 2449001"/>
              <a:gd name="connsiteX1-323" fmla="*/ 537085 w 779911"/>
              <a:gd name="connsiteY1-324" fmla="*/ 1379551 h 2449001"/>
              <a:gd name="connsiteX2-325" fmla="*/ 758515 w 779911"/>
              <a:gd name="connsiteY2-326" fmla="*/ 1406369 h 2449001"/>
              <a:gd name="connsiteX3-327" fmla="*/ 620573 w 779911"/>
              <a:gd name="connsiteY3-328" fmla="*/ 1741335 h 2449001"/>
              <a:gd name="connsiteX4-329" fmla="*/ 604670 w 779911"/>
              <a:gd name="connsiteY4-330" fmla="*/ 2441050 h 2449001"/>
              <a:gd name="connsiteX5-331" fmla="*/ 314448 w 779911"/>
              <a:gd name="connsiteY5-332" fmla="*/ 2445025 h 2449001"/>
              <a:gd name="connsiteX6-333" fmla="*/ 207105 w 779911"/>
              <a:gd name="connsiteY6-334" fmla="*/ 1673750 h 2449001"/>
              <a:gd name="connsiteX7-335" fmla="*/ 203130 w 779911"/>
              <a:gd name="connsiteY7-336" fmla="*/ 2441050 h 2449001"/>
              <a:gd name="connsiteX8-337" fmla="*/ 131568 w 779911"/>
              <a:gd name="connsiteY8-338" fmla="*/ 2449001 h 2449001"/>
              <a:gd name="connsiteX9-339" fmla="*/ 371 w 779911"/>
              <a:gd name="connsiteY9-340" fmla="*/ 1701579 h 2449001"/>
              <a:gd name="connsiteX10-341" fmla="*/ 95884 w 779911"/>
              <a:gd name="connsiteY10-342" fmla="*/ 1597201 h 2449001"/>
              <a:gd name="connsiteX11-343" fmla="*/ 84413 w 779911"/>
              <a:gd name="connsiteY11-344" fmla="*/ 1389262 h 2449001"/>
              <a:gd name="connsiteX12-345" fmla="*/ 334326 w 779911"/>
              <a:gd name="connsiteY12-346" fmla="*/ 1375575 h 2449001"/>
              <a:gd name="connsiteX13-347" fmla="*/ 425766 w 779911"/>
              <a:gd name="connsiteY13-348" fmla="*/ 1331843 h 2449001"/>
              <a:gd name="connsiteX14-349" fmla="*/ 238909 w 779911"/>
              <a:gd name="connsiteY14-350" fmla="*/ 0 h 2449001"/>
              <a:gd name="connsiteX15-351" fmla="*/ 552985 w 779911"/>
              <a:gd name="connsiteY15-352" fmla="*/ 0 h 2449001"/>
              <a:gd name="connsiteX16-353" fmla="*/ 684183 w 779911"/>
              <a:gd name="connsiteY16-354" fmla="*/ 962108 h 2449001"/>
              <a:gd name="connsiteX17-355" fmla="*/ 719963 w 779911"/>
              <a:gd name="connsiteY17-356" fmla="*/ 1307990 h 2449001"/>
              <a:gd name="connsiteX18-357" fmla="*/ 409862 w 779911"/>
              <a:gd name="connsiteY18-358" fmla="*/ 1268233 h 2449001"/>
              <a:gd name="connsiteX19-359" fmla="*/ 99762 w 779911"/>
              <a:gd name="connsiteY19-360" fmla="*/ 1288111 h 2449001"/>
              <a:gd name="connsiteX20-361" fmla="*/ 119640 w 779911"/>
              <a:gd name="connsiteY20-362" fmla="*/ 1017766 h 2449001"/>
              <a:gd name="connsiteX21-363" fmla="*/ 238909 w 779911"/>
              <a:gd name="connsiteY21-364" fmla="*/ 0 h 2449001"/>
              <a:gd name="connsiteX0-365" fmla="*/ 425696 w 779841"/>
              <a:gd name="connsiteY0-366" fmla="*/ 1331843 h 2449001"/>
              <a:gd name="connsiteX1-367" fmla="*/ 537015 w 779841"/>
              <a:gd name="connsiteY1-368" fmla="*/ 1379551 h 2449001"/>
              <a:gd name="connsiteX2-369" fmla="*/ 758445 w 779841"/>
              <a:gd name="connsiteY2-370" fmla="*/ 1406369 h 2449001"/>
              <a:gd name="connsiteX3-371" fmla="*/ 620503 w 779841"/>
              <a:gd name="connsiteY3-372" fmla="*/ 1741335 h 2449001"/>
              <a:gd name="connsiteX4-373" fmla="*/ 604600 w 779841"/>
              <a:gd name="connsiteY4-374" fmla="*/ 2441050 h 2449001"/>
              <a:gd name="connsiteX5-375" fmla="*/ 314378 w 779841"/>
              <a:gd name="connsiteY5-376" fmla="*/ 2445025 h 2449001"/>
              <a:gd name="connsiteX6-377" fmla="*/ 207035 w 779841"/>
              <a:gd name="connsiteY6-378" fmla="*/ 1673750 h 2449001"/>
              <a:gd name="connsiteX7-379" fmla="*/ 203060 w 779841"/>
              <a:gd name="connsiteY7-380" fmla="*/ 2441050 h 2449001"/>
              <a:gd name="connsiteX8-381" fmla="*/ 131498 w 779841"/>
              <a:gd name="connsiteY8-382" fmla="*/ 2449001 h 2449001"/>
              <a:gd name="connsiteX9-383" fmla="*/ 301 w 779841"/>
              <a:gd name="connsiteY9-384" fmla="*/ 1701579 h 2449001"/>
              <a:gd name="connsiteX10-385" fmla="*/ 95814 w 779841"/>
              <a:gd name="connsiteY10-386" fmla="*/ 1597201 h 2449001"/>
              <a:gd name="connsiteX11-387" fmla="*/ 84343 w 779841"/>
              <a:gd name="connsiteY11-388" fmla="*/ 1389262 h 2449001"/>
              <a:gd name="connsiteX12-389" fmla="*/ 334256 w 779841"/>
              <a:gd name="connsiteY12-390" fmla="*/ 1375575 h 2449001"/>
              <a:gd name="connsiteX13-391" fmla="*/ 425696 w 779841"/>
              <a:gd name="connsiteY13-392" fmla="*/ 1331843 h 2449001"/>
              <a:gd name="connsiteX14-393" fmla="*/ 238839 w 779841"/>
              <a:gd name="connsiteY14-394" fmla="*/ 0 h 2449001"/>
              <a:gd name="connsiteX15-395" fmla="*/ 552915 w 779841"/>
              <a:gd name="connsiteY15-396" fmla="*/ 0 h 2449001"/>
              <a:gd name="connsiteX16-397" fmla="*/ 684113 w 779841"/>
              <a:gd name="connsiteY16-398" fmla="*/ 962108 h 2449001"/>
              <a:gd name="connsiteX17-399" fmla="*/ 719893 w 779841"/>
              <a:gd name="connsiteY17-400" fmla="*/ 1307990 h 2449001"/>
              <a:gd name="connsiteX18-401" fmla="*/ 409792 w 779841"/>
              <a:gd name="connsiteY18-402" fmla="*/ 1268233 h 2449001"/>
              <a:gd name="connsiteX19-403" fmla="*/ 99692 w 779841"/>
              <a:gd name="connsiteY19-404" fmla="*/ 1288111 h 2449001"/>
              <a:gd name="connsiteX20-405" fmla="*/ 119570 w 779841"/>
              <a:gd name="connsiteY20-406" fmla="*/ 1017766 h 2449001"/>
              <a:gd name="connsiteX21-407" fmla="*/ 238839 w 779841"/>
              <a:gd name="connsiteY21-408" fmla="*/ 0 h 2449001"/>
              <a:gd name="connsiteX0-409" fmla="*/ 425696 w 794874"/>
              <a:gd name="connsiteY0-410" fmla="*/ 1331843 h 2449001"/>
              <a:gd name="connsiteX1-411" fmla="*/ 537015 w 794874"/>
              <a:gd name="connsiteY1-412" fmla="*/ 1379551 h 2449001"/>
              <a:gd name="connsiteX2-413" fmla="*/ 758445 w 794874"/>
              <a:gd name="connsiteY2-414" fmla="*/ 1406369 h 2449001"/>
              <a:gd name="connsiteX3-415" fmla="*/ 620503 w 794874"/>
              <a:gd name="connsiteY3-416" fmla="*/ 1741335 h 2449001"/>
              <a:gd name="connsiteX4-417" fmla="*/ 604600 w 794874"/>
              <a:gd name="connsiteY4-418" fmla="*/ 2441050 h 2449001"/>
              <a:gd name="connsiteX5-419" fmla="*/ 314378 w 794874"/>
              <a:gd name="connsiteY5-420" fmla="*/ 2445025 h 2449001"/>
              <a:gd name="connsiteX6-421" fmla="*/ 207035 w 794874"/>
              <a:gd name="connsiteY6-422" fmla="*/ 1673750 h 2449001"/>
              <a:gd name="connsiteX7-423" fmla="*/ 203060 w 794874"/>
              <a:gd name="connsiteY7-424" fmla="*/ 2441050 h 2449001"/>
              <a:gd name="connsiteX8-425" fmla="*/ 131498 w 794874"/>
              <a:gd name="connsiteY8-426" fmla="*/ 2449001 h 2449001"/>
              <a:gd name="connsiteX9-427" fmla="*/ 301 w 794874"/>
              <a:gd name="connsiteY9-428" fmla="*/ 1701579 h 2449001"/>
              <a:gd name="connsiteX10-429" fmla="*/ 95814 w 794874"/>
              <a:gd name="connsiteY10-430" fmla="*/ 1597201 h 2449001"/>
              <a:gd name="connsiteX11-431" fmla="*/ 84343 w 794874"/>
              <a:gd name="connsiteY11-432" fmla="*/ 1389262 h 2449001"/>
              <a:gd name="connsiteX12-433" fmla="*/ 334256 w 794874"/>
              <a:gd name="connsiteY12-434" fmla="*/ 1375575 h 2449001"/>
              <a:gd name="connsiteX13-435" fmla="*/ 425696 w 794874"/>
              <a:gd name="connsiteY13-436" fmla="*/ 1331843 h 2449001"/>
              <a:gd name="connsiteX14-437" fmla="*/ 238839 w 794874"/>
              <a:gd name="connsiteY14-438" fmla="*/ 0 h 2449001"/>
              <a:gd name="connsiteX15-439" fmla="*/ 552915 w 794874"/>
              <a:gd name="connsiteY15-440" fmla="*/ 0 h 2449001"/>
              <a:gd name="connsiteX16-441" fmla="*/ 684113 w 794874"/>
              <a:gd name="connsiteY16-442" fmla="*/ 962108 h 2449001"/>
              <a:gd name="connsiteX17-443" fmla="*/ 719893 w 794874"/>
              <a:gd name="connsiteY17-444" fmla="*/ 1307990 h 2449001"/>
              <a:gd name="connsiteX18-445" fmla="*/ 409792 w 794874"/>
              <a:gd name="connsiteY18-446" fmla="*/ 1268233 h 2449001"/>
              <a:gd name="connsiteX19-447" fmla="*/ 99692 w 794874"/>
              <a:gd name="connsiteY19-448" fmla="*/ 1288111 h 2449001"/>
              <a:gd name="connsiteX20-449" fmla="*/ 119570 w 794874"/>
              <a:gd name="connsiteY20-450" fmla="*/ 1017766 h 2449001"/>
              <a:gd name="connsiteX21-451" fmla="*/ 238839 w 794874"/>
              <a:gd name="connsiteY21-452" fmla="*/ 0 h 2449001"/>
              <a:gd name="connsiteX0-453" fmla="*/ 425696 w 794874"/>
              <a:gd name="connsiteY0-454" fmla="*/ 1331843 h 2449001"/>
              <a:gd name="connsiteX1-455" fmla="*/ 537015 w 794874"/>
              <a:gd name="connsiteY1-456" fmla="*/ 1379551 h 2449001"/>
              <a:gd name="connsiteX2-457" fmla="*/ 758445 w 794874"/>
              <a:gd name="connsiteY2-458" fmla="*/ 1406369 h 2449001"/>
              <a:gd name="connsiteX3-459" fmla="*/ 620503 w 794874"/>
              <a:gd name="connsiteY3-460" fmla="*/ 1741335 h 2449001"/>
              <a:gd name="connsiteX4-461" fmla="*/ 604600 w 794874"/>
              <a:gd name="connsiteY4-462" fmla="*/ 2441050 h 2449001"/>
              <a:gd name="connsiteX5-463" fmla="*/ 314378 w 794874"/>
              <a:gd name="connsiteY5-464" fmla="*/ 2445025 h 2449001"/>
              <a:gd name="connsiteX6-465" fmla="*/ 207035 w 794874"/>
              <a:gd name="connsiteY6-466" fmla="*/ 1673750 h 2449001"/>
              <a:gd name="connsiteX7-467" fmla="*/ 203060 w 794874"/>
              <a:gd name="connsiteY7-468" fmla="*/ 2441050 h 2449001"/>
              <a:gd name="connsiteX8-469" fmla="*/ 131498 w 794874"/>
              <a:gd name="connsiteY8-470" fmla="*/ 2449001 h 2449001"/>
              <a:gd name="connsiteX9-471" fmla="*/ 301 w 794874"/>
              <a:gd name="connsiteY9-472" fmla="*/ 1701579 h 2449001"/>
              <a:gd name="connsiteX10-473" fmla="*/ 95814 w 794874"/>
              <a:gd name="connsiteY10-474" fmla="*/ 1597201 h 2449001"/>
              <a:gd name="connsiteX11-475" fmla="*/ 84343 w 794874"/>
              <a:gd name="connsiteY11-476" fmla="*/ 1389262 h 2449001"/>
              <a:gd name="connsiteX12-477" fmla="*/ 334256 w 794874"/>
              <a:gd name="connsiteY12-478" fmla="*/ 1375575 h 2449001"/>
              <a:gd name="connsiteX13-479" fmla="*/ 425696 w 794874"/>
              <a:gd name="connsiteY13-480" fmla="*/ 1331843 h 2449001"/>
              <a:gd name="connsiteX14-481" fmla="*/ 238839 w 794874"/>
              <a:gd name="connsiteY14-482" fmla="*/ 0 h 2449001"/>
              <a:gd name="connsiteX15-483" fmla="*/ 552915 w 794874"/>
              <a:gd name="connsiteY15-484" fmla="*/ 0 h 2449001"/>
              <a:gd name="connsiteX16-485" fmla="*/ 684113 w 794874"/>
              <a:gd name="connsiteY16-486" fmla="*/ 962108 h 2449001"/>
              <a:gd name="connsiteX17-487" fmla="*/ 719893 w 794874"/>
              <a:gd name="connsiteY17-488" fmla="*/ 1307990 h 2449001"/>
              <a:gd name="connsiteX18-489" fmla="*/ 409792 w 794874"/>
              <a:gd name="connsiteY18-490" fmla="*/ 1268233 h 2449001"/>
              <a:gd name="connsiteX19-491" fmla="*/ 99692 w 794874"/>
              <a:gd name="connsiteY19-492" fmla="*/ 1288111 h 2449001"/>
              <a:gd name="connsiteX20-493" fmla="*/ 133257 w 794874"/>
              <a:gd name="connsiteY20-494" fmla="*/ 945913 h 2449001"/>
              <a:gd name="connsiteX21-495" fmla="*/ 238839 w 794874"/>
              <a:gd name="connsiteY21-496" fmla="*/ 0 h 2449001"/>
              <a:gd name="connsiteX0-497" fmla="*/ 425696 w 794874"/>
              <a:gd name="connsiteY0-498" fmla="*/ 1331843 h 2449001"/>
              <a:gd name="connsiteX1-499" fmla="*/ 537015 w 794874"/>
              <a:gd name="connsiteY1-500" fmla="*/ 1379551 h 2449001"/>
              <a:gd name="connsiteX2-501" fmla="*/ 758445 w 794874"/>
              <a:gd name="connsiteY2-502" fmla="*/ 1406369 h 2449001"/>
              <a:gd name="connsiteX3-503" fmla="*/ 620503 w 794874"/>
              <a:gd name="connsiteY3-504" fmla="*/ 1741335 h 2449001"/>
              <a:gd name="connsiteX4-505" fmla="*/ 604600 w 794874"/>
              <a:gd name="connsiteY4-506" fmla="*/ 2441050 h 2449001"/>
              <a:gd name="connsiteX5-507" fmla="*/ 314378 w 794874"/>
              <a:gd name="connsiteY5-508" fmla="*/ 2445025 h 2449001"/>
              <a:gd name="connsiteX6-509" fmla="*/ 207035 w 794874"/>
              <a:gd name="connsiteY6-510" fmla="*/ 1673750 h 2449001"/>
              <a:gd name="connsiteX7-511" fmla="*/ 203060 w 794874"/>
              <a:gd name="connsiteY7-512" fmla="*/ 2441050 h 2449001"/>
              <a:gd name="connsiteX8-513" fmla="*/ 131498 w 794874"/>
              <a:gd name="connsiteY8-514" fmla="*/ 2449001 h 2449001"/>
              <a:gd name="connsiteX9-515" fmla="*/ 301 w 794874"/>
              <a:gd name="connsiteY9-516" fmla="*/ 1701579 h 2449001"/>
              <a:gd name="connsiteX10-517" fmla="*/ 95814 w 794874"/>
              <a:gd name="connsiteY10-518" fmla="*/ 1597201 h 2449001"/>
              <a:gd name="connsiteX11-519" fmla="*/ 84343 w 794874"/>
              <a:gd name="connsiteY11-520" fmla="*/ 1389262 h 2449001"/>
              <a:gd name="connsiteX12-521" fmla="*/ 334256 w 794874"/>
              <a:gd name="connsiteY12-522" fmla="*/ 1375575 h 2449001"/>
              <a:gd name="connsiteX13-523" fmla="*/ 425696 w 794874"/>
              <a:gd name="connsiteY13-524" fmla="*/ 1331843 h 2449001"/>
              <a:gd name="connsiteX14-525" fmla="*/ 238839 w 794874"/>
              <a:gd name="connsiteY14-526" fmla="*/ 0 h 2449001"/>
              <a:gd name="connsiteX15-527" fmla="*/ 552915 w 794874"/>
              <a:gd name="connsiteY15-528" fmla="*/ 0 h 2449001"/>
              <a:gd name="connsiteX16-529" fmla="*/ 684113 w 794874"/>
              <a:gd name="connsiteY16-530" fmla="*/ 962108 h 2449001"/>
              <a:gd name="connsiteX17-531" fmla="*/ 719893 w 794874"/>
              <a:gd name="connsiteY17-532" fmla="*/ 1307990 h 2449001"/>
              <a:gd name="connsiteX18-533" fmla="*/ 409792 w 794874"/>
              <a:gd name="connsiteY18-534" fmla="*/ 1268233 h 2449001"/>
              <a:gd name="connsiteX19-535" fmla="*/ 99692 w 794874"/>
              <a:gd name="connsiteY19-536" fmla="*/ 1288111 h 2449001"/>
              <a:gd name="connsiteX20-537" fmla="*/ 133257 w 794874"/>
              <a:gd name="connsiteY20-538" fmla="*/ 945913 h 2449001"/>
              <a:gd name="connsiteX21-539" fmla="*/ 238839 w 794874"/>
              <a:gd name="connsiteY21-540" fmla="*/ 0 h 2449001"/>
              <a:gd name="connsiteX0-541" fmla="*/ 425696 w 794874"/>
              <a:gd name="connsiteY0-542" fmla="*/ 1331843 h 2449001"/>
              <a:gd name="connsiteX1-543" fmla="*/ 537015 w 794874"/>
              <a:gd name="connsiteY1-544" fmla="*/ 1379551 h 2449001"/>
              <a:gd name="connsiteX2-545" fmla="*/ 758445 w 794874"/>
              <a:gd name="connsiteY2-546" fmla="*/ 1406369 h 2449001"/>
              <a:gd name="connsiteX3-547" fmla="*/ 620503 w 794874"/>
              <a:gd name="connsiteY3-548" fmla="*/ 1741335 h 2449001"/>
              <a:gd name="connsiteX4-549" fmla="*/ 604600 w 794874"/>
              <a:gd name="connsiteY4-550" fmla="*/ 2441050 h 2449001"/>
              <a:gd name="connsiteX5-551" fmla="*/ 314378 w 794874"/>
              <a:gd name="connsiteY5-552" fmla="*/ 2445025 h 2449001"/>
              <a:gd name="connsiteX6-553" fmla="*/ 207035 w 794874"/>
              <a:gd name="connsiteY6-554" fmla="*/ 1673750 h 2449001"/>
              <a:gd name="connsiteX7-555" fmla="*/ 203060 w 794874"/>
              <a:gd name="connsiteY7-556" fmla="*/ 2441050 h 2449001"/>
              <a:gd name="connsiteX8-557" fmla="*/ 131498 w 794874"/>
              <a:gd name="connsiteY8-558" fmla="*/ 2449001 h 2449001"/>
              <a:gd name="connsiteX9-559" fmla="*/ 301 w 794874"/>
              <a:gd name="connsiteY9-560" fmla="*/ 1701579 h 2449001"/>
              <a:gd name="connsiteX10-561" fmla="*/ 95814 w 794874"/>
              <a:gd name="connsiteY10-562" fmla="*/ 1597201 h 2449001"/>
              <a:gd name="connsiteX11-563" fmla="*/ 84343 w 794874"/>
              <a:gd name="connsiteY11-564" fmla="*/ 1389262 h 2449001"/>
              <a:gd name="connsiteX12-565" fmla="*/ 334256 w 794874"/>
              <a:gd name="connsiteY12-566" fmla="*/ 1375575 h 2449001"/>
              <a:gd name="connsiteX13-567" fmla="*/ 425696 w 794874"/>
              <a:gd name="connsiteY13-568" fmla="*/ 1331843 h 2449001"/>
              <a:gd name="connsiteX14-569" fmla="*/ 218310 w 794874"/>
              <a:gd name="connsiteY14-570" fmla="*/ 0 h 2449001"/>
              <a:gd name="connsiteX15-571" fmla="*/ 552915 w 794874"/>
              <a:gd name="connsiteY15-572" fmla="*/ 0 h 2449001"/>
              <a:gd name="connsiteX16-573" fmla="*/ 684113 w 794874"/>
              <a:gd name="connsiteY16-574" fmla="*/ 962108 h 2449001"/>
              <a:gd name="connsiteX17-575" fmla="*/ 719893 w 794874"/>
              <a:gd name="connsiteY17-576" fmla="*/ 1307990 h 2449001"/>
              <a:gd name="connsiteX18-577" fmla="*/ 409792 w 794874"/>
              <a:gd name="connsiteY18-578" fmla="*/ 1268233 h 2449001"/>
              <a:gd name="connsiteX19-579" fmla="*/ 99692 w 794874"/>
              <a:gd name="connsiteY19-580" fmla="*/ 1288111 h 2449001"/>
              <a:gd name="connsiteX20-581" fmla="*/ 133257 w 794874"/>
              <a:gd name="connsiteY20-582" fmla="*/ 945913 h 2449001"/>
              <a:gd name="connsiteX21-583" fmla="*/ 218310 w 794874"/>
              <a:gd name="connsiteY21-584" fmla="*/ 0 h 2449001"/>
              <a:gd name="connsiteX0-585" fmla="*/ 425696 w 794874"/>
              <a:gd name="connsiteY0-586" fmla="*/ 1331843 h 2449001"/>
              <a:gd name="connsiteX1-587" fmla="*/ 537015 w 794874"/>
              <a:gd name="connsiteY1-588" fmla="*/ 1379551 h 2449001"/>
              <a:gd name="connsiteX2-589" fmla="*/ 758445 w 794874"/>
              <a:gd name="connsiteY2-590" fmla="*/ 1406369 h 2449001"/>
              <a:gd name="connsiteX3-591" fmla="*/ 620503 w 794874"/>
              <a:gd name="connsiteY3-592" fmla="*/ 1741335 h 2449001"/>
              <a:gd name="connsiteX4-593" fmla="*/ 604600 w 794874"/>
              <a:gd name="connsiteY4-594" fmla="*/ 2441050 h 2449001"/>
              <a:gd name="connsiteX5-595" fmla="*/ 314378 w 794874"/>
              <a:gd name="connsiteY5-596" fmla="*/ 2445025 h 2449001"/>
              <a:gd name="connsiteX6-597" fmla="*/ 207035 w 794874"/>
              <a:gd name="connsiteY6-598" fmla="*/ 1673750 h 2449001"/>
              <a:gd name="connsiteX7-599" fmla="*/ 203060 w 794874"/>
              <a:gd name="connsiteY7-600" fmla="*/ 2441050 h 2449001"/>
              <a:gd name="connsiteX8-601" fmla="*/ 131498 w 794874"/>
              <a:gd name="connsiteY8-602" fmla="*/ 2449001 h 2449001"/>
              <a:gd name="connsiteX9-603" fmla="*/ 301 w 794874"/>
              <a:gd name="connsiteY9-604" fmla="*/ 1701579 h 2449001"/>
              <a:gd name="connsiteX10-605" fmla="*/ 95814 w 794874"/>
              <a:gd name="connsiteY10-606" fmla="*/ 1597201 h 2449001"/>
              <a:gd name="connsiteX11-607" fmla="*/ 84343 w 794874"/>
              <a:gd name="connsiteY11-608" fmla="*/ 1389262 h 2449001"/>
              <a:gd name="connsiteX12-609" fmla="*/ 334256 w 794874"/>
              <a:gd name="connsiteY12-610" fmla="*/ 1375575 h 2449001"/>
              <a:gd name="connsiteX13-611" fmla="*/ 425696 w 794874"/>
              <a:gd name="connsiteY13-612" fmla="*/ 1331843 h 2449001"/>
              <a:gd name="connsiteX14-613" fmla="*/ 218310 w 794874"/>
              <a:gd name="connsiteY14-614" fmla="*/ 0 h 2449001"/>
              <a:gd name="connsiteX15-615" fmla="*/ 570023 w 794874"/>
              <a:gd name="connsiteY15-616" fmla="*/ 3422 h 2449001"/>
              <a:gd name="connsiteX16-617" fmla="*/ 684113 w 794874"/>
              <a:gd name="connsiteY16-618" fmla="*/ 962108 h 2449001"/>
              <a:gd name="connsiteX17-619" fmla="*/ 719893 w 794874"/>
              <a:gd name="connsiteY17-620" fmla="*/ 1307990 h 2449001"/>
              <a:gd name="connsiteX18-621" fmla="*/ 409792 w 794874"/>
              <a:gd name="connsiteY18-622" fmla="*/ 1268233 h 2449001"/>
              <a:gd name="connsiteX19-623" fmla="*/ 99692 w 794874"/>
              <a:gd name="connsiteY19-624" fmla="*/ 1288111 h 2449001"/>
              <a:gd name="connsiteX20-625" fmla="*/ 133257 w 794874"/>
              <a:gd name="connsiteY20-626" fmla="*/ 945913 h 2449001"/>
              <a:gd name="connsiteX21-627" fmla="*/ 218310 w 794874"/>
              <a:gd name="connsiteY21-628" fmla="*/ 0 h 2449001"/>
              <a:gd name="connsiteX0-629" fmla="*/ 425696 w 794874"/>
              <a:gd name="connsiteY0-630" fmla="*/ 1331843 h 2449001"/>
              <a:gd name="connsiteX1-631" fmla="*/ 537015 w 794874"/>
              <a:gd name="connsiteY1-632" fmla="*/ 1379551 h 2449001"/>
              <a:gd name="connsiteX2-633" fmla="*/ 758445 w 794874"/>
              <a:gd name="connsiteY2-634" fmla="*/ 1406369 h 2449001"/>
              <a:gd name="connsiteX3-635" fmla="*/ 620503 w 794874"/>
              <a:gd name="connsiteY3-636" fmla="*/ 1741335 h 2449001"/>
              <a:gd name="connsiteX4-637" fmla="*/ 604600 w 794874"/>
              <a:gd name="connsiteY4-638" fmla="*/ 2441050 h 2449001"/>
              <a:gd name="connsiteX5-639" fmla="*/ 314378 w 794874"/>
              <a:gd name="connsiteY5-640" fmla="*/ 2445025 h 2449001"/>
              <a:gd name="connsiteX6-641" fmla="*/ 207035 w 794874"/>
              <a:gd name="connsiteY6-642" fmla="*/ 1673750 h 2449001"/>
              <a:gd name="connsiteX7-643" fmla="*/ 203060 w 794874"/>
              <a:gd name="connsiteY7-644" fmla="*/ 2441050 h 2449001"/>
              <a:gd name="connsiteX8-645" fmla="*/ 131498 w 794874"/>
              <a:gd name="connsiteY8-646" fmla="*/ 2449001 h 2449001"/>
              <a:gd name="connsiteX9-647" fmla="*/ 301 w 794874"/>
              <a:gd name="connsiteY9-648" fmla="*/ 1701579 h 2449001"/>
              <a:gd name="connsiteX10-649" fmla="*/ 95814 w 794874"/>
              <a:gd name="connsiteY10-650" fmla="*/ 1597201 h 2449001"/>
              <a:gd name="connsiteX11-651" fmla="*/ 84343 w 794874"/>
              <a:gd name="connsiteY11-652" fmla="*/ 1389262 h 2449001"/>
              <a:gd name="connsiteX12-653" fmla="*/ 334256 w 794874"/>
              <a:gd name="connsiteY12-654" fmla="*/ 1375575 h 2449001"/>
              <a:gd name="connsiteX13-655" fmla="*/ 425696 w 794874"/>
              <a:gd name="connsiteY13-656" fmla="*/ 1331843 h 2449001"/>
              <a:gd name="connsiteX14-657" fmla="*/ 218310 w 794874"/>
              <a:gd name="connsiteY14-658" fmla="*/ 0 h 2449001"/>
              <a:gd name="connsiteX15-659" fmla="*/ 570023 w 794874"/>
              <a:gd name="connsiteY15-660" fmla="*/ 3422 h 2449001"/>
              <a:gd name="connsiteX16-661" fmla="*/ 684113 w 794874"/>
              <a:gd name="connsiteY16-662" fmla="*/ 962108 h 2449001"/>
              <a:gd name="connsiteX17-663" fmla="*/ 719893 w 794874"/>
              <a:gd name="connsiteY17-664" fmla="*/ 1307990 h 2449001"/>
              <a:gd name="connsiteX18-665" fmla="*/ 409792 w 794874"/>
              <a:gd name="connsiteY18-666" fmla="*/ 1268233 h 2449001"/>
              <a:gd name="connsiteX19-667" fmla="*/ 99692 w 794874"/>
              <a:gd name="connsiteY19-668" fmla="*/ 1288111 h 2449001"/>
              <a:gd name="connsiteX20-669" fmla="*/ 133257 w 794874"/>
              <a:gd name="connsiteY20-670" fmla="*/ 945913 h 2449001"/>
              <a:gd name="connsiteX21-671" fmla="*/ 218310 w 794874"/>
              <a:gd name="connsiteY21-672" fmla="*/ 0 h 2449001"/>
              <a:gd name="connsiteX0-673" fmla="*/ 425696 w 794874"/>
              <a:gd name="connsiteY0-674" fmla="*/ 1331843 h 2449001"/>
              <a:gd name="connsiteX1-675" fmla="*/ 537015 w 794874"/>
              <a:gd name="connsiteY1-676" fmla="*/ 1379551 h 2449001"/>
              <a:gd name="connsiteX2-677" fmla="*/ 758445 w 794874"/>
              <a:gd name="connsiteY2-678" fmla="*/ 1406369 h 2449001"/>
              <a:gd name="connsiteX3-679" fmla="*/ 620503 w 794874"/>
              <a:gd name="connsiteY3-680" fmla="*/ 1741335 h 2449001"/>
              <a:gd name="connsiteX4-681" fmla="*/ 604600 w 794874"/>
              <a:gd name="connsiteY4-682" fmla="*/ 2441050 h 2449001"/>
              <a:gd name="connsiteX5-683" fmla="*/ 314378 w 794874"/>
              <a:gd name="connsiteY5-684" fmla="*/ 2445025 h 2449001"/>
              <a:gd name="connsiteX6-685" fmla="*/ 207035 w 794874"/>
              <a:gd name="connsiteY6-686" fmla="*/ 1673750 h 2449001"/>
              <a:gd name="connsiteX7-687" fmla="*/ 203060 w 794874"/>
              <a:gd name="connsiteY7-688" fmla="*/ 2441050 h 2449001"/>
              <a:gd name="connsiteX8-689" fmla="*/ 131498 w 794874"/>
              <a:gd name="connsiteY8-690" fmla="*/ 2449001 h 2449001"/>
              <a:gd name="connsiteX9-691" fmla="*/ 301 w 794874"/>
              <a:gd name="connsiteY9-692" fmla="*/ 1701579 h 2449001"/>
              <a:gd name="connsiteX10-693" fmla="*/ 95814 w 794874"/>
              <a:gd name="connsiteY10-694" fmla="*/ 1597201 h 2449001"/>
              <a:gd name="connsiteX11-695" fmla="*/ 84343 w 794874"/>
              <a:gd name="connsiteY11-696" fmla="*/ 1389262 h 2449001"/>
              <a:gd name="connsiteX12-697" fmla="*/ 334256 w 794874"/>
              <a:gd name="connsiteY12-698" fmla="*/ 1375575 h 2449001"/>
              <a:gd name="connsiteX13-699" fmla="*/ 425696 w 794874"/>
              <a:gd name="connsiteY13-700" fmla="*/ 1331843 h 2449001"/>
              <a:gd name="connsiteX14-701" fmla="*/ 218310 w 794874"/>
              <a:gd name="connsiteY14-702" fmla="*/ 0 h 2449001"/>
              <a:gd name="connsiteX15-703" fmla="*/ 570023 w 794874"/>
              <a:gd name="connsiteY15-704" fmla="*/ 3422 h 2449001"/>
              <a:gd name="connsiteX16-705" fmla="*/ 684113 w 794874"/>
              <a:gd name="connsiteY16-706" fmla="*/ 962108 h 2449001"/>
              <a:gd name="connsiteX17-707" fmla="*/ 719893 w 794874"/>
              <a:gd name="connsiteY17-708" fmla="*/ 1307990 h 2449001"/>
              <a:gd name="connsiteX18-709" fmla="*/ 409792 w 794874"/>
              <a:gd name="connsiteY18-710" fmla="*/ 1268233 h 2449001"/>
              <a:gd name="connsiteX19-711" fmla="*/ 99692 w 794874"/>
              <a:gd name="connsiteY19-712" fmla="*/ 1288111 h 2449001"/>
              <a:gd name="connsiteX20-713" fmla="*/ 133257 w 794874"/>
              <a:gd name="connsiteY20-714" fmla="*/ 945913 h 2449001"/>
              <a:gd name="connsiteX21-715" fmla="*/ 218310 w 794874"/>
              <a:gd name="connsiteY21-716" fmla="*/ 0 h 2449001"/>
              <a:gd name="connsiteX0-717" fmla="*/ 425696 w 791314"/>
              <a:gd name="connsiteY0-718" fmla="*/ 1331843 h 2449001"/>
              <a:gd name="connsiteX1-719" fmla="*/ 537015 w 791314"/>
              <a:gd name="connsiteY1-720" fmla="*/ 1379551 h 2449001"/>
              <a:gd name="connsiteX2-721" fmla="*/ 758445 w 791314"/>
              <a:gd name="connsiteY2-722" fmla="*/ 1406369 h 2449001"/>
              <a:gd name="connsiteX3-723" fmla="*/ 620503 w 791314"/>
              <a:gd name="connsiteY3-724" fmla="*/ 1741335 h 2449001"/>
              <a:gd name="connsiteX4-725" fmla="*/ 604600 w 791314"/>
              <a:gd name="connsiteY4-726" fmla="*/ 2441050 h 2449001"/>
              <a:gd name="connsiteX5-727" fmla="*/ 314378 w 791314"/>
              <a:gd name="connsiteY5-728" fmla="*/ 2445025 h 2449001"/>
              <a:gd name="connsiteX6-729" fmla="*/ 207035 w 791314"/>
              <a:gd name="connsiteY6-730" fmla="*/ 1673750 h 2449001"/>
              <a:gd name="connsiteX7-731" fmla="*/ 203060 w 791314"/>
              <a:gd name="connsiteY7-732" fmla="*/ 2441050 h 2449001"/>
              <a:gd name="connsiteX8-733" fmla="*/ 131498 w 791314"/>
              <a:gd name="connsiteY8-734" fmla="*/ 2449001 h 2449001"/>
              <a:gd name="connsiteX9-735" fmla="*/ 301 w 791314"/>
              <a:gd name="connsiteY9-736" fmla="*/ 1701579 h 2449001"/>
              <a:gd name="connsiteX10-737" fmla="*/ 95814 w 791314"/>
              <a:gd name="connsiteY10-738" fmla="*/ 1597201 h 2449001"/>
              <a:gd name="connsiteX11-739" fmla="*/ 84343 w 791314"/>
              <a:gd name="connsiteY11-740" fmla="*/ 1389262 h 2449001"/>
              <a:gd name="connsiteX12-741" fmla="*/ 334256 w 791314"/>
              <a:gd name="connsiteY12-742" fmla="*/ 1375575 h 2449001"/>
              <a:gd name="connsiteX13-743" fmla="*/ 425696 w 791314"/>
              <a:gd name="connsiteY13-744" fmla="*/ 1331843 h 2449001"/>
              <a:gd name="connsiteX14-745" fmla="*/ 218310 w 791314"/>
              <a:gd name="connsiteY14-746" fmla="*/ 0 h 2449001"/>
              <a:gd name="connsiteX15-747" fmla="*/ 570023 w 791314"/>
              <a:gd name="connsiteY15-748" fmla="*/ 3422 h 2449001"/>
              <a:gd name="connsiteX16-749" fmla="*/ 677271 w 791314"/>
              <a:gd name="connsiteY16-750" fmla="*/ 938156 h 2449001"/>
              <a:gd name="connsiteX17-751" fmla="*/ 719893 w 791314"/>
              <a:gd name="connsiteY17-752" fmla="*/ 1307990 h 2449001"/>
              <a:gd name="connsiteX18-753" fmla="*/ 409792 w 791314"/>
              <a:gd name="connsiteY18-754" fmla="*/ 1268233 h 2449001"/>
              <a:gd name="connsiteX19-755" fmla="*/ 99692 w 791314"/>
              <a:gd name="connsiteY19-756" fmla="*/ 1288111 h 2449001"/>
              <a:gd name="connsiteX20-757" fmla="*/ 133257 w 791314"/>
              <a:gd name="connsiteY20-758" fmla="*/ 945913 h 2449001"/>
              <a:gd name="connsiteX21-759" fmla="*/ 218310 w 791314"/>
              <a:gd name="connsiteY21-760" fmla="*/ 0 h 2449001"/>
              <a:gd name="connsiteX0-761" fmla="*/ 425696 w 791740"/>
              <a:gd name="connsiteY0-762" fmla="*/ 1331843 h 2449001"/>
              <a:gd name="connsiteX1-763" fmla="*/ 537015 w 791740"/>
              <a:gd name="connsiteY1-764" fmla="*/ 1379551 h 2449001"/>
              <a:gd name="connsiteX2-765" fmla="*/ 775553 w 791740"/>
              <a:gd name="connsiteY2-766" fmla="*/ 1406369 h 2449001"/>
              <a:gd name="connsiteX3-767" fmla="*/ 620503 w 791740"/>
              <a:gd name="connsiteY3-768" fmla="*/ 1741335 h 2449001"/>
              <a:gd name="connsiteX4-769" fmla="*/ 604600 w 791740"/>
              <a:gd name="connsiteY4-770" fmla="*/ 2441050 h 2449001"/>
              <a:gd name="connsiteX5-771" fmla="*/ 314378 w 791740"/>
              <a:gd name="connsiteY5-772" fmla="*/ 2445025 h 2449001"/>
              <a:gd name="connsiteX6-773" fmla="*/ 207035 w 791740"/>
              <a:gd name="connsiteY6-774" fmla="*/ 1673750 h 2449001"/>
              <a:gd name="connsiteX7-775" fmla="*/ 203060 w 791740"/>
              <a:gd name="connsiteY7-776" fmla="*/ 2441050 h 2449001"/>
              <a:gd name="connsiteX8-777" fmla="*/ 131498 w 791740"/>
              <a:gd name="connsiteY8-778" fmla="*/ 2449001 h 2449001"/>
              <a:gd name="connsiteX9-779" fmla="*/ 301 w 791740"/>
              <a:gd name="connsiteY9-780" fmla="*/ 1701579 h 2449001"/>
              <a:gd name="connsiteX10-781" fmla="*/ 95814 w 791740"/>
              <a:gd name="connsiteY10-782" fmla="*/ 1597201 h 2449001"/>
              <a:gd name="connsiteX11-783" fmla="*/ 84343 w 791740"/>
              <a:gd name="connsiteY11-784" fmla="*/ 1389262 h 2449001"/>
              <a:gd name="connsiteX12-785" fmla="*/ 334256 w 791740"/>
              <a:gd name="connsiteY12-786" fmla="*/ 1375575 h 2449001"/>
              <a:gd name="connsiteX13-787" fmla="*/ 425696 w 791740"/>
              <a:gd name="connsiteY13-788" fmla="*/ 1331843 h 2449001"/>
              <a:gd name="connsiteX14-789" fmla="*/ 218310 w 791740"/>
              <a:gd name="connsiteY14-790" fmla="*/ 0 h 2449001"/>
              <a:gd name="connsiteX15-791" fmla="*/ 570023 w 791740"/>
              <a:gd name="connsiteY15-792" fmla="*/ 3422 h 2449001"/>
              <a:gd name="connsiteX16-793" fmla="*/ 677271 w 791740"/>
              <a:gd name="connsiteY16-794" fmla="*/ 938156 h 2449001"/>
              <a:gd name="connsiteX17-795" fmla="*/ 719893 w 791740"/>
              <a:gd name="connsiteY17-796" fmla="*/ 1307990 h 2449001"/>
              <a:gd name="connsiteX18-797" fmla="*/ 409792 w 791740"/>
              <a:gd name="connsiteY18-798" fmla="*/ 1268233 h 2449001"/>
              <a:gd name="connsiteX19-799" fmla="*/ 99692 w 791740"/>
              <a:gd name="connsiteY19-800" fmla="*/ 1288111 h 2449001"/>
              <a:gd name="connsiteX20-801" fmla="*/ 133257 w 791740"/>
              <a:gd name="connsiteY20-802" fmla="*/ 945913 h 2449001"/>
              <a:gd name="connsiteX21-803" fmla="*/ 218310 w 791740"/>
              <a:gd name="connsiteY21-804" fmla="*/ 0 h 2449001"/>
              <a:gd name="connsiteX0-805" fmla="*/ 425696 w 798638"/>
              <a:gd name="connsiteY0-806" fmla="*/ 1331843 h 2449001"/>
              <a:gd name="connsiteX1-807" fmla="*/ 537015 w 798638"/>
              <a:gd name="connsiteY1-808" fmla="*/ 1379551 h 2449001"/>
              <a:gd name="connsiteX2-809" fmla="*/ 775553 w 798638"/>
              <a:gd name="connsiteY2-810" fmla="*/ 1406369 h 2449001"/>
              <a:gd name="connsiteX3-811" fmla="*/ 620503 w 798638"/>
              <a:gd name="connsiteY3-812" fmla="*/ 1741335 h 2449001"/>
              <a:gd name="connsiteX4-813" fmla="*/ 604600 w 798638"/>
              <a:gd name="connsiteY4-814" fmla="*/ 2441050 h 2449001"/>
              <a:gd name="connsiteX5-815" fmla="*/ 314378 w 798638"/>
              <a:gd name="connsiteY5-816" fmla="*/ 2445025 h 2449001"/>
              <a:gd name="connsiteX6-817" fmla="*/ 207035 w 798638"/>
              <a:gd name="connsiteY6-818" fmla="*/ 1673750 h 2449001"/>
              <a:gd name="connsiteX7-819" fmla="*/ 203060 w 798638"/>
              <a:gd name="connsiteY7-820" fmla="*/ 2441050 h 2449001"/>
              <a:gd name="connsiteX8-821" fmla="*/ 131498 w 798638"/>
              <a:gd name="connsiteY8-822" fmla="*/ 2449001 h 2449001"/>
              <a:gd name="connsiteX9-823" fmla="*/ 301 w 798638"/>
              <a:gd name="connsiteY9-824" fmla="*/ 1701579 h 2449001"/>
              <a:gd name="connsiteX10-825" fmla="*/ 95814 w 798638"/>
              <a:gd name="connsiteY10-826" fmla="*/ 1597201 h 2449001"/>
              <a:gd name="connsiteX11-827" fmla="*/ 84343 w 798638"/>
              <a:gd name="connsiteY11-828" fmla="*/ 1389262 h 2449001"/>
              <a:gd name="connsiteX12-829" fmla="*/ 334256 w 798638"/>
              <a:gd name="connsiteY12-830" fmla="*/ 1375575 h 2449001"/>
              <a:gd name="connsiteX13-831" fmla="*/ 425696 w 798638"/>
              <a:gd name="connsiteY13-832" fmla="*/ 1331843 h 2449001"/>
              <a:gd name="connsiteX14-833" fmla="*/ 218310 w 798638"/>
              <a:gd name="connsiteY14-834" fmla="*/ 0 h 2449001"/>
              <a:gd name="connsiteX15-835" fmla="*/ 570023 w 798638"/>
              <a:gd name="connsiteY15-836" fmla="*/ 3422 h 2449001"/>
              <a:gd name="connsiteX16-837" fmla="*/ 677271 w 798638"/>
              <a:gd name="connsiteY16-838" fmla="*/ 938156 h 2449001"/>
              <a:gd name="connsiteX17-839" fmla="*/ 719893 w 798638"/>
              <a:gd name="connsiteY17-840" fmla="*/ 1307990 h 2449001"/>
              <a:gd name="connsiteX18-841" fmla="*/ 409792 w 798638"/>
              <a:gd name="connsiteY18-842" fmla="*/ 1268233 h 2449001"/>
              <a:gd name="connsiteX19-843" fmla="*/ 99692 w 798638"/>
              <a:gd name="connsiteY19-844" fmla="*/ 1288111 h 2449001"/>
              <a:gd name="connsiteX20-845" fmla="*/ 133257 w 798638"/>
              <a:gd name="connsiteY20-846" fmla="*/ 945913 h 2449001"/>
              <a:gd name="connsiteX21-847" fmla="*/ 218310 w 798638"/>
              <a:gd name="connsiteY21-848" fmla="*/ 0 h 2449001"/>
              <a:gd name="connsiteX0-849" fmla="*/ 425696 w 798137"/>
              <a:gd name="connsiteY0-850" fmla="*/ 1331843 h 2449001"/>
              <a:gd name="connsiteX1-851" fmla="*/ 537015 w 798137"/>
              <a:gd name="connsiteY1-852" fmla="*/ 1379551 h 2449001"/>
              <a:gd name="connsiteX2-853" fmla="*/ 775553 w 798137"/>
              <a:gd name="connsiteY2-854" fmla="*/ 1406369 h 2449001"/>
              <a:gd name="connsiteX3-855" fmla="*/ 613659 w 798137"/>
              <a:gd name="connsiteY3-856" fmla="*/ 1785816 h 2449001"/>
              <a:gd name="connsiteX4-857" fmla="*/ 604600 w 798137"/>
              <a:gd name="connsiteY4-858" fmla="*/ 2441050 h 2449001"/>
              <a:gd name="connsiteX5-859" fmla="*/ 314378 w 798137"/>
              <a:gd name="connsiteY5-860" fmla="*/ 2445025 h 2449001"/>
              <a:gd name="connsiteX6-861" fmla="*/ 207035 w 798137"/>
              <a:gd name="connsiteY6-862" fmla="*/ 1673750 h 2449001"/>
              <a:gd name="connsiteX7-863" fmla="*/ 203060 w 798137"/>
              <a:gd name="connsiteY7-864" fmla="*/ 2441050 h 2449001"/>
              <a:gd name="connsiteX8-865" fmla="*/ 131498 w 798137"/>
              <a:gd name="connsiteY8-866" fmla="*/ 2449001 h 2449001"/>
              <a:gd name="connsiteX9-867" fmla="*/ 301 w 798137"/>
              <a:gd name="connsiteY9-868" fmla="*/ 1701579 h 2449001"/>
              <a:gd name="connsiteX10-869" fmla="*/ 95814 w 798137"/>
              <a:gd name="connsiteY10-870" fmla="*/ 1597201 h 2449001"/>
              <a:gd name="connsiteX11-871" fmla="*/ 84343 w 798137"/>
              <a:gd name="connsiteY11-872" fmla="*/ 1389262 h 2449001"/>
              <a:gd name="connsiteX12-873" fmla="*/ 334256 w 798137"/>
              <a:gd name="connsiteY12-874" fmla="*/ 1375575 h 2449001"/>
              <a:gd name="connsiteX13-875" fmla="*/ 425696 w 798137"/>
              <a:gd name="connsiteY13-876" fmla="*/ 1331843 h 2449001"/>
              <a:gd name="connsiteX14-877" fmla="*/ 218310 w 798137"/>
              <a:gd name="connsiteY14-878" fmla="*/ 0 h 2449001"/>
              <a:gd name="connsiteX15-879" fmla="*/ 570023 w 798137"/>
              <a:gd name="connsiteY15-880" fmla="*/ 3422 h 2449001"/>
              <a:gd name="connsiteX16-881" fmla="*/ 677271 w 798137"/>
              <a:gd name="connsiteY16-882" fmla="*/ 938156 h 2449001"/>
              <a:gd name="connsiteX17-883" fmla="*/ 719893 w 798137"/>
              <a:gd name="connsiteY17-884" fmla="*/ 1307990 h 2449001"/>
              <a:gd name="connsiteX18-885" fmla="*/ 409792 w 798137"/>
              <a:gd name="connsiteY18-886" fmla="*/ 1268233 h 2449001"/>
              <a:gd name="connsiteX19-887" fmla="*/ 99692 w 798137"/>
              <a:gd name="connsiteY19-888" fmla="*/ 1288111 h 2449001"/>
              <a:gd name="connsiteX20-889" fmla="*/ 133257 w 798137"/>
              <a:gd name="connsiteY20-890" fmla="*/ 945913 h 2449001"/>
              <a:gd name="connsiteX21-891" fmla="*/ 218310 w 798137"/>
              <a:gd name="connsiteY21-892" fmla="*/ 0 h 2449001"/>
              <a:gd name="connsiteX0-893" fmla="*/ 425696 w 797686"/>
              <a:gd name="connsiteY0-894" fmla="*/ 1331843 h 2449001"/>
              <a:gd name="connsiteX1-895" fmla="*/ 537015 w 797686"/>
              <a:gd name="connsiteY1-896" fmla="*/ 1379551 h 2449001"/>
              <a:gd name="connsiteX2-897" fmla="*/ 775553 w 797686"/>
              <a:gd name="connsiteY2-898" fmla="*/ 1406369 h 2449001"/>
              <a:gd name="connsiteX3-899" fmla="*/ 613659 w 797686"/>
              <a:gd name="connsiteY3-900" fmla="*/ 1785816 h 2449001"/>
              <a:gd name="connsiteX4-901" fmla="*/ 604600 w 797686"/>
              <a:gd name="connsiteY4-902" fmla="*/ 2441050 h 2449001"/>
              <a:gd name="connsiteX5-903" fmla="*/ 314378 w 797686"/>
              <a:gd name="connsiteY5-904" fmla="*/ 2445025 h 2449001"/>
              <a:gd name="connsiteX6-905" fmla="*/ 207035 w 797686"/>
              <a:gd name="connsiteY6-906" fmla="*/ 1673750 h 2449001"/>
              <a:gd name="connsiteX7-907" fmla="*/ 203060 w 797686"/>
              <a:gd name="connsiteY7-908" fmla="*/ 2441050 h 2449001"/>
              <a:gd name="connsiteX8-909" fmla="*/ 131498 w 797686"/>
              <a:gd name="connsiteY8-910" fmla="*/ 2449001 h 2449001"/>
              <a:gd name="connsiteX9-911" fmla="*/ 301 w 797686"/>
              <a:gd name="connsiteY9-912" fmla="*/ 1701579 h 2449001"/>
              <a:gd name="connsiteX10-913" fmla="*/ 95814 w 797686"/>
              <a:gd name="connsiteY10-914" fmla="*/ 1597201 h 2449001"/>
              <a:gd name="connsiteX11-915" fmla="*/ 84343 w 797686"/>
              <a:gd name="connsiteY11-916" fmla="*/ 1389262 h 2449001"/>
              <a:gd name="connsiteX12-917" fmla="*/ 334256 w 797686"/>
              <a:gd name="connsiteY12-918" fmla="*/ 1375575 h 2449001"/>
              <a:gd name="connsiteX13-919" fmla="*/ 425696 w 797686"/>
              <a:gd name="connsiteY13-920" fmla="*/ 1331843 h 2449001"/>
              <a:gd name="connsiteX14-921" fmla="*/ 218310 w 797686"/>
              <a:gd name="connsiteY14-922" fmla="*/ 0 h 2449001"/>
              <a:gd name="connsiteX15-923" fmla="*/ 570023 w 797686"/>
              <a:gd name="connsiteY15-924" fmla="*/ 3422 h 2449001"/>
              <a:gd name="connsiteX16-925" fmla="*/ 677271 w 797686"/>
              <a:gd name="connsiteY16-926" fmla="*/ 938156 h 2449001"/>
              <a:gd name="connsiteX17-927" fmla="*/ 719893 w 797686"/>
              <a:gd name="connsiteY17-928" fmla="*/ 1307990 h 2449001"/>
              <a:gd name="connsiteX18-929" fmla="*/ 409792 w 797686"/>
              <a:gd name="connsiteY18-930" fmla="*/ 1268233 h 2449001"/>
              <a:gd name="connsiteX19-931" fmla="*/ 99692 w 797686"/>
              <a:gd name="connsiteY19-932" fmla="*/ 1288111 h 2449001"/>
              <a:gd name="connsiteX20-933" fmla="*/ 133257 w 797686"/>
              <a:gd name="connsiteY20-934" fmla="*/ 945913 h 2449001"/>
              <a:gd name="connsiteX21-935" fmla="*/ 218310 w 797686"/>
              <a:gd name="connsiteY21-936" fmla="*/ 0 h 2449001"/>
              <a:gd name="connsiteX0-937" fmla="*/ 425696 w 797686"/>
              <a:gd name="connsiteY0-938" fmla="*/ 1331843 h 2449001"/>
              <a:gd name="connsiteX1-939" fmla="*/ 537015 w 797686"/>
              <a:gd name="connsiteY1-940" fmla="*/ 1379551 h 2449001"/>
              <a:gd name="connsiteX2-941" fmla="*/ 775553 w 797686"/>
              <a:gd name="connsiteY2-942" fmla="*/ 1406369 h 2449001"/>
              <a:gd name="connsiteX3-943" fmla="*/ 613659 w 797686"/>
              <a:gd name="connsiteY3-944" fmla="*/ 1785816 h 2449001"/>
              <a:gd name="connsiteX4-945" fmla="*/ 604600 w 797686"/>
              <a:gd name="connsiteY4-946" fmla="*/ 2441050 h 2449001"/>
              <a:gd name="connsiteX5-947" fmla="*/ 314378 w 797686"/>
              <a:gd name="connsiteY5-948" fmla="*/ 2445025 h 2449001"/>
              <a:gd name="connsiteX6-949" fmla="*/ 213878 w 797686"/>
              <a:gd name="connsiteY6-950" fmla="*/ 1707967 h 2449001"/>
              <a:gd name="connsiteX7-951" fmla="*/ 203060 w 797686"/>
              <a:gd name="connsiteY7-952" fmla="*/ 2441050 h 2449001"/>
              <a:gd name="connsiteX8-953" fmla="*/ 131498 w 797686"/>
              <a:gd name="connsiteY8-954" fmla="*/ 2449001 h 2449001"/>
              <a:gd name="connsiteX9-955" fmla="*/ 301 w 797686"/>
              <a:gd name="connsiteY9-956" fmla="*/ 1701579 h 2449001"/>
              <a:gd name="connsiteX10-957" fmla="*/ 95814 w 797686"/>
              <a:gd name="connsiteY10-958" fmla="*/ 1597201 h 2449001"/>
              <a:gd name="connsiteX11-959" fmla="*/ 84343 w 797686"/>
              <a:gd name="connsiteY11-960" fmla="*/ 1389262 h 2449001"/>
              <a:gd name="connsiteX12-961" fmla="*/ 334256 w 797686"/>
              <a:gd name="connsiteY12-962" fmla="*/ 1375575 h 2449001"/>
              <a:gd name="connsiteX13-963" fmla="*/ 425696 w 797686"/>
              <a:gd name="connsiteY13-964" fmla="*/ 1331843 h 2449001"/>
              <a:gd name="connsiteX14-965" fmla="*/ 218310 w 797686"/>
              <a:gd name="connsiteY14-966" fmla="*/ 0 h 2449001"/>
              <a:gd name="connsiteX15-967" fmla="*/ 570023 w 797686"/>
              <a:gd name="connsiteY15-968" fmla="*/ 3422 h 2449001"/>
              <a:gd name="connsiteX16-969" fmla="*/ 677271 w 797686"/>
              <a:gd name="connsiteY16-970" fmla="*/ 938156 h 2449001"/>
              <a:gd name="connsiteX17-971" fmla="*/ 719893 w 797686"/>
              <a:gd name="connsiteY17-972" fmla="*/ 1307990 h 2449001"/>
              <a:gd name="connsiteX18-973" fmla="*/ 409792 w 797686"/>
              <a:gd name="connsiteY18-974" fmla="*/ 1268233 h 2449001"/>
              <a:gd name="connsiteX19-975" fmla="*/ 99692 w 797686"/>
              <a:gd name="connsiteY19-976" fmla="*/ 1288111 h 2449001"/>
              <a:gd name="connsiteX20-977" fmla="*/ 133257 w 797686"/>
              <a:gd name="connsiteY20-978" fmla="*/ 945913 h 2449001"/>
              <a:gd name="connsiteX21-979" fmla="*/ 218310 w 797686"/>
              <a:gd name="connsiteY21-980" fmla="*/ 0 h 2449001"/>
              <a:gd name="connsiteX0-981" fmla="*/ 425696 w 797686"/>
              <a:gd name="connsiteY0-982" fmla="*/ 1331843 h 2449001"/>
              <a:gd name="connsiteX1-983" fmla="*/ 537015 w 797686"/>
              <a:gd name="connsiteY1-984" fmla="*/ 1379551 h 2449001"/>
              <a:gd name="connsiteX2-985" fmla="*/ 775553 w 797686"/>
              <a:gd name="connsiteY2-986" fmla="*/ 1406369 h 2449001"/>
              <a:gd name="connsiteX3-987" fmla="*/ 613659 w 797686"/>
              <a:gd name="connsiteY3-988" fmla="*/ 1785816 h 2449001"/>
              <a:gd name="connsiteX4-989" fmla="*/ 604600 w 797686"/>
              <a:gd name="connsiteY4-990" fmla="*/ 2441050 h 2449001"/>
              <a:gd name="connsiteX5-991" fmla="*/ 314378 w 797686"/>
              <a:gd name="connsiteY5-992" fmla="*/ 2445025 h 2449001"/>
              <a:gd name="connsiteX6-993" fmla="*/ 213878 w 797686"/>
              <a:gd name="connsiteY6-994" fmla="*/ 1707967 h 2449001"/>
              <a:gd name="connsiteX7-995" fmla="*/ 203060 w 797686"/>
              <a:gd name="connsiteY7-996" fmla="*/ 2441050 h 2449001"/>
              <a:gd name="connsiteX8-997" fmla="*/ 131498 w 797686"/>
              <a:gd name="connsiteY8-998" fmla="*/ 2449001 h 2449001"/>
              <a:gd name="connsiteX9-999" fmla="*/ 301 w 797686"/>
              <a:gd name="connsiteY9-1000" fmla="*/ 1701579 h 2449001"/>
              <a:gd name="connsiteX10-1001" fmla="*/ 95814 w 797686"/>
              <a:gd name="connsiteY10-1002" fmla="*/ 1597201 h 2449001"/>
              <a:gd name="connsiteX11-1003" fmla="*/ 84343 w 797686"/>
              <a:gd name="connsiteY11-1004" fmla="*/ 1389262 h 2449001"/>
              <a:gd name="connsiteX12-1005" fmla="*/ 334256 w 797686"/>
              <a:gd name="connsiteY12-1006" fmla="*/ 1375575 h 2449001"/>
              <a:gd name="connsiteX13-1007" fmla="*/ 425696 w 797686"/>
              <a:gd name="connsiteY13-1008" fmla="*/ 1331843 h 2449001"/>
              <a:gd name="connsiteX14-1009" fmla="*/ 218310 w 797686"/>
              <a:gd name="connsiteY14-1010" fmla="*/ 0 h 2449001"/>
              <a:gd name="connsiteX15-1011" fmla="*/ 570023 w 797686"/>
              <a:gd name="connsiteY15-1012" fmla="*/ 3422 h 2449001"/>
              <a:gd name="connsiteX16-1013" fmla="*/ 677271 w 797686"/>
              <a:gd name="connsiteY16-1014" fmla="*/ 938156 h 2449001"/>
              <a:gd name="connsiteX17-1015" fmla="*/ 719893 w 797686"/>
              <a:gd name="connsiteY17-1016" fmla="*/ 1307990 h 2449001"/>
              <a:gd name="connsiteX18-1017" fmla="*/ 409792 w 797686"/>
              <a:gd name="connsiteY18-1018" fmla="*/ 1268233 h 2449001"/>
              <a:gd name="connsiteX19-1019" fmla="*/ 99692 w 797686"/>
              <a:gd name="connsiteY19-1020" fmla="*/ 1288111 h 2449001"/>
              <a:gd name="connsiteX20-1021" fmla="*/ 133257 w 797686"/>
              <a:gd name="connsiteY20-1022" fmla="*/ 945913 h 2449001"/>
              <a:gd name="connsiteX21-1023" fmla="*/ 218310 w 797686"/>
              <a:gd name="connsiteY21-1024" fmla="*/ 0 h 2449001"/>
              <a:gd name="connsiteX0-1025" fmla="*/ 425696 w 797686"/>
              <a:gd name="connsiteY0-1026" fmla="*/ 1331843 h 2449001"/>
              <a:gd name="connsiteX1-1027" fmla="*/ 537015 w 797686"/>
              <a:gd name="connsiteY1-1028" fmla="*/ 1379551 h 2449001"/>
              <a:gd name="connsiteX2-1029" fmla="*/ 775553 w 797686"/>
              <a:gd name="connsiteY2-1030" fmla="*/ 1406369 h 2449001"/>
              <a:gd name="connsiteX3-1031" fmla="*/ 613659 w 797686"/>
              <a:gd name="connsiteY3-1032" fmla="*/ 1785816 h 2449001"/>
              <a:gd name="connsiteX4-1033" fmla="*/ 604600 w 797686"/>
              <a:gd name="connsiteY4-1034" fmla="*/ 2441050 h 2449001"/>
              <a:gd name="connsiteX5-1035" fmla="*/ 314378 w 797686"/>
              <a:gd name="connsiteY5-1036" fmla="*/ 2445025 h 2449001"/>
              <a:gd name="connsiteX6-1037" fmla="*/ 224143 w 797686"/>
              <a:gd name="connsiteY6-1038" fmla="*/ 1721654 h 2449001"/>
              <a:gd name="connsiteX7-1039" fmla="*/ 203060 w 797686"/>
              <a:gd name="connsiteY7-1040" fmla="*/ 2441050 h 2449001"/>
              <a:gd name="connsiteX8-1041" fmla="*/ 131498 w 797686"/>
              <a:gd name="connsiteY8-1042" fmla="*/ 2449001 h 2449001"/>
              <a:gd name="connsiteX9-1043" fmla="*/ 301 w 797686"/>
              <a:gd name="connsiteY9-1044" fmla="*/ 1701579 h 2449001"/>
              <a:gd name="connsiteX10-1045" fmla="*/ 95814 w 797686"/>
              <a:gd name="connsiteY10-1046" fmla="*/ 1597201 h 2449001"/>
              <a:gd name="connsiteX11-1047" fmla="*/ 84343 w 797686"/>
              <a:gd name="connsiteY11-1048" fmla="*/ 1389262 h 2449001"/>
              <a:gd name="connsiteX12-1049" fmla="*/ 334256 w 797686"/>
              <a:gd name="connsiteY12-1050" fmla="*/ 1375575 h 2449001"/>
              <a:gd name="connsiteX13-1051" fmla="*/ 425696 w 797686"/>
              <a:gd name="connsiteY13-1052" fmla="*/ 1331843 h 2449001"/>
              <a:gd name="connsiteX14-1053" fmla="*/ 218310 w 797686"/>
              <a:gd name="connsiteY14-1054" fmla="*/ 0 h 2449001"/>
              <a:gd name="connsiteX15-1055" fmla="*/ 570023 w 797686"/>
              <a:gd name="connsiteY15-1056" fmla="*/ 3422 h 2449001"/>
              <a:gd name="connsiteX16-1057" fmla="*/ 677271 w 797686"/>
              <a:gd name="connsiteY16-1058" fmla="*/ 938156 h 2449001"/>
              <a:gd name="connsiteX17-1059" fmla="*/ 719893 w 797686"/>
              <a:gd name="connsiteY17-1060" fmla="*/ 1307990 h 2449001"/>
              <a:gd name="connsiteX18-1061" fmla="*/ 409792 w 797686"/>
              <a:gd name="connsiteY18-1062" fmla="*/ 1268233 h 2449001"/>
              <a:gd name="connsiteX19-1063" fmla="*/ 99692 w 797686"/>
              <a:gd name="connsiteY19-1064" fmla="*/ 1288111 h 2449001"/>
              <a:gd name="connsiteX20-1065" fmla="*/ 133257 w 797686"/>
              <a:gd name="connsiteY20-1066" fmla="*/ 945913 h 2449001"/>
              <a:gd name="connsiteX21-1067" fmla="*/ 218310 w 797686"/>
              <a:gd name="connsiteY21-1068" fmla="*/ 0 h 2449001"/>
              <a:gd name="connsiteX0-1069" fmla="*/ 425647 w 797637"/>
              <a:gd name="connsiteY0-1070" fmla="*/ 1331843 h 2449001"/>
              <a:gd name="connsiteX1-1071" fmla="*/ 536966 w 797637"/>
              <a:gd name="connsiteY1-1072" fmla="*/ 1379551 h 2449001"/>
              <a:gd name="connsiteX2-1073" fmla="*/ 775504 w 797637"/>
              <a:gd name="connsiteY2-1074" fmla="*/ 1406369 h 2449001"/>
              <a:gd name="connsiteX3-1075" fmla="*/ 613610 w 797637"/>
              <a:gd name="connsiteY3-1076" fmla="*/ 1785816 h 2449001"/>
              <a:gd name="connsiteX4-1077" fmla="*/ 604551 w 797637"/>
              <a:gd name="connsiteY4-1078" fmla="*/ 2441050 h 2449001"/>
              <a:gd name="connsiteX5-1079" fmla="*/ 314329 w 797637"/>
              <a:gd name="connsiteY5-1080" fmla="*/ 2445025 h 2449001"/>
              <a:gd name="connsiteX6-1081" fmla="*/ 224094 w 797637"/>
              <a:gd name="connsiteY6-1082" fmla="*/ 1721654 h 2449001"/>
              <a:gd name="connsiteX7-1083" fmla="*/ 203011 w 797637"/>
              <a:gd name="connsiteY7-1084" fmla="*/ 2441050 h 2449001"/>
              <a:gd name="connsiteX8-1085" fmla="*/ 131449 w 797637"/>
              <a:gd name="connsiteY8-1086" fmla="*/ 2449001 h 2449001"/>
              <a:gd name="connsiteX9-1087" fmla="*/ 252 w 797637"/>
              <a:gd name="connsiteY9-1088" fmla="*/ 1701579 h 2449001"/>
              <a:gd name="connsiteX10-1089" fmla="*/ 112873 w 797637"/>
              <a:gd name="connsiteY10-1090" fmla="*/ 1641682 h 2449001"/>
              <a:gd name="connsiteX11-1091" fmla="*/ 84294 w 797637"/>
              <a:gd name="connsiteY11-1092" fmla="*/ 1389262 h 2449001"/>
              <a:gd name="connsiteX12-1093" fmla="*/ 334207 w 797637"/>
              <a:gd name="connsiteY12-1094" fmla="*/ 1375575 h 2449001"/>
              <a:gd name="connsiteX13-1095" fmla="*/ 425647 w 797637"/>
              <a:gd name="connsiteY13-1096" fmla="*/ 1331843 h 2449001"/>
              <a:gd name="connsiteX14-1097" fmla="*/ 218261 w 797637"/>
              <a:gd name="connsiteY14-1098" fmla="*/ 0 h 2449001"/>
              <a:gd name="connsiteX15-1099" fmla="*/ 569974 w 797637"/>
              <a:gd name="connsiteY15-1100" fmla="*/ 3422 h 2449001"/>
              <a:gd name="connsiteX16-1101" fmla="*/ 677222 w 797637"/>
              <a:gd name="connsiteY16-1102" fmla="*/ 938156 h 2449001"/>
              <a:gd name="connsiteX17-1103" fmla="*/ 719844 w 797637"/>
              <a:gd name="connsiteY17-1104" fmla="*/ 1307990 h 2449001"/>
              <a:gd name="connsiteX18-1105" fmla="*/ 409743 w 797637"/>
              <a:gd name="connsiteY18-1106" fmla="*/ 1268233 h 2449001"/>
              <a:gd name="connsiteX19-1107" fmla="*/ 99643 w 797637"/>
              <a:gd name="connsiteY19-1108" fmla="*/ 1288111 h 2449001"/>
              <a:gd name="connsiteX20-1109" fmla="*/ 133208 w 797637"/>
              <a:gd name="connsiteY20-1110" fmla="*/ 945913 h 2449001"/>
              <a:gd name="connsiteX21-1111" fmla="*/ 218261 w 797637"/>
              <a:gd name="connsiteY21-1112" fmla="*/ 0 h 2449001"/>
              <a:gd name="connsiteX0-1113" fmla="*/ 425647 w 797637"/>
              <a:gd name="connsiteY0-1114" fmla="*/ 1331843 h 2449001"/>
              <a:gd name="connsiteX1-1115" fmla="*/ 536966 w 797637"/>
              <a:gd name="connsiteY1-1116" fmla="*/ 1379551 h 2449001"/>
              <a:gd name="connsiteX2-1117" fmla="*/ 775504 w 797637"/>
              <a:gd name="connsiteY2-1118" fmla="*/ 1406369 h 2449001"/>
              <a:gd name="connsiteX3-1119" fmla="*/ 613610 w 797637"/>
              <a:gd name="connsiteY3-1120" fmla="*/ 1785816 h 2449001"/>
              <a:gd name="connsiteX4-1121" fmla="*/ 604551 w 797637"/>
              <a:gd name="connsiteY4-1122" fmla="*/ 2441050 h 2449001"/>
              <a:gd name="connsiteX5-1123" fmla="*/ 314329 w 797637"/>
              <a:gd name="connsiteY5-1124" fmla="*/ 2445025 h 2449001"/>
              <a:gd name="connsiteX6-1125" fmla="*/ 224094 w 797637"/>
              <a:gd name="connsiteY6-1126" fmla="*/ 1721654 h 2449001"/>
              <a:gd name="connsiteX7-1127" fmla="*/ 203011 w 797637"/>
              <a:gd name="connsiteY7-1128" fmla="*/ 2441050 h 2449001"/>
              <a:gd name="connsiteX8-1129" fmla="*/ 131449 w 797637"/>
              <a:gd name="connsiteY8-1130" fmla="*/ 2449001 h 2449001"/>
              <a:gd name="connsiteX9-1131" fmla="*/ 252 w 797637"/>
              <a:gd name="connsiteY9-1132" fmla="*/ 1701579 h 2449001"/>
              <a:gd name="connsiteX10-1133" fmla="*/ 112873 w 797637"/>
              <a:gd name="connsiteY10-1134" fmla="*/ 1641682 h 2449001"/>
              <a:gd name="connsiteX11-1135" fmla="*/ 84294 w 797637"/>
              <a:gd name="connsiteY11-1136" fmla="*/ 1389262 h 2449001"/>
              <a:gd name="connsiteX12-1137" fmla="*/ 334207 w 797637"/>
              <a:gd name="connsiteY12-1138" fmla="*/ 1375575 h 2449001"/>
              <a:gd name="connsiteX13-1139" fmla="*/ 425647 w 797637"/>
              <a:gd name="connsiteY13-1140" fmla="*/ 1331843 h 2449001"/>
              <a:gd name="connsiteX14-1141" fmla="*/ 218261 w 797637"/>
              <a:gd name="connsiteY14-1142" fmla="*/ 0 h 2449001"/>
              <a:gd name="connsiteX15-1143" fmla="*/ 569974 w 797637"/>
              <a:gd name="connsiteY15-1144" fmla="*/ 3422 h 2449001"/>
              <a:gd name="connsiteX16-1145" fmla="*/ 677222 w 797637"/>
              <a:gd name="connsiteY16-1146" fmla="*/ 938156 h 2449001"/>
              <a:gd name="connsiteX17-1147" fmla="*/ 719844 w 797637"/>
              <a:gd name="connsiteY17-1148" fmla="*/ 1307990 h 2449001"/>
              <a:gd name="connsiteX18-1149" fmla="*/ 409743 w 797637"/>
              <a:gd name="connsiteY18-1150" fmla="*/ 1268233 h 2449001"/>
              <a:gd name="connsiteX19-1151" fmla="*/ 99643 w 797637"/>
              <a:gd name="connsiteY19-1152" fmla="*/ 1288111 h 2449001"/>
              <a:gd name="connsiteX20-1153" fmla="*/ 133208 w 797637"/>
              <a:gd name="connsiteY20-1154" fmla="*/ 945913 h 2449001"/>
              <a:gd name="connsiteX21-1155" fmla="*/ 218261 w 797637"/>
              <a:gd name="connsiteY21-1156" fmla="*/ 0 h 2449001"/>
              <a:gd name="connsiteX0-1157" fmla="*/ 425647 w 797637"/>
              <a:gd name="connsiteY0-1158" fmla="*/ 1331843 h 2449001"/>
              <a:gd name="connsiteX1-1159" fmla="*/ 536966 w 797637"/>
              <a:gd name="connsiteY1-1160" fmla="*/ 1379551 h 2449001"/>
              <a:gd name="connsiteX2-1161" fmla="*/ 775504 w 797637"/>
              <a:gd name="connsiteY2-1162" fmla="*/ 1406369 h 2449001"/>
              <a:gd name="connsiteX3-1163" fmla="*/ 613610 w 797637"/>
              <a:gd name="connsiteY3-1164" fmla="*/ 1785816 h 2449001"/>
              <a:gd name="connsiteX4-1165" fmla="*/ 604551 w 797637"/>
              <a:gd name="connsiteY4-1166" fmla="*/ 2441050 h 2449001"/>
              <a:gd name="connsiteX5-1167" fmla="*/ 314329 w 797637"/>
              <a:gd name="connsiteY5-1168" fmla="*/ 2445025 h 2449001"/>
              <a:gd name="connsiteX6-1169" fmla="*/ 224094 w 797637"/>
              <a:gd name="connsiteY6-1170" fmla="*/ 1721654 h 2449001"/>
              <a:gd name="connsiteX7-1171" fmla="*/ 203011 w 797637"/>
              <a:gd name="connsiteY7-1172" fmla="*/ 2441050 h 2449001"/>
              <a:gd name="connsiteX8-1173" fmla="*/ 131449 w 797637"/>
              <a:gd name="connsiteY8-1174" fmla="*/ 2449001 h 2449001"/>
              <a:gd name="connsiteX9-1175" fmla="*/ 252 w 797637"/>
              <a:gd name="connsiteY9-1176" fmla="*/ 1701579 h 2449001"/>
              <a:gd name="connsiteX10-1177" fmla="*/ 112873 w 797637"/>
              <a:gd name="connsiteY10-1178" fmla="*/ 1641682 h 2449001"/>
              <a:gd name="connsiteX11-1179" fmla="*/ 84294 w 797637"/>
              <a:gd name="connsiteY11-1180" fmla="*/ 1389262 h 2449001"/>
              <a:gd name="connsiteX12-1181" fmla="*/ 334207 w 797637"/>
              <a:gd name="connsiteY12-1182" fmla="*/ 1375575 h 2449001"/>
              <a:gd name="connsiteX13-1183" fmla="*/ 425647 w 797637"/>
              <a:gd name="connsiteY13-1184" fmla="*/ 1331843 h 2449001"/>
              <a:gd name="connsiteX14-1185" fmla="*/ 218261 w 797637"/>
              <a:gd name="connsiteY14-1186" fmla="*/ 0 h 2449001"/>
              <a:gd name="connsiteX15-1187" fmla="*/ 569974 w 797637"/>
              <a:gd name="connsiteY15-1188" fmla="*/ 3422 h 2449001"/>
              <a:gd name="connsiteX16-1189" fmla="*/ 677222 w 797637"/>
              <a:gd name="connsiteY16-1190" fmla="*/ 938156 h 2449001"/>
              <a:gd name="connsiteX17-1191" fmla="*/ 719844 w 797637"/>
              <a:gd name="connsiteY17-1192" fmla="*/ 1307990 h 2449001"/>
              <a:gd name="connsiteX18-1193" fmla="*/ 409743 w 797637"/>
              <a:gd name="connsiteY18-1194" fmla="*/ 1268233 h 2449001"/>
              <a:gd name="connsiteX19-1195" fmla="*/ 99643 w 797637"/>
              <a:gd name="connsiteY19-1196" fmla="*/ 1288111 h 2449001"/>
              <a:gd name="connsiteX20-1197" fmla="*/ 133208 w 797637"/>
              <a:gd name="connsiteY20-1198" fmla="*/ 945913 h 2449001"/>
              <a:gd name="connsiteX21-1199" fmla="*/ 218261 w 797637"/>
              <a:gd name="connsiteY21-1200" fmla="*/ 0 h 2449001"/>
              <a:gd name="connsiteX0-1201" fmla="*/ 405179 w 777169"/>
              <a:gd name="connsiteY0-1202" fmla="*/ 1331843 h 2449001"/>
              <a:gd name="connsiteX1-1203" fmla="*/ 516498 w 777169"/>
              <a:gd name="connsiteY1-1204" fmla="*/ 1379551 h 2449001"/>
              <a:gd name="connsiteX2-1205" fmla="*/ 755036 w 777169"/>
              <a:gd name="connsiteY2-1206" fmla="*/ 1406369 h 2449001"/>
              <a:gd name="connsiteX3-1207" fmla="*/ 593142 w 777169"/>
              <a:gd name="connsiteY3-1208" fmla="*/ 1785816 h 2449001"/>
              <a:gd name="connsiteX4-1209" fmla="*/ 584083 w 777169"/>
              <a:gd name="connsiteY4-1210" fmla="*/ 2441050 h 2449001"/>
              <a:gd name="connsiteX5-1211" fmla="*/ 293861 w 777169"/>
              <a:gd name="connsiteY5-1212" fmla="*/ 2445025 h 2449001"/>
              <a:gd name="connsiteX6-1213" fmla="*/ 203626 w 777169"/>
              <a:gd name="connsiteY6-1214" fmla="*/ 1721654 h 2449001"/>
              <a:gd name="connsiteX7-1215" fmla="*/ 182543 w 777169"/>
              <a:gd name="connsiteY7-1216" fmla="*/ 2441050 h 2449001"/>
              <a:gd name="connsiteX8-1217" fmla="*/ 110981 w 777169"/>
              <a:gd name="connsiteY8-1218" fmla="*/ 2449001 h 2449001"/>
              <a:gd name="connsiteX9-1219" fmla="*/ 313 w 777169"/>
              <a:gd name="connsiteY9-1220" fmla="*/ 1749481 h 2449001"/>
              <a:gd name="connsiteX10-1221" fmla="*/ 92405 w 777169"/>
              <a:gd name="connsiteY10-1222" fmla="*/ 1641682 h 2449001"/>
              <a:gd name="connsiteX11-1223" fmla="*/ 63826 w 777169"/>
              <a:gd name="connsiteY11-1224" fmla="*/ 1389262 h 2449001"/>
              <a:gd name="connsiteX12-1225" fmla="*/ 313739 w 777169"/>
              <a:gd name="connsiteY12-1226" fmla="*/ 1375575 h 2449001"/>
              <a:gd name="connsiteX13-1227" fmla="*/ 405179 w 777169"/>
              <a:gd name="connsiteY13-1228" fmla="*/ 1331843 h 2449001"/>
              <a:gd name="connsiteX14-1229" fmla="*/ 197793 w 777169"/>
              <a:gd name="connsiteY14-1230" fmla="*/ 0 h 2449001"/>
              <a:gd name="connsiteX15-1231" fmla="*/ 549506 w 777169"/>
              <a:gd name="connsiteY15-1232" fmla="*/ 3422 h 2449001"/>
              <a:gd name="connsiteX16-1233" fmla="*/ 656754 w 777169"/>
              <a:gd name="connsiteY16-1234" fmla="*/ 938156 h 2449001"/>
              <a:gd name="connsiteX17-1235" fmla="*/ 699376 w 777169"/>
              <a:gd name="connsiteY17-1236" fmla="*/ 1307990 h 2449001"/>
              <a:gd name="connsiteX18-1237" fmla="*/ 389275 w 777169"/>
              <a:gd name="connsiteY18-1238" fmla="*/ 1268233 h 2449001"/>
              <a:gd name="connsiteX19-1239" fmla="*/ 79175 w 777169"/>
              <a:gd name="connsiteY19-1240" fmla="*/ 1288111 h 2449001"/>
              <a:gd name="connsiteX20-1241" fmla="*/ 112740 w 777169"/>
              <a:gd name="connsiteY20-1242" fmla="*/ 945913 h 2449001"/>
              <a:gd name="connsiteX21-1243" fmla="*/ 197793 w 777169"/>
              <a:gd name="connsiteY21-1244" fmla="*/ 0 h 2449001"/>
              <a:gd name="connsiteX0-1245" fmla="*/ 413332 w 785322"/>
              <a:gd name="connsiteY0-1246" fmla="*/ 1331843 h 2449001"/>
              <a:gd name="connsiteX1-1247" fmla="*/ 524651 w 785322"/>
              <a:gd name="connsiteY1-1248" fmla="*/ 1379551 h 2449001"/>
              <a:gd name="connsiteX2-1249" fmla="*/ 763189 w 785322"/>
              <a:gd name="connsiteY2-1250" fmla="*/ 1406369 h 2449001"/>
              <a:gd name="connsiteX3-1251" fmla="*/ 601295 w 785322"/>
              <a:gd name="connsiteY3-1252" fmla="*/ 1785816 h 2449001"/>
              <a:gd name="connsiteX4-1253" fmla="*/ 592236 w 785322"/>
              <a:gd name="connsiteY4-1254" fmla="*/ 2441050 h 2449001"/>
              <a:gd name="connsiteX5-1255" fmla="*/ 302014 w 785322"/>
              <a:gd name="connsiteY5-1256" fmla="*/ 2445025 h 2449001"/>
              <a:gd name="connsiteX6-1257" fmla="*/ 211779 w 785322"/>
              <a:gd name="connsiteY6-1258" fmla="*/ 1721654 h 2449001"/>
              <a:gd name="connsiteX7-1259" fmla="*/ 190696 w 785322"/>
              <a:gd name="connsiteY7-1260" fmla="*/ 2441050 h 2449001"/>
              <a:gd name="connsiteX8-1261" fmla="*/ 119134 w 785322"/>
              <a:gd name="connsiteY8-1262" fmla="*/ 2449001 h 2449001"/>
              <a:gd name="connsiteX9-1263" fmla="*/ 8466 w 785322"/>
              <a:gd name="connsiteY9-1264" fmla="*/ 1749481 h 2449001"/>
              <a:gd name="connsiteX10-1265" fmla="*/ 100558 w 785322"/>
              <a:gd name="connsiteY10-1266" fmla="*/ 1641682 h 2449001"/>
              <a:gd name="connsiteX11-1267" fmla="*/ 71979 w 785322"/>
              <a:gd name="connsiteY11-1268" fmla="*/ 1389262 h 2449001"/>
              <a:gd name="connsiteX12-1269" fmla="*/ 321892 w 785322"/>
              <a:gd name="connsiteY12-1270" fmla="*/ 1375575 h 2449001"/>
              <a:gd name="connsiteX13-1271" fmla="*/ 413332 w 785322"/>
              <a:gd name="connsiteY13-1272" fmla="*/ 1331843 h 2449001"/>
              <a:gd name="connsiteX14-1273" fmla="*/ 205946 w 785322"/>
              <a:gd name="connsiteY14-1274" fmla="*/ 0 h 2449001"/>
              <a:gd name="connsiteX15-1275" fmla="*/ 557659 w 785322"/>
              <a:gd name="connsiteY15-1276" fmla="*/ 3422 h 2449001"/>
              <a:gd name="connsiteX16-1277" fmla="*/ 664907 w 785322"/>
              <a:gd name="connsiteY16-1278" fmla="*/ 938156 h 2449001"/>
              <a:gd name="connsiteX17-1279" fmla="*/ 707529 w 785322"/>
              <a:gd name="connsiteY17-1280" fmla="*/ 1307990 h 2449001"/>
              <a:gd name="connsiteX18-1281" fmla="*/ 397428 w 785322"/>
              <a:gd name="connsiteY18-1282" fmla="*/ 1268233 h 2449001"/>
              <a:gd name="connsiteX19-1283" fmla="*/ 87328 w 785322"/>
              <a:gd name="connsiteY19-1284" fmla="*/ 1288111 h 2449001"/>
              <a:gd name="connsiteX20-1285" fmla="*/ 120893 w 785322"/>
              <a:gd name="connsiteY20-1286" fmla="*/ 945913 h 2449001"/>
              <a:gd name="connsiteX21-1287" fmla="*/ 205946 w 785322"/>
              <a:gd name="connsiteY21-1288" fmla="*/ 0 h 244900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0" name="Freeform 108"/>
          <p:cNvSpPr/>
          <p:nvPr/>
        </p:nvSpPr>
        <p:spPr>
          <a:xfrm>
            <a:off x="6129967" y="2416730"/>
            <a:ext cx="501857" cy="554554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1" name="Oval 8"/>
          <p:cNvSpPr/>
          <p:nvPr/>
        </p:nvSpPr>
        <p:spPr>
          <a:xfrm>
            <a:off x="6967308" y="2429072"/>
            <a:ext cx="527152" cy="52987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72" name="Group 110"/>
          <p:cNvGrpSpPr/>
          <p:nvPr/>
        </p:nvGrpSpPr>
        <p:grpSpPr>
          <a:xfrm>
            <a:off x="5291981" y="2416730"/>
            <a:ext cx="501857" cy="554554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3" name="Freeform 111"/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-1" fmla="*/ 3030279 w 4784651"/>
                <a:gd name="connsiteY0-2" fmla="*/ 114 h 5890551"/>
                <a:gd name="connsiteX1-3" fmla="*/ 765544 w 4784651"/>
                <a:gd name="connsiteY1-4" fmla="*/ 1935240 h 5890551"/>
                <a:gd name="connsiteX2-5" fmla="*/ 0 w 4784651"/>
                <a:gd name="connsiteY2-6" fmla="*/ 3051658 h 5890551"/>
                <a:gd name="connsiteX3-7" fmla="*/ 510363 w 4784651"/>
                <a:gd name="connsiteY3-8" fmla="*/ 3328105 h 5890551"/>
                <a:gd name="connsiteX4-9" fmla="*/ 297711 w 4784651"/>
                <a:gd name="connsiteY4-10" fmla="*/ 3657714 h 5890551"/>
                <a:gd name="connsiteX5-11" fmla="*/ 489097 w 4784651"/>
                <a:gd name="connsiteY5-12" fmla="*/ 3870365 h 5890551"/>
                <a:gd name="connsiteX6-13" fmla="*/ 372139 w 4784651"/>
                <a:gd name="connsiteY6-14" fmla="*/ 4061751 h 5890551"/>
                <a:gd name="connsiteX7-15" fmla="*/ 563525 w 4784651"/>
                <a:gd name="connsiteY7-16" fmla="*/ 4316933 h 5890551"/>
                <a:gd name="connsiteX8-17" fmla="*/ 499730 w 4784651"/>
                <a:gd name="connsiteY8-18" fmla="*/ 4976151 h 5890551"/>
                <a:gd name="connsiteX9-19" fmla="*/ 1754372 w 4784651"/>
                <a:gd name="connsiteY9-20" fmla="*/ 5199435 h 5890551"/>
                <a:gd name="connsiteX10-21" fmla="*/ 1945758 w 4784651"/>
                <a:gd name="connsiteY10-22" fmla="*/ 5890551 h 5890551"/>
                <a:gd name="connsiteX11-23" fmla="*/ 4784651 w 4784651"/>
                <a:gd name="connsiteY11-24" fmla="*/ 5858654 h 5890551"/>
                <a:gd name="connsiteX12-25" fmla="*/ 4561367 w 4784651"/>
                <a:gd name="connsiteY12-26" fmla="*/ 4189342 h 5890551"/>
                <a:gd name="connsiteX13-27" fmla="*/ 3030279 w 4784651"/>
                <a:gd name="connsiteY13-28" fmla="*/ 114 h 5890551"/>
                <a:gd name="connsiteX0-29" fmla="*/ 3030279 w 4784651"/>
                <a:gd name="connsiteY0-30" fmla="*/ 398 h 5890835"/>
                <a:gd name="connsiteX1-31" fmla="*/ 765544 w 4784651"/>
                <a:gd name="connsiteY1-32" fmla="*/ 1935524 h 5890835"/>
                <a:gd name="connsiteX2-33" fmla="*/ 0 w 4784651"/>
                <a:gd name="connsiteY2-34" fmla="*/ 3051942 h 5890835"/>
                <a:gd name="connsiteX3-35" fmla="*/ 510363 w 4784651"/>
                <a:gd name="connsiteY3-36" fmla="*/ 3328389 h 5890835"/>
                <a:gd name="connsiteX4-37" fmla="*/ 297711 w 4784651"/>
                <a:gd name="connsiteY4-38" fmla="*/ 3657998 h 5890835"/>
                <a:gd name="connsiteX5-39" fmla="*/ 489097 w 4784651"/>
                <a:gd name="connsiteY5-40" fmla="*/ 3870649 h 5890835"/>
                <a:gd name="connsiteX6-41" fmla="*/ 372139 w 4784651"/>
                <a:gd name="connsiteY6-42" fmla="*/ 4062035 h 5890835"/>
                <a:gd name="connsiteX7-43" fmla="*/ 563525 w 4784651"/>
                <a:gd name="connsiteY7-44" fmla="*/ 4317217 h 5890835"/>
                <a:gd name="connsiteX8-45" fmla="*/ 499730 w 4784651"/>
                <a:gd name="connsiteY8-46" fmla="*/ 4976435 h 5890835"/>
                <a:gd name="connsiteX9-47" fmla="*/ 1754372 w 4784651"/>
                <a:gd name="connsiteY9-48" fmla="*/ 5199719 h 5890835"/>
                <a:gd name="connsiteX10-49" fmla="*/ 1945758 w 4784651"/>
                <a:gd name="connsiteY10-50" fmla="*/ 5890835 h 5890835"/>
                <a:gd name="connsiteX11-51" fmla="*/ 4784651 w 4784651"/>
                <a:gd name="connsiteY11-52" fmla="*/ 5858938 h 5890835"/>
                <a:gd name="connsiteX12-53" fmla="*/ 4561367 w 4784651"/>
                <a:gd name="connsiteY12-54" fmla="*/ 4189626 h 5890835"/>
                <a:gd name="connsiteX13-55" fmla="*/ 3030279 w 4784651"/>
                <a:gd name="connsiteY13-56" fmla="*/ 398 h 5890835"/>
                <a:gd name="connsiteX0-57" fmla="*/ 3030279 w 5042277"/>
                <a:gd name="connsiteY0-58" fmla="*/ 663 h 5891100"/>
                <a:gd name="connsiteX1-59" fmla="*/ 765544 w 5042277"/>
                <a:gd name="connsiteY1-60" fmla="*/ 1935789 h 5891100"/>
                <a:gd name="connsiteX2-61" fmla="*/ 0 w 5042277"/>
                <a:gd name="connsiteY2-62" fmla="*/ 3052207 h 5891100"/>
                <a:gd name="connsiteX3-63" fmla="*/ 510363 w 5042277"/>
                <a:gd name="connsiteY3-64" fmla="*/ 3328654 h 5891100"/>
                <a:gd name="connsiteX4-65" fmla="*/ 297711 w 5042277"/>
                <a:gd name="connsiteY4-66" fmla="*/ 3658263 h 5891100"/>
                <a:gd name="connsiteX5-67" fmla="*/ 489097 w 5042277"/>
                <a:gd name="connsiteY5-68" fmla="*/ 3870914 h 5891100"/>
                <a:gd name="connsiteX6-69" fmla="*/ 372139 w 5042277"/>
                <a:gd name="connsiteY6-70" fmla="*/ 4062300 h 5891100"/>
                <a:gd name="connsiteX7-71" fmla="*/ 563525 w 5042277"/>
                <a:gd name="connsiteY7-72" fmla="*/ 4317482 h 5891100"/>
                <a:gd name="connsiteX8-73" fmla="*/ 499730 w 5042277"/>
                <a:gd name="connsiteY8-74" fmla="*/ 4976700 h 5891100"/>
                <a:gd name="connsiteX9-75" fmla="*/ 1754372 w 5042277"/>
                <a:gd name="connsiteY9-76" fmla="*/ 5199984 h 5891100"/>
                <a:gd name="connsiteX10-77" fmla="*/ 1945758 w 5042277"/>
                <a:gd name="connsiteY10-78" fmla="*/ 5891100 h 5891100"/>
                <a:gd name="connsiteX11-79" fmla="*/ 4784651 w 5042277"/>
                <a:gd name="connsiteY11-80" fmla="*/ 5859203 h 5891100"/>
                <a:gd name="connsiteX12-81" fmla="*/ 4561367 w 5042277"/>
                <a:gd name="connsiteY12-82" fmla="*/ 4189891 h 5891100"/>
                <a:gd name="connsiteX13-83" fmla="*/ 3030279 w 5042277"/>
                <a:gd name="connsiteY13-84" fmla="*/ 663 h 5891100"/>
                <a:gd name="connsiteX0-85" fmla="*/ 3030279 w 5316637"/>
                <a:gd name="connsiteY0-86" fmla="*/ 1079 h 5891516"/>
                <a:gd name="connsiteX1-87" fmla="*/ 765544 w 5316637"/>
                <a:gd name="connsiteY1-88" fmla="*/ 1936205 h 5891516"/>
                <a:gd name="connsiteX2-89" fmla="*/ 0 w 5316637"/>
                <a:gd name="connsiteY2-90" fmla="*/ 3052623 h 5891516"/>
                <a:gd name="connsiteX3-91" fmla="*/ 510363 w 5316637"/>
                <a:gd name="connsiteY3-92" fmla="*/ 3329070 h 5891516"/>
                <a:gd name="connsiteX4-93" fmla="*/ 297711 w 5316637"/>
                <a:gd name="connsiteY4-94" fmla="*/ 3658679 h 5891516"/>
                <a:gd name="connsiteX5-95" fmla="*/ 489097 w 5316637"/>
                <a:gd name="connsiteY5-96" fmla="*/ 3871330 h 5891516"/>
                <a:gd name="connsiteX6-97" fmla="*/ 372139 w 5316637"/>
                <a:gd name="connsiteY6-98" fmla="*/ 4062716 h 5891516"/>
                <a:gd name="connsiteX7-99" fmla="*/ 563525 w 5316637"/>
                <a:gd name="connsiteY7-100" fmla="*/ 4317898 h 5891516"/>
                <a:gd name="connsiteX8-101" fmla="*/ 499730 w 5316637"/>
                <a:gd name="connsiteY8-102" fmla="*/ 4977116 h 5891516"/>
                <a:gd name="connsiteX9-103" fmla="*/ 1754372 w 5316637"/>
                <a:gd name="connsiteY9-104" fmla="*/ 5200400 h 5891516"/>
                <a:gd name="connsiteX10-105" fmla="*/ 1945758 w 5316637"/>
                <a:gd name="connsiteY10-106" fmla="*/ 5891516 h 5891516"/>
                <a:gd name="connsiteX11-107" fmla="*/ 4784651 w 5316637"/>
                <a:gd name="connsiteY11-108" fmla="*/ 5859619 h 5891516"/>
                <a:gd name="connsiteX12-109" fmla="*/ 4890977 w 5316637"/>
                <a:gd name="connsiteY12-110" fmla="*/ 3520456 h 5891516"/>
                <a:gd name="connsiteX13-111" fmla="*/ 3030279 w 5316637"/>
                <a:gd name="connsiteY13-112" fmla="*/ 1079 h 5891516"/>
                <a:gd name="connsiteX0-113" fmla="*/ 3030279 w 5338934"/>
                <a:gd name="connsiteY0-114" fmla="*/ 561 h 5890998"/>
                <a:gd name="connsiteX1-115" fmla="*/ 765544 w 5338934"/>
                <a:gd name="connsiteY1-116" fmla="*/ 1935687 h 5890998"/>
                <a:gd name="connsiteX2-117" fmla="*/ 0 w 5338934"/>
                <a:gd name="connsiteY2-118" fmla="*/ 3052105 h 5890998"/>
                <a:gd name="connsiteX3-119" fmla="*/ 510363 w 5338934"/>
                <a:gd name="connsiteY3-120" fmla="*/ 3328552 h 5890998"/>
                <a:gd name="connsiteX4-121" fmla="*/ 297711 w 5338934"/>
                <a:gd name="connsiteY4-122" fmla="*/ 3658161 h 5890998"/>
                <a:gd name="connsiteX5-123" fmla="*/ 489097 w 5338934"/>
                <a:gd name="connsiteY5-124" fmla="*/ 3870812 h 5890998"/>
                <a:gd name="connsiteX6-125" fmla="*/ 372139 w 5338934"/>
                <a:gd name="connsiteY6-126" fmla="*/ 4062198 h 5890998"/>
                <a:gd name="connsiteX7-127" fmla="*/ 563525 w 5338934"/>
                <a:gd name="connsiteY7-128" fmla="*/ 4317380 h 5890998"/>
                <a:gd name="connsiteX8-129" fmla="*/ 499730 w 5338934"/>
                <a:gd name="connsiteY8-130" fmla="*/ 4976598 h 5890998"/>
                <a:gd name="connsiteX9-131" fmla="*/ 1754372 w 5338934"/>
                <a:gd name="connsiteY9-132" fmla="*/ 5199882 h 5890998"/>
                <a:gd name="connsiteX10-133" fmla="*/ 1945758 w 5338934"/>
                <a:gd name="connsiteY10-134" fmla="*/ 5890998 h 5890998"/>
                <a:gd name="connsiteX11-135" fmla="*/ 4784651 w 5338934"/>
                <a:gd name="connsiteY11-136" fmla="*/ 5859101 h 5890998"/>
                <a:gd name="connsiteX12-137" fmla="*/ 4890977 w 5338934"/>
                <a:gd name="connsiteY12-138" fmla="*/ 3519938 h 5890998"/>
                <a:gd name="connsiteX13-139" fmla="*/ 3030279 w 5338934"/>
                <a:gd name="connsiteY13-140" fmla="*/ 561 h 5890998"/>
                <a:gd name="connsiteX0-141" fmla="*/ 3030279 w 5381346"/>
                <a:gd name="connsiteY0-142" fmla="*/ 115 h 5890552"/>
                <a:gd name="connsiteX1-143" fmla="*/ 765544 w 5381346"/>
                <a:gd name="connsiteY1-144" fmla="*/ 1935241 h 5890552"/>
                <a:gd name="connsiteX2-145" fmla="*/ 0 w 5381346"/>
                <a:gd name="connsiteY2-146" fmla="*/ 3051659 h 5890552"/>
                <a:gd name="connsiteX3-147" fmla="*/ 510363 w 5381346"/>
                <a:gd name="connsiteY3-148" fmla="*/ 3328106 h 5890552"/>
                <a:gd name="connsiteX4-149" fmla="*/ 297711 w 5381346"/>
                <a:gd name="connsiteY4-150" fmla="*/ 3657715 h 5890552"/>
                <a:gd name="connsiteX5-151" fmla="*/ 489097 w 5381346"/>
                <a:gd name="connsiteY5-152" fmla="*/ 3870366 h 5890552"/>
                <a:gd name="connsiteX6-153" fmla="*/ 372139 w 5381346"/>
                <a:gd name="connsiteY6-154" fmla="*/ 4061752 h 5890552"/>
                <a:gd name="connsiteX7-155" fmla="*/ 563525 w 5381346"/>
                <a:gd name="connsiteY7-156" fmla="*/ 4316934 h 5890552"/>
                <a:gd name="connsiteX8-157" fmla="*/ 499730 w 5381346"/>
                <a:gd name="connsiteY8-158" fmla="*/ 4976152 h 5890552"/>
                <a:gd name="connsiteX9-159" fmla="*/ 1754372 w 5381346"/>
                <a:gd name="connsiteY9-160" fmla="*/ 5199436 h 5890552"/>
                <a:gd name="connsiteX10-161" fmla="*/ 1945758 w 5381346"/>
                <a:gd name="connsiteY10-162" fmla="*/ 5890552 h 5890552"/>
                <a:gd name="connsiteX11-163" fmla="*/ 4784651 w 5381346"/>
                <a:gd name="connsiteY11-164" fmla="*/ 5858655 h 5890552"/>
                <a:gd name="connsiteX12-165" fmla="*/ 4890977 w 5381346"/>
                <a:gd name="connsiteY12-166" fmla="*/ 3519492 h 5890552"/>
                <a:gd name="connsiteX13-167" fmla="*/ 3030279 w 5381346"/>
                <a:gd name="connsiteY13-168" fmla="*/ 115 h 5890552"/>
                <a:gd name="connsiteX0-169" fmla="*/ 3030279 w 5381346"/>
                <a:gd name="connsiteY0-170" fmla="*/ 115 h 5890552"/>
                <a:gd name="connsiteX1-171" fmla="*/ 765544 w 5381346"/>
                <a:gd name="connsiteY1-172" fmla="*/ 1935241 h 5890552"/>
                <a:gd name="connsiteX2-173" fmla="*/ 0 w 5381346"/>
                <a:gd name="connsiteY2-174" fmla="*/ 3051659 h 5890552"/>
                <a:gd name="connsiteX3-175" fmla="*/ 510363 w 5381346"/>
                <a:gd name="connsiteY3-176" fmla="*/ 3328106 h 5890552"/>
                <a:gd name="connsiteX4-177" fmla="*/ 297711 w 5381346"/>
                <a:gd name="connsiteY4-178" fmla="*/ 3657715 h 5890552"/>
                <a:gd name="connsiteX5-179" fmla="*/ 489097 w 5381346"/>
                <a:gd name="connsiteY5-180" fmla="*/ 3870366 h 5890552"/>
                <a:gd name="connsiteX6-181" fmla="*/ 372139 w 5381346"/>
                <a:gd name="connsiteY6-182" fmla="*/ 4061752 h 5890552"/>
                <a:gd name="connsiteX7-183" fmla="*/ 563525 w 5381346"/>
                <a:gd name="connsiteY7-184" fmla="*/ 4316934 h 5890552"/>
                <a:gd name="connsiteX8-185" fmla="*/ 499730 w 5381346"/>
                <a:gd name="connsiteY8-186" fmla="*/ 4976152 h 5890552"/>
                <a:gd name="connsiteX9-187" fmla="*/ 1754372 w 5381346"/>
                <a:gd name="connsiteY9-188" fmla="*/ 5199436 h 5890552"/>
                <a:gd name="connsiteX10-189" fmla="*/ 1945758 w 5381346"/>
                <a:gd name="connsiteY10-190" fmla="*/ 5890552 h 5890552"/>
                <a:gd name="connsiteX11-191" fmla="*/ 4784651 w 5381346"/>
                <a:gd name="connsiteY11-192" fmla="*/ 5858655 h 5890552"/>
                <a:gd name="connsiteX12-193" fmla="*/ 4890977 w 5381346"/>
                <a:gd name="connsiteY12-194" fmla="*/ 3519492 h 5890552"/>
                <a:gd name="connsiteX13-195" fmla="*/ 3030279 w 5381346"/>
                <a:gd name="connsiteY13-196" fmla="*/ 115 h 5890552"/>
                <a:gd name="connsiteX0-197" fmla="*/ 3030279 w 5381346"/>
                <a:gd name="connsiteY0-198" fmla="*/ 115 h 5890552"/>
                <a:gd name="connsiteX1-199" fmla="*/ 765544 w 5381346"/>
                <a:gd name="connsiteY1-200" fmla="*/ 1935241 h 5890552"/>
                <a:gd name="connsiteX2-201" fmla="*/ 0 w 5381346"/>
                <a:gd name="connsiteY2-202" fmla="*/ 3051659 h 5890552"/>
                <a:gd name="connsiteX3-203" fmla="*/ 510363 w 5381346"/>
                <a:gd name="connsiteY3-204" fmla="*/ 3328106 h 5890552"/>
                <a:gd name="connsiteX4-205" fmla="*/ 297711 w 5381346"/>
                <a:gd name="connsiteY4-206" fmla="*/ 3657715 h 5890552"/>
                <a:gd name="connsiteX5-207" fmla="*/ 489097 w 5381346"/>
                <a:gd name="connsiteY5-208" fmla="*/ 3870366 h 5890552"/>
                <a:gd name="connsiteX6-209" fmla="*/ 372139 w 5381346"/>
                <a:gd name="connsiteY6-210" fmla="*/ 4061752 h 5890552"/>
                <a:gd name="connsiteX7-211" fmla="*/ 563525 w 5381346"/>
                <a:gd name="connsiteY7-212" fmla="*/ 4316934 h 5890552"/>
                <a:gd name="connsiteX8-213" fmla="*/ 499730 w 5381346"/>
                <a:gd name="connsiteY8-214" fmla="*/ 4976152 h 5890552"/>
                <a:gd name="connsiteX9-215" fmla="*/ 1754372 w 5381346"/>
                <a:gd name="connsiteY9-216" fmla="*/ 5199436 h 5890552"/>
                <a:gd name="connsiteX10-217" fmla="*/ 1945758 w 5381346"/>
                <a:gd name="connsiteY10-218" fmla="*/ 5890552 h 5890552"/>
                <a:gd name="connsiteX11-219" fmla="*/ 4784651 w 5381346"/>
                <a:gd name="connsiteY11-220" fmla="*/ 5858655 h 5890552"/>
                <a:gd name="connsiteX12-221" fmla="*/ 4890977 w 5381346"/>
                <a:gd name="connsiteY12-222" fmla="*/ 3519492 h 5890552"/>
                <a:gd name="connsiteX13-223" fmla="*/ 3030279 w 5381346"/>
                <a:gd name="connsiteY13-224" fmla="*/ 115 h 5890552"/>
                <a:gd name="connsiteX0-225" fmla="*/ 3030279 w 5381346"/>
                <a:gd name="connsiteY0-226" fmla="*/ 115 h 5890552"/>
                <a:gd name="connsiteX1-227" fmla="*/ 765544 w 5381346"/>
                <a:gd name="connsiteY1-228" fmla="*/ 1935241 h 5890552"/>
                <a:gd name="connsiteX2-229" fmla="*/ 0 w 5381346"/>
                <a:gd name="connsiteY2-230" fmla="*/ 3051659 h 5890552"/>
                <a:gd name="connsiteX3-231" fmla="*/ 510363 w 5381346"/>
                <a:gd name="connsiteY3-232" fmla="*/ 3328106 h 5890552"/>
                <a:gd name="connsiteX4-233" fmla="*/ 297711 w 5381346"/>
                <a:gd name="connsiteY4-234" fmla="*/ 3657715 h 5890552"/>
                <a:gd name="connsiteX5-235" fmla="*/ 489097 w 5381346"/>
                <a:gd name="connsiteY5-236" fmla="*/ 3870366 h 5890552"/>
                <a:gd name="connsiteX6-237" fmla="*/ 372139 w 5381346"/>
                <a:gd name="connsiteY6-238" fmla="*/ 4061752 h 5890552"/>
                <a:gd name="connsiteX7-239" fmla="*/ 563525 w 5381346"/>
                <a:gd name="connsiteY7-240" fmla="*/ 4316934 h 5890552"/>
                <a:gd name="connsiteX8-241" fmla="*/ 499730 w 5381346"/>
                <a:gd name="connsiteY8-242" fmla="*/ 4976152 h 5890552"/>
                <a:gd name="connsiteX9-243" fmla="*/ 1754372 w 5381346"/>
                <a:gd name="connsiteY9-244" fmla="*/ 5199436 h 5890552"/>
                <a:gd name="connsiteX10-245" fmla="*/ 1945758 w 5381346"/>
                <a:gd name="connsiteY10-246" fmla="*/ 5890552 h 5890552"/>
                <a:gd name="connsiteX11-247" fmla="*/ 4784651 w 5381346"/>
                <a:gd name="connsiteY11-248" fmla="*/ 5858655 h 5890552"/>
                <a:gd name="connsiteX12-249" fmla="*/ 4890977 w 5381346"/>
                <a:gd name="connsiteY12-250" fmla="*/ 3519492 h 5890552"/>
                <a:gd name="connsiteX13-251" fmla="*/ 3030279 w 5381346"/>
                <a:gd name="connsiteY13-252" fmla="*/ 115 h 5890552"/>
                <a:gd name="connsiteX0-253" fmla="*/ 3030279 w 5381346"/>
                <a:gd name="connsiteY0-254" fmla="*/ 115 h 5890552"/>
                <a:gd name="connsiteX1-255" fmla="*/ 765544 w 5381346"/>
                <a:gd name="connsiteY1-256" fmla="*/ 1935241 h 5890552"/>
                <a:gd name="connsiteX2-257" fmla="*/ 0 w 5381346"/>
                <a:gd name="connsiteY2-258" fmla="*/ 3051659 h 5890552"/>
                <a:gd name="connsiteX3-259" fmla="*/ 510363 w 5381346"/>
                <a:gd name="connsiteY3-260" fmla="*/ 3328106 h 5890552"/>
                <a:gd name="connsiteX4-261" fmla="*/ 297711 w 5381346"/>
                <a:gd name="connsiteY4-262" fmla="*/ 3657715 h 5890552"/>
                <a:gd name="connsiteX5-263" fmla="*/ 489097 w 5381346"/>
                <a:gd name="connsiteY5-264" fmla="*/ 3870366 h 5890552"/>
                <a:gd name="connsiteX6-265" fmla="*/ 372139 w 5381346"/>
                <a:gd name="connsiteY6-266" fmla="*/ 4061752 h 5890552"/>
                <a:gd name="connsiteX7-267" fmla="*/ 563525 w 5381346"/>
                <a:gd name="connsiteY7-268" fmla="*/ 4316934 h 5890552"/>
                <a:gd name="connsiteX8-269" fmla="*/ 499730 w 5381346"/>
                <a:gd name="connsiteY8-270" fmla="*/ 4976152 h 5890552"/>
                <a:gd name="connsiteX9-271" fmla="*/ 1754372 w 5381346"/>
                <a:gd name="connsiteY9-272" fmla="*/ 5199436 h 5890552"/>
                <a:gd name="connsiteX10-273" fmla="*/ 1945758 w 5381346"/>
                <a:gd name="connsiteY10-274" fmla="*/ 5890552 h 5890552"/>
                <a:gd name="connsiteX11-275" fmla="*/ 4784651 w 5381346"/>
                <a:gd name="connsiteY11-276" fmla="*/ 5858655 h 5890552"/>
                <a:gd name="connsiteX12-277" fmla="*/ 4890977 w 5381346"/>
                <a:gd name="connsiteY12-278" fmla="*/ 3519492 h 5890552"/>
                <a:gd name="connsiteX13-279" fmla="*/ 3030279 w 5381346"/>
                <a:gd name="connsiteY13-280" fmla="*/ 115 h 5890552"/>
                <a:gd name="connsiteX0-281" fmla="*/ 3030279 w 5381346"/>
                <a:gd name="connsiteY0-282" fmla="*/ 175 h 5890612"/>
                <a:gd name="connsiteX1-283" fmla="*/ 765544 w 5381346"/>
                <a:gd name="connsiteY1-284" fmla="*/ 1935301 h 5890612"/>
                <a:gd name="connsiteX2-285" fmla="*/ 0 w 5381346"/>
                <a:gd name="connsiteY2-286" fmla="*/ 3051719 h 5890612"/>
                <a:gd name="connsiteX3-287" fmla="*/ 510363 w 5381346"/>
                <a:gd name="connsiteY3-288" fmla="*/ 3328166 h 5890612"/>
                <a:gd name="connsiteX4-289" fmla="*/ 297711 w 5381346"/>
                <a:gd name="connsiteY4-290" fmla="*/ 3657775 h 5890612"/>
                <a:gd name="connsiteX5-291" fmla="*/ 489097 w 5381346"/>
                <a:gd name="connsiteY5-292" fmla="*/ 3870426 h 5890612"/>
                <a:gd name="connsiteX6-293" fmla="*/ 372139 w 5381346"/>
                <a:gd name="connsiteY6-294" fmla="*/ 4061812 h 5890612"/>
                <a:gd name="connsiteX7-295" fmla="*/ 563525 w 5381346"/>
                <a:gd name="connsiteY7-296" fmla="*/ 4316994 h 5890612"/>
                <a:gd name="connsiteX8-297" fmla="*/ 499730 w 5381346"/>
                <a:gd name="connsiteY8-298" fmla="*/ 4976212 h 5890612"/>
                <a:gd name="connsiteX9-299" fmla="*/ 1754372 w 5381346"/>
                <a:gd name="connsiteY9-300" fmla="*/ 5199496 h 5890612"/>
                <a:gd name="connsiteX10-301" fmla="*/ 1945758 w 5381346"/>
                <a:gd name="connsiteY10-302" fmla="*/ 5890612 h 5890612"/>
                <a:gd name="connsiteX11-303" fmla="*/ 4784651 w 5381346"/>
                <a:gd name="connsiteY11-304" fmla="*/ 5858715 h 5890612"/>
                <a:gd name="connsiteX12-305" fmla="*/ 4890977 w 5381346"/>
                <a:gd name="connsiteY12-306" fmla="*/ 3519552 h 5890612"/>
                <a:gd name="connsiteX13-307" fmla="*/ 3030279 w 5381346"/>
                <a:gd name="connsiteY13-308" fmla="*/ 175 h 5890612"/>
                <a:gd name="connsiteX0-309" fmla="*/ 3030279 w 5381346"/>
                <a:gd name="connsiteY0-310" fmla="*/ 1733 h 5892170"/>
                <a:gd name="connsiteX1-311" fmla="*/ 0 w 5381346"/>
                <a:gd name="connsiteY1-312" fmla="*/ 3053277 h 5892170"/>
                <a:gd name="connsiteX2-313" fmla="*/ 510363 w 5381346"/>
                <a:gd name="connsiteY2-314" fmla="*/ 3329724 h 5892170"/>
                <a:gd name="connsiteX3-315" fmla="*/ 297711 w 5381346"/>
                <a:gd name="connsiteY3-316" fmla="*/ 3659333 h 5892170"/>
                <a:gd name="connsiteX4-317" fmla="*/ 489097 w 5381346"/>
                <a:gd name="connsiteY4-318" fmla="*/ 3871984 h 5892170"/>
                <a:gd name="connsiteX5-319" fmla="*/ 372139 w 5381346"/>
                <a:gd name="connsiteY5-320" fmla="*/ 4063370 h 5892170"/>
                <a:gd name="connsiteX6-321" fmla="*/ 563525 w 5381346"/>
                <a:gd name="connsiteY6-322" fmla="*/ 4318552 h 5892170"/>
                <a:gd name="connsiteX7-323" fmla="*/ 499730 w 5381346"/>
                <a:gd name="connsiteY7-324" fmla="*/ 4977770 h 5892170"/>
                <a:gd name="connsiteX8-325" fmla="*/ 1754372 w 5381346"/>
                <a:gd name="connsiteY8-326" fmla="*/ 5201054 h 5892170"/>
                <a:gd name="connsiteX9-327" fmla="*/ 1945758 w 5381346"/>
                <a:gd name="connsiteY9-328" fmla="*/ 5892170 h 5892170"/>
                <a:gd name="connsiteX10-329" fmla="*/ 4784651 w 5381346"/>
                <a:gd name="connsiteY10-330" fmla="*/ 5860273 h 5892170"/>
                <a:gd name="connsiteX11-331" fmla="*/ 4890977 w 5381346"/>
                <a:gd name="connsiteY11-332" fmla="*/ 3521110 h 5892170"/>
                <a:gd name="connsiteX12-333" fmla="*/ 3030279 w 5381346"/>
                <a:gd name="connsiteY12-334" fmla="*/ 1733 h 5892170"/>
                <a:gd name="connsiteX0-335" fmla="*/ 3030279 w 5381346"/>
                <a:gd name="connsiteY0-336" fmla="*/ 4 h 5890441"/>
                <a:gd name="connsiteX1-337" fmla="*/ 0 w 5381346"/>
                <a:gd name="connsiteY1-338" fmla="*/ 3051548 h 5890441"/>
                <a:gd name="connsiteX2-339" fmla="*/ 510363 w 5381346"/>
                <a:gd name="connsiteY2-340" fmla="*/ 3327995 h 5890441"/>
                <a:gd name="connsiteX3-341" fmla="*/ 297711 w 5381346"/>
                <a:gd name="connsiteY3-342" fmla="*/ 3657604 h 5890441"/>
                <a:gd name="connsiteX4-343" fmla="*/ 489097 w 5381346"/>
                <a:gd name="connsiteY4-344" fmla="*/ 3870255 h 5890441"/>
                <a:gd name="connsiteX5-345" fmla="*/ 372139 w 5381346"/>
                <a:gd name="connsiteY5-346" fmla="*/ 4061641 h 5890441"/>
                <a:gd name="connsiteX6-347" fmla="*/ 563525 w 5381346"/>
                <a:gd name="connsiteY6-348" fmla="*/ 4316823 h 5890441"/>
                <a:gd name="connsiteX7-349" fmla="*/ 499730 w 5381346"/>
                <a:gd name="connsiteY7-350" fmla="*/ 4976041 h 5890441"/>
                <a:gd name="connsiteX8-351" fmla="*/ 1754372 w 5381346"/>
                <a:gd name="connsiteY8-352" fmla="*/ 5199325 h 5890441"/>
                <a:gd name="connsiteX9-353" fmla="*/ 1945758 w 5381346"/>
                <a:gd name="connsiteY9-354" fmla="*/ 5890441 h 5890441"/>
                <a:gd name="connsiteX10-355" fmla="*/ 4784651 w 5381346"/>
                <a:gd name="connsiteY10-356" fmla="*/ 5858544 h 5890441"/>
                <a:gd name="connsiteX11-357" fmla="*/ 4890977 w 5381346"/>
                <a:gd name="connsiteY11-358" fmla="*/ 3519381 h 5890441"/>
                <a:gd name="connsiteX12-359" fmla="*/ 3030279 w 5381346"/>
                <a:gd name="connsiteY12-360" fmla="*/ 4 h 5890441"/>
                <a:gd name="connsiteX0-361" fmla="*/ 3040277 w 5391344"/>
                <a:gd name="connsiteY0-362" fmla="*/ 4 h 5890441"/>
                <a:gd name="connsiteX1-363" fmla="*/ 9998 w 5391344"/>
                <a:gd name="connsiteY1-364" fmla="*/ 3051548 h 5890441"/>
                <a:gd name="connsiteX2-365" fmla="*/ 520361 w 5391344"/>
                <a:gd name="connsiteY2-366" fmla="*/ 3327995 h 5890441"/>
                <a:gd name="connsiteX3-367" fmla="*/ 307709 w 5391344"/>
                <a:gd name="connsiteY3-368" fmla="*/ 3657604 h 5890441"/>
                <a:gd name="connsiteX4-369" fmla="*/ 499095 w 5391344"/>
                <a:gd name="connsiteY4-370" fmla="*/ 3870255 h 5890441"/>
                <a:gd name="connsiteX5-371" fmla="*/ 382137 w 5391344"/>
                <a:gd name="connsiteY5-372" fmla="*/ 4061641 h 5890441"/>
                <a:gd name="connsiteX6-373" fmla="*/ 573523 w 5391344"/>
                <a:gd name="connsiteY6-374" fmla="*/ 4316823 h 5890441"/>
                <a:gd name="connsiteX7-375" fmla="*/ 509728 w 5391344"/>
                <a:gd name="connsiteY7-376" fmla="*/ 4976041 h 5890441"/>
                <a:gd name="connsiteX8-377" fmla="*/ 1764370 w 5391344"/>
                <a:gd name="connsiteY8-378" fmla="*/ 5199325 h 5890441"/>
                <a:gd name="connsiteX9-379" fmla="*/ 1955756 w 5391344"/>
                <a:gd name="connsiteY9-380" fmla="*/ 5890441 h 5890441"/>
                <a:gd name="connsiteX10-381" fmla="*/ 4794649 w 5391344"/>
                <a:gd name="connsiteY10-382" fmla="*/ 5858544 h 5890441"/>
                <a:gd name="connsiteX11-383" fmla="*/ 4900975 w 5391344"/>
                <a:gd name="connsiteY11-384" fmla="*/ 3519381 h 5890441"/>
                <a:gd name="connsiteX12-385" fmla="*/ 3040277 w 5391344"/>
                <a:gd name="connsiteY12-386" fmla="*/ 4 h 5890441"/>
                <a:gd name="connsiteX0-387" fmla="*/ 3040277 w 5391344"/>
                <a:gd name="connsiteY0-388" fmla="*/ 4 h 5890441"/>
                <a:gd name="connsiteX1-389" fmla="*/ 9998 w 5391344"/>
                <a:gd name="connsiteY1-390" fmla="*/ 3051548 h 5890441"/>
                <a:gd name="connsiteX2-391" fmla="*/ 520361 w 5391344"/>
                <a:gd name="connsiteY2-392" fmla="*/ 3327995 h 5890441"/>
                <a:gd name="connsiteX3-393" fmla="*/ 307709 w 5391344"/>
                <a:gd name="connsiteY3-394" fmla="*/ 3657604 h 5890441"/>
                <a:gd name="connsiteX4-395" fmla="*/ 499095 w 5391344"/>
                <a:gd name="connsiteY4-396" fmla="*/ 3870255 h 5890441"/>
                <a:gd name="connsiteX5-397" fmla="*/ 382137 w 5391344"/>
                <a:gd name="connsiteY5-398" fmla="*/ 4061641 h 5890441"/>
                <a:gd name="connsiteX6-399" fmla="*/ 573523 w 5391344"/>
                <a:gd name="connsiteY6-400" fmla="*/ 4316823 h 5890441"/>
                <a:gd name="connsiteX7-401" fmla="*/ 509728 w 5391344"/>
                <a:gd name="connsiteY7-402" fmla="*/ 4976041 h 5890441"/>
                <a:gd name="connsiteX8-403" fmla="*/ 1764370 w 5391344"/>
                <a:gd name="connsiteY8-404" fmla="*/ 5199325 h 5890441"/>
                <a:gd name="connsiteX9-405" fmla="*/ 1955756 w 5391344"/>
                <a:gd name="connsiteY9-406" fmla="*/ 5890441 h 5890441"/>
                <a:gd name="connsiteX10-407" fmla="*/ 4794649 w 5391344"/>
                <a:gd name="connsiteY10-408" fmla="*/ 5858544 h 5890441"/>
                <a:gd name="connsiteX11-409" fmla="*/ 4900975 w 5391344"/>
                <a:gd name="connsiteY11-410" fmla="*/ 3519381 h 5890441"/>
                <a:gd name="connsiteX12-411" fmla="*/ 3040277 w 5391344"/>
                <a:gd name="connsiteY12-412" fmla="*/ 4 h 5890441"/>
                <a:gd name="connsiteX0-413" fmla="*/ 3030279 w 5381346"/>
                <a:gd name="connsiteY0-414" fmla="*/ 92120 h 5982557"/>
                <a:gd name="connsiteX1-415" fmla="*/ 914399 w 5381346"/>
                <a:gd name="connsiteY1-416" fmla="*/ 1187274 h 5982557"/>
                <a:gd name="connsiteX2-417" fmla="*/ 0 w 5381346"/>
                <a:gd name="connsiteY2-418" fmla="*/ 3143664 h 5982557"/>
                <a:gd name="connsiteX3-419" fmla="*/ 510363 w 5381346"/>
                <a:gd name="connsiteY3-420" fmla="*/ 3420111 h 5982557"/>
                <a:gd name="connsiteX4-421" fmla="*/ 297711 w 5381346"/>
                <a:gd name="connsiteY4-422" fmla="*/ 3749720 h 5982557"/>
                <a:gd name="connsiteX5-423" fmla="*/ 489097 w 5381346"/>
                <a:gd name="connsiteY5-424" fmla="*/ 3962371 h 5982557"/>
                <a:gd name="connsiteX6-425" fmla="*/ 372139 w 5381346"/>
                <a:gd name="connsiteY6-426" fmla="*/ 4153757 h 5982557"/>
                <a:gd name="connsiteX7-427" fmla="*/ 563525 w 5381346"/>
                <a:gd name="connsiteY7-428" fmla="*/ 4408939 h 5982557"/>
                <a:gd name="connsiteX8-429" fmla="*/ 499730 w 5381346"/>
                <a:gd name="connsiteY8-430" fmla="*/ 5068157 h 5982557"/>
                <a:gd name="connsiteX9-431" fmla="*/ 1754372 w 5381346"/>
                <a:gd name="connsiteY9-432" fmla="*/ 5291441 h 5982557"/>
                <a:gd name="connsiteX10-433" fmla="*/ 1945758 w 5381346"/>
                <a:gd name="connsiteY10-434" fmla="*/ 5982557 h 5982557"/>
                <a:gd name="connsiteX11-435" fmla="*/ 4784651 w 5381346"/>
                <a:gd name="connsiteY11-436" fmla="*/ 5950660 h 5982557"/>
                <a:gd name="connsiteX12-437" fmla="*/ 4890977 w 5381346"/>
                <a:gd name="connsiteY12-438" fmla="*/ 3611497 h 5982557"/>
                <a:gd name="connsiteX13-439" fmla="*/ 3030279 w 5381346"/>
                <a:gd name="connsiteY13-440" fmla="*/ 92120 h 5982557"/>
                <a:gd name="connsiteX0-441" fmla="*/ 3030279 w 5381346"/>
                <a:gd name="connsiteY0-442" fmla="*/ 94250 h 5984687"/>
                <a:gd name="connsiteX1-443" fmla="*/ 914399 w 5381346"/>
                <a:gd name="connsiteY1-444" fmla="*/ 1189404 h 5984687"/>
                <a:gd name="connsiteX2-445" fmla="*/ 0 w 5381346"/>
                <a:gd name="connsiteY2-446" fmla="*/ 3145794 h 5984687"/>
                <a:gd name="connsiteX3-447" fmla="*/ 510363 w 5381346"/>
                <a:gd name="connsiteY3-448" fmla="*/ 3422241 h 5984687"/>
                <a:gd name="connsiteX4-449" fmla="*/ 297711 w 5381346"/>
                <a:gd name="connsiteY4-450" fmla="*/ 3751850 h 5984687"/>
                <a:gd name="connsiteX5-451" fmla="*/ 489097 w 5381346"/>
                <a:gd name="connsiteY5-452" fmla="*/ 3964501 h 5984687"/>
                <a:gd name="connsiteX6-453" fmla="*/ 372139 w 5381346"/>
                <a:gd name="connsiteY6-454" fmla="*/ 4155887 h 5984687"/>
                <a:gd name="connsiteX7-455" fmla="*/ 563525 w 5381346"/>
                <a:gd name="connsiteY7-456" fmla="*/ 4411069 h 5984687"/>
                <a:gd name="connsiteX8-457" fmla="*/ 499730 w 5381346"/>
                <a:gd name="connsiteY8-458" fmla="*/ 5070287 h 5984687"/>
                <a:gd name="connsiteX9-459" fmla="*/ 1754372 w 5381346"/>
                <a:gd name="connsiteY9-460" fmla="*/ 5293571 h 5984687"/>
                <a:gd name="connsiteX10-461" fmla="*/ 1945758 w 5381346"/>
                <a:gd name="connsiteY10-462" fmla="*/ 5984687 h 5984687"/>
                <a:gd name="connsiteX11-463" fmla="*/ 4784651 w 5381346"/>
                <a:gd name="connsiteY11-464" fmla="*/ 5952790 h 5984687"/>
                <a:gd name="connsiteX12-465" fmla="*/ 4890977 w 5381346"/>
                <a:gd name="connsiteY12-466" fmla="*/ 3613627 h 5984687"/>
                <a:gd name="connsiteX13-467" fmla="*/ 3030279 w 5381346"/>
                <a:gd name="connsiteY13-468" fmla="*/ 94250 h 5984687"/>
                <a:gd name="connsiteX0-469" fmla="*/ 3030279 w 5381346"/>
                <a:gd name="connsiteY0-470" fmla="*/ 0 h 5890437"/>
                <a:gd name="connsiteX1-471" fmla="*/ 914399 w 5381346"/>
                <a:gd name="connsiteY1-472" fmla="*/ 1095154 h 5890437"/>
                <a:gd name="connsiteX2-473" fmla="*/ 0 w 5381346"/>
                <a:gd name="connsiteY2-474" fmla="*/ 3051544 h 5890437"/>
                <a:gd name="connsiteX3-475" fmla="*/ 510363 w 5381346"/>
                <a:gd name="connsiteY3-476" fmla="*/ 3327991 h 5890437"/>
                <a:gd name="connsiteX4-477" fmla="*/ 297711 w 5381346"/>
                <a:gd name="connsiteY4-478" fmla="*/ 3657600 h 5890437"/>
                <a:gd name="connsiteX5-479" fmla="*/ 489097 w 5381346"/>
                <a:gd name="connsiteY5-480" fmla="*/ 3870251 h 5890437"/>
                <a:gd name="connsiteX6-481" fmla="*/ 372139 w 5381346"/>
                <a:gd name="connsiteY6-482" fmla="*/ 4061637 h 5890437"/>
                <a:gd name="connsiteX7-483" fmla="*/ 563525 w 5381346"/>
                <a:gd name="connsiteY7-484" fmla="*/ 4316819 h 5890437"/>
                <a:gd name="connsiteX8-485" fmla="*/ 499730 w 5381346"/>
                <a:gd name="connsiteY8-486" fmla="*/ 4976037 h 5890437"/>
                <a:gd name="connsiteX9-487" fmla="*/ 1754372 w 5381346"/>
                <a:gd name="connsiteY9-488" fmla="*/ 5199321 h 5890437"/>
                <a:gd name="connsiteX10-489" fmla="*/ 1945758 w 5381346"/>
                <a:gd name="connsiteY10-490" fmla="*/ 5890437 h 5890437"/>
                <a:gd name="connsiteX11-491" fmla="*/ 4784651 w 5381346"/>
                <a:gd name="connsiteY11-492" fmla="*/ 5858540 h 5890437"/>
                <a:gd name="connsiteX12-493" fmla="*/ 4890977 w 5381346"/>
                <a:gd name="connsiteY12-494" fmla="*/ 3519377 h 5890437"/>
                <a:gd name="connsiteX13-495" fmla="*/ 3030279 w 5381346"/>
                <a:gd name="connsiteY13-496" fmla="*/ 0 h 5890437"/>
                <a:gd name="connsiteX0-497" fmla="*/ 3030279 w 5381346"/>
                <a:gd name="connsiteY0-498" fmla="*/ 0 h 5890437"/>
                <a:gd name="connsiteX1-499" fmla="*/ 914399 w 5381346"/>
                <a:gd name="connsiteY1-500" fmla="*/ 1095154 h 5890437"/>
                <a:gd name="connsiteX2-501" fmla="*/ 0 w 5381346"/>
                <a:gd name="connsiteY2-502" fmla="*/ 3051544 h 5890437"/>
                <a:gd name="connsiteX3-503" fmla="*/ 510363 w 5381346"/>
                <a:gd name="connsiteY3-504" fmla="*/ 3327991 h 5890437"/>
                <a:gd name="connsiteX4-505" fmla="*/ 297711 w 5381346"/>
                <a:gd name="connsiteY4-506" fmla="*/ 3657600 h 5890437"/>
                <a:gd name="connsiteX5-507" fmla="*/ 489097 w 5381346"/>
                <a:gd name="connsiteY5-508" fmla="*/ 3870251 h 5890437"/>
                <a:gd name="connsiteX6-509" fmla="*/ 372139 w 5381346"/>
                <a:gd name="connsiteY6-510" fmla="*/ 4061637 h 5890437"/>
                <a:gd name="connsiteX7-511" fmla="*/ 563525 w 5381346"/>
                <a:gd name="connsiteY7-512" fmla="*/ 4316819 h 5890437"/>
                <a:gd name="connsiteX8-513" fmla="*/ 499730 w 5381346"/>
                <a:gd name="connsiteY8-514" fmla="*/ 4976037 h 5890437"/>
                <a:gd name="connsiteX9-515" fmla="*/ 1754372 w 5381346"/>
                <a:gd name="connsiteY9-516" fmla="*/ 5199321 h 5890437"/>
                <a:gd name="connsiteX10-517" fmla="*/ 1945758 w 5381346"/>
                <a:gd name="connsiteY10-518" fmla="*/ 5890437 h 5890437"/>
                <a:gd name="connsiteX11-519" fmla="*/ 4784651 w 5381346"/>
                <a:gd name="connsiteY11-520" fmla="*/ 5858540 h 5890437"/>
                <a:gd name="connsiteX12-521" fmla="*/ 4890977 w 5381346"/>
                <a:gd name="connsiteY12-522" fmla="*/ 3519377 h 5890437"/>
                <a:gd name="connsiteX13-523" fmla="*/ 3030279 w 5381346"/>
                <a:gd name="connsiteY13-524" fmla="*/ 0 h 5890437"/>
                <a:gd name="connsiteX0-525" fmla="*/ 3030726 w 5381793"/>
                <a:gd name="connsiteY0-526" fmla="*/ 0 h 5890437"/>
                <a:gd name="connsiteX1-527" fmla="*/ 914846 w 5381793"/>
                <a:gd name="connsiteY1-528" fmla="*/ 1095154 h 5890437"/>
                <a:gd name="connsiteX2-529" fmla="*/ 649032 w 5381793"/>
                <a:gd name="connsiteY2-530" fmla="*/ 2137144 h 5890437"/>
                <a:gd name="connsiteX3-531" fmla="*/ 447 w 5381793"/>
                <a:gd name="connsiteY3-532" fmla="*/ 3051544 h 5890437"/>
                <a:gd name="connsiteX4-533" fmla="*/ 510810 w 5381793"/>
                <a:gd name="connsiteY4-534" fmla="*/ 3327991 h 5890437"/>
                <a:gd name="connsiteX5-535" fmla="*/ 298158 w 5381793"/>
                <a:gd name="connsiteY5-536" fmla="*/ 3657600 h 5890437"/>
                <a:gd name="connsiteX6-537" fmla="*/ 489544 w 5381793"/>
                <a:gd name="connsiteY6-538" fmla="*/ 3870251 h 5890437"/>
                <a:gd name="connsiteX7-539" fmla="*/ 372586 w 5381793"/>
                <a:gd name="connsiteY7-540" fmla="*/ 4061637 h 5890437"/>
                <a:gd name="connsiteX8-541" fmla="*/ 563972 w 5381793"/>
                <a:gd name="connsiteY8-542" fmla="*/ 4316819 h 5890437"/>
                <a:gd name="connsiteX9-543" fmla="*/ 500177 w 5381793"/>
                <a:gd name="connsiteY9-544" fmla="*/ 4976037 h 5890437"/>
                <a:gd name="connsiteX10-545" fmla="*/ 1754819 w 5381793"/>
                <a:gd name="connsiteY10-546" fmla="*/ 5199321 h 5890437"/>
                <a:gd name="connsiteX11-547" fmla="*/ 1946205 w 5381793"/>
                <a:gd name="connsiteY11-548" fmla="*/ 5890437 h 5890437"/>
                <a:gd name="connsiteX12-549" fmla="*/ 4785098 w 5381793"/>
                <a:gd name="connsiteY12-550" fmla="*/ 5858540 h 5890437"/>
                <a:gd name="connsiteX13-551" fmla="*/ 4891424 w 5381793"/>
                <a:gd name="connsiteY13-552" fmla="*/ 3519377 h 5890437"/>
                <a:gd name="connsiteX14" fmla="*/ 3030726 w 5381793"/>
                <a:gd name="connsiteY14" fmla="*/ 0 h 5890437"/>
                <a:gd name="connsiteX0-553" fmla="*/ 3030726 w 5381793"/>
                <a:gd name="connsiteY0-554" fmla="*/ 0 h 5890437"/>
                <a:gd name="connsiteX1-555" fmla="*/ 914846 w 5381793"/>
                <a:gd name="connsiteY1-556" fmla="*/ 1095154 h 5890437"/>
                <a:gd name="connsiteX2-557" fmla="*/ 649032 w 5381793"/>
                <a:gd name="connsiteY2-558" fmla="*/ 2137144 h 5890437"/>
                <a:gd name="connsiteX3-559" fmla="*/ 447 w 5381793"/>
                <a:gd name="connsiteY3-560" fmla="*/ 3051544 h 5890437"/>
                <a:gd name="connsiteX4-561" fmla="*/ 510810 w 5381793"/>
                <a:gd name="connsiteY4-562" fmla="*/ 3327991 h 5890437"/>
                <a:gd name="connsiteX5-563" fmla="*/ 298158 w 5381793"/>
                <a:gd name="connsiteY5-564" fmla="*/ 3657600 h 5890437"/>
                <a:gd name="connsiteX6-565" fmla="*/ 489544 w 5381793"/>
                <a:gd name="connsiteY6-566" fmla="*/ 3870251 h 5890437"/>
                <a:gd name="connsiteX7-567" fmla="*/ 372586 w 5381793"/>
                <a:gd name="connsiteY7-568" fmla="*/ 4061637 h 5890437"/>
                <a:gd name="connsiteX8-569" fmla="*/ 563972 w 5381793"/>
                <a:gd name="connsiteY8-570" fmla="*/ 4316819 h 5890437"/>
                <a:gd name="connsiteX9-571" fmla="*/ 500177 w 5381793"/>
                <a:gd name="connsiteY9-572" fmla="*/ 4976037 h 5890437"/>
                <a:gd name="connsiteX10-573" fmla="*/ 1754819 w 5381793"/>
                <a:gd name="connsiteY10-574" fmla="*/ 5199321 h 5890437"/>
                <a:gd name="connsiteX11-575" fmla="*/ 1946205 w 5381793"/>
                <a:gd name="connsiteY11-576" fmla="*/ 5890437 h 5890437"/>
                <a:gd name="connsiteX12-577" fmla="*/ 4785098 w 5381793"/>
                <a:gd name="connsiteY12-578" fmla="*/ 5858540 h 5890437"/>
                <a:gd name="connsiteX13-579" fmla="*/ 4891424 w 5381793"/>
                <a:gd name="connsiteY13-580" fmla="*/ 3519377 h 5890437"/>
                <a:gd name="connsiteX14-581" fmla="*/ 3030726 w 5381793"/>
                <a:gd name="connsiteY14-582" fmla="*/ 0 h 5890437"/>
                <a:gd name="connsiteX0-583" fmla="*/ 3030726 w 5381793"/>
                <a:gd name="connsiteY0-584" fmla="*/ 0 h 5890437"/>
                <a:gd name="connsiteX1-585" fmla="*/ 914846 w 5381793"/>
                <a:gd name="connsiteY1-586" fmla="*/ 1095154 h 5890437"/>
                <a:gd name="connsiteX2-587" fmla="*/ 649032 w 5381793"/>
                <a:gd name="connsiteY2-588" fmla="*/ 2137144 h 5890437"/>
                <a:gd name="connsiteX3-589" fmla="*/ 447 w 5381793"/>
                <a:gd name="connsiteY3-590" fmla="*/ 3051544 h 5890437"/>
                <a:gd name="connsiteX4-591" fmla="*/ 510810 w 5381793"/>
                <a:gd name="connsiteY4-592" fmla="*/ 3327991 h 5890437"/>
                <a:gd name="connsiteX5-593" fmla="*/ 298158 w 5381793"/>
                <a:gd name="connsiteY5-594" fmla="*/ 3657600 h 5890437"/>
                <a:gd name="connsiteX6-595" fmla="*/ 489544 w 5381793"/>
                <a:gd name="connsiteY6-596" fmla="*/ 3870251 h 5890437"/>
                <a:gd name="connsiteX7-597" fmla="*/ 372586 w 5381793"/>
                <a:gd name="connsiteY7-598" fmla="*/ 4061637 h 5890437"/>
                <a:gd name="connsiteX8-599" fmla="*/ 563972 w 5381793"/>
                <a:gd name="connsiteY8-600" fmla="*/ 4316819 h 5890437"/>
                <a:gd name="connsiteX9-601" fmla="*/ 500177 w 5381793"/>
                <a:gd name="connsiteY9-602" fmla="*/ 4976037 h 5890437"/>
                <a:gd name="connsiteX10-603" fmla="*/ 1754819 w 5381793"/>
                <a:gd name="connsiteY10-604" fmla="*/ 5199321 h 5890437"/>
                <a:gd name="connsiteX11-605" fmla="*/ 1946205 w 5381793"/>
                <a:gd name="connsiteY11-606" fmla="*/ 5890437 h 5890437"/>
                <a:gd name="connsiteX12-607" fmla="*/ 4785098 w 5381793"/>
                <a:gd name="connsiteY12-608" fmla="*/ 5858540 h 5890437"/>
                <a:gd name="connsiteX13-609" fmla="*/ 4891424 w 5381793"/>
                <a:gd name="connsiteY13-610" fmla="*/ 3519377 h 5890437"/>
                <a:gd name="connsiteX14-611" fmla="*/ 3030726 w 5381793"/>
                <a:gd name="connsiteY14-612" fmla="*/ 0 h 5890437"/>
                <a:gd name="connsiteX0-613" fmla="*/ 3030726 w 5381793"/>
                <a:gd name="connsiteY0-614" fmla="*/ 0 h 5890437"/>
                <a:gd name="connsiteX1-615" fmla="*/ 872315 w 5381793"/>
                <a:gd name="connsiteY1-616" fmla="*/ 1063257 h 5890437"/>
                <a:gd name="connsiteX2-617" fmla="*/ 649032 w 5381793"/>
                <a:gd name="connsiteY2-618" fmla="*/ 2137144 h 5890437"/>
                <a:gd name="connsiteX3-619" fmla="*/ 447 w 5381793"/>
                <a:gd name="connsiteY3-620" fmla="*/ 3051544 h 5890437"/>
                <a:gd name="connsiteX4-621" fmla="*/ 510810 w 5381793"/>
                <a:gd name="connsiteY4-622" fmla="*/ 3327991 h 5890437"/>
                <a:gd name="connsiteX5-623" fmla="*/ 298158 w 5381793"/>
                <a:gd name="connsiteY5-624" fmla="*/ 3657600 h 5890437"/>
                <a:gd name="connsiteX6-625" fmla="*/ 489544 w 5381793"/>
                <a:gd name="connsiteY6-626" fmla="*/ 3870251 h 5890437"/>
                <a:gd name="connsiteX7-627" fmla="*/ 372586 w 5381793"/>
                <a:gd name="connsiteY7-628" fmla="*/ 4061637 h 5890437"/>
                <a:gd name="connsiteX8-629" fmla="*/ 563972 w 5381793"/>
                <a:gd name="connsiteY8-630" fmla="*/ 4316819 h 5890437"/>
                <a:gd name="connsiteX9-631" fmla="*/ 500177 w 5381793"/>
                <a:gd name="connsiteY9-632" fmla="*/ 4976037 h 5890437"/>
                <a:gd name="connsiteX10-633" fmla="*/ 1754819 w 5381793"/>
                <a:gd name="connsiteY10-634" fmla="*/ 5199321 h 5890437"/>
                <a:gd name="connsiteX11-635" fmla="*/ 1946205 w 5381793"/>
                <a:gd name="connsiteY11-636" fmla="*/ 5890437 h 5890437"/>
                <a:gd name="connsiteX12-637" fmla="*/ 4785098 w 5381793"/>
                <a:gd name="connsiteY12-638" fmla="*/ 5858540 h 5890437"/>
                <a:gd name="connsiteX13-639" fmla="*/ 4891424 w 5381793"/>
                <a:gd name="connsiteY13-640" fmla="*/ 3519377 h 5890437"/>
                <a:gd name="connsiteX14-641" fmla="*/ 3030726 w 5381793"/>
                <a:gd name="connsiteY14-642" fmla="*/ 0 h 5890437"/>
                <a:gd name="connsiteX0-643" fmla="*/ 3030726 w 5381793"/>
                <a:gd name="connsiteY0-644" fmla="*/ 0 h 5890437"/>
                <a:gd name="connsiteX1-645" fmla="*/ 872315 w 5381793"/>
                <a:gd name="connsiteY1-646" fmla="*/ 1063257 h 5890437"/>
                <a:gd name="connsiteX2-647" fmla="*/ 649032 w 5381793"/>
                <a:gd name="connsiteY2-648" fmla="*/ 2137144 h 5890437"/>
                <a:gd name="connsiteX3-649" fmla="*/ 447 w 5381793"/>
                <a:gd name="connsiteY3-650" fmla="*/ 3051544 h 5890437"/>
                <a:gd name="connsiteX4-651" fmla="*/ 510810 w 5381793"/>
                <a:gd name="connsiteY4-652" fmla="*/ 3327991 h 5890437"/>
                <a:gd name="connsiteX5-653" fmla="*/ 298158 w 5381793"/>
                <a:gd name="connsiteY5-654" fmla="*/ 3657600 h 5890437"/>
                <a:gd name="connsiteX6-655" fmla="*/ 489544 w 5381793"/>
                <a:gd name="connsiteY6-656" fmla="*/ 3870251 h 5890437"/>
                <a:gd name="connsiteX7-657" fmla="*/ 372586 w 5381793"/>
                <a:gd name="connsiteY7-658" fmla="*/ 4061637 h 5890437"/>
                <a:gd name="connsiteX8-659" fmla="*/ 563972 w 5381793"/>
                <a:gd name="connsiteY8-660" fmla="*/ 4316819 h 5890437"/>
                <a:gd name="connsiteX9-661" fmla="*/ 500177 w 5381793"/>
                <a:gd name="connsiteY9-662" fmla="*/ 4976037 h 5890437"/>
                <a:gd name="connsiteX10-663" fmla="*/ 1754819 w 5381793"/>
                <a:gd name="connsiteY10-664" fmla="*/ 5199321 h 5890437"/>
                <a:gd name="connsiteX11-665" fmla="*/ 1946205 w 5381793"/>
                <a:gd name="connsiteY11-666" fmla="*/ 5890437 h 5890437"/>
                <a:gd name="connsiteX12-667" fmla="*/ 4785098 w 5381793"/>
                <a:gd name="connsiteY12-668" fmla="*/ 5858540 h 5890437"/>
                <a:gd name="connsiteX13-669" fmla="*/ 4891424 w 5381793"/>
                <a:gd name="connsiteY13-670" fmla="*/ 3519377 h 5890437"/>
                <a:gd name="connsiteX14-671" fmla="*/ 3030726 w 5381793"/>
                <a:gd name="connsiteY14-672" fmla="*/ 0 h 5890437"/>
                <a:gd name="connsiteX0-673" fmla="*/ 3030726 w 5381793"/>
                <a:gd name="connsiteY0-674" fmla="*/ 0 h 5890437"/>
                <a:gd name="connsiteX1-675" fmla="*/ 872315 w 5381793"/>
                <a:gd name="connsiteY1-676" fmla="*/ 1063257 h 5890437"/>
                <a:gd name="connsiteX2-677" fmla="*/ 649032 w 5381793"/>
                <a:gd name="connsiteY2-678" fmla="*/ 2137144 h 5890437"/>
                <a:gd name="connsiteX3-679" fmla="*/ 447 w 5381793"/>
                <a:gd name="connsiteY3-680" fmla="*/ 3051544 h 5890437"/>
                <a:gd name="connsiteX4-681" fmla="*/ 510810 w 5381793"/>
                <a:gd name="connsiteY4-682" fmla="*/ 3327991 h 5890437"/>
                <a:gd name="connsiteX5-683" fmla="*/ 298158 w 5381793"/>
                <a:gd name="connsiteY5-684" fmla="*/ 3657600 h 5890437"/>
                <a:gd name="connsiteX6-685" fmla="*/ 489544 w 5381793"/>
                <a:gd name="connsiteY6-686" fmla="*/ 3870251 h 5890437"/>
                <a:gd name="connsiteX7-687" fmla="*/ 372586 w 5381793"/>
                <a:gd name="connsiteY7-688" fmla="*/ 4061637 h 5890437"/>
                <a:gd name="connsiteX8-689" fmla="*/ 563972 w 5381793"/>
                <a:gd name="connsiteY8-690" fmla="*/ 4316819 h 5890437"/>
                <a:gd name="connsiteX9-691" fmla="*/ 500177 w 5381793"/>
                <a:gd name="connsiteY9-692" fmla="*/ 4976037 h 5890437"/>
                <a:gd name="connsiteX10-693" fmla="*/ 1754819 w 5381793"/>
                <a:gd name="connsiteY10-694" fmla="*/ 5199321 h 5890437"/>
                <a:gd name="connsiteX11-695" fmla="*/ 1946205 w 5381793"/>
                <a:gd name="connsiteY11-696" fmla="*/ 5890437 h 5890437"/>
                <a:gd name="connsiteX12-697" fmla="*/ 4785098 w 5381793"/>
                <a:gd name="connsiteY12-698" fmla="*/ 5858540 h 5890437"/>
                <a:gd name="connsiteX13-699" fmla="*/ 4891424 w 5381793"/>
                <a:gd name="connsiteY13-700" fmla="*/ 3519377 h 5890437"/>
                <a:gd name="connsiteX14-701" fmla="*/ 3030726 w 5381793"/>
                <a:gd name="connsiteY14-702" fmla="*/ 0 h 5890437"/>
                <a:gd name="connsiteX0-703" fmla="*/ 3030726 w 5381793"/>
                <a:gd name="connsiteY0-704" fmla="*/ 0 h 5890437"/>
                <a:gd name="connsiteX1-705" fmla="*/ 872315 w 5381793"/>
                <a:gd name="connsiteY1-706" fmla="*/ 1063257 h 5890437"/>
                <a:gd name="connsiteX2-707" fmla="*/ 649032 w 5381793"/>
                <a:gd name="connsiteY2-708" fmla="*/ 2137144 h 5890437"/>
                <a:gd name="connsiteX3-709" fmla="*/ 447 w 5381793"/>
                <a:gd name="connsiteY3-710" fmla="*/ 3051544 h 5890437"/>
                <a:gd name="connsiteX4-711" fmla="*/ 510810 w 5381793"/>
                <a:gd name="connsiteY4-712" fmla="*/ 3327991 h 5890437"/>
                <a:gd name="connsiteX5-713" fmla="*/ 298158 w 5381793"/>
                <a:gd name="connsiteY5-714" fmla="*/ 3657600 h 5890437"/>
                <a:gd name="connsiteX6-715" fmla="*/ 489544 w 5381793"/>
                <a:gd name="connsiteY6-716" fmla="*/ 3870251 h 5890437"/>
                <a:gd name="connsiteX7-717" fmla="*/ 372586 w 5381793"/>
                <a:gd name="connsiteY7-718" fmla="*/ 4061637 h 5890437"/>
                <a:gd name="connsiteX8-719" fmla="*/ 563972 w 5381793"/>
                <a:gd name="connsiteY8-720" fmla="*/ 4316819 h 5890437"/>
                <a:gd name="connsiteX9-721" fmla="*/ 500177 w 5381793"/>
                <a:gd name="connsiteY9-722" fmla="*/ 4976037 h 5890437"/>
                <a:gd name="connsiteX10-723" fmla="*/ 1754819 w 5381793"/>
                <a:gd name="connsiteY10-724" fmla="*/ 5199321 h 5890437"/>
                <a:gd name="connsiteX11-725" fmla="*/ 1946205 w 5381793"/>
                <a:gd name="connsiteY11-726" fmla="*/ 5890437 h 5890437"/>
                <a:gd name="connsiteX12-727" fmla="*/ 4785098 w 5381793"/>
                <a:gd name="connsiteY12-728" fmla="*/ 5858540 h 5890437"/>
                <a:gd name="connsiteX13-729" fmla="*/ 4891424 w 5381793"/>
                <a:gd name="connsiteY13-730" fmla="*/ 3519377 h 5890437"/>
                <a:gd name="connsiteX14-731" fmla="*/ 3030726 w 5381793"/>
                <a:gd name="connsiteY14-732" fmla="*/ 0 h 5890437"/>
                <a:gd name="connsiteX0-733" fmla="*/ 3030726 w 5381793"/>
                <a:gd name="connsiteY0-734" fmla="*/ 0 h 5890437"/>
                <a:gd name="connsiteX1-735" fmla="*/ 872315 w 5381793"/>
                <a:gd name="connsiteY1-736" fmla="*/ 1063257 h 5890437"/>
                <a:gd name="connsiteX2-737" fmla="*/ 649032 w 5381793"/>
                <a:gd name="connsiteY2-738" fmla="*/ 2137144 h 5890437"/>
                <a:gd name="connsiteX3-739" fmla="*/ 447 w 5381793"/>
                <a:gd name="connsiteY3-740" fmla="*/ 3051544 h 5890437"/>
                <a:gd name="connsiteX4-741" fmla="*/ 510810 w 5381793"/>
                <a:gd name="connsiteY4-742" fmla="*/ 3327991 h 5890437"/>
                <a:gd name="connsiteX5-743" fmla="*/ 298158 w 5381793"/>
                <a:gd name="connsiteY5-744" fmla="*/ 3657600 h 5890437"/>
                <a:gd name="connsiteX6-745" fmla="*/ 489544 w 5381793"/>
                <a:gd name="connsiteY6-746" fmla="*/ 3870251 h 5890437"/>
                <a:gd name="connsiteX7-747" fmla="*/ 372586 w 5381793"/>
                <a:gd name="connsiteY7-748" fmla="*/ 4061637 h 5890437"/>
                <a:gd name="connsiteX8-749" fmla="*/ 563972 w 5381793"/>
                <a:gd name="connsiteY8-750" fmla="*/ 4316819 h 5890437"/>
                <a:gd name="connsiteX9-751" fmla="*/ 500177 w 5381793"/>
                <a:gd name="connsiteY9-752" fmla="*/ 4976037 h 5890437"/>
                <a:gd name="connsiteX10-753" fmla="*/ 1754819 w 5381793"/>
                <a:gd name="connsiteY10-754" fmla="*/ 5199321 h 5890437"/>
                <a:gd name="connsiteX11-755" fmla="*/ 1946205 w 5381793"/>
                <a:gd name="connsiteY11-756" fmla="*/ 5890437 h 5890437"/>
                <a:gd name="connsiteX12-757" fmla="*/ 4785098 w 5381793"/>
                <a:gd name="connsiteY12-758" fmla="*/ 5858540 h 5890437"/>
                <a:gd name="connsiteX13-759" fmla="*/ 4891424 w 5381793"/>
                <a:gd name="connsiteY13-760" fmla="*/ 3519377 h 5890437"/>
                <a:gd name="connsiteX14-761" fmla="*/ 3030726 w 5381793"/>
                <a:gd name="connsiteY14-762" fmla="*/ 0 h 5890437"/>
                <a:gd name="connsiteX0-763" fmla="*/ 3030726 w 5381793"/>
                <a:gd name="connsiteY0-764" fmla="*/ 0 h 5890437"/>
                <a:gd name="connsiteX1-765" fmla="*/ 890128 w 5381793"/>
                <a:gd name="connsiteY1-766" fmla="*/ 1098883 h 5890437"/>
                <a:gd name="connsiteX2-767" fmla="*/ 649032 w 5381793"/>
                <a:gd name="connsiteY2-768" fmla="*/ 2137144 h 5890437"/>
                <a:gd name="connsiteX3-769" fmla="*/ 447 w 5381793"/>
                <a:gd name="connsiteY3-770" fmla="*/ 3051544 h 5890437"/>
                <a:gd name="connsiteX4-771" fmla="*/ 510810 w 5381793"/>
                <a:gd name="connsiteY4-772" fmla="*/ 3327991 h 5890437"/>
                <a:gd name="connsiteX5-773" fmla="*/ 298158 w 5381793"/>
                <a:gd name="connsiteY5-774" fmla="*/ 3657600 h 5890437"/>
                <a:gd name="connsiteX6-775" fmla="*/ 489544 w 5381793"/>
                <a:gd name="connsiteY6-776" fmla="*/ 3870251 h 5890437"/>
                <a:gd name="connsiteX7-777" fmla="*/ 372586 w 5381793"/>
                <a:gd name="connsiteY7-778" fmla="*/ 4061637 h 5890437"/>
                <a:gd name="connsiteX8-779" fmla="*/ 563972 w 5381793"/>
                <a:gd name="connsiteY8-780" fmla="*/ 4316819 h 5890437"/>
                <a:gd name="connsiteX9-781" fmla="*/ 500177 w 5381793"/>
                <a:gd name="connsiteY9-782" fmla="*/ 4976037 h 5890437"/>
                <a:gd name="connsiteX10-783" fmla="*/ 1754819 w 5381793"/>
                <a:gd name="connsiteY10-784" fmla="*/ 5199321 h 5890437"/>
                <a:gd name="connsiteX11-785" fmla="*/ 1946205 w 5381793"/>
                <a:gd name="connsiteY11-786" fmla="*/ 5890437 h 5890437"/>
                <a:gd name="connsiteX12-787" fmla="*/ 4785098 w 5381793"/>
                <a:gd name="connsiteY12-788" fmla="*/ 5858540 h 5890437"/>
                <a:gd name="connsiteX13-789" fmla="*/ 4891424 w 5381793"/>
                <a:gd name="connsiteY13-790" fmla="*/ 3519377 h 5890437"/>
                <a:gd name="connsiteX14-791" fmla="*/ 3030726 w 5381793"/>
                <a:gd name="connsiteY14-792" fmla="*/ 0 h 5890437"/>
                <a:gd name="connsiteX0-793" fmla="*/ 3030726 w 5381793"/>
                <a:gd name="connsiteY0-794" fmla="*/ 0 h 5890437"/>
                <a:gd name="connsiteX1-795" fmla="*/ 890128 w 5381793"/>
                <a:gd name="connsiteY1-796" fmla="*/ 1098883 h 5890437"/>
                <a:gd name="connsiteX2-797" fmla="*/ 649032 w 5381793"/>
                <a:gd name="connsiteY2-798" fmla="*/ 2137144 h 5890437"/>
                <a:gd name="connsiteX3-799" fmla="*/ 447 w 5381793"/>
                <a:gd name="connsiteY3-800" fmla="*/ 3051544 h 5890437"/>
                <a:gd name="connsiteX4-801" fmla="*/ 510810 w 5381793"/>
                <a:gd name="connsiteY4-802" fmla="*/ 3327991 h 5890437"/>
                <a:gd name="connsiteX5-803" fmla="*/ 298158 w 5381793"/>
                <a:gd name="connsiteY5-804" fmla="*/ 3657600 h 5890437"/>
                <a:gd name="connsiteX6-805" fmla="*/ 489544 w 5381793"/>
                <a:gd name="connsiteY6-806" fmla="*/ 3870251 h 5890437"/>
                <a:gd name="connsiteX7-807" fmla="*/ 372586 w 5381793"/>
                <a:gd name="connsiteY7-808" fmla="*/ 4061637 h 5890437"/>
                <a:gd name="connsiteX8-809" fmla="*/ 563972 w 5381793"/>
                <a:gd name="connsiteY8-810" fmla="*/ 4316819 h 5890437"/>
                <a:gd name="connsiteX9-811" fmla="*/ 500177 w 5381793"/>
                <a:gd name="connsiteY9-812" fmla="*/ 4976037 h 5890437"/>
                <a:gd name="connsiteX10-813" fmla="*/ 1754819 w 5381793"/>
                <a:gd name="connsiteY10-814" fmla="*/ 5199321 h 5890437"/>
                <a:gd name="connsiteX11-815" fmla="*/ 1946205 w 5381793"/>
                <a:gd name="connsiteY11-816" fmla="*/ 5890437 h 5890437"/>
                <a:gd name="connsiteX12-817" fmla="*/ 4785098 w 5381793"/>
                <a:gd name="connsiteY12-818" fmla="*/ 5858540 h 5890437"/>
                <a:gd name="connsiteX13-819" fmla="*/ 4891424 w 5381793"/>
                <a:gd name="connsiteY13-820" fmla="*/ 3519377 h 5890437"/>
                <a:gd name="connsiteX14-821" fmla="*/ 3030726 w 5381793"/>
                <a:gd name="connsiteY14-822" fmla="*/ 0 h 5890437"/>
                <a:gd name="connsiteX0-823" fmla="*/ 3030764 w 5381831"/>
                <a:gd name="connsiteY0-824" fmla="*/ 0 h 5890437"/>
                <a:gd name="connsiteX1-825" fmla="*/ 890166 w 5381831"/>
                <a:gd name="connsiteY1-826" fmla="*/ 1098883 h 5890437"/>
                <a:gd name="connsiteX2-827" fmla="*/ 607506 w 5381831"/>
                <a:gd name="connsiteY2-828" fmla="*/ 2172770 h 5890437"/>
                <a:gd name="connsiteX3-829" fmla="*/ 485 w 5381831"/>
                <a:gd name="connsiteY3-830" fmla="*/ 3051544 h 5890437"/>
                <a:gd name="connsiteX4-831" fmla="*/ 510848 w 5381831"/>
                <a:gd name="connsiteY4-832" fmla="*/ 3327991 h 5890437"/>
                <a:gd name="connsiteX5-833" fmla="*/ 298196 w 5381831"/>
                <a:gd name="connsiteY5-834" fmla="*/ 3657600 h 5890437"/>
                <a:gd name="connsiteX6-835" fmla="*/ 489582 w 5381831"/>
                <a:gd name="connsiteY6-836" fmla="*/ 3870251 h 5890437"/>
                <a:gd name="connsiteX7-837" fmla="*/ 372624 w 5381831"/>
                <a:gd name="connsiteY7-838" fmla="*/ 4061637 h 5890437"/>
                <a:gd name="connsiteX8-839" fmla="*/ 564010 w 5381831"/>
                <a:gd name="connsiteY8-840" fmla="*/ 4316819 h 5890437"/>
                <a:gd name="connsiteX9-841" fmla="*/ 500215 w 5381831"/>
                <a:gd name="connsiteY9-842" fmla="*/ 4976037 h 5890437"/>
                <a:gd name="connsiteX10-843" fmla="*/ 1754857 w 5381831"/>
                <a:gd name="connsiteY10-844" fmla="*/ 5199321 h 5890437"/>
                <a:gd name="connsiteX11-845" fmla="*/ 1946243 w 5381831"/>
                <a:gd name="connsiteY11-846" fmla="*/ 5890437 h 5890437"/>
                <a:gd name="connsiteX12-847" fmla="*/ 4785136 w 5381831"/>
                <a:gd name="connsiteY12-848" fmla="*/ 5858540 h 5890437"/>
                <a:gd name="connsiteX13-849" fmla="*/ 4891462 w 5381831"/>
                <a:gd name="connsiteY13-850" fmla="*/ 3519377 h 5890437"/>
                <a:gd name="connsiteX14-851" fmla="*/ 3030764 w 5381831"/>
                <a:gd name="connsiteY14-852" fmla="*/ 0 h 5890437"/>
                <a:gd name="connsiteX0-853" fmla="*/ 3030764 w 5381831"/>
                <a:gd name="connsiteY0-854" fmla="*/ 0 h 5890437"/>
                <a:gd name="connsiteX1-855" fmla="*/ 890166 w 5381831"/>
                <a:gd name="connsiteY1-856" fmla="*/ 1098883 h 5890437"/>
                <a:gd name="connsiteX2-857" fmla="*/ 607506 w 5381831"/>
                <a:gd name="connsiteY2-858" fmla="*/ 2172770 h 5890437"/>
                <a:gd name="connsiteX3-859" fmla="*/ 485 w 5381831"/>
                <a:gd name="connsiteY3-860" fmla="*/ 3051544 h 5890437"/>
                <a:gd name="connsiteX4-861" fmla="*/ 510848 w 5381831"/>
                <a:gd name="connsiteY4-862" fmla="*/ 3327991 h 5890437"/>
                <a:gd name="connsiteX5-863" fmla="*/ 298196 w 5381831"/>
                <a:gd name="connsiteY5-864" fmla="*/ 3657600 h 5890437"/>
                <a:gd name="connsiteX6-865" fmla="*/ 489582 w 5381831"/>
                <a:gd name="connsiteY6-866" fmla="*/ 3870251 h 5890437"/>
                <a:gd name="connsiteX7-867" fmla="*/ 372624 w 5381831"/>
                <a:gd name="connsiteY7-868" fmla="*/ 4061637 h 5890437"/>
                <a:gd name="connsiteX8-869" fmla="*/ 564010 w 5381831"/>
                <a:gd name="connsiteY8-870" fmla="*/ 4316819 h 5890437"/>
                <a:gd name="connsiteX9-871" fmla="*/ 500215 w 5381831"/>
                <a:gd name="connsiteY9-872" fmla="*/ 4976037 h 5890437"/>
                <a:gd name="connsiteX10-873" fmla="*/ 1754857 w 5381831"/>
                <a:gd name="connsiteY10-874" fmla="*/ 5199321 h 5890437"/>
                <a:gd name="connsiteX11-875" fmla="*/ 1946243 w 5381831"/>
                <a:gd name="connsiteY11-876" fmla="*/ 5890437 h 5890437"/>
                <a:gd name="connsiteX12-877" fmla="*/ 4785136 w 5381831"/>
                <a:gd name="connsiteY12-878" fmla="*/ 5858540 h 5890437"/>
                <a:gd name="connsiteX13-879" fmla="*/ 4891462 w 5381831"/>
                <a:gd name="connsiteY13-880" fmla="*/ 3519377 h 5890437"/>
                <a:gd name="connsiteX14-881" fmla="*/ 3030764 w 5381831"/>
                <a:gd name="connsiteY14-882" fmla="*/ 0 h 5890437"/>
                <a:gd name="connsiteX0-883" fmla="*/ 3030839 w 5381906"/>
                <a:gd name="connsiteY0-884" fmla="*/ 0 h 5890437"/>
                <a:gd name="connsiteX1-885" fmla="*/ 890241 w 5381906"/>
                <a:gd name="connsiteY1-886" fmla="*/ 1098883 h 5890437"/>
                <a:gd name="connsiteX2-887" fmla="*/ 607581 w 5381906"/>
                <a:gd name="connsiteY2-888" fmla="*/ 2172770 h 5890437"/>
                <a:gd name="connsiteX3-889" fmla="*/ 560 w 5381906"/>
                <a:gd name="connsiteY3-890" fmla="*/ 3051544 h 5890437"/>
                <a:gd name="connsiteX4-891" fmla="*/ 510923 w 5381906"/>
                <a:gd name="connsiteY4-892" fmla="*/ 3327991 h 5890437"/>
                <a:gd name="connsiteX5-893" fmla="*/ 298271 w 5381906"/>
                <a:gd name="connsiteY5-894" fmla="*/ 3657600 h 5890437"/>
                <a:gd name="connsiteX6-895" fmla="*/ 489657 w 5381906"/>
                <a:gd name="connsiteY6-896" fmla="*/ 3870251 h 5890437"/>
                <a:gd name="connsiteX7-897" fmla="*/ 372699 w 5381906"/>
                <a:gd name="connsiteY7-898" fmla="*/ 4061637 h 5890437"/>
                <a:gd name="connsiteX8-899" fmla="*/ 564085 w 5381906"/>
                <a:gd name="connsiteY8-900" fmla="*/ 4316819 h 5890437"/>
                <a:gd name="connsiteX9-901" fmla="*/ 500290 w 5381906"/>
                <a:gd name="connsiteY9-902" fmla="*/ 4976037 h 5890437"/>
                <a:gd name="connsiteX10-903" fmla="*/ 1754932 w 5381906"/>
                <a:gd name="connsiteY10-904" fmla="*/ 5199321 h 5890437"/>
                <a:gd name="connsiteX11-905" fmla="*/ 1946318 w 5381906"/>
                <a:gd name="connsiteY11-906" fmla="*/ 5890437 h 5890437"/>
                <a:gd name="connsiteX12-907" fmla="*/ 4785211 w 5381906"/>
                <a:gd name="connsiteY12-908" fmla="*/ 5858540 h 5890437"/>
                <a:gd name="connsiteX13-909" fmla="*/ 4891537 w 5381906"/>
                <a:gd name="connsiteY13-910" fmla="*/ 3519377 h 5890437"/>
                <a:gd name="connsiteX14-911" fmla="*/ 3030839 w 5381906"/>
                <a:gd name="connsiteY14-912" fmla="*/ 0 h 5890437"/>
                <a:gd name="connsiteX0-913" fmla="*/ 3030839 w 5381906"/>
                <a:gd name="connsiteY0-914" fmla="*/ 0 h 5890437"/>
                <a:gd name="connsiteX1-915" fmla="*/ 890241 w 5381906"/>
                <a:gd name="connsiteY1-916" fmla="*/ 1098883 h 5890437"/>
                <a:gd name="connsiteX2-917" fmla="*/ 607581 w 5381906"/>
                <a:gd name="connsiteY2-918" fmla="*/ 2172770 h 5890437"/>
                <a:gd name="connsiteX3-919" fmla="*/ 560 w 5381906"/>
                <a:gd name="connsiteY3-920" fmla="*/ 3051544 h 5890437"/>
                <a:gd name="connsiteX4-921" fmla="*/ 510923 w 5381906"/>
                <a:gd name="connsiteY4-922" fmla="*/ 3327991 h 5890437"/>
                <a:gd name="connsiteX5-923" fmla="*/ 298271 w 5381906"/>
                <a:gd name="connsiteY5-924" fmla="*/ 3657600 h 5890437"/>
                <a:gd name="connsiteX6-925" fmla="*/ 489657 w 5381906"/>
                <a:gd name="connsiteY6-926" fmla="*/ 3870251 h 5890437"/>
                <a:gd name="connsiteX7-927" fmla="*/ 372699 w 5381906"/>
                <a:gd name="connsiteY7-928" fmla="*/ 4061637 h 5890437"/>
                <a:gd name="connsiteX8-929" fmla="*/ 564085 w 5381906"/>
                <a:gd name="connsiteY8-930" fmla="*/ 4316819 h 5890437"/>
                <a:gd name="connsiteX9-931" fmla="*/ 500290 w 5381906"/>
                <a:gd name="connsiteY9-932" fmla="*/ 4976037 h 5890437"/>
                <a:gd name="connsiteX10-933" fmla="*/ 1754932 w 5381906"/>
                <a:gd name="connsiteY10-934" fmla="*/ 5199321 h 5890437"/>
                <a:gd name="connsiteX11-935" fmla="*/ 1946318 w 5381906"/>
                <a:gd name="connsiteY11-936" fmla="*/ 5890437 h 5890437"/>
                <a:gd name="connsiteX12-937" fmla="*/ 4785211 w 5381906"/>
                <a:gd name="connsiteY12-938" fmla="*/ 5858540 h 5890437"/>
                <a:gd name="connsiteX13-939" fmla="*/ 4891537 w 5381906"/>
                <a:gd name="connsiteY13-940" fmla="*/ 3519377 h 5890437"/>
                <a:gd name="connsiteX14-941" fmla="*/ 3030839 w 5381906"/>
                <a:gd name="connsiteY14-942" fmla="*/ 0 h 5890437"/>
                <a:gd name="connsiteX0-943" fmla="*/ 3030839 w 5381906"/>
                <a:gd name="connsiteY0-944" fmla="*/ 0 h 5890437"/>
                <a:gd name="connsiteX1-945" fmla="*/ 890241 w 5381906"/>
                <a:gd name="connsiteY1-946" fmla="*/ 1098883 h 5890437"/>
                <a:gd name="connsiteX2-947" fmla="*/ 607581 w 5381906"/>
                <a:gd name="connsiteY2-948" fmla="*/ 2172770 h 5890437"/>
                <a:gd name="connsiteX3-949" fmla="*/ 560 w 5381906"/>
                <a:gd name="connsiteY3-950" fmla="*/ 3051544 h 5890437"/>
                <a:gd name="connsiteX4-951" fmla="*/ 510923 w 5381906"/>
                <a:gd name="connsiteY4-952" fmla="*/ 3327991 h 5890437"/>
                <a:gd name="connsiteX5-953" fmla="*/ 298271 w 5381906"/>
                <a:gd name="connsiteY5-954" fmla="*/ 3657600 h 5890437"/>
                <a:gd name="connsiteX6-955" fmla="*/ 489657 w 5381906"/>
                <a:gd name="connsiteY6-956" fmla="*/ 3870251 h 5890437"/>
                <a:gd name="connsiteX7-957" fmla="*/ 372699 w 5381906"/>
                <a:gd name="connsiteY7-958" fmla="*/ 4061637 h 5890437"/>
                <a:gd name="connsiteX8-959" fmla="*/ 564085 w 5381906"/>
                <a:gd name="connsiteY8-960" fmla="*/ 4316819 h 5890437"/>
                <a:gd name="connsiteX9-961" fmla="*/ 500290 w 5381906"/>
                <a:gd name="connsiteY9-962" fmla="*/ 4976037 h 5890437"/>
                <a:gd name="connsiteX10-963" fmla="*/ 1754932 w 5381906"/>
                <a:gd name="connsiteY10-964" fmla="*/ 5199321 h 5890437"/>
                <a:gd name="connsiteX11-965" fmla="*/ 1946318 w 5381906"/>
                <a:gd name="connsiteY11-966" fmla="*/ 5890437 h 5890437"/>
                <a:gd name="connsiteX12-967" fmla="*/ 4785211 w 5381906"/>
                <a:gd name="connsiteY12-968" fmla="*/ 5858540 h 5890437"/>
                <a:gd name="connsiteX13-969" fmla="*/ 4891537 w 5381906"/>
                <a:gd name="connsiteY13-970" fmla="*/ 3519377 h 5890437"/>
                <a:gd name="connsiteX14-971" fmla="*/ 3030839 w 5381906"/>
                <a:gd name="connsiteY14-972" fmla="*/ 0 h 5890437"/>
                <a:gd name="connsiteX0-973" fmla="*/ 3030839 w 5381906"/>
                <a:gd name="connsiteY0-974" fmla="*/ 0 h 5890437"/>
                <a:gd name="connsiteX1-975" fmla="*/ 890241 w 5381906"/>
                <a:gd name="connsiteY1-976" fmla="*/ 1098883 h 5890437"/>
                <a:gd name="connsiteX2-977" fmla="*/ 607581 w 5381906"/>
                <a:gd name="connsiteY2-978" fmla="*/ 2172770 h 5890437"/>
                <a:gd name="connsiteX3-979" fmla="*/ 560 w 5381906"/>
                <a:gd name="connsiteY3-980" fmla="*/ 3051544 h 5890437"/>
                <a:gd name="connsiteX4-981" fmla="*/ 510923 w 5381906"/>
                <a:gd name="connsiteY4-982" fmla="*/ 3327991 h 5890437"/>
                <a:gd name="connsiteX5-983" fmla="*/ 339835 w 5381906"/>
                <a:gd name="connsiteY5-984" fmla="*/ 3734790 h 5890437"/>
                <a:gd name="connsiteX6-985" fmla="*/ 489657 w 5381906"/>
                <a:gd name="connsiteY6-986" fmla="*/ 3870251 h 5890437"/>
                <a:gd name="connsiteX7-987" fmla="*/ 372699 w 5381906"/>
                <a:gd name="connsiteY7-988" fmla="*/ 4061637 h 5890437"/>
                <a:gd name="connsiteX8-989" fmla="*/ 564085 w 5381906"/>
                <a:gd name="connsiteY8-990" fmla="*/ 4316819 h 5890437"/>
                <a:gd name="connsiteX9-991" fmla="*/ 500290 w 5381906"/>
                <a:gd name="connsiteY9-992" fmla="*/ 4976037 h 5890437"/>
                <a:gd name="connsiteX10-993" fmla="*/ 1754932 w 5381906"/>
                <a:gd name="connsiteY10-994" fmla="*/ 5199321 h 5890437"/>
                <a:gd name="connsiteX11-995" fmla="*/ 1946318 w 5381906"/>
                <a:gd name="connsiteY11-996" fmla="*/ 5890437 h 5890437"/>
                <a:gd name="connsiteX12-997" fmla="*/ 4785211 w 5381906"/>
                <a:gd name="connsiteY12-998" fmla="*/ 5858540 h 5890437"/>
                <a:gd name="connsiteX13-999" fmla="*/ 4891537 w 5381906"/>
                <a:gd name="connsiteY13-1000" fmla="*/ 3519377 h 5890437"/>
                <a:gd name="connsiteX14-1001" fmla="*/ 3030839 w 5381906"/>
                <a:gd name="connsiteY14-1002" fmla="*/ 0 h 5890437"/>
                <a:gd name="connsiteX0-1003" fmla="*/ 3030839 w 5381906"/>
                <a:gd name="connsiteY0-1004" fmla="*/ 0 h 5890437"/>
                <a:gd name="connsiteX1-1005" fmla="*/ 890241 w 5381906"/>
                <a:gd name="connsiteY1-1006" fmla="*/ 1098883 h 5890437"/>
                <a:gd name="connsiteX2-1007" fmla="*/ 607581 w 5381906"/>
                <a:gd name="connsiteY2-1008" fmla="*/ 2172770 h 5890437"/>
                <a:gd name="connsiteX3-1009" fmla="*/ 560 w 5381906"/>
                <a:gd name="connsiteY3-1010" fmla="*/ 3051544 h 5890437"/>
                <a:gd name="connsiteX4-1011" fmla="*/ 510923 w 5381906"/>
                <a:gd name="connsiteY4-1012" fmla="*/ 3327991 h 5890437"/>
                <a:gd name="connsiteX5-1013" fmla="*/ 339835 w 5381906"/>
                <a:gd name="connsiteY5-1014" fmla="*/ 3734790 h 5890437"/>
                <a:gd name="connsiteX6-1015" fmla="*/ 489657 w 5381906"/>
                <a:gd name="connsiteY6-1016" fmla="*/ 3870251 h 5890437"/>
                <a:gd name="connsiteX7-1017" fmla="*/ 372699 w 5381906"/>
                <a:gd name="connsiteY7-1018" fmla="*/ 4061637 h 5890437"/>
                <a:gd name="connsiteX8-1019" fmla="*/ 564085 w 5381906"/>
                <a:gd name="connsiteY8-1020" fmla="*/ 4316819 h 5890437"/>
                <a:gd name="connsiteX9-1021" fmla="*/ 500290 w 5381906"/>
                <a:gd name="connsiteY9-1022" fmla="*/ 4976037 h 5890437"/>
                <a:gd name="connsiteX10-1023" fmla="*/ 1754932 w 5381906"/>
                <a:gd name="connsiteY10-1024" fmla="*/ 5199321 h 5890437"/>
                <a:gd name="connsiteX11-1025" fmla="*/ 1946318 w 5381906"/>
                <a:gd name="connsiteY11-1026" fmla="*/ 5890437 h 5890437"/>
                <a:gd name="connsiteX12-1027" fmla="*/ 4785211 w 5381906"/>
                <a:gd name="connsiteY12-1028" fmla="*/ 5858540 h 5890437"/>
                <a:gd name="connsiteX13-1029" fmla="*/ 4891537 w 5381906"/>
                <a:gd name="connsiteY13-1030" fmla="*/ 3519377 h 5890437"/>
                <a:gd name="connsiteX14-1031" fmla="*/ 3030839 w 5381906"/>
                <a:gd name="connsiteY14-1032" fmla="*/ 0 h 5890437"/>
                <a:gd name="connsiteX0-1033" fmla="*/ 3030839 w 5381906"/>
                <a:gd name="connsiteY0-1034" fmla="*/ 0 h 5890437"/>
                <a:gd name="connsiteX1-1035" fmla="*/ 890241 w 5381906"/>
                <a:gd name="connsiteY1-1036" fmla="*/ 1098883 h 5890437"/>
                <a:gd name="connsiteX2-1037" fmla="*/ 607581 w 5381906"/>
                <a:gd name="connsiteY2-1038" fmla="*/ 2172770 h 5890437"/>
                <a:gd name="connsiteX3-1039" fmla="*/ 560 w 5381906"/>
                <a:gd name="connsiteY3-1040" fmla="*/ 3051544 h 5890437"/>
                <a:gd name="connsiteX4-1041" fmla="*/ 510923 w 5381906"/>
                <a:gd name="connsiteY4-1042" fmla="*/ 3327991 h 5890437"/>
                <a:gd name="connsiteX5-1043" fmla="*/ 339835 w 5381906"/>
                <a:gd name="connsiteY5-1044" fmla="*/ 3734790 h 5890437"/>
                <a:gd name="connsiteX6-1045" fmla="*/ 531221 w 5381906"/>
                <a:gd name="connsiteY6-1046" fmla="*/ 3870251 h 5890437"/>
                <a:gd name="connsiteX7-1047" fmla="*/ 372699 w 5381906"/>
                <a:gd name="connsiteY7-1048" fmla="*/ 4061637 h 5890437"/>
                <a:gd name="connsiteX8-1049" fmla="*/ 564085 w 5381906"/>
                <a:gd name="connsiteY8-1050" fmla="*/ 4316819 h 5890437"/>
                <a:gd name="connsiteX9-1051" fmla="*/ 500290 w 5381906"/>
                <a:gd name="connsiteY9-1052" fmla="*/ 4976037 h 5890437"/>
                <a:gd name="connsiteX10-1053" fmla="*/ 1754932 w 5381906"/>
                <a:gd name="connsiteY10-1054" fmla="*/ 5199321 h 5890437"/>
                <a:gd name="connsiteX11-1055" fmla="*/ 1946318 w 5381906"/>
                <a:gd name="connsiteY11-1056" fmla="*/ 5890437 h 5890437"/>
                <a:gd name="connsiteX12-1057" fmla="*/ 4785211 w 5381906"/>
                <a:gd name="connsiteY12-1058" fmla="*/ 5858540 h 5890437"/>
                <a:gd name="connsiteX13-1059" fmla="*/ 4891537 w 5381906"/>
                <a:gd name="connsiteY13-1060" fmla="*/ 3519377 h 5890437"/>
                <a:gd name="connsiteX14-1061" fmla="*/ 3030839 w 5381906"/>
                <a:gd name="connsiteY14-1062" fmla="*/ 0 h 5890437"/>
                <a:gd name="connsiteX0-1063" fmla="*/ 3030839 w 5381906"/>
                <a:gd name="connsiteY0-1064" fmla="*/ 0 h 5890437"/>
                <a:gd name="connsiteX1-1065" fmla="*/ 890241 w 5381906"/>
                <a:gd name="connsiteY1-1066" fmla="*/ 1098883 h 5890437"/>
                <a:gd name="connsiteX2-1067" fmla="*/ 607581 w 5381906"/>
                <a:gd name="connsiteY2-1068" fmla="*/ 2172770 h 5890437"/>
                <a:gd name="connsiteX3-1069" fmla="*/ 560 w 5381906"/>
                <a:gd name="connsiteY3-1070" fmla="*/ 3051544 h 5890437"/>
                <a:gd name="connsiteX4-1071" fmla="*/ 510923 w 5381906"/>
                <a:gd name="connsiteY4-1072" fmla="*/ 3327991 h 5890437"/>
                <a:gd name="connsiteX5-1073" fmla="*/ 339835 w 5381906"/>
                <a:gd name="connsiteY5-1074" fmla="*/ 3734790 h 5890437"/>
                <a:gd name="connsiteX6-1075" fmla="*/ 531221 w 5381906"/>
                <a:gd name="connsiteY6-1076" fmla="*/ 3870251 h 5890437"/>
                <a:gd name="connsiteX7-1077" fmla="*/ 372699 w 5381906"/>
                <a:gd name="connsiteY7-1078" fmla="*/ 4061637 h 5890437"/>
                <a:gd name="connsiteX8-1079" fmla="*/ 564085 w 5381906"/>
                <a:gd name="connsiteY8-1080" fmla="*/ 4316819 h 5890437"/>
                <a:gd name="connsiteX9-1081" fmla="*/ 500290 w 5381906"/>
                <a:gd name="connsiteY9-1082" fmla="*/ 4976037 h 5890437"/>
                <a:gd name="connsiteX10-1083" fmla="*/ 1754932 w 5381906"/>
                <a:gd name="connsiteY10-1084" fmla="*/ 5199321 h 5890437"/>
                <a:gd name="connsiteX11-1085" fmla="*/ 1946318 w 5381906"/>
                <a:gd name="connsiteY11-1086" fmla="*/ 5890437 h 5890437"/>
                <a:gd name="connsiteX12-1087" fmla="*/ 4785211 w 5381906"/>
                <a:gd name="connsiteY12-1088" fmla="*/ 5858540 h 5890437"/>
                <a:gd name="connsiteX13-1089" fmla="*/ 4891537 w 5381906"/>
                <a:gd name="connsiteY13-1090" fmla="*/ 3519377 h 5890437"/>
                <a:gd name="connsiteX14-1091" fmla="*/ 3030839 w 5381906"/>
                <a:gd name="connsiteY14-1092" fmla="*/ 0 h 5890437"/>
                <a:gd name="connsiteX0-1093" fmla="*/ 3030839 w 5381906"/>
                <a:gd name="connsiteY0-1094" fmla="*/ 0 h 5890437"/>
                <a:gd name="connsiteX1-1095" fmla="*/ 890241 w 5381906"/>
                <a:gd name="connsiteY1-1096" fmla="*/ 1098883 h 5890437"/>
                <a:gd name="connsiteX2-1097" fmla="*/ 607581 w 5381906"/>
                <a:gd name="connsiteY2-1098" fmla="*/ 2172770 h 5890437"/>
                <a:gd name="connsiteX3-1099" fmla="*/ 560 w 5381906"/>
                <a:gd name="connsiteY3-1100" fmla="*/ 3051544 h 5890437"/>
                <a:gd name="connsiteX4-1101" fmla="*/ 510923 w 5381906"/>
                <a:gd name="connsiteY4-1102" fmla="*/ 3327991 h 5890437"/>
                <a:gd name="connsiteX5-1103" fmla="*/ 339835 w 5381906"/>
                <a:gd name="connsiteY5-1104" fmla="*/ 3734790 h 5890437"/>
                <a:gd name="connsiteX6-1105" fmla="*/ 531221 w 5381906"/>
                <a:gd name="connsiteY6-1106" fmla="*/ 3870251 h 5890437"/>
                <a:gd name="connsiteX7-1107" fmla="*/ 372699 w 5381906"/>
                <a:gd name="connsiteY7-1108" fmla="*/ 4061637 h 5890437"/>
                <a:gd name="connsiteX8-1109" fmla="*/ 564085 w 5381906"/>
                <a:gd name="connsiteY8-1110" fmla="*/ 4316819 h 5890437"/>
                <a:gd name="connsiteX9-1111" fmla="*/ 500290 w 5381906"/>
                <a:gd name="connsiteY9-1112" fmla="*/ 4976037 h 5890437"/>
                <a:gd name="connsiteX10-1113" fmla="*/ 1754932 w 5381906"/>
                <a:gd name="connsiteY10-1114" fmla="*/ 5199321 h 5890437"/>
                <a:gd name="connsiteX11-1115" fmla="*/ 1946318 w 5381906"/>
                <a:gd name="connsiteY11-1116" fmla="*/ 5890437 h 5890437"/>
                <a:gd name="connsiteX12-1117" fmla="*/ 4785211 w 5381906"/>
                <a:gd name="connsiteY12-1118" fmla="*/ 5858540 h 5890437"/>
                <a:gd name="connsiteX13-1119" fmla="*/ 4891537 w 5381906"/>
                <a:gd name="connsiteY13-1120" fmla="*/ 3519377 h 5890437"/>
                <a:gd name="connsiteX14-1121" fmla="*/ 3030839 w 5381906"/>
                <a:gd name="connsiteY14-1122" fmla="*/ 0 h 5890437"/>
                <a:gd name="connsiteX0-1123" fmla="*/ 3030839 w 5381906"/>
                <a:gd name="connsiteY0-1124" fmla="*/ 0 h 5890437"/>
                <a:gd name="connsiteX1-1125" fmla="*/ 890241 w 5381906"/>
                <a:gd name="connsiteY1-1126" fmla="*/ 1098883 h 5890437"/>
                <a:gd name="connsiteX2-1127" fmla="*/ 607581 w 5381906"/>
                <a:gd name="connsiteY2-1128" fmla="*/ 2172770 h 5890437"/>
                <a:gd name="connsiteX3-1129" fmla="*/ 560 w 5381906"/>
                <a:gd name="connsiteY3-1130" fmla="*/ 3051544 h 5890437"/>
                <a:gd name="connsiteX4-1131" fmla="*/ 510923 w 5381906"/>
                <a:gd name="connsiteY4-1132" fmla="*/ 3327991 h 5890437"/>
                <a:gd name="connsiteX5-1133" fmla="*/ 339835 w 5381906"/>
                <a:gd name="connsiteY5-1134" fmla="*/ 3734790 h 5890437"/>
                <a:gd name="connsiteX6-1135" fmla="*/ 531221 w 5381906"/>
                <a:gd name="connsiteY6-1136" fmla="*/ 3870251 h 5890437"/>
                <a:gd name="connsiteX7-1137" fmla="*/ 372699 w 5381906"/>
                <a:gd name="connsiteY7-1138" fmla="*/ 4061637 h 5890437"/>
                <a:gd name="connsiteX8-1139" fmla="*/ 564085 w 5381906"/>
                <a:gd name="connsiteY8-1140" fmla="*/ 4316819 h 5890437"/>
                <a:gd name="connsiteX9-1141" fmla="*/ 500290 w 5381906"/>
                <a:gd name="connsiteY9-1142" fmla="*/ 4976037 h 5890437"/>
                <a:gd name="connsiteX10-1143" fmla="*/ 1754932 w 5381906"/>
                <a:gd name="connsiteY10-1144" fmla="*/ 5199321 h 5890437"/>
                <a:gd name="connsiteX11-1145" fmla="*/ 1946318 w 5381906"/>
                <a:gd name="connsiteY11-1146" fmla="*/ 5890437 h 5890437"/>
                <a:gd name="connsiteX12-1147" fmla="*/ 4785211 w 5381906"/>
                <a:gd name="connsiteY12-1148" fmla="*/ 5858540 h 5890437"/>
                <a:gd name="connsiteX13-1149" fmla="*/ 4891537 w 5381906"/>
                <a:gd name="connsiteY13-1150" fmla="*/ 3519377 h 5890437"/>
                <a:gd name="connsiteX14-1151" fmla="*/ 3030839 w 5381906"/>
                <a:gd name="connsiteY14-1152" fmla="*/ 0 h 5890437"/>
                <a:gd name="connsiteX0-1153" fmla="*/ 3030839 w 5381906"/>
                <a:gd name="connsiteY0-1154" fmla="*/ 0 h 5890437"/>
                <a:gd name="connsiteX1-1155" fmla="*/ 890241 w 5381906"/>
                <a:gd name="connsiteY1-1156" fmla="*/ 1098883 h 5890437"/>
                <a:gd name="connsiteX2-1157" fmla="*/ 607581 w 5381906"/>
                <a:gd name="connsiteY2-1158" fmla="*/ 2172770 h 5890437"/>
                <a:gd name="connsiteX3-1159" fmla="*/ 560 w 5381906"/>
                <a:gd name="connsiteY3-1160" fmla="*/ 3051544 h 5890437"/>
                <a:gd name="connsiteX4-1161" fmla="*/ 510923 w 5381906"/>
                <a:gd name="connsiteY4-1162" fmla="*/ 3327991 h 5890437"/>
                <a:gd name="connsiteX5-1163" fmla="*/ 339835 w 5381906"/>
                <a:gd name="connsiteY5-1164" fmla="*/ 3734790 h 5890437"/>
                <a:gd name="connsiteX6-1165" fmla="*/ 531221 w 5381906"/>
                <a:gd name="connsiteY6-1166" fmla="*/ 3870251 h 5890437"/>
                <a:gd name="connsiteX7-1167" fmla="*/ 372699 w 5381906"/>
                <a:gd name="connsiteY7-1168" fmla="*/ 4061637 h 5890437"/>
                <a:gd name="connsiteX8-1169" fmla="*/ 564085 w 5381906"/>
                <a:gd name="connsiteY8-1170" fmla="*/ 4316819 h 5890437"/>
                <a:gd name="connsiteX9-1171" fmla="*/ 500290 w 5381906"/>
                <a:gd name="connsiteY9-1172" fmla="*/ 4976037 h 5890437"/>
                <a:gd name="connsiteX10-1173" fmla="*/ 1754932 w 5381906"/>
                <a:gd name="connsiteY10-1174" fmla="*/ 5199321 h 5890437"/>
                <a:gd name="connsiteX11-1175" fmla="*/ 1946318 w 5381906"/>
                <a:gd name="connsiteY11-1176" fmla="*/ 5890437 h 5890437"/>
                <a:gd name="connsiteX12-1177" fmla="*/ 4785211 w 5381906"/>
                <a:gd name="connsiteY12-1178" fmla="*/ 5858540 h 5890437"/>
                <a:gd name="connsiteX13-1179" fmla="*/ 4891537 w 5381906"/>
                <a:gd name="connsiteY13-1180" fmla="*/ 3519377 h 5890437"/>
                <a:gd name="connsiteX14-1181" fmla="*/ 3030839 w 5381906"/>
                <a:gd name="connsiteY14-1182" fmla="*/ 0 h 5890437"/>
                <a:gd name="connsiteX0-1183" fmla="*/ 3030839 w 5381906"/>
                <a:gd name="connsiteY0-1184" fmla="*/ 0 h 5890437"/>
                <a:gd name="connsiteX1-1185" fmla="*/ 890241 w 5381906"/>
                <a:gd name="connsiteY1-1186" fmla="*/ 1098883 h 5890437"/>
                <a:gd name="connsiteX2-1187" fmla="*/ 607581 w 5381906"/>
                <a:gd name="connsiteY2-1188" fmla="*/ 2172770 h 5890437"/>
                <a:gd name="connsiteX3-1189" fmla="*/ 560 w 5381906"/>
                <a:gd name="connsiteY3-1190" fmla="*/ 3051544 h 5890437"/>
                <a:gd name="connsiteX4-1191" fmla="*/ 510923 w 5381906"/>
                <a:gd name="connsiteY4-1192" fmla="*/ 3327991 h 5890437"/>
                <a:gd name="connsiteX5-1193" fmla="*/ 339835 w 5381906"/>
                <a:gd name="connsiteY5-1194" fmla="*/ 3734790 h 5890437"/>
                <a:gd name="connsiteX6-1195" fmla="*/ 531221 w 5381906"/>
                <a:gd name="connsiteY6-1196" fmla="*/ 3870251 h 5890437"/>
                <a:gd name="connsiteX7-1197" fmla="*/ 372699 w 5381906"/>
                <a:gd name="connsiteY7-1198" fmla="*/ 4061637 h 5890437"/>
                <a:gd name="connsiteX8-1199" fmla="*/ 564085 w 5381906"/>
                <a:gd name="connsiteY8-1200" fmla="*/ 4316819 h 5890437"/>
                <a:gd name="connsiteX9-1201" fmla="*/ 500290 w 5381906"/>
                <a:gd name="connsiteY9-1202" fmla="*/ 4976037 h 5890437"/>
                <a:gd name="connsiteX10-1203" fmla="*/ 1754932 w 5381906"/>
                <a:gd name="connsiteY10-1204" fmla="*/ 5199321 h 5890437"/>
                <a:gd name="connsiteX11-1205" fmla="*/ 1946318 w 5381906"/>
                <a:gd name="connsiteY11-1206" fmla="*/ 5890437 h 5890437"/>
                <a:gd name="connsiteX12-1207" fmla="*/ 4785211 w 5381906"/>
                <a:gd name="connsiteY12-1208" fmla="*/ 5858540 h 5890437"/>
                <a:gd name="connsiteX13-1209" fmla="*/ 4891537 w 5381906"/>
                <a:gd name="connsiteY13-1210" fmla="*/ 3519377 h 5890437"/>
                <a:gd name="connsiteX14-1211" fmla="*/ 3030839 w 5381906"/>
                <a:gd name="connsiteY14-1212" fmla="*/ 0 h 5890437"/>
                <a:gd name="connsiteX0-1213" fmla="*/ 3030839 w 5381906"/>
                <a:gd name="connsiteY0-1214" fmla="*/ 0 h 5890437"/>
                <a:gd name="connsiteX1-1215" fmla="*/ 890241 w 5381906"/>
                <a:gd name="connsiteY1-1216" fmla="*/ 1098883 h 5890437"/>
                <a:gd name="connsiteX2-1217" fmla="*/ 607581 w 5381906"/>
                <a:gd name="connsiteY2-1218" fmla="*/ 2172770 h 5890437"/>
                <a:gd name="connsiteX3-1219" fmla="*/ 560 w 5381906"/>
                <a:gd name="connsiteY3-1220" fmla="*/ 3051544 h 5890437"/>
                <a:gd name="connsiteX4-1221" fmla="*/ 510923 w 5381906"/>
                <a:gd name="connsiteY4-1222" fmla="*/ 3327991 h 5890437"/>
                <a:gd name="connsiteX5-1223" fmla="*/ 339835 w 5381906"/>
                <a:gd name="connsiteY5-1224" fmla="*/ 3734790 h 5890437"/>
                <a:gd name="connsiteX6-1225" fmla="*/ 531221 w 5381906"/>
                <a:gd name="connsiteY6-1226" fmla="*/ 3870251 h 5890437"/>
                <a:gd name="connsiteX7-1227" fmla="*/ 372699 w 5381906"/>
                <a:gd name="connsiteY7-1228" fmla="*/ 4061637 h 5890437"/>
                <a:gd name="connsiteX8-1229" fmla="*/ 564085 w 5381906"/>
                <a:gd name="connsiteY8-1230" fmla="*/ 4316819 h 5890437"/>
                <a:gd name="connsiteX9-1231" fmla="*/ 500290 w 5381906"/>
                <a:gd name="connsiteY9-1232" fmla="*/ 4976037 h 5890437"/>
                <a:gd name="connsiteX10-1233" fmla="*/ 1754932 w 5381906"/>
                <a:gd name="connsiteY10-1234" fmla="*/ 5199321 h 5890437"/>
                <a:gd name="connsiteX11-1235" fmla="*/ 1946318 w 5381906"/>
                <a:gd name="connsiteY11-1236" fmla="*/ 5890437 h 5890437"/>
                <a:gd name="connsiteX12-1237" fmla="*/ 4785211 w 5381906"/>
                <a:gd name="connsiteY12-1238" fmla="*/ 5858540 h 5890437"/>
                <a:gd name="connsiteX13-1239" fmla="*/ 4891537 w 5381906"/>
                <a:gd name="connsiteY13-1240" fmla="*/ 3519377 h 5890437"/>
                <a:gd name="connsiteX14-1241" fmla="*/ 3030839 w 5381906"/>
                <a:gd name="connsiteY14-1242" fmla="*/ 0 h 5890437"/>
                <a:gd name="connsiteX0-1243" fmla="*/ 3030839 w 5381906"/>
                <a:gd name="connsiteY0-1244" fmla="*/ 0 h 5890437"/>
                <a:gd name="connsiteX1-1245" fmla="*/ 890241 w 5381906"/>
                <a:gd name="connsiteY1-1246" fmla="*/ 1098883 h 5890437"/>
                <a:gd name="connsiteX2-1247" fmla="*/ 607581 w 5381906"/>
                <a:gd name="connsiteY2-1248" fmla="*/ 2172770 h 5890437"/>
                <a:gd name="connsiteX3-1249" fmla="*/ 560 w 5381906"/>
                <a:gd name="connsiteY3-1250" fmla="*/ 3051544 h 5890437"/>
                <a:gd name="connsiteX4-1251" fmla="*/ 510923 w 5381906"/>
                <a:gd name="connsiteY4-1252" fmla="*/ 3327991 h 5890437"/>
                <a:gd name="connsiteX5-1253" fmla="*/ 339835 w 5381906"/>
                <a:gd name="connsiteY5-1254" fmla="*/ 3734790 h 5890437"/>
                <a:gd name="connsiteX6-1255" fmla="*/ 531221 w 5381906"/>
                <a:gd name="connsiteY6-1256" fmla="*/ 3870251 h 5890437"/>
                <a:gd name="connsiteX7-1257" fmla="*/ 372699 w 5381906"/>
                <a:gd name="connsiteY7-1258" fmla="*/ 4061637 h 5890437"/>
                <a:gd name="connsiteX8-1259" fmla="*/ 564085 w 5381906"/>
                <a:gd name="connsiteY8-1260" fmla="*/ 4316819 h 5890437"/>
                <a:gd name="connsiteX9-1261" fmla="*/ 500290 w 5381906"/>
                <a:gd name="connsiteY9-1262" fmla="*/ 4976037 h 5890437"/>
                <a:gd name="connsiteX10-1263" fmla="*/ 1754932 w 5381906"/>
                <a:gd name="connsiteY10-1264" fmla="*/ 5199321 h 5890437"/>
                <a:gd name="connsiteX11-1265" fmla="*/ 1946318 w 5381906"/>
                <a:gd name="connsiteY11-1266" fmla="*/ 5890437 h 5890437"/>
                <a:gd name="connsiteX12-1267" fmla="*/ 4785211 w 5381906"/>
                <a:gd name="connsiteY12-1268" fmla="*/ 5858540 h 5890437"/>
                <a:gd name="connsiteX13-1269" fmla="*/ 4891537 w 5381906"/>
                <a:gd name="connsiteY13-1270" fmla="*/ 3519377 h 5890437"/>
                <a:gd name="connsiteX14-1271" fmla="*/ 3030839 w 5381906"/>
                <a:gd name="connsiteY14-1272" fmla="*/ 0 h 5890437"/>
                <a:gd name="connsiteX0-1273" fmla="*/ 3030839 w 5381906"/>
                <a:gd name="connsiteY0-1274" fmla="*/ 0 h 5890437"/>
                <a:gd name="connsiteX1-1275" fmla="*/ 890241 w 5381906"/>
                <a:gd name="connsiteY1-1276" fmla="*/ 1098883 h 5890437"/>
                <a:gd name="connsiteX2-1277" fmla="*/ 607581 w 5381906"/>
                <a:gd name="connsiteY2-1278" fmla="*/ 2172770 h 5890437"/>
                <a:gd name="connsiteX3-1279" fmla="*/ 560 w 5381906"/>
                <a:gd name="connsiteY3-1280" fmla="*/ 3051544 h 5890437"/>
                <a:gd name="connsiteX4-1281" fmla="*/ 510923 w 5381906"/>
                <a:gd name="connsiteY4-1282" fmla="*/ 3327991 h 5890437"/>
                <a:gd name="connsiteX5-1283" fmla="*/ 339835 w 5381906"/>
                <a:gd name="connsiteY5-1284" fmla="*/ 3734790 h 5890437"/>
                <a:gd name="connsiteX6-1285" fmla="*/ 531221 w 5381906"/>
                <a:gd name="connsiteY6-1286" fmla="*/ 3870251 h 5890437"/>
                <a:gd name="connsiteX7-1287" fmla="*/ 372699 w 5381906"/>
                <a:gd name="connsiteY7-1288" fmla="*/ 4061637 h 5890437"/>
                <a:gd name="connsiteX8-1289" fmla="*/ 564085 w 5381906"/>
                <a:gd name="connsiteY8-1290" fmla="*/ 4316819 h 5890437"/>
                <a:gd name="connsiteX9-1291" fmla="*/ 500290 w 5381906"/>
                <a:gd name="connsiteY9-1292" fmla="*/ 4976037 h 5890437"/>
                <a:gd name="connsiteX10-1293" fmla="*/ 1754932 w 5381906"/>
                <a:gd name="connsiteY10-1294" fmla="*/ 5039004 h 5890437"/>
                <a:gd name="connsiteX11-1295" fmla="*/ 1946318 w 5381906"/>
                <a:gd name="connsiteY11-1296" fmla="*/ 5890437 h 5890437"/>
                <a:gd name="connsiteX12-1297" fmla="*/ 4785211 w 5381906"/>
                <a:gd name="connsiteY12-1298" fmla="*/ 5858540 h 5890437"/>
                <a:gd name="connsiteX13-1299" fmla="*/ 4891537 w 5381906"/>
                <a:gd name="connsiteY13-1300" fmla="*/ 3519377 h 5890437"/>
                <a:gd name="connsiteX14-1301" fmla="*/ 3030839 w 5381906"/>
                <a:gd name="connsiteY14-1302" fmla="*/ 0 h 5890437"/>
                <a:gd name="connsiteX0-1303" fmla="*/ 3030839 w 5381906"/>
                <a:gd name="connsiteY0-1304" fmla="*/ 0 h 5890437"/>
                <a:gd name="connsiteX1-1305" fmla="*/ 890241 w 5381906"/>
                <a:gd name="connsiteY1-1306" fmla="*/ 1098883 h 5890437"/>
                <a:gd name="connsiteX2-1307" fmla="*/ 607581 w 5381906"/>
                <a:gd name="connsiteY2-1308" fmla="*/ 2172770 h 5890437"/>
                <a:gd name="connsiteX3-1309" fmla="*/ 560 w 5381906"/>
                <a:gd name="connsiteY3-1310" fmla="*/ 3051544 h 5890437"/>
                <a:gd name="connsiteX4-1311" fmla="*/ 510923 w 5381906"/>
                <a:gd name="connsiteY4-1312" fmla="*/ 3327991 h 5890437"/>
                <a:gd name="connsiteX5-1313" fmla="*/ 339835 w 5381906"/>
                <a:gd name="connsiteY5-1314" fmla="*/ 3734790 h 5890437"/>
                <a:gd name="connsiteX6-1315" fmla="*/ 531221 w 5381906"/>
                <a:gd name="connsiteY6-1316" fmla="*/ 3870251 h 5890437"/>
                <a:gd name="connsiteX7-1317" fmla="*/ 372699 w 5381906"/>
                <a:gd name="connsiteY7-1318" fmla="*/ 4061637 h 5890437"/>
                <a:gd name="connsiteX8-1319" fmla="*/ 564085 w 5381906"/>
                <a:gd name="connsiteY8-1320" fmla="*/ 4316819 h 5890437"/>
                <a:gd name="connsiteX9-1321" fmla="*/ 500290 w 5381906"/>
                <a:gd name="connsiteY9-1322" fmla="*/ 4976037 h 5890437"/>
                <a:gd name="connsiteX10-1323" fmla="*/ 1754932 w 5381906"/>
                <a:gd name="connsiteY10-1324" fmla="*/ 5039004 h 5890437"/>
                <a:gd name="connsiteX11-1325" fmla="*/ 1946318 w 5381906"/>
                <a:gd name="connsiteY11-1326" fmla="*/ 5890437 h 5890437"/>
                <a:gd name="connsiteX12-1327" fmla="*/ 4785211 w 5381906"/>
                <a:gd name="connsiteY12-1328" fmla="*/ 5858540 h 5890437"/>
                <a:gd name="connsiteX13-1329" fmla="*/ 4891537 w 5381906"/>
                <a:gd name="connsiteY13-1330" fmla="*/ 3519377 h 5890437"/>
                <a:gd name="connsiteX14-1331" fmla="*/ 3030839 w 5381906"/>
                <a:gd name="connsiteY14-1332" fmla="*/ 0 h 5890437"/>
                <a:gd name="connsiteX0-1333" fmla="*/ 3030839 w 5381906"/>
                <a:gd name="connsiteY0-1334" fmla="*/ 0 h 5890437"/>
                <a:gd name="connsiteX1-1335" fmla="*/ 890241 w 5381906"/>
                <a:gd name="connsiteY1-1336" fmla="*/ 1098883 h 5890437"/>
                <a:gd name="connsiteX2-1337" fmla="*/ 607581 w 5381906"/>
                <a:gd name="connsiteY2-1338" fmla="*/ 2172770 h 5890437"/>
                <a:gd name="connsiteX3-1339" fmla="*/ 560 w 5381906"/>
                <a:gd name="connsiteY3-1340" fmla="*/ 3051544 h 5890437"/>
                <a:gd name="connsiteX4-1341" fmla="*/ 510923 w 5381906"/>
                <a:gd name="connsiteY4-1342" fmla="*/ 3327991 h 5890437"/>
                <a:gd name="connsiteX5-1343" fmla="*/ 339835 w 5381906"/>
                <a:gd name="connsiteY5-1344" fmla="*/ 3734790 h 5890437"/>
                <a:gd name="connsiteX6-1345" fmla="*/ 531221 w 5381906"/>
                <a:gd name="connsiteY6-1346" fmla="*/ 3870251 h 5890437"/>
                <a:gd name="connsiteX7-1347" fmla="*/ 372699 w 5381906"/>
                <a:gd name="connsiteY7-1348" fmla="*/ 4061637 h 5890437"/>
                <a:gd name="connsiteX8-1349" fmla="*/ 564085 w 5381906"/>
                <a:gd name="connsiteY8-1350" fmla="*/ 4316819 h 5890437"/>
                <a:gd name="connsiteX9-1351" fmla="*/ 500290 w 5381906"/>
                <a:gd name="connsiteY9-1352" fmla="*/ 4976037 h 5890437"/>
                <a:gd name="connsiteX10-1353" fmla="*/ 1754932 w 5381906"/>
                <a:gd name="connsiteY10-1354" fmla="*/ 5039004 h 5890437"/>
                <a:gd name="connsiteX11-1355" fmla="*/ 1946318 w 5381906"/>
                <a:gd name="connsiteY11-1356" fmla="*/ 5890437 h 5890437"/>
                <a:gd name="connsiteX12-1357" fmla="*/ 4785211 w 5381906"/>
                <a:gd name="connsiteY12-1358" fmla="*/ 5858540 h 5890437"/>
                <a:gd name="connsiteX13-1359" fmla="*/ 4891537 w 5381906"/>
                <a:gd name="connsiteY13-1360" fmla="*/ 3519377 h 5890437"/>
                <a:gd name="connsiteX14-1361" fmla="*/ 3030839 w 5381906"/>
                <a:gd name="connsiteY14-1362" fmla="*/ 0 h 5890437"/>
                <a:gd name="connsiteX0-1363" fmla="*/ 3030839 w 5381906"/>
                <a:gd name="connsiteY0-1364" fmla="*/ 0 h 5890437"/>
                <a:gd name="connsiteX1-1365" fmla="*/ 890241 w 5381906"/>
                <a:gd name="connsiteY1-1366" fmla="*/ 1098883 h 5890437"/>
                <a:gd name="connsiteX2-1367" fmla="*/ 607581 w 5381906"/>
                <a:gd name="connsiteY2-1368" fmla="*/ 2172770 h 5890437"/>
                <a:gd name="connsiteX3-1369" fmla="*/ 560 w 5381906"/>
                <a:gd name="connsiteY3-1370" fmla="*/ 3051544 h 5890437"/>
                <a:gd name="connsiteX4-1371" fmla="*/ 510923 w 5381906"/>
                <a:gd name="connsiteY4-1372" fmla="*/ 3327991 h 5890437"/>
                <a:gd name="connsiteX5-1373" fmla="*/ 339835 w 5381906"/>
                <a:gd name="connsiteY5-1374" fmla="*/ 3734790 h 5890437"/>
                <a:gd name="connsiteX6-1375" fmla="*/ 531221 w 5381906"/>
                <a:gd name="connsiteY6-1376" fmla="*/ 3870251 h 5890437"/>
                <a:gd name="connsiteX7-1377" fmla="*/ 372699 w 5381906"/>
                <a:gd name="connsiteY7-1378" fmla="*/ 4061637 h 5890437"/>
                <a:gd name="connsiteX8-1379" fmla="*/ 564085 w 5381906"/>
                <a:gd name="connsiteY8-1380" fmla="*/ 4316819 h 5890437"/>
                <a:gd name="connsiteX9-1381" fmla="*/ 500290 w 5381906"/>
                <a:gd name="connsiteY9-1382" fmla="*/ 4976037 h 5890437"/>
                <a:gd name="connsiteX10-1383" fmla="*/ 1754932 w 5381906"/>
                <a:gd name="connsiteY10-1384" fmla="*/ 5039004 h 5890437"/>
                <a:gd name="connsiteX11-1385" fmla="*/ 1946318 w 5381906"/>
                <a:gd name="connsiteY11-1386" fmla="*/ 5890437 h 5890437"/>
                <a:gd name="connsiteX12-1387" fmla="*/ 4785211 w 5381906"/>
                <a:gd name="connsiteY12-1388" fmla="*/ 5858540 h 5890437"/>
                <a:gd name="connsiteX13-1389" fmla="*/ 4891537 w 5381906"/>
                <a:gd name="connsiteY13-1390" fmla="*/ 3519377 h 5890437"/>
                <a:gd name="connsiteX14-1391" fmla="*/ 3030839 w 5381906"/>
                <a:gd name="connsiteY14-1392" fmla="*/ 0 h 5890437"/>
                <a:gd name="connsiteX0-1393" fmla="*/ 3030839 w 5381906"/>
                <a:gd name="connsiteY0-1394" fmla="*/ 0 h 5890437"/>
                <a:gd name="connsiteX1-1395" fmla="*/ 890241 w 5381906"/>
                <a:gd name="connsiteY1-1396" fmla="*/ 1098883 h 5890437"/>
                <a:gd name="connsiteX2-1397" fmla="*/ 607581 w 5381906"/>
                <a:gd name="connsiteY2-1398" fmla="*/ 2172770 h 5890437"/>
                <a:gd name="connsiteX3-1399" fmla="*/ 560 w 5381906"/>
                <a:gd name="connsiteY3-1400" fmla="*/ 3051544 h 5890437"/>
                <a:gd name="connsiteX4-1401" fmla="*/ 510923 w 5381906"/>
                <a:gd name="connsiteY4-1402" fmla="*/ 3327991 h 5890437"/>
                <a:gd name="connsiteX5-1403" fmla="*/ 339835 w 5381906"/>
                <a:gd name="connsiteY5-1404" fmla="*/ 3734790 h 5890437"/>
                <a:gd name="connsiteX6-1405" fmla="*/ 531221 w 5381906"/>
                <a:gd name="connsiteY6-1406" fmla="*/ 3870251 h 5890437"/>
                <a:gd name="connsiteX7-1407" fmla="*/ 372699 w 5381906"/>
                <a:gd name="connsiteY7-1408" fmla="*/ 4061637 h 5890437"/>
                <a:gd name="connsiteX8-1409" fmla="*/ 564085 w 5381906"/>
                <a:gd name="connsiteY8-1410" fmla="*/ 4316819 h 5890437"/>
                <a:gd name="connsiteX9-1411" fmla="*/ 500290 w 5381906"/>
                <a:gd name="connsiteY9-1412" fmla="*/ 4976037 h 5890437"/>
                <a:gd name="connsiteX10-1413" fmla="*/ 1754932 w 5381906"/>
                <a:gd name="connsiteY10-1414" fmla="*/ 5039004 h 5890437"/>
                <a:gd name="connsiteX11-1415" fmla="*/ 1946318 w 5381906"/>
                <a:gd name="connsiteY11-1416" fmla="*/ 5890437 h 5890437"/>
                <a:gd name="connsiteX12-1417" fmla="*/ 4785211 w 5381906"/>
                <a:gd name="connsiteY12-1418" fmla="*/ 5858540 h 5890437"/>
                <a:gd name="connsiteX13-1419" fmla="*/ 4891537 w 5381906"/>
                <a:gd name="connsiteY13-1420" fmla="*/ 3519377 h 5890437"/>
                <a:gd name="connsiteX14-1421" fmla="*/ 3030839 w 5381906"/>
                <a:gd name="connsiteY14-1422" fmla="*/ 0 h 5890437"/>
                <a:gd name="connsiteX0-1423" fmla="*/ 3030765 w 5381832"/>
                <a:gd name="connsiteY0-1424" fmla="*/ 0 h 5890437"/>
                <a:gd name="connsiteX1-1425" fmla="*/ 890167 w 5381832"/>
                <a:gd name="connsiteY1-1426" fmla="*/ 1098883 h 5890437"/>
                <a:gd name="connsiteX2-1427" fmla="*/ 672821 w 5381832"/>
                <a:gd name="connsiteY2-1428" fmla="*/ 2220272 h 5890437"/>
                <a:gd name="connsiteX3-1429" fmla="*/ 486 w 5381832"/>
                <a:gd name="connsiteY3-1430" fmla="*/ 3051544 h 5890437"/>
                <a:gd name="connsiteX4-1431" fmla="*/ 510849 w 5381832"/>
                <a:gd name="connsiteY4-1432" fmla="*/ 3327991 h 5890437"/>
                <a:gd name="connsiteX5-1433" fmla="*/ 339761 w 5381832"/>
                <a:gd name="connsiteY5-1434" fmla="*/ 3734790 h 5890437"/>
                <a:gd name="connsiteX6-1435" fmla="*/ 531147 w 5381832"/>
                <a:gd name="connsiteY6-1436" fmla="*/ 3870251 h 5890437"/>
                <a:gd name="connsiteX7-1437" fmla="*/ 372625 w 5381832"/>
                <a:gd name="connsiteY7-1438" fmla="*/ 4061637 h 5890437"/>
                <a:gd name="connsiteX8-1439" fmla="*/ 564011 w 5381832"/>
                <a:gd name="connsiteY8-1440" fmla="*/ 4316819 h 5890437"/>
                <a:gd name="connsiteX9-1441" fmla="*/ 500216 w 5381832"/>
                <a:gd name="connsiteY9-1442" fmla="*/ 4976037 h 5890437"/>
                <a:gd name="connsiteX10-1443" fmla="*/ 1754858 w 5381832"/>
                <a:gd name="connsiteY10-1444" fmla="*/ 5039004 h 5890437"/>
                <a:gd name="connsiteX11-1445" fmla="*/ 1946244 w 5381832"/>
                <a:gd name="connsiteY11-1446" fmla="*/ 5890437 h 5890437"/>
                <a:gd name="connsiteX12-1447" fmla="*/ 4785137 w 5381832"/>
                <a:gd name="connsiteY12-1448" fmla="*/ 5858540 h 5890437"/>
                <a:gd name="connsiteX13-1449" fmla="*/ 4891463 w 5381832"/>
                <a:gd name="connsiteY13-1450" fmla="*/ 3519377 h 5890437"/>
                <a:gd name="connsiteX14-1451" fmla="*/ 3030765 w 5381832"/>
                <a:gd name="connsiteY14-1452" fmla="*/ 0 h 5890437"/>
                <a:gd name="connsiteX0-1453" fmla="*/ 3030862 w 5381929"/>
                <a:gd name="connsiteY0-1454" fmla="*/ 0 h 5890437"/>
                <a:gd name="connsiteX1-1455" fmla="*/ 890264 w 5381929"/>
                <a:gd name="connsiteY1-1456" fmla="*/ 1098883 h 5890437"/>
                <a:gd name="connsiteX2-1457" fmla="*/ 672918 w 5381929"/>
                <a:gd name="connsiteY2-1458" fmla="*/ 2220272 h 5890437"/>
                <a:gd name="connsiteX3-1459" fmla="*/ 583 w 5381929"/>
                <a:gd name="connsiteY3-1460" fmla="*/ 3051544 h 5890437"/>
                <a:gd name="connsiteX4-1461" fmla="*/ 510946 w 5381929"/>
                <a:gd name="connsiteY4-1462" fmla="*/ 3327991 h 5890437"/>
                <a:gd name="connsiteX5-1463" fmla="*/ 339858 w 5381929"/>
                <a:gd name="connsiteY5-1464" fmla="*/ 3734790 h 5890437"/>
                <a:gd name="connsiteX6-1465" fmla="*/ 531244 w 5381929"/>
                <a:gd name="connsiteY6-1466" fmla="*/ 3870251 h 5890437"/>
                <a:gd name="connsiteX7-1467" fmla="*/ 372722 w 5381929"/>
                <a:gd name="connsiteY7-1468" fmla="*/ 4061637 h 5890437"/>
                <a:gd name="connsiteX8-1469" fmla="*/ 564108 w 5381929"/>
                <a:gd name="connsiteY8-1470" fmla="*/ 4316819 h 5890437"/>
                <a:gd name="connsiteX9-1471" fmla="*/ 500313 w 5381929"/>
                <a:gd name="connsiteY9-1472" fmla="*/ 4976037 h 5890437"/>
                <a:gd name="connsiteX10-1473" fmla="*/ 1754955 w 5381929"/>
                <a:gd name="connsiteY10-1474" fmla="*/ 5039004 h 5890437"/>
                <a:gd name="connsiteX11-1475" fmla="*/ 1946341 w 5381929"/>
                <a:gd name="connsiteY11-1476" fmla="*/ 5890437 h 5890437"/>
                <a:gd name="connsiteX12-1477" fmla="*/ 4785234 w 5381929"/>
                <a:gd name="connsiteY12-1478" fmla="*/ 5858540 h 5890437"/>
                <a:gd name="connsiteX13-1479" fmla="*/ 4891560 w 5381929"/>
                <a:gd name="connsiteY13-1480" fmla="*/ 3519377 h 5890437"/>
                <a:gd name="connsiteX14-1481" fmla="*/ 3030862 w 5381929"/>
                <a:gd name="connsiteY14-1482" fmla="*/ 0 h 5890437"/>
                <a:gd name="connsiteX0-1483" fmla="*/ 3030862 w 5381929"/>
                <a:gd name="connsiteY0-1484" fmla="*/ 0 h 5890437"/>
                <a:gd name="connsiteX1-1485" fmla="*/ 890264 w 5381929"/>
                <a:gd name="connsiteY1-1486" fmla="*/ 1098883 h 5890437"/>
                <a:gd name="connsiteX2-1487" fmla="*/ 672918 w 5381929"/>
                <a:gd name="connsiteY2-1488" fmla="*/ 2220272 h 5890437"/>
                <a:gd name="connsiteX3-1489" fmla="*/ 583 w 5381929"/>
                <a:gd name="connsiteY3-1490" fmla="*/ 3051544 h 5890437"/>
                <a:gd name="connsiteX4-1491" fmla="*/ 510946 w 5381929"/>
                <a:gd name="connsiteY4-1492" fmla="*/ 3327991 h 5890437"/>
                <a:gd name="connsiteX5-1493" fmla="*/ 339858 w 5381929"/>
                <a:gd name="connsiteY5-1494" fmla="*/ 3734790 h 5890437"/>
                <a:gd name="connsiteX6-1495" fmla="*/ 531244 w 5381929"/>
                <a:gd name="connsiteY6-1496" fmla="*/ 3870251 h 5890437"/>
                <a:gd name="connsiteX7-1497" fmla="*/ 372722 w 5381929"/>
                <a:gd name="connsiteY7-1498" fmla="*/ 4061637 h 5890437"/>
                <a:gd name="connsiteX8-1499" fmla="*/ 564108 w 5381929"/>
                <a:gd name="connsiteY8-1500" fmla="*/ 4316819 h 5890437"/>
                <a:gd name="connsiteX9-1501" fmla="*/ 500313 w 5381929"/>
                <a:gd name="connsiteY9-1502" fmla="*/ 4976037 h 5890437"/>
                <a:gd name="connsiteX10-1503" fmla="*/ 1754955 w 5381929"/>
                <a:gd name="connsiteY10-1504" fmla="*/ 5039004 h 5890437"/>
                <a:gd name="connsiteX11-1505" fmla="*/ 1946341 w 5381929"/>
                <a:gd name="connsiteY11-1506" fmla="*/ 5890437 h 5890437"/>
                <a:gd name="connsiteX12-1507" fmla="*/ 4785234 w 5381929"/>
                <a:gd name="connsiteY12-1508" fmla="*/ 5858540 h 5890437"/>
                <a:gd name="connsiteX13-1509" fmla="*/ 4891560 w 5381929"/>
                <a:gd name="connsiteY13-1510" fmla="*/ 3519377 h 5890437"/>
                <a:gd name="connsiteX14-1511" fmla="*/ 3030862 w 5381929"/>
                <a:gd name="connsiteY14-1512" fmla="*/ 0 h 5890437"/>
                <a:gd name="connsiteX0-1513" fmla="*/ 3030862 w 5381929"/>
                <a:gd name="connsiteY0-1514" fmla="*/ 0 h 5890437"/>
                <a:gd name="connsiteX1-1515" fmla="*/ 890264 w 5381929"/>
                <a:gd name="connsiteY1-1516" fmla="*/ 1098883 h 5890437"/>
                <a:gd name="connsiteX2-1517" fmla="*/ 672918 w 5381929"/>
                <a:gd name="connsiteY2-1518" fmla="*/ 2220272 h 5890437"/>
                <a:gd name="connsiteX3-1519" fmla="*/ 583 w 5381929"/>
                <a:gd name="connsiteY3-1520" fmla="*/ 3051544 h 5890437"/>
                <a:gd name="connsiteX4-1521" fmla="*/ 510946 w 5381929"/>
                <a:gd name="connsiteY4-1522" fmla="*/ 3327991 h 5890437"/>
                <a:gd name="connsiteX5-1523" fmla="*/ 339858 w 5381929"/>
                <a:gd name="connsiteY5-1524" fmla="*/ 3734790 h 5890437"/>
                <a:gd name="connsiteX6-1525" fmla="*/ 531244 w 5381929"/>
                <a:gd name="connsiteY6-1526" fmla="*/ 3870251 h 5890437"/>
                <a:gd name="connsiteX7-1527" fmla="*/ 372722 w 5381929"/>
                <a:gd name="connsiteY7-1528" fmla="*/ 4061637 h 5890437"/>
                <a:gd name="connsiteX8-1529" fmla="*/ 564108 w 5381929"/>
                <a:gd name="connsiteY8-1530" fmla="*/ 4316819 h 5890437"/>
                <a:gd name="connsiteX9-1531" fmla="*/ 500313 w 5381929"/>
                <a:gd name="connsiteY9-1532" fmla="*/ 4976037 h 5890437"/>
                <a:gd name="connsiteX10-1533" fmla="*/ 1754955 w 5381929"/>
                <a:gd name="connsiteY10-1534" fmla="*/ 5039004 h 5890437"/>
                <a:gd name="connsiteX11-1535" fmla="*/ 1946341 w 5381929"/>
                <a:gd name="connsiteY11-1536" fmla="*/ 5890437 h 5890437"/>
                <a:gd name="connsiteX12-1537" fmla="*/ 4785234 w 5381929"/>
                <a:gd name="connsiteY12-1538" fmla="*/ 5858540 h 5890437"/>
                <a:gd name="connsiteX13-1539" fmla="*/ 4891560 w 5381929"/>
                <a:gd name="connsiteY13-1540" fmla="*/ 3519377 h 5890437"/>
                <a:gd name="connsiteX14-1541" fmla="*/ 3030862 w 5381929"/>
                <a:gd name="connsiteY14-1542" fmla="*/ 0 h 5890437"/>
                <a:gd name="connsiteX0-1543" fmla="*/ 3030862 w 5381929"/>
                <a:gd name="connsiteY0-1544" fmla="*/ 0 h 5890437"/>
                <a:gd name="connsiteX1-1545" fmla="*/ 890264 w 5381929"/>
                <a:gd name="connsiteY1-1546" fmla="*/ 1098883 h 5890437"/>
                <a:gd name="connsiteX2-1547" fmla="*/ 672918 w 5381929"/>
                <a:gd name="connsiteY2-1548" fmla="*/ 2220272 h 5890437"/>
                <a:gd name="connsiteX3-1549" fmla="*/ 583 w 5381929"/>
                <a:gd name="connsiteY3-1550" fmla="*/ 3051544 h 5890437"/>
                <a:gd name="connsiteX4-1551" fmla="*/ 510946 w 5381929"/>
                <a:gd name="connsiteY4-1552" fmla="*/ 3327991 h 5890437"/>
                <a:gd name="connsiteX5-1553" fmla="*/ 339858 w 5381929"/>
                <a:gd name="connsiteY5-1554" fmla="*/ 3734790 h 5890437"/>
                <a:gd name="connsiteX6-1555" fmla="*/ 531244 w 5381929"/>
                <a:gd name="connsiteY6-1556" fmla="*/ 3870251 h 5890437"/>
                <a:gd name="connsiteX7-1557" fmla="*/ 372722 w 5381929"/>
                <a:gd name="connsiteY7-1558" fmla="*/ 4061637 h 5890437"/>
                <a:gd name="connsiteX8-1559" fmla="*/ 564108 w 5381929"/>
                <a:gd name="connsiteY8-1560" fmla="*/ 4316819 h 5890437"/>
                <a:gd name="connsiteX9-1561" fmla="*/ 500313 w 5381929"/>
                <a:gd name="connsiteY9-1562" fmla="*/ 4976037 h 5890437"/>
                <a:gd name="connsiteX10-1563" fmla="*/ 1754955 w 5381929"/>
                <a:gd name="connsiteY10-1564" fmla="*/ 5039004 h 5890437"/>
                <a:gd name="connsiteX11-1565" fmla="*/ 1946341 w 5381929"/>
                <a:gd name="connsiteY11-1566" fmla="*/ 5890437 h 5890437"/>
                <a:gd name="connsiteX12-1567" fmla="*/ 4785234 w 5381929"/>
                <a:gd name="connsiteY12-1568" fmla="*/ 5858540 h 5890437"/>
                <a:gd name="connsiteX13-1569" fmla="*/ 4891560 w 5381929"/>
                <a:gd name="connsiteY13-1570" fmla="*/ 3519377 h 5890437"/>
                <a:gd name="connsiteX14-1571" fmla="*/ 3030862 w 5381929"/>
                <a:gd name="connsiteY14-1572" fmla="*/ 0 h 5890437"/>
                <a:gd name="connsiteX0-1573" fmla="*/ 3030862 w 5381929"/>
                <a:gd name="connsiteY0-1574" fmla="*/ 0 h 5890437"/>
                <a:gd name="connsiteX1-1575" fmla="*/ 872451 w 5381929"/>
                <a:gd name="connsiteY1-1576" fmla="*/ 1057320 h 5890437"/>
                <a:gd name="connsiteX2-1577" fmla="*/ 672918 w 5381929"/>
                <a:gd name="connsiteY2-1578" fmla="*/ 2220272 h 5890437"/>
                <a:gd name="connsiteX3-1579" fmla="*/ 583 w 5381929"/>
                <a:gd name="connsiteY3-1580" fmla="*/ 3051544 h 5890437"/>
                <a:gd name="connsiteX4-1581" fmla="*/ 510946 w 5381929"/>
                <a:gd name="connsiteY4-1582" fmla="*/ 3327991 h 5890437"/>
                <a:gd name="connsiteX5-1583" fmla="*/ 339858 w 5381929"/>
                <a:gd name="connsiteY5-1584" fmla="*/ 3734790 h 5890437"/>
                <a:gd name="connsiteX6-1585" fmla="*/ 531244 w 5381929"/>
                <a:gd name="connsiteY6-1586" fmla="*/ 3870251 h 5890437"/>
                <a:gd name="connsiteX7-1587" fmla="*/ 372722 w 5381929"/>
                <a:gd name="connsiteY7-1588" fmla="*/ 4061637 h 5890437"/>
                <a:gd name="connsiteX8-1589" fmla="*/ 564108 w 5381929"/>
                <a:gd name="connsiteY8-1590" fmla="*/ 4316819 h 5890437"/>
                <a:gd name="connsiteX9-1591" fmla="*/ 500313 w 5381929"/>
                <a:gd name="connsiteY9-1592" fmla="*/ 4976037 h 5890437"/>
                <a:gd name="connsiteX10-1593" fmla="*/ 1754955 w 5381929"/>
                <a:gd name="connsiteY10-1594" fmla="*/ 5039004 h 5890437"/>
                <a:gd name="connsiteX11-1595" fmla="*/ 1946341 w 5381929"/>
                <a:gd name="connsiteY11-1596" fmla="*/ 5890437 h 5890437"/>
                <a:gd name="connsiteX12-1597" fmla="*/ 4785234 w 5381929"/>
                <a:gd name="connsiteY12-1598" fmla="*/ 5858540 h 5890437"/>
                <a:gd name="connsiteX13-1599" fmla="*/ 4891560 w 5381929"/>
                <a:gd name="connsiteY13-1600" fmla="*/ 3519377 h 5890437"/>
                <a:gd name="connsiteX14-1601" fmla="*/ 3030862 w 5381929"/>
                <a:gd name="connsiteY14-1602" fmla="*/ 0 h 5890437"/>
                <a:gd name="connsiteX0-1603" fmla="*/ 3030862 w 5381929"/>
                <a:gd name="connsiteY0-1604" fmla="*/ 0 h 5890437"/>
                <a:gd name="connsiteX1-1605" fmla="*/ 872451 w 5381929"/>
                <a:gd name="connsiteY1-1606" fmla="*/ 1057320 h 5890437"/>
                <a:gd name="connsiteX2-1607" fmla="*/ 672918 w 5381929"/>
                <a:gd name="connsiteY2-1608" fmla="*/ 2220272 h 5890437"/>
                <a:gd name="connsiteX3-1609" fmla="*/ 583 w 5381929"/>
                <a:gd name="connsiteY3-1610" fmla="*/ 3051544 h 5890437"/>
                <a:gd name="connsiteX4-1611" fmla="*/ 510946 w 5381929"/>
                <a:gd name="connsiteY4-1612" fmla="*/ 3327991 h 5890437"/>
                <a:gd name="connsiteX5-1613" fmla="*/ 339858 w 5381929"/>
                <a:gd name="connsiteY5-1614" fmla="*/ 3734790 h 5890437"/>
                <a:gd name="connsiteX6-1615" fmla="*/ 531244 w 5381929"/>
                <a:gd name="connsiteY6-1616" fmla="*/ 3870251 h 5890437"/>
                <a:gd name="connsiteX7-1617" fmla="*/ 372722 w 5381929"/>
                <a:gd name="connsiteY7-1618" fmla="*/ 4061637 h 5890437"/>
                <a:gd name="connsiteX8-1619" fmla="*/ 564108 w 5381929"/>
                <a:gd name="connsiteY8-1620" fmla="*/ 4316819 h 5890437"/>
                <a:gd name="connsiteX9-1621" fmla="*/ 500313 w 5381929"/>
                <a:gd name="connsiteY9-1622" fmla="*/ 4976037 h 5890437"/>
                <a:gd name="connsiteX10-1623" fmla="*/ 1754955 w 5381929"/>
                <a:gd name="connsiteY10-1624" fmla="*/ 5039004 h 5890437"/>
                <a:gd name="connsiteX11-1625" fmla="*/ 1946341 w 5381929"/>
                <a:gd name="connsiteY11-1626" fmla="*/ 5890437 h 5890437"/>
                <a:gd name="connsiteX12-1627" fmla="*/ 4785234 w 5381929"/>
                <a:gd name="connsiteY12-1628" fmla="*/ 5858540 h 5890437"/>
                <a:gd name="connsiteX13-1629" fmla="*/ 4891560 w 5381929"/>
                <a:gd name="connsiteY13-1630" fmla="*/ 3519377 h 5890437"/>
                <a:gd name="connsiteX14-1631" fmla="*/ 3030862 w 5381929"/>
                <a:gd name="connsiteY14-1632" fmla="*/ 0 h 5890437"/>
                <a:gd name="connsiteX0-1633" fmla="*/ 3030862 w 5381929"/>
                <a:gd name="connsiteY0-1634" fmla="*/ 0 h 5890437"/>
                <a:gd name="connsiteX1-1635" fmla="*/ 981633 w 5381929"/>
                <a:gd name="connsiteY1-1636" fmla="*/ 920842 h 5890437"/>
                <a:gd name="connsiteX2-1637" fmla="*/ 672918 w 5381929"/>
                <a:gd name="connsiteY2-1638" fmla="*/ 2220272 h 5890437"/>
                <a:gd name="connsiteX3-1639" fmla="*/ 583 w 5381929"/>
                <a:gd name="connsiteY3-1640" fmla="*/ 3051544 h 5890437"/>
                <a:gd name="connsiteX4-1641" fmla="*/ 510946 w 5381929"/>
                <a:gd name="connsiteY4-1642" fmla="*/ 3327991 h 5890437"/>
                <a:gd name="connsiteX5-1643" fmla="*/ 339858 w 5381929"/>
                <a:gd name="connsiteY5-1644" fmla="*/ 3734790 h 5890437"/>
                <a:gd name="connsiteX6-1645" fmla="*/ 531244 w 5381929"/>
                <a:gd name="connsiteY6-1646" fmla="*/ 3870251 h 5890437"/>
                <a:gd name="connsiteX7-1647" fmla="*/ 372722 w 5381929"/>
                <a:gd name="connsiteY7-1648" fmla="*/ 4061637 h 5890437"/>
                <a:gd name="connsiteX8-1649" fmla="*/ 564108 w 5381929"/>
                <a:gd name="connsiteY8-1650" fmla="*/ 4316819 h 5890437"/>
                <a:gd name="connsiteX9-1651" fmla="*/ 500313 w 5381929"/>
                <a:gd name="connsiteY9-1652" fmla="*/ 4976037 h 5890437"/>
                <a:gd name="connsiteX10-1653" fmla="*/ 1754955 w 5381929"/>
                <a:gd name="connsiteY10-1654" fmla="*/ 5039004 h 5890437"/>
                <a:gd name="connsiteX11-1655" fmla="*/ 1946341 w 5381929"/>
                <a:gd name="connsiteY11-1656" fmla="*/ 5890437 h 5890437"/>
                <a:gd name="connsiteX12-1657" fmla="*/ 4785234 w 5381929"/>
                <a:gd name="connsiteY12-1658" fmla="*/ 5858540 h 5890437"/>
                <a:gd name="connsiteX13-1659" fmla="*/ 4891560 w 5381929"/>
                <a:gd name="connsiteY13-1660" fmla="*/ 3519377 h 5890437"/>
                <a:gd name="connsiteX14-1661" fmla="*/ 3030862 w 5381929"/>
                <a:gd name="connsiteY14-1662" fmla="*/ 0 h 5890437"/>
                <a:gd name="connsiteX0-1663" fmla="*/ 3030862 w 5381929"/>
                <a:gd name="connsiteY0-1664" fmla="*/ 0 h 5890437"/>
                <a:gd name="connsiteX1-1665" fmla="*/ 981633 w 5381929"/>
                <a:gd name="connsiteY1-1666" fmla="*/ 920842 h 5890437"/>
                <a:gd name="connsiteX2-1667" fmla="*/ 672918 w 5381929"/>
                <a:gd name="connsiteY2-1668" fmla="*/ 2220272 h 5890437"/>
                <a:gd name="connsiteX3-1669" fmla="*/ 583 w 5381929"/>
                <a:gd name="connsiteY3-1670" fmla="*/ 3051544 h 5890437"/>
                <a:gd name="connsiteX4-1671" fmla="*/ 510946 w 5381929"/>
                <a:gd name="connsiteY4-1672" fmla="*/ 3327991 h 5890437"/>
                <a:gd name="connsiteX5-1673" fmla="*/ 339858 w 5381929"/>
                <a:gd name="connsiteY5-1674" fmla="*/ 3734790 h 5890437"/>
                <a:gd name="connsiteX6-1675" fmla="*/ 531244 w 5381929"/>
                <a:gd name="connsiteY6-1676" fmla="*/ 3870251 h 5890437"/>
                <a:gd name="connsiteX7-1677" fmla="*/ 372722 w 5381929"/>
                <a:gd name="connsiteY7-1678" fmla="*/ 4061637 h 5890437"/>
                <a:gd name="connsiteX8-1679" fmla="*/ 564108 w 5381929"/>
                <a:gd name="connsiteY8-1680" fmla="*/ 4316819 h 5890437"/>
                <a:gd name="connsiteX9-1681" fmla="*/ 500313 w 5381929"/>
                <a:gd name="connsiteY9-1682" fmla="*/ 4976037 h 5890437"/>
                <a:gd name="connsiteX10-1683" fmla="*/ 1754955 w 5381929"/>
                <a:gd name="connsiteY10-1684" fmla="*/ 5039004 h 5890437"/>
                <a:gd name="connsiteX11-1685" fmla="*/ 1946341 w 5381929"/>
                <a:gd name="connsiteY11-1686" fmla="*/ 5890437 h 5890437"/>
                <a:gd name="connsiteX12-1687" fmla="*/ 4785234 w 5381929"/>
                <a:gd name="connsiteY12-1688" fmla="*/ 5858540 h 5890437"/>
                <a:gd name="connsiteX13-1689" fmla="*/ 4891560 w 5381929"/>
                <a:gd name="connsiteY13-1690" fmla="*/ 3519377 h 5890437"/>
                <a:gd name="connsiteX14-1691" fmla="*/ 3030862 w 5381929"/>
                <a:gd name="connsiteY14-1692" fmla="*/ 0 h 5890437"/>
                <a:gd name="connsiteX0-1693" fmla="*/ 3030862 w 5381929"/>
                <a:gd name="connsiteY0-1694" fmla="*/ 0 h 5890437"/>
                <a:gd name="connsiteX1-1695" fmla="*/ 927042 w 5381929"/>
                <a:gd name="connsiteY1-1696" fmla="*/ 866251 h 5890437"/>
                <a:gd name="connsiteX2-1697" fmla="*/ 672918 w 5381929"/>
                <a:gd name="connsiteY2-1698" fmla="*/ 2220272 h 5890437"/>
                <a:gd name="connsiteX3-1699" fmla="*/ 583 w 5381929"/>
                <a:gd name="connsiteY3-1700" fmla="*/ 3051544 h 5890437"/>
                <a:gd name="connsiteX4-1701" fmla="*/ 510946 w 5381929"/>
                <a:gd name="connsiteY4-1702" fmla="*/ 3327991 h 5890437"/>
                <a:gd name="connsiteX5-1703" fmla="*/ 339858 w 5381929"/>
                <a:gd name="connsiteY5-1704" fmla="*/ 3734790 h 5890437"/>
                <a:gd name="connsiteX6-1705" fmla="*/ 531244 w 5381929"/>
                <a:gd name="connsiteY6-1706" fmla="*/ 3870251 h 5890437"/>
                <a:gd name="connsiteX7-1707" fmla="*/ 372722 w 5381929"/>
                <a:gd name="connsiteY7-1708" fmla="*/ 4061637 h 5890437"/>
                <a:gd name="connsiteX8-1709" fmla="*/ 564108 w 5381929"/>
                <a:gd name="connsiteY8-1710" fmla="*/ 4316819 h 5890437"/>
                <a:gd name="connsiteX9-1711" fmla="*/ 500313 w 5381929"/>
                <a:gd name="connsiteY9-1712" fmla="*/ 4976037 h 5890437"/>
                <a:gd name="connsiteX10-1713" fmla="*/ 1754955 w 5381929"/>
                <a:gd name="connsiteY10-1714" fmla="*/ 5039004 h 5890437"/>
                <a:gd name="connsiteX11-1715" fmla="*/ 1946341 w 5381929"/>
                <a:gd name="connsiteY11-1716" fmla="*/ 5890437 h 5890437"/>
                <a:gd name="connsiteX12-1717" fmla="*/ 4785234 w 5381929"/>
                <a:gd name="connsiteY12-1718" fmla="*/ 5858540 h 5890437"/>
                <a:gd name="connsiteX13-1719" fmla="*/ 4891560 w 5381929"/>
                <a:gd name="connsiteY13-1720" fmla="*/ 3519377 h 5890437"/>
                <a:gd name="connsiteX14-1721" fmla="*/ 3030862 w 5381929"/>
                <a:gd name="connsiteY14-1722" fmla="*/ 0 h 5890437"/>
                <a:gd name="connsiteX0-1723" fmla="*/ 3030862 w 5381929"/>
                <a:gd name="connsiteY0-1724" fmla="*/ 0 h 5890437"/>
                <a:gd name="connsiteX1-1725" fmla="*/ 927042 w 5381929"/>
                <a:gd name="connsiteY1-1726" fmla="*/ 866251 h 5890437"/>
                <a:gd name="connsiteX2-1727" fmla="*/ 672918 w 5381929"/>
                <a:gd name="connsiteY2-1728" fmla="*/ 2220272 h 5890437"/>
                <a:gd name="connsiteX3-1729" fmla="*/ 583 w 5381929"/>
                <a:gd name="connsiteY3-1730" fmla="*/ 3051544 h 5890437"/>
                <a:gd name="connsiteX4-1731" fmla="*/ 510946 w 5381929"/>
                <a:gd name="connsiteY4-1732" fmla="*/ 3327991 h 5890437"/>
                <a:gd name="connsiteX5-1733" fmla="*/ 339858 w 5381929"/>
                <a:gd name="connsiteY5-1734" fmla="*/ 3734790 h 5890437"/>
                <a:gd name="connsiteX6-1735" fmla="*/ 531244 w 5381929"/>
                <a:gd name="connsiteY6-1736" fmla="*/ 3870251 h 5890437"/>
                <a:gd name="connsiteX7-1737" fmla="*/ 372722 w 5381929"/>
                <a:gd name="connsiteY7-1738" fmla="*/ 4061637 h 5890437"/>
                <a:gd name="connsiteX8-1739" fmla="*/ 564108 w 5381929"/>
                <a:gd name="connsiteY8-1740" fmla="*/ 4316819 h 5890437"/>
                <a:gd name="connsiteX9-1741" fmla="*/ 500313 w 5381929"/>
                <a:gd name="connsiteY9-1742" fmla="*/ 4976037 h 5890437"/>
                <a:gd name="connsiteX10-1743" fmla="*/ 1754955 w 5381929"/>
                <a:gd name="connsiteY10-1744" fmla="*/ 5039004 h 5890437"/>
                <a:gd name="connsiteX11-1745" fmla="*/ 1946341 w 5381929"/>
                <a:gd name="connsiteY11-1746" fmla="*/ 5890437 h 5890437"/>
                <a:gd name="connsiteX12-1747" fmla="*/ 4785234 w 5381929"/>
                <a:gd name="connsiteY12-1748" fmla="*/ 5858540 h 5890437"/>
                <a:gd name="connsiteX13-1749" fmla="*/ 4891560 w 5381929"/>
                <a:gd name="connsiteY13-1750" fmla="*/ 3519377 h 5890437"/>
                <a:gd name="connsiteX14-1751" fmla="*/ 3030862 w 5381929"/>
                <a:gd name="connsiteY14-1752" fmla="*/ 0 h 5890437"/>
                <a:gd name="connsiteX0-1753" fmla="*/ 3030862 w 5381929"/>
                <a:gd name="connsiteY0-1754" fmla="*/ 0 h 5890437"/>
                <a:gd name="connsiteX1-1755" fmla="*/ 927042 w 5381929"/>
                <a:gd name="connsiteY1-1756" fmla="*/ 866251 h 5890437"/>
                <a:gd name="connsiteX2-1757" fmla="*/ 672918 w 5381929"/>
                <a:gd name="connsiteY2-1758" fmla="*/ 2220272 h 5890437"/>
                <a:gd name="connsiteX3-1759" fmla="*/ 583 w 5381929"/>
                <a:gd name="connsiteY3-1760" fmla="*/ 3051544 h 5890437"/>
                <a:gd name="connsiteX4-1761" fmla="*/ 510946 w 5381929"/>
                <a:gd name="connsiteY4-1762" fmla="*/ 3327991 h 5890437"/>
                <a:gd name="connsiteX5-1763" fmla="*/ 339858 w 5381929"/>
                <a:gd name="connsiteY5-1764" fmla="*/ 3734790 h 5890437"/>
                <a:gd name="connsiteX6-1765" fmla="*/ 531244 w 5381929"/>
                <a:gd name="connsiteY6-1766" fmla="*/ 3870251 h 5890437"/>
                <a:gd name="connsiteX7-1767" fmla="*/ 372722 w 5381929"/>
                <a:gd name="connsiteY7-1768" fmla="*/ 4061637 h 5890437"/>
                <a:gd name="connsiteX8-1769" fmla="*/ 564108 w 5381929"/>
                <a:gd name="connsiteY8-1770" fmla="*/ 4316819 h 5890437"/>
                <a:gd name="connsiteX9-1771" fmla="*/ 500313 w 5381929"/>
                <a:gd name="connsiteY9-1772" fmla="*/ 4976037 h 5890437"/>
                <a:gd name="connsiteX10-1773" fmla="*/ 1754955 w 5381929"/>
                <a:gd name="connsiteY10-1774" fmla="*/ 5039004 h 5890437"/>
                <a:gd name="connsiteX11-1775" fmla="*/ 1946341 w 5381929"/>
                <a:gd name="connsiteY11-1776" fmla="*/ 5890437 h 5890437"/>
                <a:gd name="connsiteX12-1777" fmla="*/ 4785234 w 5381929"/>
                <a:gd name="connsiteY12-1778" fmla="*/ 5858540 h 5890437"/>
                <a:gd name="connsiteX13-1779" fmla="*/ 4891560 w 5381929"/>
                <a:gd name="connsiteY13-1780" fmla="*/ 3519377 h 5890437"/>
                <a:gd name="connsiteX14-1781" fmla="*/ 3030862 w 5381929"/>
                <a:gd name="connsiteY14-1782" fmla="*/ 0 h 5890437"/>
                <a:gd name="connsiteX0-1783" fmla="*/ 3030862 w 5381929"/>
                <a:gd name="connsiteY0-1784" fmla="*/ 1751 h 5892188"/>
                <a:gd name="connsiteX1-1785" fmla="*/ 927042 w 5381929"/>
                <a:gd name="connsiteY1-1786" fmla="*/ 868002 h 5892188"/>
                <a:gd name="connsiteX2-1787" fmla="*/ 672918 w 5381929"/>
                <a:gd name="connsiteY2-1788" fmla="*/ 2222023 h 5892188"/>
                <a:gd name="connsiteX3-1789" fmla="*/ 583 w 5381929"/>
                <a:gd name="connsiteY3-1790" fmla="*/ 3053295 h 5892188"/>
                <a:gd name="connsiteX4-1791" fmla="*/ 510946 w 5381929"/>
                <a:gd name="connsiteY4-1792" fmla="*/ 3329742 h 5892188"/>
                <a:gd name="connsiteX5-1793" fmla="*/ 339858 w 5381929"/>
                <a:gd name="connsiteY5-1794" fmla="*/ 3736541 h 5892188"/>
                <a:gd name="connsiteX6-1795" fmla="*/ 531244 w 5381929"/>
                <a:gd name="connsiteY6-1796" fmla="*/ 3872002 h 5892188"/>
                <a:gd name="connsiteX7-1797" fmla="*/ 372722 w 5381929"/>
                <a:gd name="connsiteY7-1798" fmla="*/ 4063388 h 5892188"/>
                <a:gd name="connsiteX8-1799" fmla="*/ 564108 w 5381929"/>
                <a:gd name="connsiteY8-1800" fmla="*/ 4318570 h 5892188"/>
                <a:gd name="connsiteX9-1801" fmla="*/ 500313 w 5381929"/>
                <a:gd name="connsiteY9-1802" fmla="*/ 4977788 h 5892188"/>
                <a:gd name="connsiteX10-1803" fmla="*/ 1754955 w 5381929"/>
                <a:gd name="connsiteY10-1804" fmla="*/ 5040755 h 5892188"/>
                <a:gd name="connsiteX11-1805" fmla="*/ 1946341 w 5381929"/>
                <a:gd name="connsiteY11-1806" fmla="*/ 5892188 h 5892188"/>
                <a:gd name="connsiteX12-1807" fmla="*/ 4785234 w 5381929"/>
                <a:gd name="connsiteY12-1808" fmla="*/ 5860291 h 5892188"/>
                <a:gd name="connsiteX13-1809" fmla="*/ 4891560 w 5381929"/>
                <a:gd name="connsiteY13-1810" fmla="*/ 3521128 h 5892188"/>
                <a:gd name="connsiteX14-1811" fmla="*/ 3030862 w 5381929"/>
                <a:gd name="connsiteY14-1812" fmla="*/ 1751 h 5892188"/>
                <a:gd name="connsiteX0-1813" fmla="*/ 3031042 w 5382109"/>
                <a:gd name="connsiteY0-1814" fmla="*/ 1751 h 5892188"/>
                <a:gd name="connsiteX1-1815" fmla="*/ 927222 w 5382109"/>
                <a:gd name="connsiteY1-1816" fmla="*/ 868002 h 5892188"/>
                <a:gd name="connsiteX2-1817" fmla="*/ 577563 w 5382109"/>
                <a:gd name="connsiteY2-1818" fmla="*/ 2303910 h 5892188"/>
                <a:gd name="connsiteX3-1819" fmla="*/ 763 w 5382109"/>
                <a:gd name="connsiteY3-1820" fmla="*/ 3053295 h 5892188"/>
                <a:gd name="connsiteX4-1821" fmla="*/ 511126 w 5382109"/>
                <a:gd name="connsiteY4-1822" fmla="*/ 3329742 h 5892188"/>
                <a:gd name="connsiteX5-1823" fmla="*/ 340038 w 5382109"/>
                <a:gd name="connsiteY5-1824" fmla="*/ 3736541 h 5892188"/>
                <a:gd name="connsiteX6-1825" fmla="*/ 531424 w 5382109"/>
                <a:gd name="connsiteY6-1826" fmla="*/ 3872002 h 5892188"/>
                <a:gd name="connsiteX7-1827" fmla="*/ 372902 w 5382109"/>
                <a:gd name="connsiteY7-1828" fmla="*/ 4063388 h 5892188"/>
                <a:gd name="connsiteX8-1829" fmla="*/ 564288 w 5382109"/>
                <a:gd name="connsiteY8-1830" fmla="*/ 4318570 h 5892188"/>
                <a:gd name="connsiteX9-1831" fmla="*/ 500493 w 5382109"/>
                <a:gd name="connsiteY9-1832" fmla="*/ 4977788 h 5892188"/>
                <a:gd name="connsiteX10-1833" fmla="*/ 1755135 w 5382109"/>
                <a:gd name="connsiteY10-1834" fmla="*/ 5040755 h 5892188"/>
                <a:gd name="connsiteX11-1835" fmla="*/ 1946521 w 5382109"/>
                <a:gd name="connsiteY11-1836" fmla="*/ 5892188 h 5892188"/>
                <a:gd name="connsiteX12-1837" fmla="*/ 4785414 w 5382109"/>
                <a:gd name="connsiteY12-1838" fmla="*/ 5860291 h 5892188"/>
                <a:gd name="connsiteX13-1839" fmla="*/ 4891740 w 5382109"/>
                <a:gd name="connsiteY13-1840" fmla="*/ 3521128 h 5892188"/>
                <a:gd name="connsiteX14-1841" fmla="*/ 3031042 w 5382109"/>
                <a:gd name="connsiteY14-1842" fmla="*/ 1751 h 5892188"/>
                <a:gd name="connsiteX0-1843" fmla="*/ 3031042 w 5382109"/>
                <a:gd name="connsiteY0-1844" fmla="*/ 2101 h 5892538"/>
                <a:gd name="connsiteX1-1845" fmla="*/ 913575 w 5382109"/>
                <a:gd name="connsiteY1-1846" fmla="*/ 827408 h 5892538"/>
                <a:gd name="connsiteX2-1847" fmla="*/ 577563 w 5382109"/>
                <a:gd name="connsiteY2-1848" fmla="*/ 2304260 h 5892538"/>
                <a:gd name="connsiteX3-1849" fmla="*/ 763 w 5382109"/>
                <a:gd name="connsiteY3-1850" fmla="*/ 3053645 h 5892538"/>
                <a:gd name="connsiteX4-1851" fmla="*/ 511126 w 5382109"/>
                <a:gd name="connsiteY4-1852" fmla="*/ 3330092 h 5892538"/>
                <a:gd name="connsiteX5-1853" fmla="*/ 340038 w 5382109"/>
                <a:gd name="connsiteY5-1854" fmla="*/ 3736891 h 5892538"/>
                <a:gd name="connsiteX6-1855" fmla="*/ 531424 w 5382109"/>
                <a:gd name="connsiteY6-1856" fmla="*/ 3872352 h 5892538"/>
                <a:gd name="connsiteX7-1857" fmla="*/ 372902 w 5382109"/>
                <a:gd name="connsiteY7-1858" fmla="*/ 4063738 h 5892538"/>
                <a:gd name="connsiteX8-1859" fmla="*/ 564288 w 5382109"/>
                <a:gd name="connsiteY8-1860" fmla="*/ 4318920 h 5892538"/>
                <a:gd name="connsiteX9-1861" fmla="*/ 500493 w 5382109"/>
                <a:gd name="connsiteY9-1862" fmla="*/ 4978138 h 5892538"/>
                <a:gd name="connsiteX10-1863" fmla="*/ 1755135 w 5382109"/>
                <a:gd name="connsiteY10-1864" fmla="*/ 5041105 h 5892538"/>
                <a:gd name="connsiteX11-1865" fmla="*/ 1946521 w 5382109"/>
                <a:gd name="connsiteY11-1866" fmla="*/ 5892538 h 5892538"/>
                <a:gd name="connsiteX12-1867" fmla="*/ 4785414 w 5382109"/>
                <a:gd name="connsiteY12-1868" fmla="*/ 5860641 h 5892538"/>
                <a:gd name="connsiteX13-1869" fmla="*/ 4891740 w 5382109"/>
                <a:gd name="connsiteY13-1870" fmla="*/ 3521478 h 5892538"/>
                <a:gd name="connsiteX14-1871" fmla="*/ 3031042 w 5382109"/>
                <a:gd name="connsiteY14-1872" fmla="*/ 2101 h 5892538"/>
                <a:gd name="connsiteX0-1873" fmla="*/ 3031042 w 5382109"/>
                <a:gd name="connsiteY0-1874" fmla="*/ 941 h 5891378"/>
                <a:gd name="connsiteX1-1875" fmla="*/ 886280 w 5382109"/>
                <a:gd name="connsiteY1-1876" fmla="*/ 1071908 h 5891378"/>
                <a:gd name="connsiteX2-1877" fmla="*/ 577563 w 5382109"/>
                <a:gd name="connsiteY2-1878" fmla="*/ 2303100 h 5891378"/>
                <a:gd name="connsiteX3-1879" fmla="*/ 763 w 5382109"/>
                <a:gd name="connsiteY3-1880" fmla="*/ 3052485 h 5891378"/>
                <a:gd name="connsiteX4-1881" fmla="*/ 511126 w 5382109"/>
                <a:gd name="connsiteY4-1882" fmla="*/ 3328932 h 5891378"/>
                <a:gd name="connsiteX5-1883" fmla="*/ 340038 w 5382109"/>
                <a:gd name="connsiteY5-1884" fmla="*/ 3735731 h 5891378"/>
                <a:gd name="connsiteX6-1885" fmla="*/ 531424 w 5382109"/>
                <a:gd name="connsiteY6-1886" fmla="*/ 3871192 h 5891378"/>
                <a:gd name="connsiteX7-1887" fmla="*/ 372902 w 5382109"/>
                <a:gd name="connsiteY7-1888" fmla="*/ 4062578 h 5891378"/>
                <a:gd name="connsiteX8-1889" fmla="*/ 564288 w 5382109"/>
                <a:gd name="connsiteY8-1890" fmla="*/ 4317760 h 5891378"/>
                <a:gd name="connsiteX9-1891" fmla="*/ 500493 w 5382109"/>
                <a:gd name="connsiteY9-1892" fmla="*/ 4976978 h 5891378"/>
                <a:gd name="connsiteX10-1893" fmla="*/ 1755135 w 5382109"/>
                <a:gd name="connsiteY10-1894" fmla="*/ 5039945 h 5891378"/>
                <a:gd name="connsiteX11-1895" fmla="*/ 1946521 w 5382109"/>
                <a:gd name="connsiteY11-1896" fmla="*/ 5891378 h 5891378"/>
                <a:gd name="connsiteX12-1897" fmla="*/ 4785414 w 5382109"/>
                <a:gd name="connsiteY12-1898" fmla="*/ 5859481 h 5891378"/>
                <a:gd name="connsiteX13-1899" fmla="*/ 4891740 w 5382109"/>
                <a:gd name="connsiteY13-1900" fmla="*/ 3520318 h 5891378"/>
                <a:gd name="connsiteX14-1901" fmla="*/ 3031042 w 5382109"/>
                <a:gd name="connsiteY14-1902" fmla="*/ 941 h 5891378"/>
                <a:gd name="connsiteX0-1903" fmla="*/ 3031042 w 5382109"/>
                <a:gd name="connsiteY0-1904" fmla="*/ 753 h 5891190"/>
                <a:gd name="connsiteX1-1905" fmla="*/ 886280 w 5382109"/>
                <a:gd name="connsiteY1-1906" fmla="*/ 1071720 h 5891190"/>
                <a:gd name="connsiteX2-1907" fmla="*/ 577563 w 5382109"/>
                <a:gd name="connsiteY2-1908" fmla="*/ 2302912 h 5891190"/>
                <a:gd name="connsiteX3-1909" fmla="*/ 763 w 5382109"/>
                <a:gd name="connsiteY3-1910" fmla="*/ 3052297 h 5891190"/>
                <a:gd name="connsiteX4-1911" fmla="*/ 511126 w 5382109"/>
                <a:gd name="connsiteY4-1912" fmla="*/ 3328744 h 5891190"/>
                <a:gd name="connsiteX5-1913" fmla="*/ 340038 w 5382109"/>
                <a:gd name="connsiteY5-1914" fmla="*/ 3735543 h 5891190"/>
                <a:gd name="connsiteX6-1915" fmla="*/ 531424 w 5382109"/>
                <a:gd name="connsiteY6-1916" fmla="*/ 3871004 h 5891190"/>
                <a:gd name="connsiteX7-1917" fmla="*/ 372902 w 5382109"/>
                <a:gd name="connsiteY7-1918" fmla="*/ 4062390 h 5891190"/>
                <a:gd name="connsiteX8-1919" fmla="*/ 564288 w 5382109"/>
                <a:gd name="connsiteY8-1920" fmla="*/ 4317572 h 5891190"/>
                <a:gd name="connsiteX9-1921" fmla="*/ 500493 w 5382109"/>
                <a:gd name="connsiteY9-1922" fmla="*/ 4976790 h 5891190"/>
                <a:gd name="connsiteX10-1923" fmla="*/ 1755135 w 5382109"/>
                <a:gd name="connsiteY10-1924" fmla="*/ 5039757 h 5891190"/>
                <a:gd name="connsiteX11-1925" fmla="*/ 1946521 w 5382109"/>
                <a:gd name="connsiteY11-1926" fmla="*/ 5891190 h 5891190"/>
                <a:gd name="connsiteX12-1927" fmla="*/ 4785414 w 5382109"/>
                <a:gd name="connsiteY12-1928" fmla="*/ 5859293 h 5891190"/>
                <a:gd name="connsiteX13-1929" fmla="*/ 4891740 w 5382109"/>
                <a:gd name="connsiteY13-1930" fmla="*/ 3520130 h 5891190"/>
                <a:gd name="connsiteX14-1931" fmla="*/ 3031042 w 5382109"/>
                <a:gd name="connsiteY14-1932" fmla="*/ 753 h 5891190"/>
                <a:gd name="connsiteX0-1933" fmla="*/ 3031042 w 5382109"/>
                <a:gd name="connsiteY0-1934" fmla="*/ 753 h 5891190"/>
                <a:gd name="connsiteX1-1935" fmla="*/ 886280 w 5382109"/>
                <a:gd name="connsiteY1-1936" fmla="*/ 1071720 h 5891190"/>
                <a:gd name="connsiteX2-1937" fmla="*/ 577563 w 5382109"/>
                <a:gd name="connsiteY2-1938" fmla="*/ 2302912 h 5891190"/>
                <a:gd name="connsiteX3-1939" fmla="*/ 763 w 5382109"/>
                <a:gd name="connsiteY3-1940" fmla="*/ 3052297 h 5891190"/>
                <a:gd name="connsiteX4-1941" fmla="*/ 511126 w 5382109"/>
                <a:gd name="connsiteY4-1942" fmla="*/ 3328744 h 5891190"/>
                <a:gd name="connsiteX5-1943" fmla="*/ 340038 w 5382109"/>
                <a:gd name="connsiteY5-1944" fmla="*/ 3735543 h 5891190"/>
                <a:gd name="connsiteX6-1945" fmla="*/ 531424 w 5382109"/>
                <a:gd name="connsiteY6-1946" fmla="*/ 3871004 h 5891190"/>
                <a:gd name="connsiteX7-1947" fmla="*/ 372902 w 5382109"/>
                <a:gd name="connsiteY7-1948" fmla="*/ 4062390 h 5891190"/>
                <a:gd name="connsiteX8-1949" fmla="*/ 564288 w 5382109"/>
                <a:gd name="connsiteY8-1950" fmla="*/ 4317572 h 5891190"/>
                <a:gd name="connsiteX9-1951" fmla="*/ 500493 w 5382109"/>
                <a:gd name="connsiteY9-1952" fmla="*/ 4976790 h 5891190"/>
                <a:gd name="connsiteX10-1953" fmla="*/ 1755135 w 5382109"/>
                <a:gd name="connsiteY10-1954" fmla="*/ 5039757 h 5891190"/>
                <a:gd name="connsiteX11-1955" fmla="*/ 1946521 w 5382109"/>
                <a:gd name="connsiteY11-1956" fmla="*/ 5891190 h 5891190"/>
                <a:gd name="connsiteX12-1957" fmla="*/ 4785414 w 5382109"/>
                <a:gd name="connsiteY12-1958" fmla="*/ 5859293 h 5891190"/>
                <a:gd name="connsiteX13-1959" fmla="*/ 4891740 w 5382109"/>
                <a:gd name="connsiteY13-1960" fmla="*/ 3520130 h 5891190"/>
                <a:gd name="connsiteX14-1961" fmla="*/ 3031042 w 5382109"/>
                <a:gd name="connsiteY14-1962" fmla="*/ 753 h 5891190"/>
                <a:gd name="connsiteX0-1963" fmla="*/ 3031042 w 5382109"/>
                <a:gd name="connsiteY0-1964" fmla="*/ 792 h 5891229"/>
                <a:gd name="connsiteX1-1965" fmla="*/ 777098 w 5382109"/>
                <a:gd name="connsiteY1-1966" fmla="*/ 1044464 h 5891229"/>
                <a:gd name="connsiteX2-1967" fmla="*/ 577563 w 5382109"/>
                <a:gd name="connsiteY2-1968" fmla="*/ 2302951 h 5891229"/>
                <a:gd name="connsiteX3-1969" fmla="*/ 763 w 5382109"/>
                <a:gd name="connsiteY3-1970" fmla="*/ 3052336 h 5891229"/>
                <a:gd name="connsiteX4-1971" fmla="*/ 511126 w 5382109"/>
                <a:gd name="connsiteY4-1972" fmla="*/ 3328783 h 5891229"/>
                <a:gd name="connsiteX5-1973" fmla="*/ 340038 w 5382109"/>
                <a:gd name="connsiteY5-1974" fmla="*/ 3735582 h 5891229"/>
                <a:gd name="connsiteX6-1975" fmla="*/ 531424 w 5382109"/>
                <a:gd name="connsiteY6-1976" fmla="*/ 3871043 h 5891229"/>
                <a:gd name="connsiteX7-1977" fmla="*/ 372902 w 5382109"/>
                <a:gd name="connsiteY7-1978" fmla="*/ 4062429 h 5891229"/>
                <a:gd name="connsiteX8-1979" fmla="*/ 564288 w 5382109"/>
                <a:gd name="connsiteY8-1980" fmla="*/ 4317611 h 5891229"/>
                <a:gd name="connsiteX9-1981" fmla="*/ 500493 w 5382109"/>
                <a:gd name="connsiteY9-1982" fmla="*/ 4976829 h 5891229"/>
                <a:gd name="connsiteX10-1983" fmla="*/ 1755135 w 5382109"/>
                <a:gd name="connsiteY10-1984" fmla="*/ 5039796 h 5891229"/>
                <a:gd name="connsiteX11-1985" fmla="*/ 1946521 w 5382109"/>
                <a:gd name="connsiteY11-1986" fmla="*/ 5891229 h 5891229"/>
                <a:gd name="connsiteX12-1987" fmla="*/ 4785414 w 5382109"/>
                <a:gd name="connsiteY12-1988" fmla="*/ 5859332 h 5891229"/>
                <a:gd name="connsiteX13-1989" fmla="*/ 4891740 w 5382109"/>
                <a:gd name="connsiteY13-1990" fmla="*/ 3520169 h 5891229"/>
                <a:gd name="connsiteX14-1991" fmla="*/ 3031042 w 5382109"/>
                <a:gd name="connsiteY14-1992" fmla="*/ 792 h 5891229"/>
                <a:gd name="connsiteX0-1993" fmla="*/ 3031042 w 5382109"/>
                <a:gd name="connsiteY0-1994" fmla="*/ 792 h 5891229"/>
                <a:gd name="connsiteX1-1995" fmla="*/ 777098 w 5382109"/>
                <a:gd name="connsiteY1-1996" fmla="*/ 1044464 h 5891229"/>
                <a:gd name="connsiteX2-1997" fmla="*/ 577563 w 5382109"/>
                <a:gd name="connsiteY2-1998" fmla="*/ 2302951 h 5891229"/>
                <a:gd name="connsiteX3-1999" fmla="*/ 763 w 5382109"/>
                <a:gd name="connsiteY3-2000" fmla="*/ 3052336 h 5891229"/>
                <a:gd name="connsiteX4-2001" fmla="*/ 511126 w 5382109"/>
                <a:gd name="connsiteY4-2002" fmla="*/ 3328783 h 5891229"/>
                <a:gd name="connsiteX5-2003" fmla="*/ 340038 w 5382109"/>
                <a:gd name="connsiteY5-2004" fmla="*/ 3735582 h 5891229"/>
                <a:gd name="connsiteX6-2005" fmla="*/ 531424 w 5382109"/>
                <a:gd name="connsiteY6-2006" fmla="*/ 3871043 h 5891229"/>
                <a:gd name="connsiteX7-2007" fmla="*/ 372902 w 5382109"/>
                <a:gd name="connsiteY7-2008" fmla="*/ 4062429 h 5891229"/>
                <a:gd name="connsiteX8-2009" fmla="*/ 564288 w 5382109"/>
                <a:gd name="connsiteY8-2010" fmla="*/ 4317611 h 5891229"/>
                <a:gd name="connsiteX9-2011" fmla="*/ 500493 w 5382109"/>
                <a:gd name="connsiteY9-2012" fmla="*/ 4976829 h 5891229"/>
                <a:gd name="connsiteX10-2013" fmla="*/ 1755135 w 5382109"/>
                <a:gd name="connsiteY10-2014" fmla="*/ 5039796 h 5891229"/>
                <a:gd name="connsiteX11-2015" fmla="*/ 1946521 w 5382109"/>
                <a:gd name="connsiteY11-2016" fmla="*/ 5891229 h 5891229"/>
                <a:gd name="connsiteX12-2017" fmla="*/ 4785414 w 5382109"/>
                <a:gd name="connsiteY12-2018" fmla="*/ 5859332 h 5891229"/>
                <a:gd name="connsiteX13-2019" fmla="*/ 4891740 w 5382109"/>
                <a:gd name="connsiteY13-2020" fmla="*/ 3520169 h 5891229"/>
                <a:gd name="connsiteX14-2021" fmla="*/ 3031042 w 5382109"/>
                <a:gd name="connsiteY14-2022" fmla="*/ 792 h 5891229"/>
                <a:gd name="connsiteX0-2023" fmla="*/ 3031042 w 5382109"/>
                <a:gd name="connsiteY0-2024" fmla="*/ 792 h 5891229"/>
                <a:gd name="connsiteX1-2025" fmla="*/ 777098 w 5382109"/>
                <a:gd name="connsiteY1-2026" fmla="*/ 1044464 h 5891229"/>
                <a:gd name="connsiteX2-2027" fmla="*/ 577563 w 5382109"/>
                <a:gd name="connsiteY2-2028" fmla="*/ 2302951 h 5891229"/>
                <a:gd name="connsiteX3-2029" fmla="*/ 763 w 5382109"/>
                <a:gd name="connsiteY3-2030" fmla="*/ 3052336 h 5891229"/>
                <a:gd name="connsiteX4-2031" fmla="*/ 511126 w 5382109"/>
                <a:gd name="connsiteY4-2032" fmla="*/ 3328783 h 5891229"/>
                <a:gd name="connsiteX5-2033" fmla="*/ 340038 w 5382109"/>
                <a:gd name="connsiteY5-2034" fmla="*/ 3735582 h 5891229"/>
                <a:gd name="connsiteX6-2035" fmla="*/ 531424 w 5382109"/>
                <a:gd name="connsiteY6-2036" fmla="*/ 3871043 h 5891229"/>
                <a:gd name="connsiteX7-2037" fmla="*/ 372902 w 5382109"/>
                <a:gd name="connsiteY7-2038" fmla="*/ 4062429 h 5891229"/>
                <a:gd name="connsiteX8-2039" fmla="*/ 564288 w 5382109"/>
                <a:gd name="connsiteY8-2040" fmla="*/ 4317611 h 5891229"/>
                <a:gd name="connsiteX9-2041" fmla="*/ 500493 w 5382109"/>
                <a:gd name="connsiteY9-2042" fmla="*/ 4976829 h 5891229"/>
                <a:gd name="connsiteX10-2043" fmla="*/ 1755135 w 5382109"/>
                <a:gd name="connsiteY10-2044" fmla="*/ 5039796 h 5891229"/>
                <a:gd name="connsiteX11-2045" fmla="*/ 1946521 w 5382109"/>
                <a:gd name="connsiteY11-2046" fmla="*/ 5891229 h 5891229"/>
                <a:gd name="connsiteX12-2047" fmla="*/ 4785414 w 5382109"/>
                <a:gd name="connsiteY12-2048" fmla="*/ 5859332 h 5891229"/>
                <a:gd name="connsiteX13-2049" fmla="*/ 4891740 w 5382109"/>
                <a:gd name="connsiteY13-2050" fmla="*/ 3520169 h 5891229"/>
                <a:gd name="connsiteX14-2051" fmla="*/ 3031042 w 5382109"/>
                <a:gd name="connsiteY14-2052" fmla="*/ 792 h 5891229"/>
                <a:gd name="connsiteX0-2053" fmla="*/ 3031042 w 5382109"/>
                <a:gd name="connsiteY0-2054" fmla="*/ 627 h 5891064"/>
                <a:gd name="connsiteX1-2055" fmla="*/ 777098 w 5382109"/>
                <a:gd name="connsiteY1-2056" fmla="*/ 1180776 h 5891064"/>
                <a:gd name="connsiteX2-2057" fmla="*/ 577563 w 5382109"/>
                <a:gd name="connsiteY2-2058" fmla="*/ 2302786 h 5891064"/>
                <a:gd name="connsiteX3-2059" fmla="*/ 763 w 5382109"/>
                <a:gd name="connsiteY3-2060" fmla="*/ 3052171 h 5891064"/>
                <a:gd name="connsiteX4-2061" fmla="*/ 511126 w 5382109"/>
                <a:gd name="connsiteY4-2062" fmla="*/ 3328618 h 5891064"/>
                <a:gd name="connsiteX5-2063" fmla="*/ 340038 w 5382109"/>
                <a:gd name="connsiteY5-2064" fmla="*/ 3735417 h 5891064"/>
                <a:gd name="connsiteX6-2065" fmla="*/ 531424 w 5382109"/>
                <a:gd name="connsiteY6-2066" fmla="*/ 3870878 h 5891064"/>
                <a:gd name="connsiteX7-2067" fmla="*/ 372902 w 5382109"/>
                <a:gd name="connsiteY7-2068" fmla="*/ 4062264 h 5891064"/>
                <a:gd name="connsiteX8-2069" fmla="*/ 564288 w 5382109"/>
                <a:gd name="connsiteY8-2070" fmla="*/ 4317446 h 5891064"/>
                <a:gd name="connsiteX9-2071" fmla="*/ 500493 w 5382109"/>
                <a:gd name="connsiteY9-2072" fmla="*/ 4976664 h 5891064"/>
                <a:gd name="connsiteX10-2073" fmla="*/ 1755135 w 5382109"/>
                <a:gd name="connsiteY10-2074" fmla="*/ 5039631 h 5891064"/>
                <a:gd name="connsiteX11-2075" fmla="*/ 1946521 w 5382109"/>
                <a:gd name="connsiteY11-2076" fmla="*/ 5891064 h 5891064"/>
                <a:gd name="connsiteX12-2077" fmla="*/ 4785414 w 5382109"/>
                <a:gd name="connsiteY12-2078" fmla="*/ 5859167 h 5891064"/>
                <a:gd name="connsiteX13-2079" fmla="*/ 4891740 w 5382109"/>
                <a:gd name="connsiteY13-2080" fmla="*/ 3520004 h 5891064"/>
                <a:gd name="connsiteX14-2081" fmla="*/ 3031042 w 5382109"/>
                <a:gd name="connsiteY14-2082" fmla="*/ 627 h 5891064"/>
                <a:gd name="connsiteX0-2083" fmla="*/ 3031042 w 5382109"/>
                <a:gd name="connsiteY0-2084" fmla="*/ 968 h 5891405"/>
                <a:gd name="connsiteX1-2085" fmla="*/ 777098 w 5382109"/>
                <a:gd name="connsiteY1-2086" fmla="*/ 1181117 h 5891405"/>
                <a:gd name="connsiteX2-2087" fmla="*/ 577563 w 5382109"/>
                <a:gd name="connsiteY2-2088" fmla="*/ 2303127 h 5891405"/>
                <a:gd name="connsiteX3-2089" fmla="*/ 763 w 5382109"/>
                <a:gd name="connsiteY3-2090" fmla="*/ 3052512 h 5891405"/>
                <a:gd name="connsiteX4-2091" fmla="*/ 511126 w 5382109"/>
                <a:gd name="connsiteY4-2092" fmla="*/ 3328959 h 5891405"/>
                <a:gd name="connsiteX5-2093" fmla="*/ 340038 w 5382109"/>
                <a:gd name="connsiteY5-2094" fmla="*/ 3735758 h 5891405"/>
                <a:gd name="connsiteX6-2095" fmla="*/ 531424 w 5382109"/>
                <a:gd name="connsiteY6-2096" fmla="*/ 3871219 h 5891405"/>
                <a:gd name="connsiteX7-2097" fmla="*/ 372902 w 5382109"/>
                <a:gd name="connsiteY7-2098" fmla="*/ 4062605 h 5891405"/>
                <a:gd name="connsiteX8-2099" fmla="*/ 564288 w 5382109"/>
                <a:gd name="connsiteY8-2100" fmla="*/ 4317787 h 5891405"/>
                <a:gd name="connsiteX9-2101" fmla="*/ 500493 w 5382109"/>
                <a:gd name="connsiteY9-2102" fmla="*/ 4977005 h 5891405"/>
                <a:gd name="connsiteX10-2103" fmla="*/ 1755135 w 5382109"/>
                <a:gd name="connsiteY10-2104" fmla="*/ 5039972 h 5891405"/>
                <a:gd name="connsiteX11-2105" fmla="*/ 1946521 w 5382109"/>
                <a:gd name="connsiteY11-2106" fmla="*/ 5891405 h 5891405"/>
                <a:gd name="connsiteX12-2107" fmla="*/ 4785414 w 5382109"/>
                <a:gd name="connsiteY12-2108" fmla="*/ 5859508 h 5891405"/>
                <a:gd name="connsiteX13-2109" fmla="*/ 4891740 w 5382109"/>
                <a:gd name="connsiteY13-2110" fmla="*/ 3520345 h 5891405"/>
                <a:gd name="connsiteX14-2111" fmla="*/ 3031042 w 5382109"/>
                <a:gd name="connsiteY14-2112" fmla="*/ 968 h 5891405"/>
                <a:gd name="connsiteX0-2113" fmla="*/ 3031042 w 5382109"/>
                <a:gd name="connsiteY0-2114" fmla="*/ 968 h 5891405"/>
                <a:gd name="connsiteX1-2115" fmla="*/ 777098 w 5382109"/>
                <a:gd name="connsiteY1-2116" fmla="*/ 1181117 h 5891405"/>
                <a:gd name="connsiteX2-2117" fmla="*/ 577563 w 5382109"/>
                <a:gd name="connsiteY2-2118" fmla="*/ 2303127 h 5891405"/>
                <a:gd name="connsiteX3-2119" fmla="*/ 763 w 5382109"/>
                <a:gd name="connsiteY3-2120" fmla="*/ 3052512 h 5891405"/>
                <a:gd name="connsiteX4-2121" fmla="*/ 511126 w 5382109"/>
                <a:gd name="connsiteY4-2122" fmla="*/ 3328959 h 5891405"/>
                <a:gd name="connsiteX5-2123" fmla="*/ 340038 w 5382109"/>
                <a:gd name="connsiteY5-2124" fmla="*/ 3735758 h 5891405"/>
                <a:gd name="connsiteX6-2125" fmla="*/ 531424 w 5382109"/>
                <a:gd name="connsiteY6-2126" fmla="*/ 3871219 h 5891405"/>
                <a:gd name="connsiteX7-2127" fmla="*/ 372902 w 5382109"/>
                <a:gd name="connsiteY7-2128" fmla="*/ 4062605 h 5891405"/>
                <a:gd name="connsiteX8-2129" fmla="*/ 564288 w 5382109"/>
                <a:gd name="connsiteY8-2130" fmla="*/ 4317787 h 5891405"/>
                <a:gd name="connsiteX9-2131" fmla="*/ 500493 w 5382109"/>
                <a:gd name="connsiteY9-2132" fmla="*/ 4977005 h 5891405"/>
                <a:gd name="connsiteX10-2133" fmla="*/ 1755135 w 5382109"/>
                <a:gd name="connsiteY10-2134" fmla="*/ 5039972 h 5891405"/>
                <a:gd name="connsiteX11-2135" fmla="*/ 1946521 w 5382109"/>
                <a:gd name="connsiteY11-2136" fmla="*/ 5891405 h 5891405"/>
                <a:gd name="connsiteX12-2137" fmla="*/ 4785414 w 5382109"/>
                <a:gd name="connsiteY12-2138" fmla="*/ 5859508 h 5891405"/>
                <a:gd name="connsiteX13-2139" fmla="*/ 4891740 w 5382109"/>
                <a:gd name="connsiteY13-2140" fmla="*/ 3520345 h 5891405"/>
                <a:gd name="connsiteX14-2141" fmla="*/ 3031042 w 5382109"/>
                <a:gd name="connsiteY14-2142" fmla="*/ 968 h 5891405"/>
                <a:gd name="connsiteX0-2143" fmla="*/ 3031204 w 5382271"/>
                <a:gd name="connsiteY0-2144" fmla="*/ 968 h 5891405"/>
                <a:gd name="connsiteX1-2145" fmla="*/ 777260 w 5382271"/>
                <a:gd name="connsiteY1-2146" fmla="*/ 1181117 h 5891405"/>
                <a:gd name="connsiteX2-2147" fmla="*/ 523134 w 5382271"/>
                <a:gd name="connsiteY2-2148" fmla="*/ 2303127 h 5891405"/>
                <a:gd name="connsiteX3-2149" fmla="*/ 925 w 5382271"/>
                <a:gd name="connsiteY3-2150" fmla="*/ 3052512 h 5891405"/>
                <a:gd name="connsiteX4-2151" fmla="*/ 511288 w 5382271"/>
                <a:gd name="connsiteY4-2152" fmla="*/ 3328959 h 5891405"/>
                <a:gd name="connsiteX5-2153" fmla="*/ 340200 w 5382271"/>
                <a:gd name="connsiteY5-2154" fmla="*/ 3735758 h 5891405"/>
                <a:gd name="connsiteX6-2155" fmla="*/ 531586 w 5382271"/>
                <a:gd name="connsiteY6-2156" fmla="*/ 3871219 h 5891405"/>
                <a:gd name="connsiteX7-2157" fmla="*/ 373064 w 5382271"/>
                <a:gd name="connsiteY7-2158" fmla="*/ 4062605 h 5891405"/>
                <a:gd name="connsiteX8-2159" fmla="*/ 564450 w 5382271"/>
                <a:gd name="connsiteY8-2160" fmla="*/ 4317787 h 5891405"/>
                <a:gd name="connsiteX9-2161" fmla="*/ 500655 w 5382271"/>
                <a:gd name="connsiteY9-2162" fmla="*/ 4977005 h 5891405"/>
                <a:gd name="connsiteX10-2163" fmla="*/ 1755297 w 5382271"/>
                <a:gd name="connsiteY10-2164" fmla="*/ 5039972 h 5891405"/>
                <a:gd name="connsiteX11-2165" fmla="*/ 1946683 w 5382271"/>
                <a:gd name="connsiteY11-2166" fmla="*/ 5891405 h 5891405"/>
                <a:gd name="connsiteX12-2167" fmla="*/ 4785576 w 5382271"/>
                <a:gd name="connsiteY12-2168" fmla="*/ 5859508 h 5891405"/>
                <a:gd name="connsiteX13-2169" fmla="*/ 4891902 w 5382271"/>
                <a:gd name="connsiteY13-2170" fmla="*/ 3520345 h 5891405"/>
                <a:gd name="connsiteX14-2171" fmla="*/ 3031204 w 5382271"/>
                <a:gd name="connsiteY14-2172" fmla="*/ 968 h 5891405"/>
                <a:gd name="connsiteX0-2173" fmla="*/ 3031204 w 5382271"/>
                <a:gd name="connsiteY0-2174" fmla="*/ 968 h 5891405"/>
                <a:gd name="connsiteX1-2175" fmla="*/ 777260 w 5382271"/>
                <a:gd name="connsiteY1-2176" fmla="*/ 1181117 h 5891405"/>
                <a:gd name="connsiteX2-2177" fmla="*/ 523134 w 5382271"/>
                <a:gd name="connsiteY2-2178" fmla="*/ 2303127 h 5891405"/>
                <a:gd name="connsiteX3-2179" fmla="*/ 925 w 5382271"/>
                <a:gd name="connsiteY3-2180" fmla="*/ 3052512 h 5891405"/>
                <a:gd name="connsiteX4-2181" fmla="*/ 511288 w 5382271"/>
                <a:gd name="connsiteY4-2182" fmla="*/ 3328959 h 5891405"/>
                <a:gd name="connsiteX5-2183" fmla="*/ 340200 w 5382271"/>
                <a:gd name="connsiteY5-2184" fmla="*/ 3735758 h 5891405"/>
                <a:gd name="connsiteX6-2185" fmla="*/ 531586 w 5382271"/>
                <a:gd name="connsiteY6-2186" fmla="*/ 3871219 h 5891405"/>
                <a:gd name="connsiteX7-2187" fmla="*/ 373064 w 5382271"/>
                <a:gd name="connsiteY7-2188" fmla="*/ 4062605 h 5891405"/>
                <a:gd name="connsiteX8-2189" fmla="*/ 564450 w 5382271"/>
                <a:gd name="connsiteY8-2190" fmla="*/ 4317787 h 5891405"/>
                <a:gd name="connsiteX9-2191" fmla="*/ 500655 w 5382271"/>
                <a:gd name="connsiteY9-2192" fmla="*/ 4977005 h 5891405"/>
                <a:gd name="connsiteX10-2193" fmla="*/ 1755297 w 5382271"/>
                <a:gd name="connsiteY10-2194" fmla="*/ 5039972 h 5891405"/>
                <a:gd name="connsiteX11-2195" fmla="*/ 1946683 w 5382271"/>
                <a:gd name="connsiteY11-2196" fmla="*/ 5891405 h 5891405"/>
                <a:gd name="connsiteX12-2197" fmla="*/ 4785576 w 5382271"/>
                <a:gd name="connsiteY12-2198" fmla="*/ 5859508 h 5891405"/>
                <a:gd name="connsiteX13-2199" fmla="*/ 4891902 w 5382271"/>
                <a:gd name="connsiteY13-2200" fmla="*/ 3520345 h 5891405"/>
                <a:gd name="connsiteX14-2201" fmla="*/ 3031204 w 5382271"/>
                <a:gd name="connsiteY14-2202" fmla="*/ 968 h 5891405"/>
                <a:gd name="connsiteX0-2203" fmla="*/ 3031204 w 5382271"/>
                <a:gd name="connsiteY0-2204" fmla="*/ 968 h 5891405"/>
                <a:gd name="connsiteX1-2205" fmla="*/ 777260 w 5382271"/>
                <a:gd name="connsiteY1-2206" fmla="*/ 1181117 h 5891405"/>
                <a:gd name="connsiteX2-2207" fmla="*/ 523134 w 5382271"/>
                <a:gd name="connsiteY2-2208" fmla="*/ 2303127 h 5891405"/>
                <a:gd name="connsiteX3-2209" fmla="*/ 925 w 5382271"/>
                <a:gd name="connsiteY3-2210" fmla="*/ 3052512 h 5891405"/>
                <a:gd name="connsiteX4-2211" fmla="*/ 511288 w 5382271"/>
                <a:gd name="connsiteY4-2212" fmla="*/ 3328959 h 5891405"/>
                <a:gd name="connsiteX5-2213" fmla="*/ 340200 w 5382271"/>
                <a:gd name="connsiteY5-2214" fmla="*/ 3735758 h 5891405"/>
                <a:gd name="connsiteX6-2215" fmla="*/ 531586 w 5382271"/>
                <a:gd name="connsiteY6-2216" fmla="*/ 3871219 h 5891405"/>
                <a:gd name="connsiteX7-2217" fmla="*/ 373064 w 5382271"/>
                <a:gd name="connsiteY7-2218" fmla="*/ 4062605 h 5891405"/>
                <a:gd name="connsiteX8-2219" fmla="*/ 564450 w 5382271"/>
                <a:gd name="connsiteY8-2220" fmla="*/ 4317787 h 5891405"/>
                <a:gd name="connsiteX9-2221" fmla="*/ 500655 w 5382271"/>
                <a:gd name="connsiteY9-2222" fmla="*/ 4977005 h 5891405"/>
                <a:gd name="connsiteX10-2223" fmla="*/ 1755297 w 5382271"/>
                <a:gd name="connsiteY10-2224" fmla="*/ 5039972 h 5891405"/>
                <a:gd name="connsiteX11-2225" fmla="*/ 1946683 w 5382271"/>
                <a:gd name="connsiteY11-2226" fmla="*/ 5891405 h 5891405"/>
                <a:gd name="connsiteX12-2227" fmla="*/ 4785576 w 5382271"/>
                <a:gd name="connsiteY12-2228" fmla="*/ 5859508 h 5891405"/>
                <a:gd name="connsiteX13-2229" fmla="*/ 4891902 w 5382271"/>
                <a:gd name="connsiteY13-2230" fmla="*/ 3520345 h 5891405"/>
                <a:gd name="connsiteX14-2231" fmla="*/ 3031204 w 5382271"/>
                <a:gd name="connsiteY14-2232" fmla="*/ 968 h 5891405"/>
                <a:gd name="connsiteX0-2233" fmla="*/ 3038119 w 5389186"/>
                <a:gd name="connsiteY0-2234" fmla="*/ 968 h 5891405"/>
                <a:gd name="connsiteX1-2235" fmla="*/ 784175 w 5389186"/>
                <a:gd name="connsiteY1-2236" fmla="*/ 1181117 h 5891405"/>
                <a:gd name="connsiteX2-2237" fmla="*/ 530049 w 5389186"/>
                <a:gd name="connsiteY2-2238" fmla="*/ 2303127 h 5891405"/>
                <a:gd name="connsiteX3-2239" fmla="*/ 7840 w 5389186"/>
                <a:gd name="connsiteY3-2240" fmla="*/ 3052512 h 5891405"/>
                <a:gd name="connsiteX4-2241" fmla="*/ 518203 w 5389186"/>
                <a:gd name="connsiteY4-2242" fmla="*/ 3328959 h 5891405"/>
                <a:gd name="connsiteX5-2243" fmla="*/ 347115 w 5389186"/>
                <a:gd name="connsiteY5-2244" fmla="*/ 3735758 h 5891405"/>
                <a:gd name="connsiteX6-2245" fmla="*/ 538501 w 5389186"/>
                <a:gd name="connsiteY6-2246" fmla="*/ 3871219 h 5891405"/>
                <a:gd name="connsiteX7-2247" fmla="*/ 379979 w 5389186"/>
                <a:gd name="connsiteY7-2248" fmla="*/ 4062605 h 5891405"/>
                <a:gd name="connsiteX8-2249" fmla="*/ 571365 w 5389186"/>
                <a:gd name="connsiteY8-2250" fmla="*/ 4317787 h 5891405"/>
                <a:gd name="connsiteX9-2251" fmla="*/ 507570 w 5389186"/>
                <a:gd name="connsiteY9-2252" fmla="*/ 4977005 h 5891405"/>
                <a:gd name="connsiteX10-2253" fmla="*/ 1762212 w 5389186"/>
                <a:gd name="connsiteY10-2254" fmla="*/ 5039972 h 5891405"/>
                <a:gd name="connsiteX11-2255" fmla="*/ 1953598 w 5389186"/>
                <a:gd name="connsiteY11-2256" fmla="*/ 5891405 h 5891405"/>
                <a:gd name="connsiteX12-2257" fmla="*/ 4792491 w 5389186"/>
                <a:gd name="connsiteY12-2258" fmla="*/ 5859508 h 5891405"/>
                <a:gd name="connsiteX13-2259" fmla="*/ 4898817 w 5389186"/>
                <a:gd name="connsiteY13-2260" fmla="*/ 3520345 h 5891405"/>
                <a:gd name="connsiteX14-2261" fmla="*/ 3038119 w 5389186"/>
                <a:gd name="connsiteY14-2262" fmla="*/ 968 h 5891405"/>
                <a:gd name="connsiteX0-2263" fmla="*/ 3037057 w 5388124"/>
                <a:gd name="connsiteY0-2264" fmla="*/ 968 h 5891405"/>
                <a:gd name="connsiteX1-2265" fmla="*/ 783113 w 5388124"/>
                <a:gd name="connsiteY1-2266" fmla="*/ 1181117 h 5891405"/>
                <a:gd name="connsiteX2-2267" fmla="*/ 528987 w 5388124"/>
                <a:gd name="connsiteY2-2268" fmla="*/ 2303127 h 5891405"/>
                <a:gd name="connsiteX3-2269" fmla="*/ 6778 w 5388124"/>
                <a:gd name="connsiteY3-2270" fmla="*/ 3052512 h 5891405"/>
                <a:gd name="connsiteX4-2271" fmla="*/ 517141 w 5388124"/>
                <a:gd name="connsiteY4-2272" fmla="*/ 3328959 h 5891405"/>
                <a:gd name="connsiteX5-2273" fmla="*/ 346053 w 5388124"/>
                <a:gd name="connsiteY5-2274" fmla="*/ 3735758 h 5891405"/>
                <a:gd name="connsiteX6-2275" fmla="*/ 537439 w 5388124"/>
                <a:gd name="connsiteY6-2276" fmla="*/ 3871219 h 5891405"/>
                <a:gd name="connsiteX7-2277" fmla="*/ 378917 w 5388124"/>
                <a:gd name="connsiteY7-2278" fmla="*/ 4062605 h 5891405"/>
                <a:gd name="connsiteX8-2279" fmla="*/ 570303 w 5388124"/>
                <a:gd name="connsiteY8-2280" fmla="*/ 4317787 h 5891405"/>
                <a:gd name="connsiteX9-2281" fmla="*/ 506508 w 5388124"/>
                <a:gd name="connsiteY9-2282" fmla="*/ 4977005 h 5891405"/>
                <a:gd name="connsiteX10-2283" fmla="*/ 1761150 w 5388124"/>
                <a:gd name="connsiteY10-2284" fmla="*/ 5039972 h 5891405"/>
                <a:gd name="connsiteX11-2285" fmla="*/ 1952536 w 5388124"/>
                <a:gd name="connsiteY11-2286" fmla="*/ 5891405 h 5891405"/>
                <a:gd name="connsiteX12-2287" fmla="*/ 4791429 w 5388124"/>
                <a:gd name="connsiteY12-2288" fmla="*/ 5859508 h 5891405"/>
                <a:gd name="connsiteX13-2289" fmla="*/ 4897755 w 5388124"/>
                <a:gd name="connsiteY13-2290" fmla="*/ 3520345 h 5891405"/>
                <a:gd name="connsiteX14-2291" fmla="*/ 3037057 w 5388124"/>
                <a:gd name="connsiteY14-2292" fmla="*/ 968 h 5891405"/>
                <a:gd name="connsiteX0-2293" fmla="*/ 3034541 w 5385608"/>
                <a:gd name="connsiteY0-2294" fmla="*/ 968 h 5891405"/>
                <a:gd name="connsiteX1-2295" fmla="*/ 780597 w 5385608"/>
                <a:gd name="connsiteY1-2296" fmla="*/ 1181117 h 5891405"/>
                <a:gd name="connsiteX2-2297" fmla="*/ 526471 w 5385608"/>
                <a:gd name="connsiteY2-2298" fmla="*/ 2303127 h 5891405"/>
                <a:gd name="connsiteX3-2299" fmla="*/ 4262 w 5385608"/>
                <a:gd name="connsiteY3-2300" fmla="*/ 3052512 h 5891405"/>
                <a:gd name="connsiteX4-2301" fmla="*/ 514625 w 5385608"/>
                <a:gd name="connsiteY4-2302" fmla="*/ 3328959 h 5891405"/>
                <a:gd name="connsiteX5-2303" fmla="*/ 343537 w 5385608"/>
                <a:gd name="connsiteY5-2304" fmla="*/ 3735758 h 5891405"/>
                <a:gd name="connsiteX6-2305" fmla="*/ 534923 w 5385608"/>
                <a:gd name="connsiteY6-2306" fmla="*/ 3871219 h 5891405"/>
                <a:gd name="connsiteX7-2307" fmla="*/ 376401 w 5385608"/>
                <a:gd name="connsiteY7-2308" fmla="*/ 4062605 h 5891405"/>
                <a:gd name="connsiteX8-2309" fmla="*/ 567787 w 5385608"/>
                <a:gd name="connsiteY8-2310" fmla="*/ 4317787 h 5891405"/>
                <a:gd name="connsiteX9-2311" fmla="*/ 503992 w 5385608"/>
                <a:gd name="connsiteY9-2312" fmla="*/ 4977005 h 5891405"/>
                <a:gd name="connsiteX10-2313" fmla="*/ 1758634 w 5385608"/>
                <a:gd name="connsiteY10-2314" fmla="*/ 5039972 h 5891405"/>
                <a:gd name="connsiteX11-2315" fmla="*/ 1950020 w 5385608"/>
                <a:gd name="connsiteY11-2316" fmla="*/ 5891405 h 5891405"/>
                <a:gd name="connsiteX12-2317" fmla="*/ 4788913 w 5385608"/>
                <a:gd name="connsiteY12-2318" fmla="*/ 5859508 h 5891405"/>
                <a:gd name="connsiteX13-2319" fmla="*/ 4895239 w 5385608"/>
                <a:gd name="connsiteY13-2320" fmla="*/ 3520345 h 5891405"/>
                <a:gd name="connsiteX14-2321" fmla="*/ 3034541 w 5385608"/>
                <a:gd name="connsiteY14-2322" fmla="*/ 968 h 5891405"/>
                <a:gd name="connsiteX0-2323" fmla="*/ 3034541 w 5385608"/>
                <a:gd name="connsiteY0-2324" fmla="*/ 968 h 5891405"/>
                <a:gd name="connsiteX1-2325" fmla="*/ 780597 w 5385608"/>
                <a:gd name="connsiteY1-2326" fmla="*/ 1181117 h 5891405"/>
                <a:gd name="connsiteX2-2327" fmla="*/ 526471 w 5385608"/>
                <a:gd name="connsiteY2-2328" fmla="*/ 2303127 h 5891405"/>
                <a:gd name="connsiteX3-2329" fmla="*/ 4262 w 5385608"/>
                <a:gd name="connsiteY3-2330" fmla="*/ 3052512 h 5891405"/>
                <a:gd name="connsiteX4-2331" fmla="*/ 514625 w 5385608"/>
                <a:gd name="connsiteY4-2332" fmla="*/ 3328959 h 5891405"/>
                <a:gd name="connsiteX5-2333" fmla="*/ 343537 w 5385608"/>
                <a:gd name="connsiteY5-2334" fmla="*/ 3735758 h 5891405"/>
                <a:gd name="connsiteX6-2335" fmla="*/ 534923 w 5385608"/>
                <a:gd name="connsiteY6-2336" fmla="*/ 3871219 h 5891405"/>
                <a:gd name="connsiteX7-2337" fmla="*/ 376401 w 5385608"/>
                <a:gd name="connsiteY7-2338" fmla="*/ 4062605 h 5891405"/>
                <a:gd name="connsiteX8-2339" fmla="*/ 567787 w 5385608"/>
                <a:gd name="connsiteY8-2340" fmla="*/ 4317787 h 5891405"/>
                <a:gd name="connsiteX9-2341" fmla="*/ 503992 w 5385608"/>
                <a:gd name="connsiteY9-2342" fmla="*/ 4977005 h 5891405"/>
                <a:gd name="connsiteX10-2343" fmla="*/ 1758634 w 5385608"/>
                <a:gd name="connsiteY10-2344" fmla="*/ 5039972 h 5891405"/>
                <a:gd name="connsiteX11-2345" fmla="*/ 1950020 w 5385608"/>
                <a:gd name="connsiteY11-2346" fmla="*/ 5891405 h 5891405"/>
                <a:gd name="connsiteX12-2347" fmla="*/ 4788913 w 5385608"/>
                <a:gd name="connsiteY12-2348" fmla="*/ 5859508 h 5891405"/>
                <a:gd name="connsiteX13-2349" fmla="*/ 4895239 w 5385608"/>
                <a:gd name="connsiteY13-2350" fmla="*/ 3520345 h 5891405"/>
                <a:gd name="connsiteX14-2351" fmla="*/ 3034541 w 5385608"/>
                <a:gd name="connsiteY14-2352" fmla="*/ 968 h 5891405"/>
                <a:gd name="connsiteX0-2353" fmla="*/ 2980702 w 5331769"/>
                <a:gd name="connsiteY0-2354" fmla="*/ 968 h 5891405"/>
                <a:gd name="connsiteX1-2355" fmla="*/ 726758 w 5331769"/>
                <a:gd name="connsiteY1-2356" fmla="*/ 1181117 h 5891405"/>
                <a:gd name="connsiteX2-2357" fmla="*/ 472632 w 5331769"/>
                <a:gd name="connsiteY2-2358" fmla="*/ 2303127 h 5891405"/>
                <a:gd name="connsiteX3-2359" fmla="*/ 5014 w 5331769"/>
                <a:gd name="connsiteY3-2360" fmla="*/ 3079808 h 5891405"/>
                <a:gd name="connsiteX4-2361" fmla="*/ 460786 w 5331769"/>
                <a:gd name="connsiteY4-2362" fmla="*/ 3328959 h 5891405"/>
                <a:gd name="connsiteX5-2363" fmla="*/ 289698 w 5331769"/>
                <a:gd name="connsiteY5-2364" fmla="*/ 3735758 h 5891405"/>
                <a:gd name="connsiteX6-2365" fmla="*/ 481084 w 5331769"/>
                <a:gd name="connsiteY6-2366" fmla="*/ 3871219 h 5891405"/>
                <a:gd name="connsiteX7-2367" fmla="*/ 322562 w 5331769"/>
                <a:gd name="connsiteY7-2368" fmla="*/ 4062605 h 5891405"/>
                <a:gd name="connsiteX8-2369" fmla="*/ 513948 w 5331769"/>
                <a:gd name="connsiteY8-2370" fmla="*/ 4317787 h 5891405"/>
                <a:gd name="connsiteX9-2371" fmla="*/ 450153 w 5331769"/>
                <a:gd name="connsiteY9-2372" fmla="*/ 4977005 h 5891405"/>
                <a:gd name="connsiteX10-2373" fmla="*/ 1704795 w 5331769"/>
                <a:gd name="connsiteY10-2374" fmla="*/ 5039972 h 5891405"/>
                <a:gd name="connsiteX11-2375" fmla="*/ 1896181 w 5331769"/>
                <a:gd name="connsiteY11-2376" fmla="*/ 5891405 h 5891405"/>
                <a:gd name="connsiteX12-2377" fmla="*/ 4735074 w 5331769"/>
                <a:gd name="connsiteY12-2378" fmla="*/ 5859508 h 5891405"/>
                <a:gd name="connsiteX13-2379" fmla="*/ 4841400 w 5331769"/>
                <a:gd name="connsiteY13-2380" fmla="*/ 3520345 h 5891405"/>
                <a:gd name="connsiteX14-2381" fmla="*/ 2980702 w 5331769"/>
                <a:gd name="connsiteY14-2382" fmla="*/ 968 h 5891405"/>
                <a:gd name="connsiteX0-2383" fmla="*/ 2980491 w 5331558"/>
                <a:gd name="connsiteY0-2384" fmla="*/ 968 h 5891405"/>
                <a:gd name="connsiteX1-2385" fmla="*/ 726547 w 5331558"/>
                <a:gd name="connsiteY1-2386" fmla="*/ 1181117 h 5891405"/>
                <a:gd name="connsiteX2-2387" fmla="*/ 486068 w 5331558"/>
                <a:gd name="connsiteY2-2388" fmla="*/ 2371366 h 5891405"/>
                <a:gd name="connsiteX3-2389" fmla="*/ 4803 w 5331558"/>
                <a:gd name="connsiteY3-2390" fmla="*/ 3079808 h 5891405"/>
                <a:gd name="connsiteX4-2391" fmla="*/ 460575 w 5331558"/>
                <a:gd name="connsiteY4-2392" fmla="*/ 3328959 h 5891405"/>
                <a:gd name="connsiteX5-2393" fmla="*/ 289487 w 5331558"/>
                <a:gd name="connsiteY5-2394" fmla="*/ 3735758 h 5891405"/>
                <a:gd name="connsiteX6-2395" fmla="*/ 480873 w 5331558"/>
                <a:gd name="connsiteY6-2396" fmla="*/ 3871219 h 5891405"/>
                <a:gd name="connsiteX7-2397" fmla="*/ 322351 w 5331558"/>
                <a:gd name="connsiteY7-2398" fmla="*/ 4062605 h 5891405"/>
                <a:gd name="connsiteX8-2399" fmla="*/ 513737 w 5331558"/>
                <a:gd name="connsiteY8-2400" fmla="*/ 4317787 h 5891405"/>
                <a:gd name="connsiteX9-2401" fmla="*/ 449942 w 5331558"/>
                <a:gd name="connsiteY9-2402" fmla="*/ 4977005 h 5891405"/>
                <a:gd name="connsiteX10-2403" fmla="*/ 1704584 w 5331558"/>
                <a:gd name="connsiteY10-2404" fmla="*/ 5039972 h 5891405"/>
                <a:gd name="connsiteX11-2405" fmla="*/ 1895970 w 5331558"/>
                <a:gd name="connsiteY11-2406" fmla="*/ 5891405 h 5891405"/>
                <a:gd name="connsiteX12-2407" fmla="*/ 4734863 w 5331558"/>
                <a:gd name="connsiteY12-2408" fmla="*/ 5859508 h 5891405"/>
                <a:gd name="connsiteX13-2409" fmla="*/ 4841189 w 5331558"/>
                <a:gd name="connsiteY13-2410" fmla="*/ 3520345 h 5891405"/>
                <a:gd name="connsiteX14-2411" fmla="*/ 2980491 w 5331558"/>
                <a:gd name="connsiteY14-2412" fmla="*/ 968 h 589140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581" y="connsiteY14-582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4" name="Oval 37"/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75" name="Rectangle 19"/>
          <p:cNvSpPr/>
          <p:nvPr/>
        </p:nvSpPr>
        <p:spPr>
          <a:xfrm>
            <a:off x="4471052" y="2446822"/>
            <a:ext cx="449751" cy="494370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6" name="Freeform 114"/>
          <p:cNvSpPr>
            <a:spLocks noChangeAspect="1"/>
          </p:cNvSpPr>
          <p:nvPr/>
        </p:nvSpPr>
        <p:spPr>
          <a:xfrm>
            <a:off x="10267646" y="2429101"/>
            <a:ext cx="549379" cy="529812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-1" fmla="*/ 2500704 w 3745816"/>
              <a:gd name="connsiteY0-2" fmla="*/ 2026790 h 3316502"/>
              <a:gd name="connsiteX1-3" fmla="*/ 2261868 w 3745816"/>
              <a:gd name="connsiteY1-4" fmla="*/ 2108676 h 3316502"/>
              <a:gd name="connsiteX2-5" fmla="*/ 2364227 w 3745816"/>
              <a:gd name="connsiteY2-6" fmla="*/ 2313393 h 3316502"/>
              <a:gd name="connsiteX3-7" fmla="*/ 2500704 w 3745816"/>
              <a:gd name="connsiteY3-8" fmla="*/ 2026790 h 3316502"/>
              <a:gd name="connsiteX4-9" fmla="*/ 1245112 w 3745816"/>
              <a:gd name="connsiteY4-10" fmla="*/ 2026790 h 3316502"/>
              <a:gd name="connsiteX5-11" fmla="*/ 1381589 w 3745816"/>
              <a:gd name="connsiteY5-12" fmla="*/ 2313393 h 3316502"/>
              <a:gd name="connsiteX6-13" fmla="*/ 1483948 w 3745816"/>
              <a:gd name="connsiteY6-14" fmla="*/ 2108676 h 3316502"/>
              <a:gd name="connsiteX7-15" fmla="*/ 1245112 w 3745816"/>
              <a:gd name="connsiteY7-16" fmla="*/ 2026790 h 3316502"/>
              <a:gd name="connsiteX8-17" fmla="*/ 3185000 w 3745816"/>
              <a:gd name="connsiteY8-18" fmla="*/ 1670667 h 3316502"/>
              <a:gd name="connsiteX9-19" fmla="*/ 3244509 w 3745816"/>
              <a:gd name="connsiteY9-20" fmla="*/ 1692418 h 3316502"/>
              <a:gd name="connsiteX10-21" fmla="*/ 3380986 w 3745816"/>
              <a:gd name="connsiteY10-22" fmla="*/ 1856191 h 3316502"/>
              <a:gd name="connsiteX11-23" fmla="*/ 3599350 w 3745816"/>
              <a:gd name="connsiteY11-24" fmla="*/ 1903959 h 3316502"/>
              <a:gd name="connsiteX12-25" fmla="*/ 3735827 w 3745816"/>
              <a:gd name="connsiteY12-26" fmla="*/ 2142795 h 3316502"/>
              <a:gd name="connsiteX13-27" fmla="*/ 3572054 w 3745816"/>
              <a:gd name="connsiteY13-28" fmla="*/ 2620466 h 3316502"/>
              <a:gd name="connsiteX14-29" fmla="*/ 3551583 w 3745816"/>
              <a:gd name="connsiteY14-30" fmla="*/ 3316502 h 3316502"/>
              <a:gd name="connsiteX15-31" fmla="*/ 3292276 w 3745816"/>
              <a:gd name="connsiteY15-32" fmla="*/ 3302855 h 3316502"/>
              <a:gd name="connsiteX16-33" fmla="*/ 3271804 w 3745816"/>
              <a:gd name="connsiteY16-34" fmla="*/ 2511284 h 3316502"/>
              <a:gd name="connsiteX17-35" fmla="*/ 3278628 w 3745816"/>
              <a:gd name="connsiteY17-36" fmla="*/ 2272449 h 3316502"/>
              <a:gd name="connsiteX18-37" fmla="*/ 3128502 w 3745816"/>
              <a:gd name="connsiteY18-38" fmla="*/ 2108675 h 3316502"/>
              <a:gd name="connsiteX19-39" fmla="*/ 2869195 w 3745816"/>
              <a:gd name="connsiteY19-40" fmla="*/ 2019965 h 3316502"/>
              <a:gd name="connsiteX20-41" fmla="*/ 3185000 w 3745816"/>
              <a:gd name="connsiteY20-42" fmla="*/ 1670667 h 3316502"/>
              <a:gd name="connsiteX21-43" fmla="*/ 560816 w 3745816"/>
              <a:gd name="connsiteY21-44" fmla="*/ 1670667 h 3316502"/>
              <a:gd name="connsiteX22-45" fmla="*/ 876621 w 3745816"/>
              <a:gd name="connsiteY22-46" fmla="*/ 2019965 h 3316502"/>
              <a:gd name="connsiteX23-47" fmla="*/ 617314 w 3745816"/>
              <a:gd name="connsiteY23-48" fmla="*/ 2108675 h 3316502"/>
              <a:gd name="connsiteX24-49" fmla="*/ 467188 w 3745816"/>
              <a:gd name="connsiteY24-50" fmla="*/ 2272449 h 3316502"/>
              <a:gd name="connsiteX25-51" fmla="*/ 474012 w 3745816"/>
              <a:gd name="connsiteY25-52" fmla="*/ 2511284 h 3316502"/>
              <a:gd name="connsiteX26-53" fmla="*/ 453540 w 3745816"/>
              <a:gd name="connsiteY26-54" fmla="*/ 3302855 h 3316502"/>
              <a:gd name="connsiteX27-55" fmla="*/ 194233 w 3745816"/>
              <a:gd name="connsiteY27-56" fmla="*/ 3316502 h 3316502"/>
              <a:gd name="connsiteX28-57" fmla="*/ 173762 w 3745816"/>
              <a:gd name="connsiteY28-58" fmla="*/ 2620466 h 3316502"/>
              <a:gd name="connsiteX29-59" fmla="*/ 9989 w 3745816"/>
              <a:gd name="connsiteY29-60" fmla="*/ 2142795 h 3316502"/>
              <a:gd name="connsiteX30-61" fmla="*/ 146466 w 3745816"/>
              <a:gd name="connsiteY30-62" fmla="*/ 1903959 h 3316502"/>
              <a:gd name="connsiteX31-63" fmla="*/ 364830 w 3745816"/>
              <a:gd name="connsiteY31-64" fmla="*/ 1856191 h 3316502"/>
              <a:gd name="connsiteX32-65" fmla="*/ 501307 w 3745816"/>
              <a:gd name="connsiteY32-66" fmla="*/ 1692418 h 3316502"/>
              <a:gd name="connsiteX33-67" fmla="*/ 560816 w 3745816"/>
              <a:gd name="connsiteY33-68" fmla="*/ 1670667 h 3316502"/>
              <a:gd name="connsiteX34-69" fmla="*/ 2609647 w 3745816"/>
              <a:gd name="connsiteY34-70" fmla="*/ 1003649 h 3316502"/>
              <a:gd name="connsiteX35-71" fmla="*/ 2234575 w 3745816"/>
              <a:gd name="connsiteY35-72" fmla="*/ 1385343 h 3316502"/>
              <a:gd name="connsiteX36-73" fmla="*/ 1968444 w 3745816"/>
              <a:gd name="connsiteY36-74" fmla="*/ 1951725 h 3316502"/>
              <a:gd name="connsiteX37-75" fmla="*/ 2248223 w 3745816"/>
              <a:gd name="connsiteY37-76" fmla="*/ 1897134 h 3316502"/>
              <a:gd name="connsiteX38-77" fmla="*/ 2644008 w 3745816"/>
              <a:gd name="connsiteY38-78" fmla="*/ 1010029 h 3316502"/>
              <a:gd name="connsiteX39-79" fmla="*/ 2609647 w 3745816"/>
              <a:gd name="connsiteY39-80" fmla="*/ 1003649 h 3316502"/>
              <a:gd name="connsiteX40-81" fmla="*/ 1136169 w 3745816"/>
              <a:gd name="connsiteY40-82" fmla="*/ 1003649 h 3316502"/>
              <a:gd name="connsiteX41-83" fmla="*/ 1101808 w 3745816"/>
              <a:gd name="connsiteY41-84" fmla="*/ 1010029 h 3316502"/>
              <a:gd name="connsiteX42-85" fmla="*/ 1497593 w 3745816"/>
              <a:gd name="connsiteY42-86" fmla="*/ 1897134 h 3316502"/>
              <a:gd name="connsiteX43-87" fmla="*/ 1777372 w 3745816"/>
              <a:gd name="connsiteY43-88" fmla="*/ 1951725 h 3316502"/>
              <a:gd name="connsiteX44-89" fmla="*/ 1511241 w 3745816"/>
              <a:gd name="connsiteY44-90" fmla="*/ 1385343 h 3316502"/>
              <a:gd name="connsiteX45-91" fmla="*/ 1136169 w 3745816"/>
              <a:gd name="connsiteY45-92" fmla="*/ 1003649 h 3316502"/>
              <a:gd name="connsiteX46-93" fmla="*/ 665081 w 3745816"/>
              <a:gd name="connsiteY46-94" fmla="*/ 96 h 3316502"/>
              <a:gd name="connsiteX47-95" fmla="*/ 1862679 w 3745816"/>
              <a:gd name="connsiteY47-96" fmla="*/ 634117 h 3316502"/>
              <a:gd name="connsiteX48-97" fmla="*/ 3080735 w 3745816"/>
              <a:gd name="connsiteY48-98" fmla="*/ 96 h 3316502"/>
              <a:gd name="connsiteX49-99" fmla="*/ 3619822 w 3745816"/>
              <a:gd name="connsiteY49-100" fmla="*/ 921320 h 3316502"/>
              <a:gd name="connsiteX50-101" fmla="*/ 3456049 w 3745816"/>
              <a:gd name="connsiteY50-102" fmla="*/ 955441 h 3316502"/>
              <a:gd name="connsiteX51-103" fmla="*/ 3189917 w 3745816"/>
              <a:gd name="connsiteY51-104" fmla="*/ 1317105 h 3316502"/>
              <a:gd name="connsiteX52-105" fmla="*/ 3155798 w 3745816"/>
              <a:gd name="connsiteY52-106" fmla="*/ 1596884 h 3316502"/>
              <a:gd name="connsiteX53-107" fmla="*/ 2848723 w 3745816"/>
              <a:gd name="connsiteY53-108" fmla="*/ 1842544 h 3316502"/>
              <a:gd name="connsiteX54-109" fmla="*/ 2650831 w 3745816"/>
              <a:gd name="connsiteY54-110" fmla="*/ 2518108 h 3316502"/>
              <a:gd name="connsiteX55-111" fmla="*/ 2193630 w 3745816"/>
              <a:gd name="connsiteY55-112" fmla="*/ 2531756 h 3316502"/>
              <a:gd name="connsiteX56-113" fmla="*/ 1941147 w 3745816"/>
              <a:gd name="connsiteY56-114" fmla="*/ 2211033 h 3316502"/>
              <a:gd name="connsiteX57-115" fmla="*/ 1872908 w 3745816"/>
              <a:gd name="connsiteY57-116" fmla="*/ 2313392 h 3316502"/>
              <a:gd name="connsiteX58-117" fmla="*/ 1804669 w 3745816"/>
              <a:gd name="connsiteY58-118" fmla="*/ 2211033 h 3316502"/>
              <a:gd name="connsiteX59-119" fmla="*/ 1552186 w 3745816"/>
              <a:gd name="connsiteY59-120" fmla="*/ 2531756 h 3316502"/>
              <a:gd name="connsiteX60-121" fmla="*/ 1094985 w 3745816"/>
              <a:gd name="connsiteY60-122" fmla="*/ 2518108 h 3316502"/>
              <a:gd name="connsiteX61-123" fmla="*/ 897093 w 3745816"/>
              <a:gd name="connsiteY61-124" fmla="*/ 1842544 h 3316502"/>
              <a:gd name="connsiteX62-125" fmla="*/ 590018 w 3745816"/>
              <a:gd name="connsiteY62-126" fmla="*/ 1596884 h 3316502"/>
              <a:gd name="connsiteX63-127" fmla="*/ 555899 w 3745816"/>
              <a:gd name="connsiteY63-128" fmla="*/ 1317105 h 3316502"/>
              <a:gd name="connsiteX64-129" fmla="*/ 388154 w 3745816"/>
              <a:gd name="connsiteY64-130" fmla="*/ 1151989 h 3316502"/>
              <a:gd name="connsiteX65-131" fmla="*/ 289767 w 3745816"/>
              <a:gd name="connsiteY65-132" fmla="*/ 1006142 h 3316502"/>
              <a:gd name="connsiteX66-133" fmla="*/ 125994 w 3745816"/>
              <a:gd name="connsiteY66-134" fmla="*/ 921320 h 3316502"/>
              <a:gd name="connsiteX67-135" fmla="*/ 665081 w 3745816"/>
              <a:gd name="connsiteY67-136" fmla="*/ 96 h 3316502"/>
              <a:gd name="connsiteX0-137" fmla="*/ 2500704 w 3745816"/>
              <a:gd name="connsiteY0-138" fmla="*/ 2026790 h 3316502"/>
              <a:gd name="connsiteX1-139" fmla="*/ 2261868 w 3745816"/>
              <a:gd name="connsiteY1-140" fmla="*/ 2108676 h 3316502"/>
              <a:gd name="connsiteX2-141" fmla="*/ 2364227 w 3745816"/>
              <a:gd name="connsiteY2-142" fmla="*/ 2313393 h 3316502"/>
              <a:gd name="connsiteX3-143" fmla="*/ 2500704 w 3745816"/>
              <a:gd name="connsiteY3-144" fmla="*/ 2026790 h 3316502"/>
              <a:gd name="connsiteX4-145" fmla="*/ 1245112 w 3745816"/>
              <a:gd name="connsiteY4-146" fmla="*/ 2026790 h 3316502"/>
              <a:gd name="connsiteX5-147" fmla="*/ 1381589 w 3745816"/>
              <a:gd name="connsiteY5-148" fmla="*/ 2313393 h 3316502"/>
              <a:gd name="connsiteX6-149" fmla="*/ 1483948 w 3745816"/>
              <a:gd name="connsiteY6-150" fmla="*/ 2108676 h 3316502"/>
              <a:gd name="connsiteX7-151" fmla="*/ 1245112 w 3745816"/>
              <a:gd name="connsiteY7-152" fmla="*/ 2026790 h 3316502"/>
              <a:gd name="connsiteX8-153" fmla="*/ 3185000 w 3745816"/>
              <a:gd name="connsiteY8-154" fmla="*/ 1670667 h 3316502"/>
              <a:gd name="connsiteX9-155" fmla="*/ 3244509 w 3745816"/>
              <a:gd name="connsiteY9-156" fmla="*/ 1692418 h 3316502"/>
              <a:gd name="connsiteX10-157" fmla="*/ 3380986 w 3745816"/>
              <a:gd name="connsiteY10-158" fmla="*/ 1856191 h 3316502"/>
              <a:gd name="connsiteX11-159" fmla="*/ 3599350 w 3745816"/>
              <a:gd name="connsiteY11-160" fmla="*/ 1903959 h 3316502"/>
              <a:gd name="connsiteX12-161" fmla="*/ 3735827 w 3745816"/>
              <a:gd name="connsiteY12-162" fmla="*/ 2142795 h 3316502"/>
              <a:gd name="connsiteX13-163" fmla="*/ 3572054 w 3745816"/>
              <a:gd name="connsiteY13-164" fmla="*/ 2620466 h 3316502"/>
              <a:gd name="connsiteX14-165" fmla="*/ 3551583 w 3745816"/>
              <a:gd name="connsiteY14-166" fmla="*/ 3316502 h 3316502"/>
              <a:gd name="connsiteX15-167" fmla="*/ 3292276 w 3745816"/>
              <a:gd name="connsiteY15-168" fmla="*/ 3302855 h 3316502"/>
              <a:gd name="connsiteX16-169" fmla="*/ 3271804 w 3745816"/>
              <a:gd name="connsiteY16-170" fmla="*/ 2511284 h 3316502"/>
              <a:gd name="connsiteX17-171" fmla="*/ 3278628 w 3745816"/>
              <a:gd name="connsiteY17-172" fmla="*/ 2272449 h 3316502"/>
              <a:gd name="connsiteX18-173" fmla="*/ 3128502 w 3745816"/>
              <a:gd name="connsiteY18-174" fmla="*/ 2108675 h 3316502"/>
              <a:gd name="connsiteX19-175" fmla="*/ 2869195 w 3745816"/>
              <a:gd name="connsiteY19-176" fmla="*/ 2019965 h 3316502"/>
              <a:gd name="connsiteX20-177" fmla="*/ 3185000 w 3745816"/>
              <a:gd name="connsiteY20-178" fmla="*/ 1670667 h 3316502"/>
              <a:gd name="connsiteX21-179" fmla="*/ 560816 w 3745816"/>
              <a:gd name="connsiteY21-180" fmla="*/ 1670667 h 3316502"/>
              <a:gd name="connsiteX22-181" fmla="*/ 876621 w 3745816"/>
              <a:gd name="connsiteY22-182" fmla="*/ 2019965 h 3316502"/>
              <a:gd name="connsiteX23-183" fmla="*/ 617314 w 3745816"/>
              <a:gd name="connsiteY23-184" fmla="*/ 2108675 h 3316502"/>
              <a:gd name="connsiteX24-185" fmla="*/ 467188 w 3745816"/>
              <a:gd name="connsiteY24-186" fmla="*/ 2272449 h 3316502"/>
              <a:gd name="connsiteX25-187" fmla="*/ 474012 w 3745816"/>
              <a:gd name="connsiteY25-188" fmla="*/ 2511284 h 3316502"/>
              <a:gd name="connsiteX26-189" fmla="*/ 453540 w 3745816"/>
              <a:gd name="connsiteY26-190" fmla="*/ 3302855 h 3316502"/>
              <a:gd name="connsiteX27-191" fmla="*/ 194233 w 3745816"/>
              <a:gd name="connsiteY27-192" fmla="*/ 3316502 h 3316502"/>
              <a:gd name="connsiteX28-193" fmla="*/ 173762 w 3745816"/>
              <a:gd name="connsiteY28-194" fmla="*/ 2620466 h 3316502"/>
              <a:gd name="connsiteX29-195" fmla="*/ 9989 w 3745816"/>
              <a:gd name="connsiteY29-196" fmla="*/ 2142795 h 3316502"/>
              <a:gd name="connsiteX30-197" fmla="*/ 146466 w 3745816"/>
              <a:gd name="connsiteY30-198" fmla="*/ 1903959 h 3316502"/>
              <a:gd name="connsiteX31-199" fmla="*/ 364830 w 3745816"/>
              <a:gd name="connsiteY31-200" fmla="*/ 1856191 h 3316502"/>
              <a:gd name="connsiteX32-201" fmla="*/ 501307 w 3745816"/>
              <a:gd name="connsiteY32-202" fmla="*/ 1692418 h 3316502"/>
              <a:gd name="connsiteX33-203" fmla="*/ 560816 w 3745816"/>
              <a:gd name="connsiteY33-204" fmla="*/ 1670667 h 3316502"/>
              <a:gd name="connsiteX34-205" fmla="*/ 2609647 w 3745816"/>
              <a:gd name="connsiteY34-206" fmla="*/ 1003649 h 3316502"/>
              <a:gd name="connsiteX35-207" fmla="*/ 2234575 w 3745816"/>
              <a:gd name="connsiteY35-208" fmla="*/ 1385343 h 3316502"/>
              <a:gd name="connsiteX36-209" fmla="*/ 1968444 w 3745816"/>
              <a:gd name="connsiteY36-210" fmla="*/ 1951725 h 3316502"/>
              <a:gd name="connsiteX37-211" fmla="*/ 2248223 w 3745816"/>
              <a:gd name="connsiteY37-212" fmla="*/ 1897134 h 3316502"/>
              <a:gd name="connsiteX38-213" fmla="*/ 2644008 w 3745816"/>
              <a:gd name="connsiteY38-214" fmla="*/ 1010029 h 3316502"/>
              <a:gd name="connsiteX39-215" fmla="*/ 2609647 w 3745816"/>
              <a:gd name="connsiteY39-216" fmla="*/ 1003649 h 3316502"/>
              <a:gd name="connsiteX40-217" fmla="*/ 1136169 w 3745816"/>
              <a:gd name="connsiteY40-218" fmla="*/ 1003649 h 3316502"/>
              <a:gd name="connsiteX41-219" fmla="*/ 1101808 w 3745816"/>
              <a:gd name="connsiteY41-220" fmla="*/ 1010029 h 3316502"/>
              <a:gd name="connsiteX42-221" fmla="*/ 1497593 w 3745816"/>
              <a:gd name="connsiteY42-222" fmla="*/ 1897134 h 3316502"/>
              <a:gd name="connsiteX43-223" fmla="*/ 1777372 w 3745816"/>
              <a:gd name="connsiteY43-224" fmla="*/ 1951725 h 3316502"/>
              <a:gd name="connsiteX44-225" fmla="*/ 1511241 w 3745816"/>
              <a:gd name="connsiteY44-226" fmla="*/ 1385343 h 3316502"/>
              <a:gd name="connsiteX45-227" fmla="*/ 1136169 w 3745816"/>
              <a:gd name="connsiteY45-228" fmla="*/ 1003649 h 3316502"/>
              <a:gd name="connsiteX46-229" fmla="*/ 665081 w 3745816"/>
              <a:gd name="connsiteY46-230" fmla="*/ 96 h 3316502"/>
              <a:gd name="connsiteX47-231" fmla="*/ 1862679 w 3745816"/>
              <a:gd name="connsiteY47-232" fmla="*/ 634117 h 3316502"/>
              <a:gd name="connsiteX48-233" fmla="*/ 3080735 w 3745816"/>
              <a:gd name="connsiteY48-234" fmla="*/ 96 h 3316502"/>
              <a:gd name="connsiteX49-235" fmla="*/ 3619822 w 3745816"/>
              <a:gd name="connsiteY49-236" fmla="*/ 921320 h 3316502"/>
              <a:gd name="connsiteX50-237" fmla="*/ 3456049 w 3745816"/>
              <a:gd name="connsiteY50-238" fmla="*/ 955441 h 3316502"/>
              <a:gd name="connsiteX51-239" fmla="*/ 3189917 w 3745816"/>
              <a:gd name="connsiteY51-240" fmla="*/ 1317105 h 3316502"/>
              <a:gd name="connsiteX52-241" fmla="*/ 3155798 w 3745816"/>
              <a:gd name="connsiteY52-242" fmla="*/ 1596884 h 3316502"/>
              <a:gd name="connsiteX53-243" fmla="*/ 2848723 w 3745816"/>
              <a:gd name="connsiteY53-244" fmla="*/ 1842544 h 3316502"/>
              <a:gd name="connsiteX54-245" fmla="*/ 2650831 w 3745816"/>
              <a:gd name="connsiteY54-246" fmla="*/ 2518108 h 3316502"/>
              <a:gd name="connsiteX55-247" fmla="*/ 2193630 w 3745816"/>
              <a:gd name="connsiteY55-248" fmla="*/ 2531756 h 3316502"/>
              <a:gd name="connsiteX56-249" fmla="*/ 1941147 w 3745816"/>
              <a:gd name="connsiteY56-250" fmla="*/ 2211033 h 3316502"/>
              <a:gd name="connsiteX57-251" fmla="*/ 1872908 w 3745816"/>
              <a:gd name="connsiteY57-252" fmla="*/ 2313392 h 3316502"/>
              <a:gd name="connsiteX58-253" fmla="*/ 1804669 w 3745816"/>
              <a:gd name="connsiteY58-254" fmla="*/ 2211033 h 3316502"/>
              <a:gd name="connsiteX59-255" fmla="*/ 1552186 w 3745816"/>
              <a:gd name="connsiteY59-256" fmla="*/ 2531756 h 3316502"/>
              <a:gd name="connsiteX60-257" fmla="*/ 1094985 w 3745816"/>
              <a:gd name="connsiteY60-258" fmla="*/ 2518108 h 3316502"/>
              <a:gd name="connsiteX61-259" fmla="*/ 897093 w 3745816"/>
              <a:gd name="connsiteY61-260" fmla="*/ 1842544 h 3316502"/>
              <a:gd name="connsiteX62-261" fmla="*/ 590018 w 3745816"/>
              <a:gd name="connsiteY62-262" fmla="*/ 1596884 h 3316502"/>
              <a:gd name="connsiteX63-263" fmla="*/ 555899 w 3745816"/>
              <a:gd name="connsiteY63-264" fmla="*/ 1317105 h 3316502"/>
              <a:gd name="connsiteX64-265" fmla="*/ 380265 w 3745816"/>
              <a:gd name="connsiteY64-266" fmla="*/ 1173717 h 3316502"/>
              <a:gd name="connsiteX65-267" fmla="*/ 289767 w 3745816"/>
              <a:gd name="connsiteY65-268" fmla="*/ 1006142 h 3316502"/>
              <a:gd name="connsiteX66-269" fmla="*/ 125994 w 3745816"/>
              <a:gd name="connsiteY66-270" fmla="*/ 921320 h 3316502"/>
              <a:gd name="connsiteX67-271" fmla="*/ 665081 w 3745816"/>
              <a:gd name="connsiteY67-272" fmla="*/ 96 h 3316502"/>
              <a:gd name="connsiteX0-273" fmla="*/ 2500704 w 3745816"/>
              <a:gd name="connsiteY0-274" fmla="*/ 2026790 h 3316502"/>
              <a:gd name="connsiteX1-275" fmla="*/ 2261868 w 3745816"/>
              <a:gd name="connsiteY1-276" fmla="*/ 2108676 h 3316502"/>
              <a:gd name="connsiteX2-277" fmla="*/ 2364227 w 3745816"/>
              <a:gd name="connsiteY2-278" fmla="*/ 2313393 h 3316502"/>
              <a:gd name="connsiteX3-279" fmla="*/ 2500704 w 3745816"/>
              <a:gd name="connsiteY3-280" fmla="*/ 2026790 h 3316502"/>
              <a:gd name="connsiteX4-281" fmla="*/ 1245112 w 3745816"/>
              <a:gd name="connsiteY4-282" fmla="*/ 2026790 h 3316502"/>
              <a:gd name="connsiteX5-283" fmla="*/ 1381589 w 3745816"/>
              <a:gd name="connsiteY5-284" fmla="*/ 2313393 h 3316502"/>
              <a:gd name="connsiteX6-285" fmla="*/ 1483948 w 3745816"/>
              <a:gd name="connsiteY6-286" fmla="*/ 2108676 h 3316502"/>
              <a:gd name="connsiteX7-287" fmla="*/ 1245112 w 3745816"/>
              <a:gd name="connsiteY7-288" fmla="*/ 2026790 h 3316502"/>
              <a:gd name="connsiteX8-289" fmla="*/ 3185000 w 3745816"/>
              <a:gd name="connsiteY8-290" fmla="*/ 1670667 h 3316502"/>
              <a:gd name="connsiteX9-291" fmla="*/ 3244509 w 3745816"/>
              <a:gd name="connsiteY9-292" fmla="*/ 1692418 h 3316502"/>
              <a:gd name="connsiteX10-293" fmla="*/ 3380986 w 3745816"/>
              <a:gd name="connsiteY10-294" fmla="*/ 1856191 h 3316502"/>
              <a:gd name="connsiteX11-295" fmla="*/ 3599350 w 3745816"/>
              <a:gd name="connsiteY11-296" fmla="*/ 1903959 h 3316502"/>
              <a:gd name="connsiteX12-297" fmla="*/ 3735827 w 3745816"/>
              <a:gd name="connsiteY12-298" fmla="*/ 2142795 h 3316502"/>
              <a:gd name="connsiteX13-299" fmla="*/ 3572054 w 3745816"/>
              <a:gd name="connsiteY13-300" fmla="*/ 2620466 h 3316502"/>
              <a:gd name="connsiteX14-301" fmla="*/ 3551583 w 3745816"/>
              <a:gd name="connsiteY14-302" fmla="*/ 3316502 h 3316502"/>
              <a:gd name="connsiteX15-303" fmla="*/ 3292276 w 3745816"/>
              <a:gd name="connsiteY15-304" fmla="*/ 3302855 h 3316502"/>
              <a:gd name="connsiteX16-305" fmla="*/ 3271804 w 3745816"/>
              <a:gd name="connsiteY16-306" fmla="*/ 2511284 h 3316502"/>
              <a:gd name="connsiteX17-307" fmla="*/ 3278628 w 3745816"/>
              <a:gd name="connsiteY17-308" fmla="*/ 2272449 h 3316502"/>
              <a:gd name="connsiteX18-309" fmla="*/ 3128502 w 3745816"/>
              <a:gd name="connsiteY18-310" fmla="*/ 2108675 h 3316502"/>
              <a:gd name="connsiteX19-311" fmla="*/ 2869195 w 3745816"/>
              <a:gd name="connsiteY19-312" fmla="*/ 2019965 h 3316502"/>
              <a:gd name="connsiteX20-313" fmla="*/ 3185000 w 3745816"/>
              <a:gd name="connsiteY20-314" fmla="*/ 1670667 h 3316502"/>
              <a:gd name="connsiteX21-315" fmla="*/ 560816 w 3745816"/>
              <a:gd name="connsiteY21-316" fmla="*/ 1670667 h 3316502"/>
              <a:gd name="connsiteX22-317" fmla="*/ 876621 w 3745816"/>
              <a:gd name="connsiteY22-318" fmla="*/ 2019965 h 3316502"/>
              <a:gd name="connsiteX23-319" fmla="*/ 617314 w 3745816"/>
              <a:gd name="connsiteY23-320" fmla="*/ 2108675 h 3316502"/>
              <a:gd name="connsiteX24-321" fmla="*/ 467188 w 3745816"/>
              <a:gd name="connsiteY24-322" fmla="*/ 2272449 h 3316502"/>
              <a:gd name="connsiteX25-323" fmla="*/ 474012 w 3745816"/>
              <a:gd name="connsiteY25-324" fmla="*/ 2511284 h 3316502"/>
              <a:gd name="connsiteX26-325" fmla="*/ 453540 w 3745816"/>
              <a:gd name="connsiteY26-326" fmla="*/ 3302855 h 3316502"/>
              <a:gd name="connsiteX27-327" fmla="*/ 194233 w 3745816"/>
              <a:gd name="connsiteY27-328" fmla="*/ 3316502 h 3316502"/>
              <a:gd name="connsiteX28-329" fmla="*/ 173762 w 3745816"/>
              <a:gd name="connsiteY28-330" fmla="*/ 2620466 h 3316502"/>
              <a:gd name="connsiteX29-331" fmla="*/ 9989 w 3745816"/>
              <a:gd name="connsiteY29-332" fmla="*/ 2142795 h 3316502"/>
              <a:gd name="connsiteX30-333" fmla="*/ 146466 w 3745816"/>
              <a:gd name="connsiteY30-334" fmla="*/ 1903959 h 3316502"/>
              <a:gd name="connsiteX31-335" fmla="*/ 364830 w 3745816"/>
              <a:gd name="connsiteY31-336" fmla="*/ 1856191 h 3316502"/>
              <a:gd name="connsiteX32-337" fmla="*/ 501307 w 3745816"/>
              <a:gd name="connsiteY32-338" fmla="*/ 1692418 h 3316502"/>
              <a:gd name="connsiteX33-339" fmla="*/ 560816 w 3745816"/>
              <a:gd name="connsiteY33-340" fmla="*/ 1670667 h 3316502"/>
              <a:gd name="connsiteX34-341" fmla="*/ 2609647 w 3745816"/>
              <a:gd name="connsiteY34-342" fmla="*/ 1003649 h 3316502"/>
              <a:gd name="connsiteX35-343" fmla="*/ 2234575 w 3745816"/>
              <a:gd name="connsiteY35-344" fmla="*/ 1385343 h 3316502"/>
              <a:gd name="connsiteX36-345" fmla="*/ 1968444 w 3745816"/>
              <a:gd name="connsiteY36-346" fmla="*/ 1951725 h 3316502"/>
              <a:gd name="connsiteX37-347" fmla="*/ 2248223 w 3745816"/>
              <a:gd name="connsiteY37-348" fmla="*/ 1897134 h 3316502"/>
              <a:gd name="connsiteX38-349" fmla="*/ 2644008 w 3745816"/>
              <a:gd name="connsiteY38-350" fmla="*/ 1010029 h 3316502"/>
              <a:gd name="connsiteX39-351" fmla="*/ 2609647 w 3745816"/>
              <a:gd name="connsiteY39-352" fmla="*/ 1003649 h 3316502"/>
              <a:gd name="connsiteX40-353" fmla="*/ 1136169 w 3745816"/>
              <a:gd name="connsiteY40-354" fmla="*/ 1003649 h 3316502"/>
              <a:gd name="connsiteX41-355" fmla="*/ 1101808 w 3745816"/>
              <a:gd name="connsiteY41-356" fmla="*/ 1010029 h 3316502"/>
              <a:gd name="connsiteX42-357" fmla="*/ 1497593 w 3745816"/>
              <a:gd name="connsiteY42-358" fmla="*/ 1897134 h 3316502"/>
              <a:gd name="connsiteX43-359" fmla="*/ 1777372 w 3745816"/>
              <a:gd name="connsiteY43-360" fmla="*/ 1951725 h 3316502"/>
              <a:gd name="connsiteX44-361" fmla="*/ 1511241 w 3745816"/>
              <a:gd name="connsiteY44-362" fmla="*/ 1385343 h 3316502"/>
              <a:gd name="connsiteX45-363" fmla="*/ 1136169 w 3745816"/>
              <a:gd name="connsiteY45-364" fmla="*/ 1003649 h 3316502"/>
              <a:gd name="connsiteX46-365" fmla="*/ 665081 w 3745816"/>
              <a:gd name="connsiteY46-366" fmla="*/ 96 h 3316502"/>
              <a:gd name="connsiteX47-367" fmla="*/ 1862679 w 3745816"/>
              <a:gd name="connsiteY47-368" fmla="*/ 634117 h 3316502"/>
              <a:gd name="connsiteX48-369" fmla="*/ 3080735 w 3745816"/>
              <a:gd name="connsiteY48-370" fmla="*/ 96 h 3316502"/>
              <a:gd name="connsiteX49-371" fmla="*/ 3619822 w 3745816"/>
              <a:gd name="connsiteY49-372" fmla="*/ 921320 h 3316502"/>
              <a:gd name="connsiteX50-373" fmla="*/ 3456049 w 3745816"/>
              <a:gd name="connsiteY50-374" fmla="*/ 955441 h 3316502"/>
              <a:gd name="connsiteX51-375" fmla="*/ 3189917 w 3745816"/>
              <a:gd name="connsiteY51-376" fmla="*/ 1317105 h 3316502"/>
              <a:gd name="connsiteX52-377" fmla="*/ 3155798 w 3745816"/>
              <a:gd name="connsiteY52-378" fmla="*/ 1596884 h 3316502"/>
              <a:gd name="connsiteX53-379" fmla="*/ 2848723 w 3745816"/>
              <a:gd name="connsiteY53-380" fmla="*/ 1842544 h 3316502"/>
              <a:gd name="connsiteX54-381" fmla="*/ 2650831 w 3745816"/>
              <a:gd name="connsiteY54-382" fmla="*/ 2518108 h 3316502"/>
              <a:gd name="connsiteX55-383" fmla="*/ 2193630 w 3745816"/>
              <a:gd name="connsiteY55-384" fmla="*/ 2531756 h 3316502"/>
              <a:gd name="connsiteX56-385" fmla="*/ 1941147 w 3745816"/>
              <a:gd name="connsiteY56-386" fmla="*/ 2211033 h 3316502"/>
              <a:gd name="connsiteX57-387" fmla="*/ 1872908 w 3745816"/>
              <a:gd name="connsiteY57-388" fmla="*/ 2313392 h 3316502"/>
              <a:gd name="connsiteX58-389" fmla="*/ 1804669 w 3745816"/>
              <a:gd name="connsiteY58-390" fmla="*/ 2211033 h 3316502"/>
              <a:gd name="connsiteX59-391" fmla="*/ 1552186 w 3745816"/>
              <a:gd name="connsiteY59-392" fmla="*/ 2531756 h 3316502"/>
              <a:gd name="connsiteX60-393" fmla="*/ 1094985 w 3745816"/>
              <a:gd name="connsiteY60-394" fmla="*/ 2518108 h 3316502"/>
              <a:gd name="connsiteX61-395" fmla="*/ 897093 w 3745816"/>
              <a:gd name="connsiteY61-396" fmla="*/ 1842544 h 3316502"/>
              <a:gd name="connsiteX62-397" fmla="*/ 590018 w 3745816"/>
              <a:gd name="connsiteY62-398" fmla="*/ 1596884 h 3316502"/>
              <a:gd name="connsiteX63-399" fmla="*/ 555899 w 3745816"/>
              <a:gd name="connsiteY63-400" fmla="*/ 1317105 h 3316502"/>
              <a:gd name="connsiteX64-401" fmla="*/ 380265 w 3745816"/>
              <a:gd name="connsiteY64-402" fmla="*/ 1173717 h 3316502"/>
              <a:gd name="connsiteX65-403" fmla="*/ 289767 w 3745816"/>
              <a:gd name="connsiteY65-404" fmla="*/ 1006142 h 3316502"/>
              <a:gd name="connsiteX66-405" fmla="*/ 125994 w 3745816"/>
              <a:gd name="connsiteY66-406" fmla="*/ 921320 h 3316502"/>
              <a:gd name="connsiteX67-407" fmla="*/ 665081 w 3745816"/>
              <a:gd name="connsiteY67-408" fmla="*/ 96 h 3316502"/>
              <a:gd name="connsiteX0-409" fmla="*/ 2500704 w 3745816"/>
              <a:gd name="connsiteY0-410" fmla="*/ 2026790 h 3316502"/>
              <a:gd name="connsiteX1-411" fmla="*/ 2261868 w 3745816"/>
              <a:gd name="connsiteY1-412" fmla="*/ 2108676 h 3316502"/>
              <a:gd name="connsiteX2-413" fmla="*/ 2364227 w 3745816"/>
              <a:gd name="connsiteY2-414" fmla="*/ 2313393 h 3316502"/>
              <a:gd name="connsiteX3-415" fmla="*/ 2500704 w 3745816"/>
              <a:gd name="connsiteY3-416" fmla="*/ 2026790 h 3316502"/>
              <a:gd name="connsiteX4-417" fmla="*/ 1245112 w 3745816"/>
              <a:gd name="connsiteY4-418" fmla="*/ 2026790 h 3316502"/>
              <a:gd name="connsiteX5-419" fmla="*/ 1381589 w 3745816"/>
              <a:gd name="connsiteY5-420" fmla="*/ 2313393 h 3316502"/>
              <a:gd name="connsiteX6-421" fmla="*/ 1483948 w 3745816"/>
              <a:gd name="connsiteY6-422" fmla="*/ 2108676 h 3316502"/>
              <a:gd name="connsiteX7-423" fmla="*/ 1245112 w 3745816"/>
              <a:gd name="connsiteY7-424" fmla="*/ 2026790 h 3316502"/>
              <a:gd name="connsiteX8-425" fmla="*/ 3185000 w 3745816"/>
              <a:gd name="connsiteY8-426" fmla="*/ 1670667 h 3316502"/>
              <a:gd name="connsiteX9-427" fmla="*/ 3244509 w 3745816"/>
              <a:gd name="connsiteY9-428" fmla="*/ 1692418 h 3316502"/>
              <a:gd name="connsiteX10-429" fmla="*/ 3380986 w 3745816"/>
              <a:gd name="connsiteY10-430" fmla="*/ 1856191 h 3316502"/>
              <a:gd name="connsiteX11-431" fmla="*/ 3599350 w 3745816"/>
              <a:gd name="connsiteY11-432" fmla="*/ 1903959 h 3316502"/>
              <a:gd name="connsiteX12-433" fmla="*/ 3735827 w 3745816"/>
              <a:gd name="connsiteY12-434" fmla="*/ 2142795 h 3316502"/>
              <a:gd name="connsiteX13-435" fmla="*/ 3572054 w 3745816"/>
              <a:gd name="connsiteY13-436" fmla="*/ 2620466 h 3316502"/>
              <a:gd name="connsiteX14-437" fmla="*/ 3551583 w 3745816"/>
              <a:gd name="connsiteY14-438" fmla="*/ 3316502 h 3316502"/>
              <a:gd name="connsiteX15-439" fmla="*/ 3292276 w 3745816"/>
              <a:gd name="connsiteY15-440" fmla="*/ 3302855 h 3316502"/>
              <a:gd name="connsiteX16-441" fmla="*/ 3271804 w 3745816"/>
              <a:gd name="connsiteY16-442" fmla="*/ 2511284 h 3316502"/>
              <a:gd name="connsiteX17-443" fmla="*/ 3278628 w 3745816"/>
              <a:gd name="connsiteY17-444" fmla="*/ 2272449 h 3316502"/>
              <a:gd name="connsiteX18-445" fmla="*/ 3128502 w 3745816"/>
              <a:gd name="connsiteY18-446" fmla="*/ 2108675 h 3316502"/>
              <a:gd name="connsiteX19-447" fmla="*/ 2869195 w 3745816"/>
              <a:gd name="connsiteY19-448" fmla="*/ 2019965 h 3316502"/>
              <a:gd name="connsiteX20-449" fmla="*/ 3185000 w 3745816"/>
              <a:gd name="connsiteY20-450" fmla="*/ 1670667 h 3316502"/>
              <a:gd name="connsiteX21-451" fmla="*/ 560816 w 3745816"/>
              <a:gd name="connsiteY21-452" fmla="*/ 1670667 h 3316502"/>
              <a:gd name="connsiteX22-453" fmla="*/ 876621 w 3745816"/>
              <a:gd name="connsiteY22-454" fmla="*/ 2019965 h 3316502"/>
              <a:gd name="connsiteX23-455" fmla="*/ 617314 w 3745816"/>
              <a:gd name="connsiteY23-456" fmla="*/ 2108675 h 3316502"/>
              <a:gd name="connsiteX24-457" fmla="*/ 467188 w 3745816"/>
              <a:gd name="connsiteY24-458" fmla="*/ 2272449 h 3316502"/>
              <a:gd name="connsiteX25-459" fmla="*/ 474012 w 3745816"/>
              <a:gd name="connsiteY25-460" fmla="*/ 2511284 h 3316502"/>
              <a:gd name="connsiteX26-461" fmla="*/ 453540 w 3745816"/>
              <a:gd name="connsiteY26-462" fmla="*/ 3302855 h 3316502"/>
              <a:gd name="connsiteX27-463" fmla="*/ 194233 w 3745816"/>
              <a:gd name="connsiteY27-464" fmla="*/ 3316502 h 3316502"/>
              <a:gd name="connsiteX28-465" fmla="*/ 173762 w 3745816"/>
              <a:gd name="connsiteY28-466" fmla="*/ 2620466 h 3316502"/>
              <a:gd name="connsiteX29-467" fmla="*/ 9989 w 3745816"/>
              <a:gd name="connsiteY29-468" fmla="*/ 2142795 h 3316502"/>
              <a:gd name="connsiteX30-469" fmla="*/ 146466 w 3745816"/>
              <a:gd name="connsiteY30-470" fmla="*/ 1903959 h 3316502"/>
              <a:gd name="connsiteX31-471" fmla="*/ 364830 w 3745816"/>
              <a:gd name="connsiteY31-472" fmla="*/ 1856191 h 3316502"/>
              <a:gd name="connsiteX32-473" fmla="*/ 501307 w 3745816"/>
              <a:gd name="connsiteY32-474" fmla="*/ 1692418 h 3316502"/>
              <a:gd name="connsiteX33-475" fmla="*/ 560816 w 3745816"/>
              <a:gd name="connsiteY33-476" fmla="*/ 1670667 h 3316502"/>
              <a:gd name="connsiteX34-477" fmla="*/ 2609647 w 3745816"/>
              <a:gd name="connsiteY34-478" fmla="*/ 1003649 h 3316502"/>
              <a:gd name="connsiteX35-479" fmla="*/ 2234575 w 3745816"/>
              <a:gd name="connsiteY35-480" fmla="*/ 1385343 h 3316502"/>
              <a:gd name="connsiteX36-481" fmla="*/ 1968444 w 3745816"/>
              <a:gd name="connsiteY36-482" fmla="*/ 1951725 h 3316502"/>
              <a:gd name="connsiteX37-483" fmla="*/ 2248223 w 3745816"/>
              <a:gd name="connsiteY37-484" fmla="*/ 1897134 h 3316502"/>
              <a:gd name="connsiteX38-485" fmla="*/ 2644008 w 3745816"/>
              <a:gd name="connsiteY38-486" fmla="*/ 1010029 h 3316502"/>
              <a:gd name="connsiteX39-487" fmla="*/ 2609647 w 3745816"/>
              <a:gd name="connsiteY39-488" fmla="*/ 1003649 h 3316502"/>
              <a:gd name="connsiteX40-489" fmla="*/ 1136169 w 3745816"/>
              <a:gd name="connsiteY40-490" fmla="*/ 1003649 h 3316502"/>
              <a:gd name="connsiteX41-491" fmla="*/ 1101808 w 3745816"/>
              <a:gd name="connsiteY41-492" fmla="*/ 1010029 h 3316502"/>
              <a:gd name="connsiteX42-493" fmla="*/ 1497593 w 3745816"/>
              <a:gd name="connsiteY42-494" fmla="*/ 1897134 h 3316502"/>
              <a:gd name="connsiteX43-495" fmla="*/ 1777372 w 3745816"/>
              <a:gd name="connsiteY43-496" fmla="*/ 1951725 h 3316502"/>
              <a:gd name="connsiteX44-497" fmla="*/ 1511241 w 3745816"/>
              <a:gd name="connsiteY44-498" fmla="*/ 1385343 h 3316502"/>
              <a:gd name="connsiteX45-499" fmla="*/ 1136169 w 3745816"/>
              <a:gd name="connsiteY45-500" fmla="*/ 1003649 h 3316502"/>
              <a:gd name="connsiteX46-501" fmla="*/ 665081 w 3745816"/>
              <a:gd name="connsiteY46-502" fmla="*/ 96 h 3316502"/>
              <a:gd name="connsiteX47-503" fmla="*/ 1862679 w 3745816"/>
              <a:gd name="connsiteY47-504" fmla="*/ 634117 h 3316502"/>
              <a:gd name="connsiteX48-505" fmla="*/ 3080735 w 3745816"/>
              <a:gd name="connsiteY48-506" fmla="*/ 96 h 3316502"/>
              <a:gd name="connsiteX49-507" fmla="*/ 3619822 w 3745816"/>
              <a:gd name="connsiteY49-508" fmla="*/ 921320 h 3316502"/>
              <a:gd name="connsiteX50-509" fmla="*/ 3456049 w 3745816"/>
              <a:gd name="connsiteY50-510" fmla="*/ 955441 h 3316502"/>
              <a:gd name="connsiteX51-511" fmla="*/ 3370271 w 3745816"/>
              <a:gd name="connsiteY51-512" fmla="*/ 1159232 h 3316502"/>
              <a:gd name="connsiteX52-513" fmla="*/ 3189917 w 3745816"/>
              <a:gd name="connsiteY52-514" fmla="*/ 1317105 h 3316502"/>
              <a:gd name="connsiteX53-515" fmla="*/ 3155798 w 3745816"/>
              <a:gd name="connsiteY53-516" fmla="*/ 1596884 h 3316502"/>
              <a:gd name="connsiteX54-517" fmla="*/ 2848723 w 3745816"/>
              <a:gd name="connsiteY54-518" fmla="*/ 1842544 h 3316502"/>
              <a:gd name="connsiteX55-519" fmla="*/ 2650831 w 3745816"/>
              <a:gd name="connsiteY55-520" fmla="*/ 2518108 h 3316502"/>
              <a:gd name="connsiteX56-521" fmla="*/ 2193630 w 3745816"/>
              <a:gd name="connsiteY56-522" fmla="*/ 2531756 h 3316502"/>
              <a:gd name="connsiteX57-523" fmla="*/ 1941147 w 3745816"/>
              <a:gd name="connsiteY57-524" fmla="*/ 2211033 h 3316502"/>
              <a:gd name="connsiteX58-525" fmla="*/ 1872908 w 3745816"/>
              <a:gd name="connsiteY58-526" fmla="*/ 2313392 h 3316502"/>
              <a:gd name="connsiteX59-527" fmla="*/ 1804669 w 3745816"/>
              <a:gd name="connsiteY59-528" fmla="*/ 2211033 h 3316502"/>
              <a:gd name="connsiteX60-529" fmla="*/ 1552186 w 3745816"/>
              <a:gd name="connsiteY60-530" fmla="*/ 2531756 h 3316502"/>
              <a:gd name="connsiteX61-531" fmla="*/ 1094985 w 3745816"/>
              <a:gd name="connsiteY61-532" fmla="*/ 2518108 h 3316502"/>
              <a:gd name="connsiteX62-533" fmla="*/ 897093 w 3745816"/>
              <a:gd name="connsiteY62-534" fmla="*/ 1842544 h 3316502"/>
              <a:gd name="connsiteX63-535" fmla="*/ 590018 w 3745816"/>
              <a:gd name="connsiteY63-536" fmla="*/ 1596884 h 3316502"/>
              <a:gd name="connsiteX64-537" fmla="*/ 555899 w 3745816"/>
              <a:gd name="connsiteY64-538" fmla="*/ 1317105 h 3316502"/>
              <a:gd name="connsiteX65-539" fmla="*/ 380265 w 3745816"/>
              <a:gd name="connsiteY65-540" fmla="*/ 1173717 h 3316502"/>
              <a:gd name="connsiteX66-541" fmla="*/ 289767 w 3745816"/>
              <a:gd name="connsiteY66-542" fmla="*/ 1006142 h 3316502"/>
              <a:gd name="connsiteX67-543" fmla="*/ 125994 w 3745816"/>
              <a:gd name="connsiteY67-544" fmla="*/ 921320 h 3316502"/>
              <a:gd name="connsiteX68" fmla="*/ 665081 w 3745816"/>
              <a:gd name="connsiteY68" fmla="*/ 96 h 3316502"/>
              <a:gd name="connsiteX0-545" fmla="*/ 2500704 w 3745816"/>
              <a:gd name="connsiteY0-546" fmla="*/ 2026790 h 3316502"/>
              <a:gd name="connsiteX1-547" fmla="*/ 2261868 w 3745816"/>
              <a:gd name="connsiteY1-548" fmla="*/ 2108676 h 3316502"/>
              <a:gd name="connsiteX2-549" fmla="*/ 2364227 w 3745816"/>
              <a:gd name="connsiteY2-550" fmla="*/ 2313393 h 3316502"/>
              <a:gd name="connsiteX3-551" fmla="*/ 2500704 w 3745816"/>
              <a:gd name="connsiteY3-552" fmla="*/ 2026790 h 3316502"/>
              <a:gd name="connsiteX4-553" fmla="*/ 1245112 w 3745816"/>
              <a:gd name="connsiteY4-554" fmla="*/ 2026790 h 3316502"/>
              <a:gd name="connsiteX5-555" fmla="*/ 1381589 w 3745816"/>
              <a:gd name="connsiteY5-556" fmla="*/ 2313393 h 3316502"/>
              <a:gd name="connsiteX6-557" fmla="*/ 1483948 w 3745816"/>
              <a:gd name="connsiteY6-558" fmla="*/ 2108676 h 3316502"/>
              <a:gd name="connsiteX7-559" fmla="*/ 1245112 w 3745816"/>
              <a:gd name="connsiteY7-560" fmla="*/ 2026790 h 3316502"/>
              <a:gd name="connsiteX8-561" fmla="*/ 3185000 w 3745816"/>
              <a:gd name="connsiteY8-562" fmla="*/ 1670667 h 3316502"/>
              <a:gd name="connsiteX9-563" fmla="*/ 3244509 w 3745816"/>
              <a:gd name="connsiteY9-564" fmla="*/ 1692418 h 3316502"/>
              <a:gd name="connsiteX10-565" fmla="*/ 3380986 w 3745816"/>
              <a:gd name="connsiteY10-566" fmla="*/ 1856191 h 3316502"/>
              <a:gd name="connsiteX11-567" fmla="*/ 3599350 w 3745816"/>
              <a:gd name="connsiteY11-568" fmla="*/ 1903959 h 3316502"/>
              <a:gd name="connsiteX12-569" fmla="*/ 3735827 w 3745816"/>
              <a:gd name="connsiteY12-570" fmla="*/ 2142795 h 3316502"/>
              <a:gd name="connsiteX13-571" fmla="*/ 3572054 w 3745816"/>
              <a:gd name="connsiteY13-572" fmla="*/ 2620466 h 3316502"/>
              <a:gd name="connsiteX14-573" fmla="*/ 3551583 w 3745816"/>
              <a:gd name="connsiteY14-574" fmla="*/ 3316502 h 3316502"/>
              <a:gd name="connsiteX15-575" fmla="*/ 3292276 w 3745816"/>
              <a:gd name="connsiteY15-576" fmla="*/ 3302855 h 3316502"/>
              <a:gd name="connsiteX16-577" fmla="*/ 3271804 w 3745816"/>
              <a:gd name="connsiteY16-578" fmla="*/ 2511284 h 3316502"/>
              <a:gd name="connsiteX17-579" fmla="*/ 3278628 w 3745816"/>
              <a:gd name="connsiteY17-580" fmla="*/ 2272449 h 3316502"/>
              <a:gd name="connsiteX18-581" fmla="*/ 3128502 w 3745816"/>
              <a:gd name="connsiteY18-582" fmla="*/ 2108675 h 3316502"/>
              <a:gd name="connsiteX19-583" fmla="*/ 2869195 w 3745816"/>
              <a:gd name="connsiteY19-584" fmla="*/ 2019965 h 3316502"/>
              <a:gd name="connsiteX20-585" fmla="*/ 3185000 w 3745816"/>
              <a:gd name="connsiteY20-586" fmla="*/ 1670667 h 3316502"/>
              <a:gd name="connsiteX21-587" fmla="*/ 560816 w 3745816"/>
              <a:gd name="connsiteY21-588" fmla="*/ 1670667 h 3316502"/>
              <a:gd name="connsiteX22-589" fmla="*/ 876621 w 3745816"/>
              <a:gd name="connsiteY22-590" fmla="*/ 2019965 h 3316502"/>
              <a:gd name="connsiteX23-591" fmla="*/ 617314 w 3745816"/>
              <a:gd name="connsiteY23-592" fmla="*/ 2108675 h 3316502"/>
              <a:gd name="connsiteX24-593" fmla="*/ 467188 w 3745816"/>
              <a:gd name="connsiteY24-594" fmla="*/ 2272449 h 3316502"/>
              <a:gd name="connsiteX25-595" fmla="*/ 474012 w 3745816"/>
              <a:gd name="connsiteY25-596" fmla="*/ 2511284 h 3316502"/>
              <a:gd name="connsiteX26-597" fmla="*/ 453540 w 3745816"/>
              <a:gd name="connsiteY26-598" fmla="*/ 3302855 h 3316502"/>
              <a:gd name="connsiteX27-599" fmla="*/ 194233 w 3745816"/>
              <a:gd name="connsiteY27-600" fmla="*/ 3316502 h 3316502"/>
              <a:gd name="connsiteX28-601" fmla="*/ 173762 w 3745816"/>
              <a:gd name="connsiteY28-602" fmla="*/ 2620466 h 3316502"/>
              <a:gd name="connsiteX29-603" fmla="*/ 9989 w 3745816"/>
              <a:gd name="connsiteY29-604" fmla="*/ 2142795 h 3316502"/>
              <a:gd name="connsiteX30-605" fmla="*/ 146466 w 3745816"/>
              <a:gd name="connsiteY30-606" fmla="*/ 1903959 h 3316502"/>
              <a:gd name="connsiteX31-607" fmla="*/ 364830 w 3745816"/>
              <a:gd name="connsiteY31-608" fmla="*/ 1856191 h 3316502"/>
              <a:gd name="connsiteX32-609" fmla="*/ 501307 w 3745816"/>
              <a:gd name="connsiteY32-610" fmla="*/ 1692418 h 3316502"/>
              <a:gd name="connsiteX33-611" fmla="*/ 560816 w 3745816"/>
              <a:gd name="connsiteY33-612" fmla="*/ 1670667 h 3316502"/>
              <a:gd name="connsiteX34-613" fmla="*/ 2609647 w 3745816"/>
              <a:gd name="connsiteY34-614" fmla="*/ 1003649 h 3316502"/>
              <a:gd name="connsiteX35-615" fmla="*/ 2234575 w 3745816"/>
              <a:gd name="connsiteY35-616" fmla="*/ 1385343 h 3316502"/>
              <a:gd name="connsiteX36-617" fmla="*/ 1968444 w 3745816"/>
              <a:gd name="connsiteY36-618" fmla="*/ 1951725 h 3316502"/>
              <a:gd name="connsiteX37-619" fmla="*/ 2248223 w 3745816"/>
              <a:gd name="connsiteY37-620" fmla="*/ 1897134 h 3316502"/>
              <a:gd name="connsiteX38-621" fmla="*/ 2644008 w 3745816"/>
              <a:gd name="connsiteY38-622" fmla="*/ 1010029 h 3316502"/>
              <a:gd name="connsiteX39-623" fmla="*/ 2609647 w 3745816"/>
              <a:gd name="connsiteY39-624" fmla="*/ 1003649 h 3316502"/>
              <a:gd name="connsiteX40-625" fmla="*/ 1136169 w 3745816"/>
              <a:gd name="connsiteY40-626" fmla="*/ 1003649 h 3316502"/>
              <a:gd name="connsiteX41-627" fmla="*/ 1101808 w 3745816"/>
              <a:gd name="connsiteY41-628" fmla="*/ 1010029 h 3316502"/>
              <a:gd name="connsiteX42-629" fmla="*/ 1497593 w 3745816"/>
              <a:gd name="connsiteY42-630" fmla="*/ 1897134 h 3316502"/>
              <a:gd name="connsiteX43-631" fmla="*/ 1777372 w 3745816"/>
              <a:gd name="connsiteY43-632" fmla="*/ 1951725 h 3316502"/>
              <a:gd name="connsiteX44-633" fmla="*/ 1511241 w 3745816"/>
              <a:gd name="connsiteY44-634" fmla="*/ 1385343 h 3316502"/>
              <a:gd name="connsiteX45-635" fmla="*/ 1136169 w 3745816"/>
              <a:gd name="connsiteY45-636" fmla="*/ 1003649 h 3316502"/>
              <a:gd name="connsiteX46-637" fmla="*/ 665081 w 3745816"/>
              <a:gd name="connsiteY46-638" fmla="*/ 96 h 3316502"/>
              <a:gd name="connsiteX47-639" fmla="*/ 1862679 w 3745816"/>
              <a:gd name="connsiteY47-640" fmla="*/ 634117 h 3316502"/>
              <a:gd name="connsiteX48-641" fmla="*/ 3080735 w 3745816"/>
              <a:gd name="connsiteY48-642" fmla="*/ 96 h 3316502"/>
              <a:gd name="connsiteX49-643" fmla="*/ 3619822 w 3745816"/>
              <a:gd name="connsiteY49-644" fmla="*/ 921320 h 3316502"/>
              <a:gd name="connsiteX50-645" fmla="*/ 3456049 w 3745816"/>
              <a:gd name="connsiteY50-646" fmla="*/ 955441 h 3316502"/>
              <a:gd name="connsiteX51-647" fmla="*/ 3370271 w 3745816"/>
              <a:gd name="connsiteY51-648" fmla="*/ 1159232 h 3316502"/>
              <a:gd name="connsiteX52-649" fmla="*/ 3189917 w 3745816"/>
              <a:gd name="connsiteY52-650" fmla="*/ 1317105 h 3316502"/>
              <a:gd name="connsiteX53-651" fmla="*/ 3155798 w 3745816"/>
              <a:gd name="connsiteY53-652" fmla="*/ 1596884 h 3316502"/>
              <a:gd name="connsiteX54-653" fmla="*/ 2848723 w 3745816"/>
              <a:gd name="connsiteY54-654" fmla="*/ 1842544 h 3316502"/>
              <a:gd name="connsiteX55-655" fmla="*/ 2650831 w 3745816"/>
              <a:gd name="connsiteY55-656" fmla="*/ 2518108 h 3316502"/>
              <a:gd name="connsiteX56-657" fmla="*/ 2193630 w 3745816"/>
              <a:gd name="connsiteY56-658" fmla="*/ 2531756 h 3316502"/>
              <a:gd name="connsiteX57-659" fmla="*/ 1941147 w 3745816"/>
              <a:gd name="connsiteY57-660" fmla="*/ 2211033 h 3316502"/>
              <a:gd name="connsiteX58-661" fmla="*/ 1872908 w 3745816"/>
              <a:gd name="connsiteY58-662" fmla="*/ 2313392 h 3316502"/>
              <a:gd name="connsiteX59-663" fmla="*/ 1804669 w 3745816"/>
              <a:gd name="connsiteY59-664" fmla="*/ 2211033 h 3316502"/>
              <a:gd name="connsiteX60-665" fmla="*/ 1552186 w 3745816"/>
              <a:gd name="connsiteY60-666" fmla="*/ 2531756 h 3316502"/>
              <a:gd name="connsiteX61-667" fmla="*/ 1094985 w 3745816"/>
              <a:gd name="connsiteY61-668" fmla="*/ 2518108 h 3316502"/>
              <a:gd name="connsiteX62-669" fmla="*/ 897093 w 3745816"/>
              <a:gd name="connsiteY62-670" fmla="*/ 1842544 h 3316502"/>
              <a:gd name="connsiteX63-671" fmla="*/ 590018 w 3745816"/>
              <a:gd name="connsiteY63-672" fmla="*/ 1596884 h 3316502"/>
              <a:gd name="connsiteX64-673" fmla="*/ 555899 w 3745816"/>
              <a:gd name="connsiteY64-674" fmla="*/ 1317105 h 3316502"/>
              <a:gd name="connsiteX65-675" fmla="*/ 380265 w 3745816"/>
              <a:gd name="connsiteY65-676" fmla="*/ 1173717 h 3316502"/>
              <a:gd name="connsiteX66-677" fmla="*/ 289767 w 3745816"/>
              <a:gd name="connsiteY66-678" fmla="*/ 1006142 h 3316502"/>
              <a:gd name="connsiteX67-679" fmla="*/ 125994 w 3745816"/>
              <a:gd name="connsiteY67-680" fmla="*/ 921320 h 3316502"/>
              <a:gd name="connsiteX68-681" fmla="*/ 665081 w 3745816"/>
              <a:gd name="connsiteY68-682" fmla="*/ 96 h 331650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  <a:cxn ang="0">
                <a:pos x="connsiteX34-69" y="connsiteY34-70"/>
              </a:cxn>
              <a:cxn ang="0">
                <a:pos x="connsiteX35-71" y="connsiteY35-72"/>
              </a:cxn>
              <a:cxn ang="0">
                <a:pos x="connsiteX36-73" y="connsiteY36-74"/>
              </a:cxn>
              <a:cxn ang="0">
                <a:pos x="connsiteX37-75" y="connsiteY37-76"/>
              </a:cxn>
              <a:cxn ang="0">
                <a:pos x="connsiteX38-77" y="connsiteY38-78"/>
              </a:cxn>
              <a:cxn ang="0">
                <a:pos x="connsiteX39-79" y="connsiteY39-80"/>
              </a:cxn>
              <a:cxn ang="0">
                <a:pos x="connsiteX40-81" y="connsiteY40-82"/>
              </a:cxn>
              <a:cxn ang="0">
                <a:pos x="connsiteX41-83" y="connsiteY41-84"/>
              </a:cxn>
              <a:cxn ang="0">
                <a:pos x="connsiteX42-85" y="connsiteY42-86"/>
              </a:cxn>
              <a:cxn ang="0">
                <a:pos x="connsiteX43-87" y="connsiteY43-88"/>
              </a:cxn>
              <a:cxn ang="0">
                <a:pos x="connsiteX44-89" y="connsiteY44-90"/>
              </a:cxn>
              <a:cxn ang="0">
                <a:pos x="connsiteX45-91" y="connsiteY45-92"/>
              </a:cxn>
              <a:cxn ang="0">
                <a:pos x="connsiteX46-93" y="connsiteY46-94"/>
              </a:cxn>
              <a:cxn ang="0">
                <a:pos x="connsiteX47-95" y="connsiteY47-96"/>
              </a:cxn>
              <a:cxn ang="0">
                <a:pos x="connsiteX48-97" y="connsiteY48-98"/>
              </a:cxn>
              <a:cxn ang="0">
                <a:pos x="connsiteX49-99" y="connsiteY49-100"/>
              </a:cxn>
              <a:cxn ang="0">
                <a:pos x="connsiteX50-101" y="connsiteY50-102"/>
              </a:cxn>
              <a:cxn ang="0">
                <a:pos x="connsiteX51-103" y="connsiteY51-104"/>
              </a:cxn>
              <a:cxn ang="0">
                <a:pos x="connsiteX52-105" y="connsiteY52-106"/>
              </a:cxn>
              <a:cxn ang="0">
                <a:pos x="connsiteX53-107" y="connsiteY53-108"/>
              </a:cxn>
              <a:cxn ang="0">
                <a:pos x="connsiteX54-109" y="connsiteY54-110"/>
              </a:cxn>
              <a:cxn ang="0">
                <a:pos x="connsiteX55-111" y="connsiteY55-112"/>
              </a:cxn>
              <a:cxn ang="0">
                <a:pos x="connsiteX56-113" y="connsiteY56-114"/>
              </a:cxn>
              <a:cxn ang="0">
                <a:pos x="connsiteX57-115" y="connsiteY57-116"/>
              </a:cxn>
              <a:cxn ang="0">
                <a:pos x="connsiteX58-117" y="connsiteY58-118"/>
              </a:cxn>
              <a:cxn ang="0">
                <a:pos x="connsiteX59-119" y="connsiteY59-120"/>
              </a:cxn>
              <a:cxn ang="0">
                <a:pos x="connsiteX60-121" y="connsiteY60-122"/>
              </a:cxn>
              <a:cxn ang="0">
                <a:pos x="connsiteX61-123" y="connsiteY61-124"/>
              </a:cxn>
              <a:cxn ang="0">
                <a:pos x="connsiteX62-125" y="connsiteY62-126"/>
              </a:cxn>
              <a:cxn ang="0">
                <a:pos x="connsiteX63-127" y="connsiteY63-128"/>
              </a:cxn>
              <a:cxn ang="0">
                <a:pos x="connsiteX64-129" y="connsiteY64-130"/>
              </a:cxn>
              <a:cxn ang="0">
                <a:pos x="connsiteX65-131" y="connsiteY65-132"/>
              </a:cxn>
              <a:cxn ang="0">
                <a:pos x="connsiteX66-133" y="connsiteY66-134"/>
              </a:cxn>
              <a:cxn ang="0">
                <a:pos x="connsiteX67-135" y="connsiteY67-136"/>
              </a:cxn>
              <a:cxn ang="0">
                <a:pos x="connsiteX68-681" y="connsiteY68-682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7" name="Rounded Rectangle 31"/>
          <p:cNvSpPr>
            <a:spLocks noChangeAspect="1"/>
          </p:cNvSpPr>
          <p:nvPr/>
        </p:nvSpPr>
        <p:spPr>
          <a:xfrm>
            <a:off x="4509610" y="3571006"/>
            <a:ext cx="372634" cy="529812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Oval 47"/>
          <p:cNvSpPr>
            <a:spLocks noChangeAspect="1"/>
          </p:cNvSpPr>
          <p:nvPr/>
        </p:nvSpPr>
        <p:spPr>
          <a:xfrm>
            <a:off x="11057974" y="2429101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Oval 50"/>
          <p:cNvSpPr>
            <a:spLocks noChangeAspect="1"/>
          </p:cNvSpPr>
          <p:nvPr/>
        </p:nvSpPr>
        <p:spPr>
          <a:xfrm>
            <a:off x="5308362" y="3571006"/>
            <a:ext cx="469094" cy="529812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Heart 17"/>
          <p:cNvSpPr/>
          <p:nvPr/>
        </p:nvSpPr>
        <p:spPr>
          <a:xfrm>
            <a:off x="7846544" y="3588496"/>
            <a:ext cx="501299" cy="491506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Rounded Rectangle 25"/>
          <p:cNvSpPr/>
          <p:nvPr/>
        </p:nvSpPr>
        <p:spPr>
          <a:xfrm>
            <a:off x="6982048" y="3626197"/>
            <a:ext cx="497670" cy="419433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Chord 32"/>
          <p:cNvSpPr/>
          <p:nvPr/>
        </p:nvSpPr>
        <p:spPr>
          <a:xfrm>
            <a:off x="6132058" y="3589260"/>
            <a:ext cx="497670" cy="493305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Rounded Rectangle 40"/>
          <p:cNvSpPr/>
          <p:nvPr/>
        </p:nvSpPr>
        <p:spPr>
          <a:xfrm rot="2942052">
            <a:off x="8639059" y="3589842"/>
            <a:ext cx="462604" cy="492140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Rounded Rectangle 7"/>
          <p:cNvSpPr>
            <a:spLocks noChangeAspect="1"/>
          </p:cNvSpPr>
          <p:nvPr/>
        </p:nvSpPr>
        <p:spPr>
          <a:xfrm rot="18924894" flipH="1">
            <a:off x="6299616" y="4621988"/>
            <a:ext cx="162556" cy="635774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Rounded Rectangle 17"/>
          <p:cNvSpPr>
            <a:spLocks noChangeAspect="1"/>
          </p:cNvSpPr>
          <p:nvPr/>
        </p:nvSpPr>
        <p:spPr>
          <a:xfrm>
            <a:off x="11156386" y="3571006"/>
            <a:ext cx="332990" cy="529812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Oval 21"/>
          <p:cNvSpPr>
            <a:spLocks noChangeAspect="1"/>
          </p:cNvSpPr>
          <p:nvPr/>
        </p:nvSpPr>
        <p:spPr>
          <a:xfrm>
            <a:off x="9438721" y="3571006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Oval 25"/>
          <p:cNvSpPr>
            <a:spLocks noChangeAspect="1"/>
          </p:cNvSpPr>
          <p:nvPr/>
        </p:nvSpPr>
        <p:spPr>
          <a:xfrm>
            <a:off x="10277790" y="3571006"/>
            <a:ext cx="529090" cy="529812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Block Arc 20"/>
          <p:cNvSpPr>
            <a:spLocks noChangeAspect="1"/>
          </p:cNvSpPr>
          <p:nvPr/>
        </p:nvSpPr>
        <p:spPr>
          <a:xfrm rot="10800000">
            <a:off x="5298601" y="4674968"/>
            <a:ext cx="488619" cy="529812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Block Arc 11"/>
          <p:cNvSpPr/>
          <p:nvPr/>
        </p:nvSpPr>
        <p:spPr>
          <a:xfrm rot="10800000">
            <a:off x="8710309" y="4659312"/>
            <a:ext cx="320105" cy="520850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Rectangle 21"/>
          <p:cNvSpPr/>
          <p:nvPr/>
        </p:nvSpPr>
        <p:spPr>
          <a:xfrm>
            <a:off x="6977936" y="4798176"/>
            <a:ext cx="505898" cy="283399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Round Same Side Corner Rectangle 8"/>
          <p:cNvSpPr/>
          <p:nvPr/>
        </p:nvSpPr>
        <p:spPr>
          <a:xfrm>
            <a:off x="11061660" y="4700090"/>
            <a:ext cx="522441" cy="523242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2" name="Rounded Rectangle 51"/>
          <p:cNvSpPr/>
          <p:nvPr/>
        </p:nvSpPr>
        <p:spPr>
          <a:xfrm rot="16200000" flipH="1">
            <a:off x="9442736" y="5628226"/>
            <a:ext cx="541566" cy="51002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Isosceles Triangle 5"/>
          <p:cNvSpPr>
            <a:spLocks noChangeAspect="1"/>
          </p:cNvSpPr>
          <p:nvPr/>
        </p:nvSpPr>
        <p:spPr>
          <a:xfrm>
            <a:off x="7895083" y="4737985"/>
            <a:ext cx="404220" cy="403783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Trapezoid 22"/>
          <p:cNvSpPr>
            <a:spLocks noChangeAspect="1"/>
          </p:cNvSpPr>
          <p:nvPr/>
        </p:nvSpPr>
        <p:spPr>
          <a:xfrm>
            <a:off x="9438721" y="4805113"/>
            <a:ext cx="529812" cy="269525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5" name="Rounded Rectangle 20"/>
          <p:cNvSpPr>
            <a:spLocks noChangeAspect="1"/>
          </p:cNvSpPr>
          <p:nvPr/>
        </p:nvSpPr>
        <p:spPr>
          <a:xfrm rot="2160000">
            <a:off x="10296822" y="4674968"/>
            <a:ext cx="491028" cy="529812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Trapezoid 28"/>
          <p:cNvSpPr>
            <a:spLocks noChangeAspect="1"/>
          </p:cNvSpPr>
          <p:nvPr/>
        </p:nvSpPr>
        <p:spPr>
          <a:xfrm>
            <a:off x="4477340" y="4674968"/>
            <a:ext cx="437175" cy="529812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ounded Rectangle 2"/>
          <p:cNvSpPr/>
          <p:nvPr/>
        </p:nvSpPr>
        <p:spPr>
          <a:xfrm>
            <a:off x="5283276" y="5634756"/>
            <a:ext cx="519265" cy="519265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-1" fmla="*/ 1979373 w 3960440"/>
              <a:gd name="connsiteY0-2" fmla="*/ 472350 h 3960000"/>
              <a:gd name="connsiteX1-3" fmla="*/ 813783 w 3960440"/>
              <a:gd name="connsiteY1-4" fmla="*/ 1434034 h 3960000"/>
              <a:gd name="connsiteX2-5" fmla="*/ 1171732 w 3960440"/>
              <a:gd name="connsiteY2-6" fmla="*/ 2285845 h 3960000"/>
              <a:gd name="connsiteX3-7" fmla="*/ 1296382 w 3960440"/>
              <a:gd name="connsiteY3-8" fmla="*/ 1907811 h 3960000"/>
              <a:gd name="connsiteX4-9" fmla="*/ 1182276 w 3960440"/>
              <a:gd name="connsiteY4-10" fmla="*/ 1442314 h 3960000"/>
              <a:gd name="connsiteX5-11" fmla="*/ 2217373 w 3960440"/>
              <a:gd name="connsiteY5-12" fmla="*/ 796414 h 3960000"/>
              <a:gd name="connsiteX6-13" fmla="*/ 2730780 w 3960440"/>
              <a:gd name="connsiteY6-14" fmla="*/ 1554106 h 3960000"/>
              <a:gd name="connsiteX7-15" fmla="*/ 2424394 w 3960440"/>
              <a:gd name="connsiteY7-16" fmla="*/ 2278672 h 3960000"/>
              <a:gd name="connsiteX8-17" fmla="*/ 1910984 w 3960440"/>
              <a:gd name="connsiteY8-18" fmla="*/ 2071653 h 3960000"/>
              <a:gd name="connsiteX9-19" fmla="*/ 2072459 w 3960440"/>
              <a:gd name="connsiteY9-20" fmla="*/ 1512703 h 3960000"/>
              <a:gd name="connsiteX10-21" fmla="*/ 1873721 w 3960440"/>
              <a:gd name="connsiteY10-22" fmla="*/ 1156628 h 3960000"/>
              <a:gd name="connsiteX11-23" fmla="*/ 1525929 w 3960440"/>
              <a:gd name="connsiteY11-24" fmla="*/ 1392629 h 3960000"/>
              <a:gd name="connsiteX12-25" fmla="*/ 1521788 w 3960440"/>
              <a:gd name="connsiteY12-26" fmla="*/ 1897758 h 3960000"/>
              <a:gd name="connsiteX13-27" fmla="*/ 1339611 w 3960440"/>
              <a:gd name="connsiteY13-28" fmla="*/ 3487664 h 3960000"/>
              <a:gd name="connsiteX14-29" fmla="*/ 1803335 w 3960440"/>
              <a:gd name="connsiteY14-30" fmla="*/ 2485692 h 3960000"/>
              <a:gd name="connsiteX15-31" fmla="*/ 2283619 w 3960440"/>
              <a:gd name="connsiteY15-32" fmla="*/ 2688571 h 3960000"/>
              <a:gd name="connsiteX16-33" fmla="*/ 3144820 w 3960440"/>
              <a:gd name="connsiteY16-34" fmla="*/ 1595509 h 3960000"/>
              <a:gd name="connsiteX17-35" fmla="*/ 2134565 w 3960440"/>
              <a:gd name="connsiteY17-36" fmla="*/ 477605 h 3960000"/>
              <a:gd name="connsiteX18-37" fmla="*/ 1979373 w 3960440"/>
              <a:gd name="connsiteY18-38" fmla="*/ 472350 h 3960000"/>
              <a:gd name="connsiteX19-39" fmla="*/ 436907 w 3960440"/>
              <a:gd name="connsiteY19-40" fmla="*/ 0 h 3960000"/>
              <a:gd name="connsiteX20-41" fmla="*/ 3523533 w 3960440"/>
              <a:gd name="connsiteY20-42" fmla="*/ 0 h 3960000"/>
              <a:gd name="connsiteX21-43" fmla="*/ 3960440 w 3960440"/>
              <a:gd name="connsiteY21-44" fmla="*/ 436907 h 3960000"/>
              <a:gd name="connsiteX22-45" fmla="*/ 3960440 w 3960440"/>
              <a:gd name="connsiteY22-46" fmla="*/ 3523093 h 3960000"/>
              <a:gd name="connsiteX23-47" fmla="*/ 3523533 w 3960440"/>
              <a:gd name="connsiteY23-48" fmla="*/ 3960000 h 3960000"/>
              <a:gd name="connsiteX24-49" fmla="*/ 436907 w 3960440"/>
              <a:gd name="connsiteY24-50" fmla="*/ 3960000 h 3960000"/>
              <a:gd name="connsiteX25-51" fmla="*/ 0 w 3960440"/>
              <a:gd name="connsiteY25-52" fmla="*/ 3523093 h 3960000"/>
              <a:gd name="connsiteX26-53" fmla="*/ 0 w 3960440"/>
              <a:gd name="connsiteY26-54" fmla="*/ 436907 h 3960000"/>
              <a:gd name="connsiteX27-55" fmla="*/ 436907 w 3960440"/>
              <a:gd name="connsiteY27-56" fmla="*/ 0 h 3960000"/>
              <a:gd name="connsiteX0-57" fmla="*/ 1979373 w 3960440"/>
              <a:gd name="connsiteY0-58" fmla="*/ 472350 h 3960000"/>
              <a:gd name="connsiteX1-59" fmla="*/ 813783 w 3960440"/>
              <a:gd name="connsiteY1-60" fmla="*/ 1434034 h 3960000"/>
              <a:gd name="connsiteX2-61" fmla="*/ 1119009 w 3960440"/>
              <a:gd name="connsiteY2-62" fmla="*/ 2222584 h 3960000"/>
              <a:gd name="connsiteX3-63" fmla="*/ 1296382 w 3960440"/>
              <a:gd name="connsiteY3-64" fmla="*/ 1907811 h 3960000"/>
              <a:gd name="connsiteX4-65" fmla="*/ 1182276 w 3960440"/>
              <a:gd name="connsiteY4-66" fmla="*/ 1442314 h 3960000"/>
              <a:gd name="connsiteX5-67" fmla="*/ 2217373 w 3960440"/>
              <a:gd name="connsiteY5-68" fmla="*/ 796414 h 3960000"/>
              <a:gd name="connsiteX6-69" fmla="*/ 2730780 w 3960440"/>
              <a:gd name="connsiteY6-70" fmla="*/ 1554106 h 3960000"/>
              <a:gd name="connsiteX7-71" fmla="*/ 2424394 w 3960440"/>
              <a:gd name="connsiteY7-72" fmla="*/ 2278672 h 3960000"/>
              <a:gd name="connsiteX8-73" fmla="*/ 1910984 w 3960440"/>
              <a:gd name="connsiteY8-74" fmla="*/ 2071653 h 3960000"/>
              <a:gd name="connsiteX9-75" fmla="*/ 2072459 w 3960440"/>
              <a:gd name="connsiteY9-76" fmla="*/ 1512703 h 3960000"/>
              <a:gd name="connsiteX10-77" fmla="*/ 1873721 w 3960440"/>
              <a:gd name="connsiteY10-78" fmla="*/ 1156628 h 3960000"/>
              <a:gd name="connsiteX11-79" fmla="*/ 1525929 w 3960440"/>
              <a:gd name="connsiteY11-80" fmla="*/ 1392629 h 3960000"/>
              <a:gd name="connsiteX12-81" fmla="*/ 1521788 w 3960440"/>
              <a:gd name="connsiteY12-82" fmla="*/ 1897758 h 3960000"/>
              <a:gd name="connsiteX13-83" fmla="*/ 1339611 w 3960440"/>
              <a:gd name="connsiteY13-84" fmla="*/ 3487664 h 3960000"/>
              <a:gd name="connsiteX14-85" fmla="*/ 1803335 w 3960440"/>
              <a:gd name="connsiteY14-86" fmla="*/ 2485692 h 3960000"/>
              <a:gd name="connsiteX15-87" fmla="*/ 2283619 w 3960440"/>
              <a:gd name="connsiteY15-88" fmla="*/ 2688571 h 3960000"/>
              <a:gd name="connsiteX16-89" fmla="*/ 3144820 w 3960440"/>
              <a:gd name="connsiteY16-90" fmla="*/ 1595509 h 3960000"/>
              <a:gd name="connsiteX17-91" fmla="*/ 2134565 w 3960440"/>
              <a:gd name="connsiteY17-92" fmla="*/ 477605 h 3960000"/>
              <a:gd name="connsiteX18-93" fmla="*/ 1979373 w 3960440"/>
              <a:gd name="connsiteY18-94" fmla="*/ 472350 h 3960000"/>
              <a:gd name="connsiteX19-95" fmla="*/ 436907 w 3960440"/>
              <a:gd name="connsiteY19-96" fmla="*/ 0 h 3960000"/>
              <a:gd name="connsiteX20-97" fmla="*/ 3523533 w 3960440"/>
              <a:gd name="connsiteY20-98" fmla="*/ 0 h 3960000"/>
              <a:gd name="connsiteX21-99" fmla="*/ 3960440 w 3960440"/>
              <a:gd name="connsiteY21-100" fmla="*/ 436907 h 3960000"/>
              <a:gd name="connsiteX22-101" fmla="*/ 3960440 w 3960440"/>
              <a:gd name="connsiteY22-102" fmla="*/ 3523093 h 3960000"/>
              <a:gd name="connsiteX23-103" fmla="*/ 3523533 w 3960440"/>
              <a:gd name="connsiteY23-104" fmla="*/ 3960000 h 3960000"/>
              <a:gd name="connsiteX24-105" fmla="*/ 436907 w 3960440"/>
              <a:gd name="connsiteY24-106" fmla="*/ 3960000 h 3960000"/>
              <a:gd name="connsiteX25-107" fmla="*/ 0 w 3960440"/>
              <a:gd name="connsiteY25-108" fmla="*/ 3523093 h 3960000"/>
              <a:gd name="connsiteX26-109" fmla="*/ 0 w 3960440"/>
              <a:gd name="connsiteY26-110" fmla="*/ 436907 h 3960000"/>
              <a:gd name="connsiteX27-111" fmla="*/ 436907 w 3960440"/>
              <a:gd name="connsiteY27-112" fmla="*/ 0 h 3960000"/>
              <a:gd name="connsiteX0-113" fmla="*/ 1979373 w 3960440"/>
              <a:gd name="connsiteY0-114" fmla="*/ 472350 h 3960000"/>
              <a:gd name="connsiteX1-115" fmla="*/ 813783 w 3960440"/>
              <a:gd name="connsiteY1-116" fmla="*/ 1434034 h 3960000"/>
              <a:gd name="connsiteX2-117" fmla="*/ 1119009 w 3960440"/>
              <a:gd name="connsiteY2-118" fmla="*/ 2222584 h 3960000"/>
              <a:gd name="connsiteX3-119" fmla="*/ 1296382 w 3960440"/>
              <a:gd name="connsiteY3-120" fmla="*/ 1907811 h 3960000"/>
              <a:gd name="connsiteX4-121" fmla="*/ 1182276 w 3960440"/>
              <a:gd name="connsiteY4-122" fmla="*/ 1442314 h 3960000"/>
              <a:gd name="connsiteX5-123" fmla="*/ 2217373 w 3960440"/>
              <a:gd name="connsiteY5-124" fmla="*/ 796414 h 3960000"/>
              <a:gd name="connsiteX6-125" fmla="*/ 2730780 w 3960440"/>
              <a:gd name="connsiteY6-126" fmla="*/ 1554106 h 3960000"/>
              <a:gd name="connsiteX7-127" fmla="*/ 2424394 w 3960440"/>
              <a:gd name="connsiteY7-128" fmla="*/ 2278672 h 3960000"/>
              <a:gd name="connsiteX8-129" fmla="*/ 1910984 w 3960440"/>
              <a:gd name="connsiteY8-130" fmla="*/ 2071653 h 3960000"/>
              <a:gd name="connsiteX9-131" fmla="*/ 2072459 w 3960440"/>
              <a:gd name="connsiteY9-132" fmla="*/ 1512703 h 3960000"/>
              <a:gd name="connsiteX10-133" fmla="*/ 1873721 w 3960440"/>
              <a:gd name="connsiteY10-134" fmla="*/ 1156628 h 3960000"/>
              <a:gd name="connsiteX11-135" fmla="*/ 1525929 w 3960440"/>
              <a:gd name="connsiteY11-136" fmla="*/ 1392629 h 3960000"/>
              <a:gd name="connsiteX12-137" fmla="*/ 1521788 w 3960440"/>
              <a:gd name="connsiteY12-138" fmla="*/ 1897758 h 3960000"/>
              <a:gd name="connsiteX13-139" fmla="*/ 1339611 w 3960440"/>
              <a:gd name="connsiteY13-140" fmla="*/ 3487664 h 3960000"/>
              <a:gd name="connsiteX14-141" fmla="*/ 1803335 w 3960440"/>
              <a:gd name="connsiteY14-142" fmla="*/ 2485692 h 3960000"/>
              <a:gd name="connsiteX15-143" fmla="*/ 2283619 w 3960440"/>
              <a:gd name="connsiteY15-144" fmla="*/ 2688571 h 3960000"/>
              <a:gd name="connsiteX16-145" fmla="*/ 3144820 w 3960440"/>
              <a:gd name="connsiteY16-146" fmla="*/ 1595509 h 3960000"/>
              <a:gd name="connsiteX17-147" fmla="*/ 2134565 w 3960440"/>
              <a:gd name="connsiteY17-148" fmla="*/ 477605 h 3960000"/>
              <a:gd name="connsiteX18-149" fmla="*/ 1979373 w 3960440"/>
              <a:gd name="connsiteY18-150" fmla="*/ 472350 h 3960000"/>
              <a:gd name="connsiteX19-151" fmla="*/ 436907 w 3960440"/>
              <a:gd name="connsiteY19-152" fmla="*/ 0 h 3960000"/>
              <a:gd name="connsiteX20-153" fmla="*/ 3523533 w 3960440"/>
              <a:gd name="connsiteY20-154" fmla="*/ 0 h 3960000"/>
              <a:gd name="connsiteX21-155" fmla="*/ 3960440 w 3960440"/>
              <a:gd name="connsiteY21-156" fmla="*/ 436907 h 3960000"/>
              <a:gd name="connsiteX22-157" fmla="*/ 3960440 w 3960440"/>
              <a:gd name="connsiteY22-158" fmla="*/ 3523093 h 3960000"/>
              <a:gd name="connsiteX23-159" fmla="*/ 3523533 w 3960440"/>
              <a:gd name="connsiteY23-160" fmla="*/ 3960000 h 3960000"/>
              <a:gd name="connsiteX24-161" fmla="*/ 436907 w 3960440"/>
              <a:gd name="connsiteY24-162" fmla="*/ 3960000 h 3960000"/>
              <a:gd name="connsiteX25-163" fmla="*/ 0 w 3960440"/>
              <a:gd name="connsiteY25-164" fmla="*/ 3523093 h 3960000"/>
              <a:gd name="connsiteX26-165" fmla="*/ 0 w 3960440"/>
              <a:gd name="connsiteY26-166" fmla="*/ 436907 h 3960000"/>
              <a:gd name="connsiteX27-167" fmla="*/ 436907 w 3960440"/>
              <a:gd name="connsiteY27-168" fmla="*/ 0 h 3960000"/>
              <a:gd name="connsiteX0-169" fmla="*/ 1979373 w 3960440"/>
              <a:gd name="connsiteY0-170" fmla="*/ 472350 h 3960000"/>
              <a:gd name="connsiteX1-171" fmla="*/ 813783 w 3960440"/>
              <a:gd name="connsiteY1-172" fmla="*/ 1434034 h 3960000"/>
              <a:gd name="connsiteX2-173" fmla="*/ 1119009 w 3960440"/>
              <a:gd name="connsiteY2-174" fmla="*/ 2222584 h 3960000"/>
              <a:gd name="connsiteX3-175" fmla="*/ 1296382 w 3960440"/>
              <a:gd name="connsiteY3-176" fmla="*/ 1907811 h 3960000"/>
              <a:gd name="connsiteX4-177" fmla="*/ 1182276 w 3960440"/>
              <a:gd name="connsiteY4-178" fmla="*/ 1442314 h 3960000"/>
              <a:gd name="connsiteX5-179" fmla="*/ 2217373 w 3960440"/>
              <a:gd name="connsiteY5-180" fmla="*/ 796414 h 3960000"/>
              <a:gd name="connsiteX6-181" fmla="*/ 2730780 w 3960440"/>
              <a:gd name="connsiteY6-182" fmla="*/ 1554106 h 3960000"/>
              <a:gd name="connsiteX7-183" fmla="*/ 2424394 w 3960440"/>
              <a:gd name="connsiteY7-184" fmla="*/ 2278672 h 3960000"/>
              <a:gd name="connsiteX8-185" fmla="*/ 1910984 w 3960440"/>
              <a:gd name="connsiteY8-186" fmla="*/ 2071653 h 3960000"/>
              <a:gd name="connsiteX9-187" fmla="*/ 2072459 w 3960440"/>
              <a:gd name="connsiteY9-188" fmla="*/ 1512703 h 3960000"/>
              <a:gd name="connsiteX10-189" fmla="*/ 1873721 w 3960440"/>
              <a:gd name="connsiteY10-190" fmla="*/ 1156628 h 3960000"/>
              <a:gd name="connsiteX11-191" fmla="*/ 1525929 w 3960440"/>
              <a:gd name="connsiteY11-192" fmla="*/ 1392629 h 3960000"/>
              <a:gd name="connsiteX12-193" fmla="*/ 1521788 w 3960440"/>
              <a:gd name="connsiteY12-194" fmla="*/ 1897758 h 3960000"/>
              <a:gd name="connsiteX13-195" fmla="*/ 1339611 w 3960440"/>
              <a:gd name="connsiteY13-196" fmla="*/ 3487664 h 3960000"/>
              <a:gd name="connsiteX14-197" fmla="*/ 1803335 w 3960440"/>
              <a:gd name="connsiteY14-198" fmla="*/ 2485692 h 3960000"/>
              <a:gd name="connsiteX15-199" fmla="*/ 2283619 w 3960440"/>
              <a:gd name="connsiteY15-200" fmla="*/ 2688571 h 3960000"/>
              <a:gd name="connsiteX16-201" fmla="*/ 3144820 w 3960440"/>
              <a:gd name="connsiteY16-202" fmla="*/ 1595509 h 3960000"/>
              <a:gd name="connsiteX17-203" fmla="*/ 2134565 w 3960440"/>
              <a:gd name="connsiteY17-204" fmla="*/ 477605 h 3960000"/>
              <a:gd name="connsiteX18-205" fmla="*/ 1979373 w 3960440"/>
              <a:gd name="connsiteY18-206" fmla="*/ 472350 h 3960000"/>
              <a:gd name="connsiteX19-207" fmla="*/ 436907 w 3960440"/>
              <a:gd name="connsiteY19-208" fmla="*/ 0 h 3960000"/>
              <a:gd name="connsiteX20-209" fmla="*/ 3523533 w 3960440"/>
              <a:gd name="connsiteY20-210" fmla="*/ 0 h 3960000"/>
              <a:gd name="connsiteX21-211" fmla="*/ 3960440 w 3960440"/>
              <a:gd name="connsiteY21-212" fmla="*/ 436907 h 3960000"/>
              <a:gd name="connsiteX22-213" fmla="*/ 3960440 w 3960440"/>
              <a:gd name="connsiteY22-214" fmla="*/ 3523093 h 3960000"/>
              <a:gd name="connsiteX23-215" fmla="*/ 3523533 w 3960440"/>
              <a:gd name="connsiteY23-216" fmla="*/ 3960000 h 3960000"/>
              <a:gd name="connsiteX24-217" fmla="*/ 436907 w 3960440"/>
              <a:gd name="connsiteY24-218" fmla="*/ 3960000 h 3960000"/>
              <a:gd name="connsiteX25-219" fmla="*/ 0 w 3960440"/>
              <a:gd name="connsiteY25-220" fmla="*/ 3523093 h 3960000"/>
              <a:gd name="connsiteX26-221" fmla="*/ 0 w 3960440"/>
              <a:gd name="connsiteY26-222" fmla="*/ 436907 h 3960000"/>
              <a:gd name="connsiteX27-223" fmla="*/ 436907 w 3960440"/>
              <a:gd name="connsiteY27-224" fmla="*/ 0 h 3960000"/>
              <a:gd name="connsiteX0-225" fmla="*/ 1979373 w 3960440"/>
              <a:gd name="connsiteY0-226" fmla="*/ 472350 h 3960000"/>
              <a:gd name="connsiteX1-227" fmla="*/ 813783 w 3960440"/>
              <a:gd name="connsiteY1-228" fmla="*/ 1434034 h 3960000"/>
              <a:gd name="connsiteX2-229" fmla="*/ 1119009 w 3960440"/>
              <a:gd name="connsiteY2-230" fmla="*/ 2222584 h 3960000"/>
              <a:gd name="connsiteX3-231" fmla="*/ 1296382 w 3960440"/>
              <a:gd name="connsiteY3-232" fmla="*/ 1907811 h 3960000"/>
              <a:gd name="connsiteX4-233" fmla="*/ 1182276 w 3960440"/>
              <a:gd name="connsiteY4-234" fmla="*/ 1442314 h 3960000"/>
              <a:gd name="connsiteX5-235" fmla="*/ 2217373 w 3960440"/>
              <a:gd name="connsiteY5-236" fmla="*/ 796414 h 3960000"/>
              <a:gd name="connsiteX6-237" fmla="*/ 2730780 w 3960440"/>
              <a:gd name="connsiteY6-238" fmla="*/ 1554106 h 3960000"/>
              <a:gd name="connsiteX7-239" fmla="*/ 2424394 w 3960440"/>
              <a:gd name="connsiteY7-240" fmla="*/ 2278672 h 3960000"/>
              <a:gd name="connsiteX8-241" fmla="*/ 1910984 w 3960440"/>
              <a:gd name="connsiteY8-242" fmla="*/ 2071653 h 3960000"/>
              <a:gd name="connsiteX9-243" fmla="*/ 2072459 w 3960440"/>
              <a:gd name="connsiteY9-244" fmla="*/ 1512703 h 3960000"/>
              <a:gd name="connsiteX10-245" fmla="*/ 1873721 w 3960440"/>
              <a:gd name="connsiteY10-246" fmla="*/ 1156628 h 3960000"/>
              <a:gd name="connsiteX11-247" fmla="*/ 1525929 w 3960440"/>
              <a:gd name="connsiteY11-248" fmla="*/ 1392629 h 3960000"/>
              <a:gd name="connsiteX12-249" fmla="*/ 1521788 w 3960440"/>
              <a:gd name="connsiteY12-250" fmla="*/ 1897758 h 3960000"/>
              <a:gd name="connsiteX13-251" fmla="*/ 1339611 w 3960440"/>
              <a:gd name="connsiteY13-252" fmla="*/ 3487664 h 3960000"/>
              <a:gd name="connsiteX14-253" fmla="*/ 1803335 w 3960440"/>
              <a:gd name="connsiteY14-254" fmla="*/ 2485692 h 3960000"/>
              <a:gd name="connsiteX15-255" fmla="*/ 2283619 w 3960440"/>
              <a:gd name="connsiteY15-256" fmla="*/ 2688571 h 3960000"/>
              <a:gd name="connsiteX16-257" fmla="*/ 3144820 w 3960440"/>
              <a:gd name="connsiteY16-258" fmla="*/ 1595509 h 3960000"/>
              <a:gd name="connsiteX17-259" fmla="*/ 2134565 w 3960440"/>
              <a:gd name="connsiteY17-260" fmla="*/ 477605 h 3960000"/>
              <a:gd name="connsiteX18-261" fmla="*/ 1979373 w 3960440"/>
              <a:gd name="connsiteY18-262" fmla="*/ 472350 h 3960000"/>
              <a:gd name="connsiteX19-263" fmla="*/ 436907 w 3960440"/>
              <a:gd name="connsiteY19-264" fmla="*/ 0 h 3960000"/>
              <a:gd name="connsiteX20-265" fmla="*/ 3523533 w 3960440"/>
              <a:gd name="connsiteY20-266" fmla="*/ 0 h 3960000"/>
              <a:gd name="connsiteX21-267" fmla="*/ 3960440 w 3960440"/>
              <a:gd name="connsiteY21-268" fmla="*/ 436907 h 3960000"/>
              <a:gd name="connsiteX22-269" fmla="*/ 3960440 w 3960440"/>
              <a:gd name="connsiteY22-270" fmla="*/ 3523093 h 3960000"/>
              <a:gd name="connsiteX23-271" fmla="*/ 3523533 w 3960440"/>
              <a:gd name="connsiteY23-272" fmla="*/ 3960000 h 3960000"/>
              <a:gd name="connsiteX24-273" fmla="*/ 436907 w 3960440"/>
              <a:gd name="connsiteY24-274" fmla="*/ 3960000 h 3960000"/>
              <a:gd name="connsiteX25-275" fmla="*/ 0 w 3960440"/>
              <a:gd name="connsiteY25-276" fmla="*/ 3523093 h 3960000"/>
              <a:gd name="connsiteX26-277" fmla="*/ 0 w 3960440"/>
              <a:gd name="connsiteY26-278" fmla="*/ 436907 h 3960000"/>
              <a:gd name="connsiteX27-279" fmla="*/ 436907 w 3960440"/>
              <a:gd name="connsiteY27-280" fmla="*/ 0 h 3960000"/>
              <a:gd name="connsiteX0-281" fmla="*/ 1979373 w 3960440"/>
              <a:gd name="connsiteY0-282" fmla="*/ 472350 h 3960000"/>
              <a:gd name="connsiteX1-283" fmla="*/ 813783 w 3960440"/>
              <a:gd name="connsiteY1-284" fmla="*/ 1434034 h 3960000"/>
              <a:gd name="connsiteX2-285" fmla="*/ 1119009 w 3960440"/>
              <a:gd name="connsiteY2-286" fmla="*/ 2222584 h 3960000"/>
              <a:gd name="connsiteX3-287" fmla="*/ 1296382 w 3960440"/>
              <a:gd name="connsiteY3-288" fmla="*/ 1907811 h 3960000"/>
              <a:gd name="connsiteX4-289" fmla="*/ 1182276 w 3960440"/>
              <a:gd name="connsiteY4-290" fmla="*/ 1442314 h 3960000"/>
              <a:gd name="connsiteX5-291" fmla="*/ 2217373 w 3960440"/>
              <a:gd name="connsiteY5-292" fmla="*/ 838586 h 3960000"/>
              <a:gd name="connsiteX6-293" fmla="*/ 2730780 w 3960440"/>
              <a:gd name="connsiteY6-294" fmla="*/ 1554106 h 3960000"/>
              <a:gd name="connsiteX7-295" fmla="*/ 2424394 w 3960440"/>
              <a:gd name="connsiteY7-296" fmla="*/ 2278672 h 3960000"/>
              <a:gd name="connsiteX8-297" fmla="*/ 1910984 w 3960440"/>
              <a:gd name="connsiteY8-298" fmla="*/ 2071653 h 3960000"/>
              <a:gd name="connsiteX9-299" fmla="*/ 2072459 w 3960440"/>
              <a:gd name="connsiteY9-300" fmla="*/ 1512703 h 3960000"/>
              <a:gd name="connsiteX10-301" fmla="*/ 1873721 w 3960440"/>
              <a:gd name="connsiteY10-302" fmla="*/ 1156628 h 3960000"/>
              <a:gd name="connsiteX11-303" fmla="*/ 1525929 w 3960440"/>
              <a:gd name="connsiteY11-304" fmla="*/ 1392629 h 3960000"/>
              <a:gd name="connsiteX12-305" fmla="*/ 1521788 w 3960440"/>
              <a:gd name="connsiteY12-306" fmla="*/ 1897758 h 3960000"/>
              <a:gd name="connsiteX13-307" fmla="*/ 1339611 w 3960440"/>
              <a:gd name="connsiteY13-308" fmla="*/ 3487664 h 3960000"/>
              <a:gd name="connsiteX14-309" fmla="*/ 1803335 w 3960440"/>
              <a:gd name="connsiteY14-310" fmla="*/ 2485692 h 3960000"/>
              <a:gd name="connsiteX15-311" fmla="*/ 2283619 w 3960440"/>
              <a:gd name="connsiteY15-312" fmla="*/ 2688571 h 3960000"/>
              <a:gd name="connsiteX16-313" fmla="*/ 3144820 w 3960440"/>
              <a:gd name="connsiteY16-314" fmla="*/ 1595509 h 3960000"/>
              <a:gd name="connsiteX17-315" fmla="*/ 2134565 w 3960440"/>
              <a:gd name="connsiteY17-316" fmla="*/ 477605 h 3960000"/>
              <a:gd name="connsiteX18-317" fmla="*/ 1979373 w 3960440"/>
              <a:gd name="connsiteY18-318" fmla="*/ 472350 h 3960000"/>
              <a:gd name="connsiteX19-319" fmla="*/ 436907 w 3960440"/>
              <a:gd name="connsiteY19-320" fmla="*/ 0 h 3960000"/>
              <a:gd name="connsiteX20-321" fmla="*/ 3523533 w 3960440"/>
              <a:gd name="connsiteY20-322" fmla="*/ 0 h 3960000"/>
              <a:gd name="connsiteX21-323" fmla="*/ 3960440 w 3960440"/>
              <a:gd name="connsiteY21-324" fmla="*/ 436907 h 3960000"/>
              <a:gd name="connsiteX22-325" fmla="*/ 3960440 w 3960440"/>
              <a:gd name="connsiteY22-326" fmla="*/ 3523093 h 3960000"/>
              <a:gd name="connsiteX23-327" fmla="*/ 3523533 w 3960440"/>
              <a:gd name="connsiteY23-328" fmla="*/ 3960000 h 3960000"/>
              <a:gd name="connsiteX24-329" fmla="*/ 436907 w 3960440"/>
              <a:gd name="connsiteY24-330" fmla="*/ 3960000 h 3960000"/>
              <a:gd name="connsiteX25-331" fmla="*/ 0 w 3960440"/>
              <a:gd name="connsiteY25-332" fmla="*/ 3523093 h 3960000"/>
              <a:gd name="connsiteX26-333" fmla="*/ 0 w 3960440"/>
              <a:gd name="connsiteY26-334" fmla="*/ 436907 h 3960000"/>
              <a:gd name="connsiteX27-335" fmla="*/ 436907 w 3960440"/>
              <a:gd name="connsiteY27-336" fmla="*/ 0 h 3960000"/>
              <a:gd name="connsiteX0-337" fmla="*/ 1979373 w 3960440"/>
              <a:gd name="connsiteY0-338" fmla="*/ 472350 h 3960000"/>
              <a:gd name="connsiteX1-339" fmla="*/ 813783 w 3960440"/>
              <a:gd name="connsiteY1-340" fmla="*/ 1434034 h 3960000"/>
              <a:gd name="connsiteX2-341" fmla="*/ 1119009 w 3960440"/>
              <a:gd name="connsiteY2-342" fmla="*/ 2222584 h 3960000"/>
              <a:gd name="connsiteX3-343" fmla="*/ 1296382 w 3960440"/>
              <a:gd name="connsiteY3-344" fmla="*/ 1907811 h 3960000"/>
              <a:gd name="connsiteX4-345" fmla="*/ 1234998 w 3960440"/>
              <a:gd name="connsiteY4-346" fmla="*/ 1431771 h 3960000"/>
              <a:gd name="connsiteX5-347" fmla="*/ 2217373 w 3960440"/>
              <a:gd name="connsiteY5-348" fmla="*/ 838586 h 3960000"/>
              <a:gd name="connsiteX6-349" fmla="*/ 2730780 w 3960440"/>
              <a:gd name="connsiteY6-350" fmla="*/ 1554106 h 3960000"/>
              <a:gd name="connsiteX7-351" fmla="*/ 2424394 w 3960440"/>
              <a:gd name="connsiteY7-352" fmla="*/ 2278672 h 3960000"/>
              <a:gd name="connsiteX8-353" fmla="*/ 1910984 w 3960440"/>
              <a:gd name="connsiteY8-354" fmla="*/ 2071653 h 3960000"/>
              <a:gd name="connsiteX9-355" fmla="*/ 2072459 w 3960440"/>
              <a:gd name="connsiteY9-356" fmla="*/ 1512703 h 3960000"/>
              <a:gd name="connsiteX10-357" fmla="*/ 1873721 w 3960440"/>
              <a:gd name="connsiteY10-358" fmla="*/ 1156628 h 3960000"/>
              <a:gd name="connsiteX11-359" fmla="*/ 1525929 w 3960440"/>
              <a:gd name="connsiteY11-360" fmla="*/ 1392629 h 3960000"/>
              <a:gd name="connsiteX12-361" fmla="*/ 1521788 w 3960440"/>
              <a:gd name="connsiteY12-362" fmla="*/ 1897758 h 3960000"/>
              <a:gd name="connsiteX13-363" fmla="*/ 1339611 w 3960440"/>
              <a:gd name="connsiteY13-364" fmla="*/ 3487664 h 3960000"/>
              <a:gd name="connsiteX14-365" fmla="*/ 1803335 w 3960440"/>
              <a:gd name="connsiteY14-366" fmla="*/ 2485692 h 3960000"/>
              <a:gd name="connsiteX15-367" fmla="*/ 2283619 w 3960440"/>
              <a:gd name="connsiteY15-368" fmla="*/ 2688571 h 3960000"/>
              <a:gd name="connsiteX16-369" fmla="*/ 3144820 w 3960440"/>
              <a:gd name="connsiteY16-370" fmla="*/ 1595509 h 3960000"/>
              <a:gd name="connsiteX17-371" fmla="*/ 2134565 w 3960440"/>
              <a:gd name="connsiteY17-372" fmla="*/ 477605 h 3960000"/>
              <a:gd name="connsiteX18-373" fmla="*/ 1979373 w 3960440"/>
              <a:gd name="connsiteY18-374" fmla="*/ 472350 h 3960000"/>
              <a:gd name="connsiteX19-375" fmla="*/ 436907 w 3960440"/>
              <a:gd name="connsiteY19-376" fmla="*/ 0 h 3960000"/>
              <a:gd name="connsiteX20-377" fmla="*/ 3523533 w 3960440"/>
              <a:gd name="connsiteY20-378" fmla="*/ 0 h 3960000"/>
              <a:gd name="connsiteX21-379" fmla="*/ 3960440 w 3960440"/>
              <a:gd name="connsiteY21-380" fmla="*/ 436907 h 3960000"/>
              <a:gd name="connsiteX22-381" fmla="*/ 3960440 w 3960440"/>
              <a:gd name="connsiteY22-382" fmla="*/ 3523093 h 3960000"/>
              <a:gd name="connsiteX23-383" fmla="*/ 3523533 w 3960440"/>
              <a:gd name="connsiteY23-384" fmla="*/ 3960000 h 3960000"/>
              <a:gd name="connsiteX24-385" fmla="*/ 436907 w 3960440"/>
              <a:gd name="connsiteY24-386" fmla="*/ 3960000 h 3960000"/>
              <a:gd name="connsiteX25-387" fmla="*/ 0 w 3960440"/>
              <a:gd name="connsiteY25-388" fmla="*/ 3523093 h 3960000"/>
              <a:gd name="connsiteX26-389" fmla="*/ 0 w 3960440"/>
              <a:gd name="connsiteY26-390" fmla="*/ 436907 h 3960000"/>
              <a:gd name="connsiteX27-391" fmla="*/ 436907 w 3960440"/>
              <a:gd name="connsiteY27-392" fmla="*/ 0 h 3960000"/>
              <a:gd name="connsiteX0-393" fmla="*/ 1979373 w 3960440"/>
              <a:gd name="connsiteY0-394" fmla="*/ 472350 h 3960000"/>
              <a:gd name="connsiteX1-395" fmla="*/ 813783 w 3960440"/>
              <a:gd name="connsiteY1-396" fmla="*/ 1434034 h 3960000"/>
              <a:gd name="connsiteX2-397" fmla="*/ 1119009 w 3960440"/>
              <a:gd name="connsiteY2-398" fmla="*/ 2222584 h 3960000"/>
              <a:gd name="connsiteX3-399" fmla="*/ 1296382 w 3960440"/>
              <a:gd name="connsiteY3-400" fmla="*/ 1907811 h 3960000"/>
              <a:gd name="connsiteX4-401" fmla="*/ 1234998 w 3960440"/>
              <a:gd name="connsiteY4-402" fmla="*/ 1431771 h 3960000"/>
              <a:gd name="connsiteX5-403" fmla="*/ 2217373 w 3960440"/>
              <a:gd name="connsiteY5-404" fmla="*/ 838586 h 3960000"/>
              <a:gd name="connsiteX6-405" fmla="*/ 2730780 w 3960440"/>
              <a:gd name="connsiteY6-406" fmla="*/ 1554106 h 3960000"/>
              <a:gd name="connsiteX7-407" fmla="*/ 2424394 w 3960440"/>
              <a:gd name="connsiteY7-408" fmla="*/ 2278672 h 3960000"/>
              <a:gd name="connsiteX8-409" fmla="*/ 1910984 w 3960440"/>
              <a:gd name="connsiteY8-410" fmla="*/ 2071653 h 3960000"/>
              <a:gd name="connsiteX9-411" fmla="*/ 2072459 w 3960440"/>
              <a:gd name="connsiteY9-412" fmla="*/ 1512703 h 3960000"/>
              <a:gd name="connsiteX10-413" fmla="*/ 1915898 w 3960440"/>
              <a:gd name="connsiteY10-414" fmla="*/ 1219889 h 3960000"/>
              <a:gd name="connsiteX11-415" fmla="*/ 1525929 w 3960440"/>
              <a:gd name="connsiteY11-416" fmla="*/ 1392629 h 3960000"/>
              <a:gd name="connsiteX12-417" fmla="*/ 1521788 w 3960440"/>
              <a:gd name="connsiteY12-418" fmla="*/ 1897758 h 3960000"/>
              <a:gd name="connsiteX13-419" fmla="*/ 1339611 w 3960440"/>
              <a:gd name="connsiteY13-420" fmla="*/ 3487664 h 3960000"/>
              <a:gd name="connsiteX14-421" fmla="*/ 1803335 w 3960440"/>
              <a:gd name="connsiteY14-422" fmla="*/ 2485692 h 3960000"/>
              <a:gd name="connsiteX15-423" fmla="*/ 2283619 w 3960440"/>
              <a:gd name="connsiteY15-424" fmla="*/ 2688571 h 3960000"/>
              <a:gd name="connsiteX16-425" fmla="*/ 3144820 w 3960440"/>
              <a:gd name="connsiteY16-426" fmla="*/ 1595509 h 3960000"/>
              <a:gd name="connsiteX17-427" fmla="*/ 2134565 w 3960440"/>
              <a:gd name="connsiteY17-428" fmla="*/ 477605 h 3960000"/>
              <a:gd name="connsiteX18-429" fmla="*/ 1979373 w 3960440"/>
              <a:gd name="connsiteY18-430" fmla="*/ 472350 h 3960000"/>
              <a:gd name="connsiteX19-431" fmla="*/ 436907 w 3960440"/>
              <a:gd name="connsiteY19-432" fmla="*/ 0 h 3960000"/>
              <a:gd name="connsiteX20-433" fmla="*/ 3523533 w 3960440"/>
              <a:gd name="connsiteY20-434" fmla="*/ 0 h 3960000"/>
              <a:gd name="connsiteX21-435" fmla="*/ 3960440 w 3960440"/>
              <a:gd name="connsiteY21-436" fmla="*/ 436907 h 3960000"/>
              <a:gd name="connsiteX22-437" fmla="*/ 3960440 w 3960440"/>
              <a:gd name="connsiteY22-438" fmla="*/ 3523093 h 3960000"/>
              <a:gd name="connsiteX23-439" fmla="*/ 3523533 w 3960440"/>
              <a:gd name="connsiteY23-440" fmla="*/ 3960000 h 3960000"/>
              <a:gd name="connsiteX24-441" fmla="*/ 436907 w 3960440"/>
              <a:gd name="connsiteY24-442" fmla="*/ 3960000 h 3960000"/>
              <a:gd name="connsiteX25-443" fmla="*/ 0 w 3960440"/>
              <a:gd name="connsiteY25-444" fmla="*/ 3523093 h 3960000"/>
              <a:gd name="connsiteX26-445" fmla="*/ 0 w 3960440"/>
              <a:gd name="connsiteY26-446" fmla="*/ 436907 h 3960000"/>
              <a:gd name="connsiteX27-447" fmla="*/ 436907 w 3960440"/>
              <a:gd name="connsiteY27-448" fmla="*/ 0 h 3960000"/>
              <a:gd name="connsiteX0-449" fmla="*/ 1979373 w 3960440"/>
              <a:gd name="connsiteY0-450" fmla="*/ 472350 h 3960000"/>
              <a:gd name="connsiteX1-451" fmla="*/ 813783 w 3960440"/>
              <a:gd name="connsiteY1-452" fmla="*/ 1434034 h 3960000"/>
              <a:gd name="connsiteX2-453" fmla="*/ 1119009 w 3960440"/>
              <a:gd name="connsiteY2-454" fmla="*/ 2222584 h 3960000"/>
              <a:gd name="connsiteX3-455" fmla="*/ 1296382 w 3960440"/>
              <a:gd name="connsiteY3-456" fmla="*/ 1907811 h 3960000"/>
              <a:gd name="connsiteX4-457" fmla="*/ 1234998 w 3960440"/>
              <a:gd name="connsiteY4-458" fmla="*/ 1431771 h 3960000"/>
              <a:gd name="connsiteX5-459" fmla="*/ 2217373 w 3960440"/>
              <a:gd name="connsiteY5-460" fmla="*/ 838586 h 3960000"/>
              <a:gd name="connsiteX6-461" fmla="*/ 2730780 w 3960440"/>
              <a:gd name="connsiteY6-462" fmla="*/ 1554106 h 3960000"/>
              <a:gd name="connsiteX7-463" fmla="*/ 2424394 w 3960440"/>
              <a:gd name="connsiteY7-464" fmla="*/ 2278672 h 3960000"/>
              <a:gd name="connsiteX8-465" fmla="*/ 1910984 w 3960440"/>
              <a:gd name="connsiteY8-466" fmla="*/ 2071653 h 3960000"/>
              <a:gd name="connsiteX9-467" fmla="*/ 2072459 w 3960440"/>
              <a:gd name="connsiteY9-468" fmla="*/ 1512703 h 3960000"/>
              <a:gd name="connsiteX10-469" fmla="*/ 1915898 w 3960440"/>
              <a:gd name="connsiteY10-470" fmla="*/ 1219889 h 3960000"/>
              <a:gd name="connsiteX11-471" fmla="*/ 1589196 w 3960440"/>
              <a:gd name="connsiteY11-472" fmla="*/ 1434803 h 3960000"/>
              <a:gd name="connsiteX12-473" fmla="*/ 1521788 w 3960440"/>
              <a:gd name="connsiteY12-474" fmla="*/ 1897758 h 3960000"/>
              <a:gd name="connsiteX13-475" fmla="*/ 1339611 w 3960440"/>
              <a:gd name="connsiteY13-476" fmla="*/ 3487664 h 3960000"/>
              <a:gd name="connsiteX14-477" fmla="*/ 1803335 w 3960440"/>
              <a:gd name="connsiteY14-478" fmla="*/ 2485692 h 3960000"/>
              <a:gd name="connsiteX15-479" fmla="*/ 2283619 w 3960440"/>
              <a:gd name="connsiteY15-480" fmla="*/ 2688571 h 3960000"/>
              <a:gd name="connsiteX16-481" fmla="*/ 3144820 w 3960440"/>
              <a:gd name="connsiteY16-482" fmla="*/ 1595509 h 3960000"/>
              <a:gd name="connsiteX17-483" fmla="*/ 2134565 w 3960440"/>
              <a:gd name="connsiteY17-484" fmla="*/ 477605 h 3960000"/>
              <a:gd name="connsiteX18-485" fmla="*/ 1979373 w 3960440"/>
              <a:gd name="connsiteY18-486" fmla="*/ 472350 h 3960000"/>
              <a:gd name="connsiteX19-487" fmla="*/ 436907 w 3960440"/>
              <a:gd name="connsiteY19-488" fmla="*/ 0 h 3960000"/>
              <a:gd name="connsiteX20-489" fmla="*/ 3523533 w 3960440"/>
              <a:gd name="connsiteY20-490" fmla="*/ 0 h 3960000"/>
              <a:gd name="connsiteX21-491" fmla="*/ 3960440 w 3960440"/>
              <a:gd name="connsiteY21-492" fmla="*/ 436907 h 3960000"/>
              <a:gd name="connsiteX22-493" fmla="*/ 3960440 w 3960440"/>
              <a:gd name="connsiteY22-494" fmla="*/ 3523093 h 3960000"/>
              <a:gd name="connsiteX23-495" fmla="*/ 3523533 w 3960440"/>
              <a:gd name="connsiteY23-496" fmla="*/ 3960000 h 3960000"/>
              <a:gd name="connsiteX24-497" fmla="*/ 436907 w 3960440"/>
              <a:gd name="connsiteY24-498" fmla="*/ 3960000 h 3960000"/>
              <a:gd name="connsiteX25-499" fmla="*/ 0 w 3960440"/>
              <a:gd name="connsiteY25-500" fmla="*/ 3523093 h 3960000"/>
              <a:gd name="connsiteX26-501" fmla="*/ 0 w 3960440"/>
              <a:gd name="connsiteY26-502" fmla="*/ 436907 h 3960000"/>
              <a:gd name="connsiteX27-503" fmla="*/ 436907 w 3960440"/>
              <a:gd name="connsiteY27-504" fmla="*/ 0 h 3960000"/>
              <a:gd name="connsiteX0-505" fmla="*/ 1979373 w 3960440"/>
              <a:gd name="connsiteY0-506" fmla="*/ 472350 h 3960000"/>
              <a:gd name="connsiteX1-507" fmla="*/ 813783 w 3960440"/>
              <a:gd name="connsiteY1-508" fmla="*/ 1434034 h 3960000"/>
              <a:gd name="connsiteX2-509" fmla="*/ 1119009 w 3960440"/>
              <a:gd name="connsiteY2-510" fmla="*/ 2222584 h 3960000"/>
              <a:gd name="connsiteX3-511" fmla="*/ 1296382 w 3960440"/>
              <a:gd name="connsiteY3-512" fmla="*/ 1907811 h 3960000"/>
              <a:gd name="connsiteX4-513" fmla="*/ 1234998 w 3960440"/>
              <a:gd name="connsiteY4-514" fmla="*/ 1431771 h 3960000"/>
              <a:gd name="connsiteX5-515" fmla="*/ 2217373 w 3960440"/>
              <a:gd name="connsiteY5-516" fmla="*/ 838586 h 3960000"/>
              <a:gd name="connsiteX6-517" fmla="*/ 2730780 w 3960440"/>
              <a:gd name="connsiteY6-518" fmla="*/ 1554106 h 3960000"/>
              <a:gd name="connsiteX7-519" fmla="*/ 2424394 w 3960440"/>
              <a:gd name="connsiteY7-520" fmla="*/ 2278672 h 3960000"/>
              <a:gd name="connsiteX8-521" fmla="*/ 1910984 w 3960440"/>
              <a:gd name="connsiteY8-522" fmla="*/ 2071653 h 3960000"/>
              <a:gd name="connsiteX9-523" fmla="*/ 2072459 w 3960440"/>
              <a:gd name="connsiteY9-524" fmla="*/ 1512703 h 3960000"/>
              <a:gd name="connsiteX10-525" fmla="*/ 1915898 w 3960440"/>
              <a:gd name="connsiteY10-526" fmla="*/ 1219889 h 3960000"/>
              <a:gd name="connsiteX11-527" fmla="*/ 1589196 w 3960440"/>
              <a:gd name="connsiteY11-528" fmla="*/ 1434803 h 3960000"/>
              <a:gd name="connsiteX12-529" fmla="*/ 1574511 w 3960440"/>
              <a:gd name="connsiteY12-530" fmla="*/ 1939931 h 3960000"/>
              <a:gd name="connsiteX13-531" fmla="*/ 1339611 w 3960440"/>
              <a:gd name="connsiteY13-532" fmla="*/ 3487664 h 3960000"/>
              <a:gd name="connsiteX14-533" fmla="*/ 1803335 w 3960440"/>
              <a:gd name="connsiteY14-534" fmla="*/ 2485692 h 3960000"/>
              <a:gd name="connsiteX15-535" fmla="*/ 2283619 w 3960440"/>
              <a:gd name="connsiteY15-536" fmla="*/ 2688571 h 3960000"/>
              <a:gd name="connsiteX16-537" fmla="*/ 3144820 w 3960440"/>
              <a:gd name="connsiteY16-538" fmla="*/ 1595509 h 3960000"/>
              <a:gd name="connsiteX17-539" fmla="*/ 2134565 w 3960440"/>
              <a:gd name="connsiteY17-540" fmla="*/ 477605 h 3960000"/>
              <a:gd name="connsiteX18-541" fmla="*/ 1979373 w 3960440"/>
              <a:gd name="connsiteY18-542" fmla="*/ 472350 h 3960000"/>
              <a:gd name="connsiteX19-543" fmla="*/ 436907 w 3960440"/>
              <a:gd name="connsiteY19-544" fmla="*/ 0 h 3960000"/>
              <a:gd name="connsiteX20-545" fmla="*/ 3523533 w 3960440"/>
              <a:gd name="connsiteY20-546" fmla="*/ 0 h 3960000"/>
              <a:gd name="connsiteX21-547" fmla="*/ 3960440 w 3960440"/>
              <a:gd name="connsiteY21-548" fmla="*/ 436907 h 3960000"/>
              <a:gd name="connsiteX22-549" fmla="*/ 3960440 w 3960440"/>
              <a:gd name="connsiteY22-550" fmla="*/ 3523093 h 3960000"/>
              <a:gd name="connsiteX23-551" fmla="*/ 3523533 w 3960440"/>
              <a:gd name="connsiteY23-552" fmla="*/ 3960000 h 3960000"/>
              <a:gd name="connsiteX24-553" fmla="*/ 436907 w 3960440"/>
              <a:gd name="connsiteY24-554" fmla="*/ 3960000 h 3960000"/>
              <a:gd name="connsiteX25-555" fmla="*/ 0 w 3960440"/>
              <a:gd name="connsiteY25-556" fmla="*/ 3523093 h 3960000"/>
              <a:gd name="connsiteX26-557" fmla="*/ 0 w 3960440"/>
              <a:gd name="connsiteY26-558" fmla="*/ 436907 h 3960000"/>
              <a:gd name="connsiteX27-559" fmla="*/ 436907 w 3960440"/>
              <a:gd name="connsiteY27-560" fmla="*/ 0 h 3960000"/>
              <a:gd name="connsiteX0-561" fmla="*/ 1979373 w 3960440"/>
              <a:gd name="connsiteY0-562" fmla="*/ 472350 h 3960000"/>
              <a:gd name="connsiteX1-563" fmla="*/ 813783 w 3960440"/>
              <a:gd name="connsiteY1-564" fmla="*/ 1434034 h 3960000"/>
              <a:gd name="connsiteX2-565" fmla="*/ 1119009 w 3960440"/>
              <a:gd name="connsiteY2-566" fmla="*/ 2222584 h 3960000"/>
              <a:gd name="connsiteX3-567" fmla="*/ 1296382 w 3960440"/>
              <a:gd name="connsiteY3-568" fmla="*/ 1907811 h 3960000"/>
              <a:gd name="connsiteX4-569" fmla="*/ 1234998 w 3960440"/>
              <a:gd name="connsiteY4-570" fmla="*/ 1431771 h 3960000"/>
              <a:gd name="connsiteX5-571" fmla="*/ 2217373 w 3960440"/>
              <a:gd name="connsiteY5-572" fmla="*/ 838586 h 3960000"/>
              <a:gd name="connsiteX6-573" fmla="*/ 2730780 w 3960440"/>
              <a:gd name="connsiteY6-574" fmla="*/ 1554106 h 3960000"/>
              <a:gd name="connsiteX7-575" fmla="*/ 2424394 w 3960440"/>
              <a:gd name="connsiteY7-576" fmla="*/ 2278672 h 3960000"/>
              <a:gd name="connsiteX8-577" fmla="*/ 1910984 w 3960440"/>
              <a:gd name="connsiteY8-578" fmla="*/ 2071653 h 3960000"/>
              <a:gd name="connsiteX9-579" fmla="*/ 2072459 w 3960440"/>
              <a:gd name="connsiteY9-580" fmla="*/ 1512703 h 3960000"/>
              <a:gd name="connsiteX10-581" fmla="*/ 1915898 w 3960440"/>
              <a:gd name="connsiteY10-582" fmla="*/ 1219889 h 3960000"/>
              <a:gd name="connsiteX11-583" fmla="*/ 1589196 w 3960440"/>
              <a:gd name="connsiteY11-584" fmla="*/ 1434803 h 3960000"/>
              <a:gd name="connsiteX12-585" fmla="*/ 1574511 w 3960440"/>
              <a:gd name="connsiteY12-586" fmla="*/ 1939931 h 3960000"/>
              <a:gd name="connsiteX13-587" fmla="*/ 1339611 w 3960440"/>
              <a:gd name="connsiteY13-588" fmla="*/ 3487664 h 3960000"/>
              <a:gd name="connsiteX14-589" fmla="*/ 1866603 w 3960440"/>
              <a:gd name="connsiteY14-590" fmla="*/ 2506778 h 3960000"/>
              <a:gd name="connsiteX15-591" fmla="*/ 2283619 w 3960440"/>
              <a:gd name="connsiteY15-592" fmla="*/ 2688571 h 3960000"/>
              <a:gd name="connsiteX16-593" fmla="*/ 3144820 w 3960440"/>
              <a:gd name="connsiteY16-594" fmla="*/ 1595509 h 3960000"/>
              <a:gd name="connsiteX17-595" fmla="*/ 2134565 w 3960440"/>
              <a:gd name="connsiteY17-596" fmla="*/ 477605 h 3960000"/>
              <a:gd name="connsiteX18-597" fmla="*/ 1979373 w 3960440"/>
              <a:gd name="connsiteY18-598" fmla="*/ 472350 h 3960000"/>
              <a:gd name="connsiteX19-599" fmla="*/ 436907 w 3960440"/>
              <a:gd name="connsiteY19-600" fmla="*/ 0 h 3960000"/>
              <a:gd name="connsiteX20-601" fmla="*/ 3523533 w 3960440"/>
              <a:gd name="connsiteY20-602" fmla="*/ 0 h 3960000"/>
              <a:gd name="connsiteX21-603" fmla="*/ 3960440 w 3960440"/>
              <a:gd name="connsiteY21-604" fmla="*/ 436907 h 3960000"/>
              <a:gd name="connsiteX22-605" fmla="*/ 3960440 w 3960440"/>
              <a:gd name="connsiteY22-606" fmla="*/ 3523093 h 3960000"/>
              <a:gd name="connsiteX23-607" fmla="*/ 3523533 w 3960440"/>
              <a:gd name="connsiteY23-608" fmla="*/ 3960000 h 3960000"/>
              <a:gd name="connsiteX24-609" fmla="*/ 436907 w 3960440"/>
              <a:gd name="connsiteY24-610" fmla="*/ 3960000 h 3960000"/>
              <a:gd name="connsiteX25-611" fmla="*/ 0 w 3960440"/>
              <a:gd name="connsiteY25-612" fmla="*/ 3523093 h 3960000"/>
              <a:gd name="connsiteX26-613" fmla="*/ 0 w 3960440"/>
              <a:gd name="connsiteY26-614" fmla="*/ 436907 h 3960000"/>
              <a:gd name="connsiteX27-615" fmla="*/ 436907 w 3960440"/>
              <a:gd name="connsiteY27-616" fmla="*/ 0 h 3960000"/>
              <a:gd name="connsiteX0-617" fmla="*/ 1979373 w 3960440"/>
              <a:gd name="connsiteY0-618" fmla="*/ 472350 h 3960000"/>
              <a:gd name="connsiteX1-619" fmla="*/ 813783 w 3960440"/>
              <a:gd name="connsiteY1-620" fmla="*/ 1434034 h 3960000"/>
              <a:gd name="connsiteX2-621" fmla="*/ 1119009 w 3960440"/>
              <a:gd name="connsiteY2-622" fmla="*/ 2222584 h 3960000"/>
              <a:gd name="connsiteX3-623" fmla="*/ 1296382 w 3960440"/>
              <a:gd name="connsiteY3-624" fmla="*/ 1907811 h 3960000"/>
              <a:gd name="connsiteX4-625" fmla="*/ 1234998 w 3960440"/>
              <a:gd name="connsiteY4-626" fmla="*/ 1431771 h 3960000"/>
              <a:gd name="connsiteX5-627" fmla="*/ 2217373 w 3960440"/>
              <a:gd name="connsiteY5-628" fmla="*/ 838586 h 3960000"/>
              <a:gd name="connsiteX6-629" fmla="*/ 2730780 w 3960440"/>
              <a:gd name="connsiteY6-630" fmla="*/ 1554106 h 3960000"/>
              <a:gd name="connsiteX7-631" fmla="*/ 2424394 w 3960440"/>
              <a:gd name="connsiteY7-632" fmla="*/ 2278672 h 3960000"/>
              <a:gd name="connsiteX8-633" fmla="*/ 1995341 w 3960440"/>
              <a:gd name="connsiteY8-634" fmla="*/ 2082197 h 3960000"/>
              <a:gd name="connsiteX9-635" fmla="*/ 2072459 w 3960440"/>
              <a:gd name="connsiteY9-636" fmla="*/ 1512703 h 3960000"/>
              <a:gd name="connsiteX10-637" fmla="*/ 1915898 w 3960440"/>
              <a:gd name="connsiteY10-638" fmla="*/ 1219889 h 3960000"/>
              <a:gd name="connsiteX11-639" fmla="*/ 1589196 w 3960440"/>
              <a:gd name="connsiteY11-640" fmla="*/ 1434803 h 3960000"/>
              <a:gd name="connsiteX12-641" fmla="*/ 1574511 w 3960440"/>
              <a:gd name="connsiteY12-642" fmla="*/ 1939931 h 3960000"/>
              <a:gd name="connsiteX13-643" fmla="*/ 1339611 w 3960440"/>
              <a:gd name="connsiteY13-644" fmla="*/ 3487664 h 3960000"/>
              <a:gd name="connsiteX14-645" fmla="*/ 1866603 w 3960440"/>
              <a:gd name="connsiteY14-646" fmla="*/ 2506778 h 3960000"/>
              <a:gd name="connsiteX15-647" fmla="*/ 2283619 w 3960440"/>
              <a:gd name="connsiteY15-648" fmla="*/ 2688571 h 3960000"/>
              <a:gd name="connsiteX16-649" fmla="*/ 3144820 w 3960440"/>
              <a:gd name="connsiteY16-650" fmla="*/ 1595509 h 3960000"/>
              <a:gd name="connsiteX17-651" fmla="*/ 2134565 w 3960440"/>
              <a:gd name="connsiteY17-652" fmla="*/ 477605 h 3960000"/>
              <a:gd name="connsiteX18-653" fmla="*/ 1979373 w 3960440"/>
              <a:gd name="connsiteY18-654" fmla="*/ 472350 h 3960000"/>
              <a:gd name="connsiteX19-655" fmla="*/ 436907 w 3960440"/>
              <a:gd name="connsiteY19-656" fmla="*/ 0 h 3960000"/>
              <a:gd name="connsiteX20-657" fmla="*/ 3523533 w 3960440"/>
              <a:gd name="connsiteY20-658" fmla="*/ 0 h 3960000"/>
              <a:gd name="connsiteX21-659" fmla="*/ 3960440 w 3960440"/>
              <a:gd name="connsiteY21-660" fmla="*/ 436907 h 3960000"/>
              <a:gd name="connsiteX22-661" fmla="*/ 3960440 w 3960440"/>
              <a:gd name="connsiteY22-662" fmla="*/ 3523093 h 3960000"/>
              <a:gd name="connsiteX23-663" fmla="*/ 3523533 w 3960440"/>
              <a:gd name="connsiteY23-664" fmla="*/ 3960000 h 3960000"/>
              <a:gd name="connsiteX24-665" fmla="*/ 436907 w 3960440"/>
              <a:gd name="connsiteY24-666" fmla="*/ 3960000 h 3960000"/>
              <a:gd name="connsiteX25-667" fmla="*/ 0 w 3960440"/>
              <a:gd name="connsiteY25-668" fmla="*/ 3523093 h 3960000"/>
              <a:gd name="connsiteX26-669" fmla="*/ 0 w 3960440"/>
              <a:gd name="connsiteY26-670" fmla="*/ 436907 h 3960000"/>
              <a:gd name="connsiteX27-671" fmla="*/ 436907 w 3960440"/>
              <a:gd name="connsiteY27-672" fmla="*/ 0 h 3960000"/>
              <a:gd name="connsiteX0-673" fmla="*/ 1979373 w 3960440"/>
              <a:gd name="connsiteY0-674" fmla="*/ 472350 h 3960000"/>
              <a:gd name="connsiteX1-675" fmla="*/ 813783 w 3960440"/>
              <a:gd name="connsiteY1-676" fmla="*/ 1434034 h 3960000"/>
              <a:gd name="connsiteX2-677" fmla="*/ 1119009 w 3960440"/>
              <a:gd name="connsiteY2-678" fmla="*/ 2222584 h 3960000"/>
              <a:gd name="connsiteX3-679" fmla="*/ 1296382 w 3960440"/>
              <a:gd name="connsiteY3-680" fmla="*/ 1907811 h 3960000"/>
              <a:gd name="connsiteX4-681" fmla="*/ 1234998 w 3960440"/>
              <a:gd name="connsiteY4-682" fmla="*/ 1431771 h 3960000"/>
              <a:gd name="connsiteX5-683" fmla="*/ 2217373 w 3960440"/>
              <a:gd name="connsiteY5-684" fmla="*/ 838586 h 3960000"/>
              <a:gd name="connsiteX6-685" fmla="*/ 2730780 w 3960440"/>
              <a:gd name="connsiteY6-686" fmla="*/ 1554106 h 3960000"/>
              <a:gd name="connsiteX7-687" fmla="*/ 2424394 w 3960440"/>
              <a:gd name="connsiteY7-688" fmla="*/ 2278672 h 3960000"/>
              <a:gd name="connsiteX8-689" fmla="*/ 1995341 w 3960440"/>
              <a:gd name="connsiteY8-690" fmla="*/ 2082197 h 3960000"/>
              <a:gd name="connsiteX9-691" fmla="*/ 2135727 w 3960440"/>
              <a:gd name="connsiteY9-692" fmla="*/ 1554876 h 3960000"/>
              <a:gd name="connsiteX10-693" fmla="*/ 1915898 w 3960440"/>
              <a:gd name="connsiteY10-694" fmla="*/ 1219889 h 3960000"/>
              <a:gd name="connsiteX11-695" fmla="*/ 1589196 w 3960440"/>
              <a:gd name="connsiteY11-696" fmla="*/ 1434803 h 3960000"/>
              <a:gd name="connsiteX12-697" fmla="*/ 1574511 w 3960440"/>
              <a:gd name="connsiteY12-698" fmla="*/ 1939931 h 3960000"/>
              <a:gd name="connsiteX13-699" fmla="*/ 1339611 w 3960440"/>
              <a:gd name="connsiteY13-700" fmla="*/ 3487664 h 3960000"/>
              <a:gd name="connsiteX14-701" fmla="*/ 1866603 w 3960440"/>
              <a:gd name="connsiteY14-702" fmla="*/ 2506778 h 3960000"/>
              <a:gd name="connsiteX15-703" fmla="*/ 2283619 w 3960440"/>
              <a:gd name="connsiteY15-704" fmla="*/ 2688571 h 3960000"/>
              <a:gd name="connsiteX16-705" fmla="*/ 3144820 w 3960440"/>
              <a:gd name="connsiteY16-706" fmla="*/ 1595509 h 3960000"/>
              <a:gd name="connsiteX17-707" fmla="*/ 2134565 w 3960440"/>
              <a:gd name="connsiteY17-708" fmla="*/ 477605 h 3960000"/>
              <a:gd name="connsiteX18-709" fmla="*/ 1979373 w 3960440"/>
              <a:gd name="connsiteY18-710" fmla="*/ 472350 h 3960000"/>
              <a:gd name="connsiteX19-711" fmla="*/ 436907 w 3960440"/>
              <a:gd name="connsiteY19-712" fmla="*/ 0 h 3960000"/>
              <a:gd name="connsiteX20-713" fmla="*/ 3523533 w 3960440"/>
              <a:gd name="connsiteY20-714" fmla="*/ 0 h 3960000"/>
              <a:gd name="connsiteX21-715" fmla="*/ 3960440 w 3960440"/>
              <a:gd name="connsiteY21-716" fmla="*/ 436907 h 3960000"/>
              <a:gd name="connsiteX22-717" fmla="*/ 3960440 w 3960440"/>
              <a:gd name="connsiteY22-718" fmla="*/ 3523093 h 3960000"/>
              <a:gd name="connsiteX23-719" fmla="*/ 3523533 w 3960440"/>
              <a:gd name="connsiteY23-720" fmla="*/ 3960000 h 3960000"/>
              <a:gd name="connsiteX24-721" fmla="*/ 436907 w 3960440"/>
              <a:gd name="connsiteY24-722" fmla="*/ 3960000 h 3960000"/>
              <a:gd name="connsiteX25-723" fmla="*/ 0 w 3960440"/>
              <a:gd name="connsiteY25-724" fmla="*/ 3523093 h 3960000"/>
              <a:gd name="connsiteX26-725" fmla="*/ 0 w 3960440"/>
              <a:gd name="connsiteY26-726" fmla="*/ 436907 h 3960000"/>
              <a:gd name="connsiteX27-727" fmla="*/ 436907 w 3960440"/>
              <a:gd name="connsiteY27-728" fmla="*/ 0 h 3960000"/>
              <a:gd name="connsiteX0-729" fmla="*/ 1979373 w 3960440"/>
              <a:gd name="connsiteY0-730" fmla="*/ 472350 h 3960000"/>
              <a:gd name="connsiteX1-731" fmla="*/ 813783 w 3960440"/>
              <a:gd name="connsiteY1-732" fmla="*/ 1434034 h 3960000"/>
              <a:gd name="connsiteX2-733" fmla="*/ 1119009 w 3960440"/>
              <a:gd name="connsiteY2-734" fmla="*/ 2222584 h 3960000"/>
              <a:gd name="connsiteX3-735" fmla="*/ 1296382 w 3960440"/>
              <a:gd name="connsiteY3-736" fmla="*/ 1907811 h 3960000"/>
              <a:gd name="connsiteX4-737" fmla="*/ 1234998 w 3960440"/>
              <a:gd name="connsiteY4-738" fmla="*/ 1431771 h 3960000"/>
              <a:gd name="connsiteX5-739" fmla="*/ 2217373 w 3960440"/>
              <a:gd name="connsiteY5-740" fmla="*/ 891303 h 3960000"/>
              <a:gd name="connsiteX6-741" fmla="*/ 2730780 w 3960440"/>
              <a:gd name="connsiteY6-742" fmla="*/ 1554106 h 3960000"/>
              <a:gd name="connsiteX7-743" fmla="*/ 2424394 w 3960440"/>
              <a:gd name="connsiteY7-744" fmla="*/ 2278672 h 3960000"/>
              <a:gd name="connsiteX8-745" fmla="*/ 1995341 w 3960440"/>
              <a:gd name="connsiteY8-746" fmla="*/ 2082197 h 3960000"/>
              <a:gd name="connsiteX9-747" fmla="*/ 2135727 w 3960440"/>
              <a:gd name="connsiteY9-748" fmla="*/ 1554876 h 3960000"/>
              <a:gd name="connsiteX10-749" fmla="*/ 1915898 w 3960440"/>
              <a:gd name="connsiteY10-750" fmla="*/ 1219889 h 3960000"/>
              <a:gd name="connsiteX11-751" fmla="*/ 1589196 w 3960440"/>
              <a:gd name="connsiteY11-752" fmla="*/ 1434803 h 3960000"/>
              <a:gd name="connsiteX12-753" fmla="*/ 1574511 w 3960440"/>
              <a:gd name="connsiteY12-754" fmla="*/ 1939931 h 3960000"/>
              <a:gd name="connsiteX13-755" fmla="*/ 1339611 w 3960440"/>
              <a:gd name="connsiteY13-756" fmla="*/ 3487664 h 3960000"/>
              <a:gd name="connsiteX14-757" fmla="*/ 1866603 w 3960440"/>
              <a:gd name="connsiteY14-758" fmla="*/ 2506778 h 3960000"/>
              <a:gd name="connsiteX15-759" fmla="*/ 2283619 w 3960440"/>
              <a:gd name="connsiteY15-760" fmla="*/ 2688571 h 3960000"/>
              <a:gd name="connsiteX16-761" fmla="*/ 3144820 w 3960440"/>
              <a:gd name="connsiteY16-762" fmla="*/ 1595509 h 3960000"/>
              <a:gd name="connsiteX17-763" fmla="*/ 2134565 w 3960440"/>
              <a:gd name="connsiteY17-764" fmla="*/ 477605 h 3960000"/>
              <a:gd name="connsiteX18-765" fmla="*/ 1979373 w 3960440"/>
              <a:gd name="connsiteY18-766" fmla="*/ 472350 h 3960000"/>
              <a:gd name="connsiteX19-767" fmla="*/ 436907 w 3960440"/>
              <a:gd name="connsiteY19-768" fmla="*/ 0 h 3960000"/>
              <a:gd name="connsiteX20-769" fmla="*/ 3523533 w 3960440"/>
              <a:gd name="connsiteY20-770" fmla="*/ 0 h 3960000"/>
              <a:gd name="connsiteX21-771" fmla="*/ 3960440 w 3960440"/>
              <a:gd name="connsiteY21-772" fmla="*/ 436907 h 3960000"/>
              <a:gd name="connsiteX22-773" fmla="*/ 3960440 w 3960440"/>
              <a:gd name="connsiteY22-774" fmla="*/ 3523093 h 3960000"/>
              <a:gd name="connsiteX23-775" fmla="*/ 3523533 w 3960440"/>
              <a:gd name="connsiteY23-776" fmla="*/ 3960000 h 3960000"/>
              <a:gd name="connsiteX24-777" fmla="*/ 436907 w 3960440"/>
              <a:gd name="connsiteY24-778" fmla="*/ 3960000 h 3960000"/>
              <a:gd name="connsiteX25-779" fmla="*/ 0 w 3960440"/>
              <a:gd name="connsiteY25-780" fmla="*/ 3523093 h 3960000"/>
              <a:gd name="connsiteX26-781" fmla="*/ 0 w 3960440"/>
              <a:gd name="connsiteY26-782" fmla="*/ 436907 h 3960000"/>
              <a:gd name="connsiteX27-783" fmla="*/ 436907 w 3960440"/>
              <a:gd name="connsiteY27-784" fmla="*/ 0 h 3960000"/>
              <a:gd name="connsiteX0-785" fmla="*/ 1979373 w 3960440"/>
              <a:gd name="connsiteY0-786" fmla="*/ 472350 h 3960000"/>
              <a:gd name="connsiteX1-787" fmla="*/ 813783 w 3960440"/>
              <a:gd name="connsiteY1-788" fmla="*/ 1434034 h 3960000"/>
              <a:gd name="connsiteX2-789" fmla="*/ 1119009 w 3960440"/>
              <a:gd name="connsiteY2-790" fmla="*/ 2222584 h 3960000"/>
              <a:gd name="connsiteX3-791" fmla="*/ 1296382 w 3960440"/>
              <a:gd name="connsiteY3-792" fmla="*/ 1907811 h 3960000"/>
              <a:gd name="connsiteX4-793" fmla="*/ 1234998 w 3960440"/>
              <a:gd name="connsiteY4-794" fmla="*/ 1431771 h 3960000"/>
              <a:gd name="connsiteX5-795" fmla="*/ 2217373 w 3960440"/>
              <a:gd name="connsiteY5-796" fmla="*/ 891303 h 3960000"/>
              <a:gd name="connsiteX6-797" fmla="*/ 2783502 w 3960440"/>
              <a:gd name="connsiteY6-798" fmla="*/ 1606823 h 3960000"/>
              <a:gd name="connsiteX7-799" fmla="*/ 2424394 w 3960440"/>
              <a:gd name="connsiteY7-800" fmla="*/ 2278672 h 3960000"/>
              <a:gd name="connsiteX8-801" fmla="*/ 1995341 w 3960440"/>
              <a:gd name="connsiteY8-802" fmla="*/ 2082197 h 3960000"/>
              <a:gd name="connsiteX9-803" fmla="*/ 2135727 w 3960440"/>
              <a:gd name="connsiteY9-804" fmla="*/ 1554876 h 3960000"/>
              <a:gd name="connsiteX10-805" fmla="*/ 1915898 w 3960440"/>
              <a:gd name="connsiteY10-806" fmla="*/ 1219889 h 3960000"/>
              <a:gd name="connsiteX11-807" fmla="*/ 1589196 w 3960440"/>
              <a:gd name="connsiteY11-808" fmla="*/ 1434803 h 3960000"/>
              <a:gd name="connsiteX12-809" fmla="*/ 1574511 w 3960440"/>
              <a:gd name="connsiteY12-810" fmla="*/ 1939931 h 3960000"/>
              <a:gd name="connsiteX13-811" fmla="*/ 1339611 w 3960440"/>
              <a:gd name="connsiteY13-812" fmla="*/ 3487664 h 3960000"/>
              <a:gd name="connsiteX14-813" fmla="*/ 1866603 w 3960440"/>
              <a:gd name="connsiteY14-814" fmla="*/ 2506778 h 3960000"/>
              <a:gd name="connsiteX15-815" fmla="*/ 2283619 w 3960440"/>
              <a:gd name="connsiteY15-816" fmla="*/ 2688571 h 3960000"/>
              <a:gd name="connsiteX16-817" fmla="*/ 3144820 w 3960440"/>
              <a:gd name="connsiteY16-818" fmla="*/ 1595509 h 3960000"/>
              <a:gd name="connsiteX17-819" fmla="*/ 2134565 w 3960440"/>
              <a:gd name="connsiteY17-820" fmla="*/ 477605 h 3960000"/>
              <a:gd name="connsiteX18-821" fmla="*/ 1979373 w 3960440"/>
              <a:gd name="connsiteY18-822" fmla="*/ 472350 h 3960000"/>
              <a:gd name="connsiteX19-823" fmla="*/ 436907 w 3960440"/>
              <a:gd name="connsiteY19-824" fmla="*/ 0 h 3960000"/>
              <a:gd name="connsiteX20-825" fmla="*/ 3523533 w 3960440"/>
              <a:gd name="connsiteY20-826" fmla="*/ 0 h 3960000"/>
              <a:gd name="connsiteX21-827" fmla="*/ 3960440 w 3960440"/>
              <a:gd name="connsiteY21-828" fmla="*/ 436907 h 3960000"/>
              <a:gd name="connsiteX22-829" fmla="*/ 3960440 w 3960440"/>
              <a:gd name="connsiteY22-830" fmla="*/ 3523093 h 3960000"/>
              <a:gd name="connsiteX23-831" fmla="*/ 3523533 w 3960440"/>
              <a:gd name="connsiteY23-832" fmla="*/ 3960000 h 3960000"/>
              <a:gd name="connsiteX24-833" fmla="*/ 436907 w 3960440"/>
              <a:gd name="connsiteY24-834" fmla="*/ 3960000 h 3960000"/>
              <a:gd name="connsiteX25-835" fmla="*/ 0 w 3960440"/>
              <a:gd name="connsiteY25-836" fmla="*/ 3523093 h 3960000"/>
              <a:gd name="connsiteX26-837" fmla="*/ 0 w 3960440"/>
              <a:gd name="connsiteY26-838" fmla="*/ 436907 h 3960000"/>
              <a:gd name="connsiteX27-839" fmla="*/ 436907 w 3960440"/>
              <a:gd name="connsiteY27-840" fmla="*/ 0 h 3960000"/>
              <a:gd name="connsiteX0-841" fmla="*/ 1979373 w 3960440"/>
              <a:gd name="connsiteY0-842" fmla="*/ 472350 h 3960000"/>
              <a:gd name="connsiteX1-843" fmla="*/ 813783 w 3960440"/>
              <a:gd name="connsiteY1-844" fmla="*/ 1434034 h 3960000"/>
              <a:gd name="connsiteX2-845" fmla="*/ 1119009 w 3960440"/>
              <a:gd name="connsiteY2-846" fmla="*/ 2222584 h 3960000"/>
              <a:gd name="connsiteX3-847" fmla="*/ 1296382 w 3960440"/>
              <a:gd name="connsiteY3-848" fmla="*/ 1907811 h 3960000"/>
              <a:gd name="connsiteX4-849" fmla="*/ 1234998 w 3960440"/>
              <a:gd name="connsiteY4-850" fmla="*/ 1431771 h 3960000"/>
              <a:gd name="connsiteX5-851" fmla="*/ 2217373 w 3960440"/>
              <a:gd name="connsiteY5-852" fmla="*/ 891303 h 3960000"/>
              <a:gd name="connsiteX6-853" fmla="*/ 2783502 w 3960440"/>
              <a:gd name="connsiteY6-854" fmla="*/ 1606823 h 3960000"/>
              <a:gd name="connsiteX7-855" fmla="*/ 2456028 w 3960440"/>
              <a:gd name="connsiteY7-856" fmla="*/ 2225955 h 3960000"/>
              <a:gd name="connsiteX8-857" fmla="*/ 1995341 w 3960440"/>
              <a:gd name="connsiteY8-858" fmla="*/ 2082197 h 3960000"/>
              <a:gd name="connsiteX9-859" fmla="*/ 2135727 w 3960440"/>
              <a:gd name="connsiteY9-860" fmla="*/ 1554876 h 3960000"/>
              <a:gd name="connsiteX10-861" fmla="*/ 1915898 w 3960440"/>
              <a:gd name="connsiteY10-862" fmla="*/ 1219889 h 3960000"/>
              <a:gd name="connsiteX11-863" fmla="*/ 1589196 w 3960440"/>
              <a:gd name="connsiteY11-864" fmla="*/ 1434803 h 3960000"/>
              <a:gd name="connsiteX12-865" fmla="*/ 1574511 w 3960440"/>
              <a:gd name="connsiteY12-866" fmla="*/ 1939931 h 3960000"/>
              <a:gd name="connsiteX13-867" fmla="*/ 1339611 w 3960440"/>
              <a:gd name="connsiteY13-868" fmla="*/ 3487664 h 3960000"/>
              <a:gd name="connsiteX14-869" fmla="*/ 1866603 w 3960440"/>
              <a:gd name="connsiteY14-870" fmla="*/ 2506778 h 3960000"/>
              <a:gd name="connsiteX15-871" fmla="*/ 2283619 w 3960440"/>
              <a:gd name="connsiteY15-872" fmla="*/ 2688571 h 3960000"/>
              <a:gd name="connsiteX16-873" fmla="*/ 3144820 w 3960440"/>
              <a:gd name="connsiteY16-874" fmla="*/ 1595509 h 3960000"/>
              <a:gd name="connsiteX17-875" fmla="*/ 2134565 w 3960440"/>
              <a:gd name="connsiteY17-876" fmla="*/ 477605 h 3960000"/>
              <a:gd name="connsiteX18-877" fmla="*/ 1979373 w 3960440"/>
              <a:gd name="connsiteY18-878" fmla="*/ 472350 h 3960000"/>
              <a:gd name="connsiteX19-879" fmla="*/ 436907 w 3960440"/>
              <a:gd name="connsiteY19-880" fmla="*/ 0 h 3960000"/>
              <a:gd name="connsiteX20-881" fmla="*/ 3523533 w 3960440"/>
              <a:gd name="connsiteY20-882" fmla="*/ 0 h 3960000"/>
              <a:gd name="connsiteX21-883" fmla="*/ 3960440 w 3960440"/>
              <a:gd name="connsiteY21-884" fmla="*/ 436907 h 3960000"/>
              <a:gd name="connsiteX22-885" fmla="*/ 3960440 w 3960440"/>
              <a:gd name="connsiteY22-886" fmla="*/ 3523093 h 3960000"/>
              <a:gd name="connsiteX23-887" fmla="*/ 3523533 w 3960440"/>
              <a:gd name="connsiteY23-888" fmla="*/ 3960000 h 3960000"/>
              <a:gd name="connsiteX24-889" fmla="*/ 436907 w 3960440"/>
              <a:gd name="connsiteY24-890" fmla="*/ 3960000 h 3960000"/>
              <a:gd name="connsiteX25-891" fmla="*/ 0 w 3960440"/>
              <a:gd name="connsiteY25-892" fmla="*/ 3523093 h 3960000"/>
              <a:gd name="connsiteX26-893" fmla="*/ 0 w 3960440"/>
              <a:gd name="connsiteY26-894" fmla="*/ 436907 h 3960000"/>
              <a:gd name="connsiteX27-895" fmla="*/ 436907 w 3960440"/>
              <a:gd name="connsiteY27-896" fmla="*/ 0 h 3960000"/>
              <a:gd name="connsiteX0-897" fmla="*/ 1979373 w 3960440"/>
              <a:gd name="connsiteY0-898" fmla="*/ 472350 h 3960000"/>
              <a:gd name="connsiteX1-899" fmla="*/ 813783 w 3960440"/>
              <a:gd name="connsiteY1-900" fmla="*/ 1434034 h 3960000"/>
              <a:gd name="connsiteX2-901" fmla="*/ 1119009 w 3960440"/>
              <a:gd name="connsiteY2-902" fmla="*/ 2222584 h 3960000"/>
              <a:gd name="connsiteX3-903" fmla="*/ 1296382 w 3960440"/>
              <a:gd name="connsiteY3-904" fmla="*/ 1907811 h 3960000"/>
              <a:gd name="connsiteX4-905" fmla="*/ 1234998 w 3960440"/>
              <a:gd name="connsiteY4-906" fmla="*/ 1431771 h 3960000"/>
              <a:gd name="connsiteX5-907" fmla="*/ 2217373 w 3960440"/>
              <a:gd name="connsiteY5-908" fmla="*/ 891303 h 3960000"/>
              <a:gd name="connsiteX6-909" fmla="*/ 2783502 w 3960440"/>
              <a:gd name="connsiteY6-910" fmla="*/ 1606823 h 3960000"/>
              <a:gd name="connsiteX7-911" fmla="*/ 2456028 w 3960440"/>
              <a:gd name="connsiteY7-912" fmla="*/ 2225955 h 3960000"/>
              <a:gd name="connsiteX8-913" fmla="*/ 2026974 w 3960440"/>
              <a:gd name="connsiteY8-914" fmla="*/ 2018938 h 3960000"/>
              <a:gd name="connsiteX9-915" fmla="*/ 2135727 w 3960440"/>
              <a:gd name="connsiteY9-916" fmla="*/ 1554876 h 3960000"/>
              <a:gd name="connsiteX10-917" fmla="*/ 1915898 w 3960440"/>
              <a:gd name="connsiteY10-918" fmla="*/ 1219889 h 3960000"/>
              <a:gd name="connsiteX11-919" fmla="*/ 1589196 w 3960440"/>
              <a:gd name="connsiteY11-920" fmla="*/ 1434803 h 3960000"/>
              <a:gd name="connsiteX12-921" fmla="*/ 1574511 w 3960440"/>
              <a:gd name="connsiteY12-922" fmla="*/ 1939931 h 3960000"/>
              <a:gd name="connsiteX13-923" fmla="*/ 1339611 w 3960440"/>
              <a:gd name="connsiteY13-924" fmla="*/ 3487664 h 3960000"/>
              <a:gd name="connsiteX14-925" fmla="*/ 1866603 w 3960440"/>
              <a:gd name="connsiteY14-926" fmla="*/ 2506778 h 3960000"/>
              <a:gd name="connsiteX15-927" fmla="*/ 2283619 w 3960440"/>
              <a:gd name="connsiteY15-928" fmla="*/ 2688571 h 3960000"/>
              <a:gd name="connsiteX16-929" fmla="*/ 3144820 w 3960440"/>
              <a:gd name="connsiteY16-930" fmla="*/ 1595509 h 3960000"/>
              <a:gd name="connsiteX17-931" fmla="*/ 2134565 w 3960440"/>
              <a:gd name="connsiteY17-932" fmla="*/ 477605 h 3960000"/>
              <a:gd name="connsiteX18-933" fmla="*/ 1979373 w 3960440"/>
              <a:gd name="connsiteY18-934" fmla="*/ 472350 h 3960000"/>
              <a:gd name="connsiteX19-935" fmla="*/ 436907 w 3960440"/>
              <a:gd name="connsiteY19-936" fmla="*/ 0 h 3960000"/>
              <a:gd name="connsiteX20-937" fmla="*/ 3523533 w 3960440"/>
              <a:gd name="connsiteY20-938" fmla="*/ 0 h 3960000"/>
              <a:gd name="connsiteX21-939" fmla="*/ 3960440 w 3960440"/>
              <a:gd name="connsiteY21-940" fmla="*/ 436907 h 3960000"/>
              <a:gd name="connsiteX22-941" fmla="*/ 3960440 w 3960440"/>
              <a:gd name="connsiteY22-942" fmla="*/ 3523093 h 3960000"/>
              <a:gd name="connsiteX23-943" fmla="*/ 3523533 w 3960440"/>
              <a:gd name="connsiteY23-944" fmla="*/ 3960000 h 3960000"/>
              <a:gd name="connsiteX24-945" fmla="*/ 436907 w 3960440"/>
              <a:gd name="connsiteY24-946" fmla="*/ 3960000 h 3960000"/>
              <a:gd name="connsiteX25-947" fmla="*/ 0 w 3960440"/>
              <a:gd name="connsiteY25-948" fmla="*/ 3523093 h 3960000"/>
              <a:gd name="connsiteX26-949" fmla="*/ 0 w 3960440"/>
              <a:gd name="connsiteY26-950" fmla="*/ 436907 h 3960000"/>
              <a:gd name="connsiteX27-951" fmla="*/ 436907 w 3960440"/>
              <a:gd name="connsiteY27-952" fmla="*/ 0 h 3960000"/>
              <a:gd name="connsiteX0-953" fmla="*/ 1979373 w 3960440"/>
              <a:gd name="connsiteY0-954" fmla="*/ 472350 h 3960000"/>
              <a:gd name="connsiteX1-955" fmla="*/ 813783 w 3960440"/>
              <a:gd name="connsiteY1-956" fmla="*/ 1434034 h 3960000"/>
              <a:gd name="connsiteX2-957" fmla="*/ 1119009 w 3960440"/>
              <a:gd name="connsiteY2-958" fmla="*/ 2222584 h 3960000"/>
              <a:gd name="connsiteX3-959" fmla="*/ 1296382 w 3960440"/>
              <a:gd name="connsiteY3-960" fmla="*/ 1907811 h 3960000"/>
              <a:gd name="connsiteX4-961" fmla="*/ 1234998 w 3960440"/>
              <a:gd name="connsiteY4-962" fmla="*/ 1431771 h 3960000"/>
              <a:gd name="connsiteX5-963" fmla="*/ 2217373 w 3960440"/>
              <a:gd name="connsiteY5-964" fmla="*/ 891303 h 3960000"/>
              <a:gd name="connsiteX6-965" fmla="*/ 2783502 w 3960440"/>
              <a:gd name="connsiteY6-966" fmla="*/ 1606823 h 3960000"/>
              <a:gd name="connsiteX7-967" fmla="*/ 2456028 w 3960440"/>
              <a:gd name="connsiteY7-968" fmla="*/ 2225955 h 3960000"/>
              <a:gd name="connsiteX8-969" fmla="*/ 2026974 w 3960440"/>
              <a:gd name="connsiteY8-970" fmla="*/ 2018938 h 3960000"/>
              <a:gd name="connsiteX9-971" fmla="*/ 2135727 w 3960440"/>
              <a:gd name="connsiteY9-972" fmla="*/ 1554876 h 3960000"/>
              <a:gd name="connsiteX10-973" fmla="*/ 1915898 w 3960440"/>
              <a:gd name="connsiteY10-974" fmla="*/ 1219889 h 3960000"/>
              <a:gd name="connsiteX11-975" fmla="*/ 1589196 w 3960440"/>
              <a:gd name="connsiteY11-976" fmla="*/ 1434803 h 3960000"/>
              <a:gd name="connsiteX12-977" fmla="*/ 1574511 w 3960440"/>
              <a:gd name="connsiteY12-978" fmla="*/ 1939931 h 3960000"/>
              <a:gd name="connsiteX13-979" fmla="*/ 1339611 w 3960440"/>
              <a:gd name="connsiteY13-980" fmla="*/ 3487664 h 3960000"/>
              <a:gd name="connsiteX14-981" fmla="*/ 1887692 w 3960440"/>
              <a:gd name="connsiteY14-982" fmla="*/ 2422431 h 3960000"/>
              <a:gd name="connsiteX15-983" fmla="*/ 2283619 w 3960440"/>
              <a:gd name="connsiteY15-984" fmla="*/ 2688571 h 3960000"/>
              <a:gd name="connsiteX16-985" fmla="*/ 3144820 w 3960440"/>
              <a:gd name="connsiteY16-986" fmla="*/ 1595509 h 3960000"/>
              <a:gd name="connsiteX17-987" fmla="*/ 2134565 w 3960440"/>
              <a:gd name="connsiteY17-988" fmla="*/ 477605 h 3960000"/>
              <a:gd name="connsiteX18-989" fmla="*/ 1979373 w 3960440"/>
              <a:gd name="connsiteY18-990" fmla="*/ 472350 h 3960000"/>
              <a:gd name="connsiteX19-991" fmla="*/ 436907 w 3960440"/>
              <a:gd name="connsiteY19-992" fmla="*/ 0 h 3960000"/>
              <a:gd name="connsiteX20-993" fmla="*/ 3523533 w 3960440"/>
              <a:gd name="connsiteY20-994" fmla="*/ 0 h 3960000"/>
              <a:gd name="connsiteX21-995" fmla="*/ 3960440 w 3960440"/>
              <a:gd name="connsiteY21-996" fmla="*/ 436907 h 3960000"/>
              <a:gd name="connsiteX22-997" fmla="*/ 3960440 w 3960440"/>
              <a:gd name="connsiteY22-998" fmla="*/ 3523093 h 3960000"/>
              <a:gd name="connsiteX23-999" fmla="*/ 3523533 w 3960440"/>
              <a:gd name="connsiteY23-1000" fmla="*/ 3960000 h 3960000"/>
              <a:gd name="connsiteX24-1001" fmla="*/ 436907 w 3960440"/>
              <a:gd name="connsiteY24-1002" fmla="*/ 3960000 h 3960000"/>
              <a:gd name="connsiteX25-1003" fmla="*/ 0 w 3960440"/>
              <a:gd name="connsiteY25-1004" fmla="*/ 3523093 h 3960000"/>
              <a:gd name="connsiteX26-1005" fmla="*/ 0 w 3960440"/>
              <a:gd name="connsiteY26-1006" fmla="*/ 436907 h 3960000"/>
              <a:gd name="connsiteX27-1007" fmla="*/ 436907 w 3960440"/>
              <a:gd name="connsiteY27-1008" fmla="*/ 0 h 3960000"/>
              <a:gd name="connsiteX0-1009" fmla="*/ 1979373 w 3960440"/>
              <a:gd name="connsiteY0-1010" fmla="*/ 472350 h 3960000"/>
              <a:gd name="connsiteX1-1011" fmla="*/ 813783 w 3960440"/>
              <a:gd name="connsiteY1-1012" fmla="*/ 1434034 h 3960000"/>
              <a:gd name="connsiteX2-1013" fmla="*/ 1119009 w 3960440"/>
              <a:gd name="connsiteY2-1014" fmla="*/ 2222584 h 3960000"/>
              <a:gd name="connsiteX3-1015" fmla="*/ 1296382 w 3960440"/>
              <a:gd name="connsiteY3-1016" fmla="*/ 1907811 h 3960000"/>
              <a:gd name="connsiteX4-1017" fmla="*/ 1234998 w 3960440"/>
              <a:gd name="connsiteY4-1018" fmla="*/ 1431771 h 3960000"/>
              <a:gd name="connsiteX5-1019" fmla="*/ 2217373 w 3960440"/>
              <a:gd name="connsiteY5-1020" fmla="*/ 891303 h 3960000"/>
              <a:gd name="connsiteX6-1021" fmla="*/ 2783502 w 3960440"/>
              <a:gd name="connsiteY6-1022" fmla="*/ 1606823 h 3960000"/>
              <a:gd name="connsiteX7-1023" fmla="*/ 2456028 w 3960440"/>
              <a:gd name="connsiteY7-1024" fmla="*/ 2225955 h 3960000"/>
              <a:gd name="connsiteX8-1025" fmla="*/ 2026974 w 3960440"/>
              <a:gd name="connsiteY8-1026" fmla="*/ 2018938 h 3960000"/>
              <a:gd name="connsiteX9-1027" fmla="*/ 2135727 w 3960440"/>
              <a:gd name="connsiteY9-1028" fmla="*/ 1554876 h 3960000"/>
              <a:gd name="connsiteX10-1029" fmla="*/ 1915898 w 3960440"/>
              <a:gd name="connsiteY10-1030" fmla="*/ 1219889 h 3960000"/>
              <a:gd name="connsiteX11-1031" fmla="*/ 1589196 w 3960440"/>
              <a:gd name="connsiteY11-1032" fmla="*/ 1434803 h 3960000"/>
              <a:gd name="connsiteX12-1033" fmla="*/ 1574511 w 3960440"/>
              <a:gd name="connsiteY12-1034" fmla="*/ 1939931 h 3960000"/>
              <a:gd name="connsiteX13-1035" fmla="*/ 1339611 w 3960440"/>
              <a:gd name="connsiteY13-1036" fmla="*/ 3487664 h 3960000"/>
              <a:gd name="connsiteX14-1037" fmla="*/ 1887692 w 3960440"/>
              <a:gd name="connsiteY14-1038" fmla="*/ 2422431 h 3960000"/>
              <a:gd name="connsiteX15-1039" fmla="*/ 2336342 w 3960440"/>
              <a:gd name="connsiteY15-1040" fmla="*/ 2720202 h 3960000"/>
              <a:gd name="connsiteX16-1041" fmla="*/ 3144820 w 3960440"/>
              <a:gd name="connsiteY16-1042" fmla="*/ 1595509 h 3960000"/>
              <a:gd name="connsiteX17-1043" fmla="*/ 2134565 w 3960440"/>
              <a:gd name="connsiteY17-1044" fmla="*/ 477605 h 3960000"/>
              <a:gd name="connsiteX18-1045" fmla="*/ 1979373 w 3960440"/>
              <a:gd name="connsiteY18-1046" fmla="*/ 472350 h 3960000"/>
              <a:gd name="connsiteX19-1047" fmla="*/ 436907 w 3960440"/>
              <a:gd name="connsiteY19-1048" fmla="*/ 0 h 3960000"/>
              <a:gd name="connsiteX20-1049" fmla="*/ 3523533 w 3960440"/>
              <a:gd name="connsiteY20-1050" fmla="*/ 0 h 3960000"/>
              <a:gd name="connsiteX21-1051" fmla="*/ 3960440 w 3960440"/>
              <a:gd name="connsiteY21-1052" fmla="*/ 436907 h 3960000"/>
              <a:gd name="connsiteX22-1053" fmla="*/ 3960440 w 3960440"/>
              <a:gd name="connsiteY22-1054" fmla="*/ 3523093 h 3960000"/>
              <a:gd name="connsiteX23-1055" fmla="*/ 3523533 w 3960440"/>
              <a:gd name="connsiteY23-1056" fmla="*/ 3960000 h 3960000"/>
              <a:gd name="connsiteX24-1057" fmla="*/ 436907 w 3960440"/>
              <a:gd name="connsiteY24-1058" fmla="*/ 3960000 h 3960000"/>
              <a:gd name="connsiteX25-1059" fmla="*/ 0 w 3960440"/>
              <a:gd name="connsiteY25-1060" fmla="*/ 3523093 h 3960000"/>
              <a:gd name="connsiteX26-1061" fmla="*/ 0 w 3960440"/>
              <a:gd name="connsiteY26-1062" fmla="*/ 436907 h 3960000"/>
              <a:gd name="connsiteX27-1063" fmla="*/ 436907 w 3960440"/>
              <a:gd name="connsiteY27-1064" fmla="*/ 0 h 3960000"/>
              <a:gd name="connsiteX0-1065" fmla="*/ 1979373 w 3960440"/>
              <a:gd name="connsiteY0-1066" fmla="*/ 472350 h 3960000"/>
              <a:gd name="connsiteX1-1067" fmla="*/ 813783 w 3960440"/>
              <a:gd name="connsiteY1-1068" fmla="*/ 1434034 h 3960000"/>
              <a:gd name="connsiteX2-1069" fmla="*/ 1119009 w 3960440"/>
              <a:gd name="connsiteY2-1070" fmla="*/ 2222584 h 3960000"/>
              <a:gd name="connsiteX3-1071" fmla="*/ 1296382 w 3960440"/>
              <a:gd name="connsiteY3-1072" fmla="*/ 1907811 h 3960000"/>
              <a:gd name="connsiteX4-1073" fmla="*/ 1234998 w 3960440"/>
              <a:gd name="connsiteY4-1074" fmla="*/ 1431771 h 3960000"/>
              <a:gd name="connsiteX5-1075" fmla="*/ 2217373 w 3960440"/>
              <a:gd name="connsiteY5-1076" fmla="*/ 891303 h 3960000"/>
              <a:gd name="connsiteX6-1077" fmla="*/ 2783502 w 3960440"/>
              <a:gd name="connsiteY6-1078" fmla="*/ 1606823 h 3960000"/>
              <a:gd name="connsiteX7-1079" fmla="*/ 2456028 w 3960440"/>
              <a:gd name="connsiteY7-1080" fmla="*/ 2225955 h 3960000"/>
              <a:gd name="connsiteX8-1081" fmla="*/ 2026974 w 3960440"/>
              <a:gd name="connsiteY8-1082" fmla="*/ 2018938 h 3960000"/>
              <a:gd name="connsiteX9-1083" fmla="*/ 2135727 w 3960440"/>
              <a:gd name="connsiteY9-1084" fmla="*/ 1554876 h 3960000"/>
              <a:gd name="connsiteX10-1085" fmla="*/ 1915898 w 3960440"/>
              <a:gd name="connsiteY10-1086" fmla="*/ 1219889 h 3960000"/>
              <a:gd name="connsiteX11-1087" fmla="*/ 1589196 w 3960440"/>
              <a:gd name="connsiteY11-1088" fmla="*/ 1434803 h 3960000"/>
              <a:gd name="connsiteX12-1089" fmla="*/ 1574511 w 3960440"/>
              <a:gd name="connsiteY12-1090" fmla="*/ 1939931 h 3960000"/>
              <a:gd name="connsiteX13-1091" fmla="*/ 1339611 w 3960440"/>
              <a:gd name="connsiteY13-1092" fmla="*/ 3487664 h 3960000"/>
              <a:gd name="connsiteX14-1093" fmla="*/ 1887692 w 3960440"/>
              <a:gd name="connsiteY14-1094" fmla="*/ 2422431 h 3960000"/>
              <a:gd name="connsiteX15-1095" fmla="*/ 2336342 w 3960440"/>
              <a:gd name="connsiteY15-1096" fmla="*/ 2720202 h 3960000"/>
              <a:gd name="connsiteX16-1097" fmla="*/ 3176454 w 3960440"/>
              <a:gd name="connsiteY16-1098" fmla="*/ 1627140 h 3960000"/>
              <a:gd name="connsiteX17-1099" fmla="*/ 2134565 w 3960440"/>
              <a:gd name="connsiteY17-1100" fmla="*/ 477605 h 3960000"/>
              <a:gd name="connsiteX18-1101" fmla="*/ 1979373 w 3960440"/>
              <a:gd name="connsiteY18-1102" fmla="*/ 472350 h 3960000"/>
              <a:gd name="connsiteX19-1103" fmla="*/ 436907 w 3960440"/>
              <a:gd name="connsiteY19-1104" fmla="*/ 0 h 3960000"/>
              <a:gd name="connsiteX20-1105" fmla="*/ 3523533 w 3960440"/>
              <a:gd name="connsiteY20-1106" fmla="*/ 0 h 3960000"/>
              <a:gd name="connsiteX21-1107" fmla="*/ 3960440 w 3960440"/>
              <a:gd name="connsiteY21-1108" fmla="*/ 436907 h 3960000"/>
              <a:gd name="connsiteX22-1109" fmla="*/ 3960440 w 3960440"/>
              <a:gd name="connsiteY22-1110" fmla="*/ 3523093 h 3960000"/>
              <a:gd name="connsiteX23-1111" fmla="*/ 3523533 w 3960440"/>
              <a:gd name="connsiteY23-1112" fmla="*/ 3960000 h 3960000"/>
              <a:gd name="connsiteX24-1113" fmla="*/ 436907 w 3960440"/>
              <a:gd name="connsiteY24-1114" fmla="*/ 3960000 h 3960000"/>
              <a:gd name="connsiteX25-1115" fmla="*/ 0 w 3960440"/>
              <a:gd name="connsiteY25-1116" fmla="*/ 3523093 h 3960000"/>
              <a:gd name="connsiteX26-1117" fmla="*/ 0 w 3960440"/>
              <a:gd name="connsiteY26-1118" fmla="*/ 436907 h 3960000"/>
              <a:gd name="connsiteX27-1119" fmla="*/ 436907 w 3960440"/>
              <a:gd name="connsiteY27-1120" fmla="*/ 0 h 3960000"/>
              <a:gd name="connsiteX0-1121" fmla="*/ 1979373 w 3960440"/>
              <a:gd name="connsiteY0-1122" fmla="*/ 472350 h 3960000"/>
              <a:gd name="connsiteX1-1123" fmla="*/ 813783 w 3960440"/>
              <a:gd name="connsiteY1-1124" fmla="*/ 1434034 h 3960000"/>
              <a:gd name="connsiteX2-1125" fmla="*/ 1119009 w 3960440"/>
              <a:gd name="connsiteY2-1126" fmla="*/ 2222584 h 3960000"/>
              <a:gd name="connsiteX3-1127" fmla="*/ 1296382 w 3960440"/>
              <a:gd name="connsiteY3-1128" fmla="*/ 1907811 h 3960000"/>
              <a:gd name="connsiteX4-1129" fmla="*/ 1234998 w 3960440"/>
              <a:gd name="connsiteY4-1130" fmla="*/ 1431771 h 3960000"/>
              <a:gd name="connsiteX5-1131" fmla="*/ 2217373 w 3960440"/>
              <a:gd name="connsiteY5-1132" fmla="*/ 891303 h 3960000"/>
              <a:gd name="connsiteX6-1133" fmla="*/ 2783502 w 3960440"/>
              <a:gd name="connsiteY6-1134" fmla="*/ 1606823 h 3960000"/>
              <a:gd name="connsiteX7-1135" fmla="*/ 2456028 w 3960440"/>
              <a:gd name="connsiteY7-1136" fmla="*/ 2225955 h 3960000"/>
              <a:gd name="connsiteX8-1137" fmla="*/ 2026974 w 3960440"/>
              <a:gd name="connsiteY8-1138" fmla="*/ 2018938 h 3960000"/>
              <a:gd name="connsiteX9-1139" fmla="*/ 2135727 w 3960440"/>
              <a:gd name="connsiteY9-1140" fmla="*/ 1554876 h 3960000"/>
              <a:gd name="connsiteX10-1141" fmla="*/ 1915898 w 3960440"/>
              <a:gd name="connsiteY10-1142" fmla="*/ 1219889 h 3960000"/>
              <a:gd name="connsiteX11-1143" fmla="*/ 1589196 w 3960440"/>
              <a:gd name="connsiteY11-1144" fmla="*/ 1434803 h 3960000"/>
              <a:gd name="connsiteX12-1145" fmla="*/ 1574511 w 3960440"/>
              <a:gd name="connsiteY12-1146" fmla="*/ 1939931 h 3960000"/>
              <a:gd name="connsiteX13-1147" fmla="*/ 1339611 w 3960440"/>
              <a:gd name="connsiteY13-1148" fmla="*/ 3487664 h 3960000"/>
              <a:gd name="connsiteX14-1149" fmla="*/ 1887692 w 3960440"/>
              <a:gd name="connsiteY14-1150" fmla="*/ 2422431 h 3960000"/>
              <a:gd name="connsiteX15-1151" fmla="*/ 2336342 w 3960440"/>
              <a:gd name="connsiteY15-1152" fmla="*/ 2720202 h 3960000"/>
              <a:gd name="connsiteX16-1153" fmla="*/ 3176454 w 3960440"/>
              <a:gd name="connsiteY16-1154" fmla="*/ 1627140 h 3960000"/>
              <a:gd name="connsiteX17-1155" fmla="*/ 2134565 w 3960440"/>
              <a:gd name="connsiteY17-1156" fmla="*/ 477605 h 3960000"/>
              <a:gd name="connsiteX18-1157" fmla="*/ 1979373 w 3960440"/>
              <a:gd name="connsiteY18-1158" fmla="*/ 472350 h 3960000"/>
              <a:gd name="connsiteX19-1159" fmla="*/ 436907 w 3960440"/>
              <a:gd name="connsiteY19-1160" fmla="*/ 0 h 3960000"/>
              <a:gd name="connsiteX20-1161" fmla="*/ 3523533 w 3960440"/>
              <a:gd name="connsiteY20-1162" fmla="*/ 0 h 3960000"/>
              <a:gd name="connsiteX21-1163" fmla="*/ 3960440 w 3960440"/>
              <a:gd name="connsiteY21-1164" fmla="*/ 436907 h 3960000"/>
              <a:gd name="connsiteX22-1165" fmla="*/ 3960440 w 3960440"/>
              <a:gd name="connsiteY22-1166" fmla="*/ 3523093 h 3960000"/>
              <a:gd name="connsiteX23-1167" fmla="*/ 3523533 w 3960440"/>
              <a:gd name="connsiteY23-1168" fmla="*/ 3960000 h 3960000"/>
              <a:gd name="connsiteX24-1169" fmla="*/ 436907 w 3960440"/>
              <a:gd name="connsiteY24-1170" fmla="*/ 3960000 h 3960000"/>
              <a:gd name="connsiteX25-1171" fmla="*/ 0 w 3960440"/>
              <a:gd name="connsiteY25-1172" fmla="*/ 3523093 h 3960000"/>
              <a:gd name="connsiteX26-1173" fmla="*/ 0 w 3960440"/>
              <a:gd name="connsiteY26-1174" fmla="*/ 436907 h 3960000"/>
              <a:gd name="connsiteX27-1175" fmla="*/ 436907 w 3960440"/>
              <a:gd name="connsiteY27-1176" fmla="*/ 0 h 3960000"/>
              <a:gd name="connsiteX0-1177" fmla="*/ 1979373 w 3960440"/>
              <a:gd name="connsiteY0-1178" fmla="*/ 472350 h 3960000"/>
              <a:gd name="connsiteX1-1179" fmla="*/ 813783 w 3960440"/>
              <a:gd name="connsiteY1-1180" fmla="*/ 1434034 h 3960000"/>
              <a:gd name="connsiteX2-1181" fmla="*/ 1119009 w 3960440"/>
              <a:gd name="connsiteY2-1182" fmla="*/ 2222584 h 3960000"/>
              <a:gd name="connsiteX3-1183" fmla="*/ 1296382 w 3960440"/>
              <a:gd name="connsiteY3-1184" fmla="*/ 1907811 h 3960000"/>
              <a:gd name="connsiteX4-1185" fmla="*/ 1234998 w 3960440"/>
              <a:gd name="connsiteY4-1186" fmla="*/ 1431771 h 3960000"/>
              <a:gd name="connsiteX5-1187" fmla="*/ 2217373 w 3960440"/>
              <a:gd name="connsiteY5-1188" fmla="*/ 891303 h 3960000"/>
              <a:gd name="connsiteX6-1189" fmla="*/ 2783502 w 3960440"/>
              <a:gd name="connsiteY6-1190" fmla="*/ 1606823 h 3960000"/>
              <a:gd name="connsiteX7-1191" fmla="*/ 2456028 w 3960440"/>
              <a:gd name="connsiteY7-1192" fmla="*/ 2225955 h 3960000"/>
              <a:gd name="connsiteX8-1193" fmla="*/ 2026974 w 3960440"/>
              <a:gd name="connsiteY8-1194" fmla="*/ 2018938 h 3960000"/>
              <a:gd name="connsiteX9-1195" fmla="*/ 2135727 w 3960440"/>
              <a:gd name="connsiteY9-1196" fmla="*/ 1554876 h 3960000"/>
              <a:gd name="connsiteX10-1197" fmla="*/ 1915898 w 3960440"/>
              <a:gd name="connsiteY10-1198" fmla="*/ 1219889 h 3960000"/>
              <a:gd name="connsiteX11-1199" fmla="*/ 1589196 w 3960440"/>
              <a:gd name="connsiteY11-1200" fmla="*/ 1434803 h 3960000"/>
              <a:gd name="connsiteX12-1201" fmla="*/ 1574511 w 3960440"/>
              <a:gd name="connsiteY12-1202" fmla="*/ 1939931 h 3960000"/>
              <a:gd name="connsiteX13-1203" fmla="*/ 1339611 w 3960440"/>
              <a:gd name="connsiteY13-1204" fmla="*/ 3487664 h 3960000"/>
              <a:gd name="connsiteX14-1205" fmla="*/ 1887692 w 3960440"/>
              <a:gd name="connsiteY14-1206" fmla="*/ 2422431 h 3960000"/>
              <a:gd name="connsiteX15-1207" fmla="*/ 2336342 w 3960440"/>
              <a:gd name="connsiteY15-1208" fmla="*/ 2720202 h 3960000"/>
              <a:gd name="connsiteX16-1209" fmla="*/ 3176454 w 3960440"/>
              <a:gd name="connsiteY16-1210" fmla="*/ 1627140 h 3960000"/>
              <a:gd name="connsiteX17-1211" fmla="*/ 2134565 w 3960440"/>
              <a:gd name="connsiteY17-1212" fmla="*/ 477605 h 3960000"/>
              <a:gd name="connsiteX18-1213" fmla="*/ 1979373 w 3960440"/>
              <a:gd name="connsiteY18-1214" fmla="*/ 472350 h 3960000"/>
              <a:gd name="connsiteX19-1215" fmla="*/ 436907 w 3960440"/>
              <a:gd name="connsiteY19-1216" fmla="*/ 0 h 3960000"/>
              <a:gd name="connsiteX20-1217" fmla="*/ 3523533 w 3960440"/>
              <a:gd name="connsiteY20-1218" fmla="*/ 0 h 3960000"/>
              <a:gd name="connsiteX21-1219" fmla="*/ 3960440 w 3960440"/>
              <a:gd name="connsiteY21-1220" fmla="*/ 436907 h 3960000"/>
              <a:gd name="connsiteX22-1221" fmla="*/ 3960440 w 3960440"/>
              <a:gd name="connsiteY22-1222" fmla="*/ 3523093 h 3960000"/>
              <a:gd name="connsiteX23-1223" fmla="*/ 3523533 w 3960440"/>
              <a:gd name="connsiteY23-1224" fmla="*/ 3960000 h 3960000"/>
              <a:gd name="connsiteX24-1225" fmla="*/ 436907 w 3960440"/>
              <a:gd name="connsiteY24-1226" fmla="*/ 3960000 h 3960000"/>
              <a:gd name="connsiteX25-1227" fmla="*/ 0 w 3960440"/>
              <a:gd name="connsiteY25-1228" fmla="*/ 3523093 h 3960000"/>
              <a:gd name="connsiteX26-1229" fmla="*/ 0 w 3960440"/>
              <a:gd name="connsiteY26-1230" fmla="*/ 436907 h 3960000"/>
              <a:gd name="connsiteX27-1231" fmla="*/ 436907 w 3960440"/>
              <a:gd name="connsiteY27-1232" fmla="*/ 0 h 3960000"/>
              <a:gd name="connsiteX0-1233" fmla="*/ 1979373 w 3960440"/>
              <a:gd name="connsiteY0-1234" fmla="*/ 472350 h 3960000"/>
              <a:gd name="connsiteX1-1235" fmla="*/ 813783 w 3960440"/>
              <a:gd name="connsiteY1-1236" fmla="*/ 1434034 h 3960000"/>
              <a:gd name="connsiteX2-1237" fmla="*/ 1119009 w 3960440"/>
              <a:gd name="connsiteY2-1238" fmla="*/ 2222584 h 3960000"/>
              <a:gd name="connsiteX3-1239" fmla="*/ 1296382 w 3960440"/>
              <a:gd name="connsiteY3-1240" fmla="*/ 1907811 h 3960000"/>
              <a:gd name="connsiteX4-1241" fmla="*/ 1234998 w 3960440"/>
              <a:gd name="connsiteY4-1242" fmla="*/ 1431771 h 3960000"/>
              <a:gd name="connsiteX5-1243" fmla="*/ 2217373 w 3960440"/>
              <a:gd name="connsiteY5-1244" fmla="*/ 891303 h 3960000"/>
              <a:gd name="connsiteX6-1245" fmla="*/ 2783502 w 3960440"/>
              <a:gd name="connsiteY6-1246" fmla="*/ 1606823 h 3960000"/>
              <a:gd name="connsiteX7-1247" fmla="*/ 2456028 w 3960440"/>
              <a:gd name="connsiteY7-1248" fmla="*/ 2225955 h 3960000"/>
              <a:gd name="connsiteX8-1249" fmla="*/ 2026974 w 3960440"/>
              <a:gd name="connsiteY8-1250" fmla="*/ 2018938 h 3960000"/>
              <a:gd name="connsiteX9-1251" fmla="*/ 2135727 w 3960440"/>
              <a:gd name="connsiteY9-1252" fmla="*/ 1554876 h 3960000"/>
              <a:gd name="connsiteX10-1253" fmla="*/ 1915898 w 3960440"/>
              <a:gd name="connsiteY10-1254" fmla="*/ 1219889 h 3960000"/>
              <a:gd name="connsiteX11-1255" fmla="*/ 1589196 w 3960440"/>
              <a:gd name="connsiteY11-1256" fmla="*/ 1434803 h 3960000"/>
              <a:gd name="connsiteX12-1257" fmla="*/ 1574511 w 3960440"/>
              <a:gd name="connsiteY12-1258" fmla="*/ 1939931 h 3960000"/>
              <a:gd name="connsiteX13-1259" fmla="*/ 1339611 w 3960440"/>
              <a:gd name="connsiteY13-1260" fmla="*/ 3487664 h 3960000"/>
              <a:gd name="connsiteX14-1261" fmla="*/ 1887692 w 3960440"/>
              <a:gd name="connsiteY14-1262" fmla="*/ 2422431 h 3960000"/>
              <a:gd name="connsiteX15-1263" fmla="*/ 2336342 w 3960440"/>
              <a:gd name="connsiteY15-1264" fmla="*/ 2720202 h 3960000"/>
              <a:gd name="connsiteX16-1265" fmla="*/ 3176454 w 3960440"/>
              <a:gd name="connsiteY16-1266" fmla="*/ 1627140 h 3960000"/>
              <a:gd name="connsiteX17-1267" fmla="*/ 2134565 w 3960440"/>
              <a:gd name="connsiteY17-1268" fmla="*/ 477605 h 3960000"/>
              <a:gd name="connsiteX18-1269" fmla="*/ 1979373 w 3960440"/>
              <a:gd name="connsiteY18-1270" fmla="*/ 472350 h 3960000"/>
              <a:gd name="connsiteX19-1271" fmla="*/ 436907 w 3960440"/>
              <a:gd name="connsiteY19-1272" fmla="*/ 0 h 3960000"/>
              <a:gd name="connsiteX20-1273" fmla="*/ 3523533 w 3960440"/>
              <a:gd name="connsiteY20-1274" fmla="*/ 0 h 3960000"/>
              <a:gd name="connsiteX21-1275" fmla="*/ 3960440 w 3960440"/>
              <a:gd name="connsiteY21-1276" fmla="*/ 436907 h 3960000"/>
              <a:gd name="connsiteX22-1277" fmla="*/ 3960440 w 3960440"/>
              <a:gd name="connsiteY22-1278" fmla="*/ 3523093 h 3960000"/>
              <a:gd name="connsiteX23-1279" fmla="*/ 3523533 w 3960440"/>
              <a:gd name="connsiteY23-1280" fmla="*/ 3960000 h 3960000"/>
              <a:gd name="connsiteX24-1281" fmla="*/ 436907 w 3960440"/>
              <a:gd name="connsiteY24-1282" fmla="*/ 3960000 h 3960000"/>
              <a:gd name="connsiteX25-1283" fmla="*/ 0 w 3960440"/>
              <a:gd name="connsiteY25-1284" fmla="*/ 3523093 h 3960000"/>
              <a:gd name="connsiteX26-1285" fmla="*/ 0 w 3960440"/>
              <a:gd name="connsiteY26-1286" fmla="*/ 436907 h 3960000"/>
              <a:gd name="connsiteX27-1287" fmla="*/ 436907 w 3960440"/>
              <a:gd name="connsiteY27-1288" fmla="*/ 0 h 3960000"/>
              <a:gd name="connsiteX0-1289" fmla="*/ 1979373 w 3960440"/>
              <a:gd name="connsiteY0-1290" fmla="*/ 472350 h 3960000"/>
              <a:gd name="connsiteX1-1291" fmla="*/ 813783 w 3960440"/>
              <a:gd name="connsiteY1-1292" fmla="*/ 1434034 h 3960000"/>
              <a:gd name="connsiteX2-1293" fmla="*/ 1119009 w 3960440"/>
              <a:gd name="connsiteY2-1294" fmla="*/ 2222584 h 3960000"/>
              <a:gd name="connsiteX3-1295" fmla="*/ 1296382 w 3960440"/>
              <a:gd name="connsiteY3-1296" fmla="*/ 1907811 h 3960000"/>
              <a:gd name="connsiteX4-1297" fmla="*/ 1234998 w 3960440"/>
              <a:gd name="connsiteY4-1298" fmla="*/ 1431771 h 3960000"/>
              <a:gd name="connsiteX5-1299" fmla="*/ 2217373 w 3960440"/>
              <a:gd name="connsiteY5-1300" fmla="*/ 891303 h 3960000"/>
              <a:gd name="connsiteX6-1301" fmla="*/ 2783502 w 3960440"/>
              <a:gd name="connsiteY6-1302" fmla="*/ 1606823 h 3960000"/>
              <a:gd name="connsiteX7-1303" fmla="*/ 2456028 w 3960440"/>
              <a:gd name="connsiteY7-1304" fmla="*/ 2225955 h 3960000"/>
              <a:gd name="connsiteX8-1305" fmla="*/ 2026974 w 3960440"/>
              <a:gd name="connsiteY8-1306" fmla="*/ 2018938 h 3960000"/>
              <a:gd name="connsiteX9-1307" fmla="*/ 2135727 w 3960440"/>
              <a:gd name="connsiteY9-1308" fmla="*/ 1554876 h 3960000"/>
              <a:gd name="connsiteX10-1309" fmla="*/ 1915898 w 3960440"/>
              <a:gd name="connsiteY10-1310" fmla="*/ 1219889 h 3960000"/>
              <a:gd name="connsiteX11-1311" fmla="*/ 1589196 w 3960440"/>
              <a:gd name="connsiteY11-1312" fmla="*/ 1434803 h 3960000"/>
              <a:gd name="connsiteX12-1313" fmla="*/ 1574511 w 3960440"/>
              <a:gd name="connsiteY12-1314" fmla="*/ 1939931 h 3960000"/>
              <a:gd name="connsiteX13-1315" fmla="*/ 1339611 w 3960440"/>
              <a:gd name="connsiteY13-1316" fmla="*/ 3487664 h 3960000"/>
              <a:gd name="connsiteX14-1317" fmla="*/ 1887692 w 3960440"/>
              <a:gd name="connsiteY14-1318" fmla="*/ 2422431 h 3960000"/>
              <a:gd name="connsiteX15-1319" fmla="*/ 2336342 w 3960440"/>
              <a:gd name="connsiteY15-1320" fmla="*/ 2720202 h 3960000"/>
              <a:gd name="connsiteX16-1321" fmla="*/ 3176454 w 3960440"/>
              <a:gd name="connsiteY16-1322" fmla="*/ 1627140 h 3960000"/>
              <a:gd name="connsiteX17-1323" fmla="*/ 1979373 w 3960440"/>
              <a:gd name="connsiteY17-1324" fmla="*/ 472350 h 3960000"/>
              <a:gd name="connsiteX18-1325" fmla="*/ 436907 w 3960440"/>
              <a:gd name="connsiteY18-1326" fmla="*/ 0 h 3960000"/>
              <a:gd name="connsiteX19-1327" fmla="*/ 3523533 w 3960440"/>
              <a:gd name="connsiteY19-1328" fmla="*/ 0 h 3960000"/>
              <a:gd name="connsiteX20-1329" fmla="*/ 3960440 w 3960440"/>
              <a:gd name="connsiteY20-1330" fmla="*/ 436907 h 3960000"/>
              <a:gd name="connsiteX21-1331" fmla="*/ 3960440 w 3960440"/>
              <a:gd name="connsiteY21-1332" fmla="*/ 3523093 h 3960000"/>
              <a:gd name="connsiteX22-1333" fmla="*/ 3523533 w 3960440"/>
              <a:gd name="connsiteY22-1334" fmla="*/ 3960000 h 3960000"/>
              <a:gd name="connsiteX23-1335" fmla="*/ 436907 w 3960440"/>
              <a:gd name="connsiteY23-1336" fmla="*/ 3960000 h 3960000"/>
              <a:gd name="connsiteX24-1337" fmla="*/ 0 w 3960440"/>
              <a:gd name="connsiteY24-1338" fmla="*/ 3523093 h 3960000"/>
              <a:gd name="connsiteX25-1339" fmla="*/ 0 w 3960440"/>
              <a:gd name="connsiteY25-1340" fmla="*/ 436907 h 3960000"/>
              <a:gd name="connsiteX26-1341" fmla="*/ 436907 w 3960440"/>
              <a:gd name="connsiteY26-1342" fmla="*/ 0 h 3960000"/>
              <a:gd name="connsiteX0-1343" fmla="*/ 1979373 w 3960440"/>
              <a:gd name="connsiteY0-1344" fmla="*/ 472350 h 3960000"/>
              <a:gd name="connsiteX1-1345" fmla="*/ 813783 w 3960440"/>
              <a:gd name="connsiteY1-1346" fmla="*/ 1434034 h 3960000"/>
              <a:gd name="connsiteX2-1347" fmla="*/ 1119009 w 3960440"/>
              <a:gd name="connsiteY2-1348" fmla="*/ 2222584 h 3960000"/>
              <a:gd name="connsiteX3-1349" fmla="*/ 1296382 w 3960440"/>
              <a:gd name="connsiteY3-1350" fmla="*/ 1907811 h 3960000"/>
              <a:gd name="connsiteX4-1351" fmla="*/ 1234998 w 3960440"/>
              <a:gd name="connsiteY4-1352" fmla="*/ 1431771 h 3960000"/>
              <a:gd name="connsiteX5-1353" fmla="*/ 2217373 w 3960440"/>
              <a:gd name="connsiteY5-1354" fmla="*/ 891303 h 3960000"/>
              <a:gd name="connsiteX6-1355" fmla="*/ 2783502 w 3960440"/>
              <a:gd name="connsiteY6-1356" fmla="*/ 1606823 h 3960000"/>
              <a:gd name="connsiteX7-1357" fmla="*/ 2456028 w 3960440"/>
              <a:gd name="connsiteY7-1358" fmla="*/ 2225955 h 3960000"/>
              <a:gd name="connsiteX8-1359" fmla="*/ 2026974 w 3960440"/>
              <a:gd name="connsiteY8-1360" fmla="*/ 2018938 h 3960000"/>
              <a:gd name="connsiteX9-1361" fmla="*/ 2135727 w 3960440"/>
              <a:gd name="connsiteY9-1362" fmla="*/ 1554876 h 3960000"/>
              <a:gd name="connsiteX10-1363" fmla="*/ 1915898 w 3960440"/>
              <a:gd name="connsiteY10-1364" fmla="*/ 1219889 h 3960000"/>
              <a:gd name="connsiteX11-1365" fmla="*/ 1589196 w 3960440"/>
              <a:gd name="connsiteY11-1366" fmla="*/ 1434803 h 3960000"/>
              <a:gd name="connsiteX12-1367" fmla="*/ 1574511 w 3960440"/>
              <a:gd name="connsiteY12-1368" fmla="*/ 1939931 h 3960000"/>
              <a:gd name="connsiteX13-1369" fmla="*/ 1339611 w 3960440"/>
              <a:gd name="connsiteY13-1370" fmla="*/ 3487664 h 3960000"/>
              <a:gd name="connsiteX14-1371" fmla="*/ 1887692 w 3960440"/>
              <a:gd name="connsiteY14-1372" fmla="*/ 2422431 h 3960000"/>
              <a:gd name="connsiteX15-1373" fmla="*/ 2336342 w 3960440"/>
              <a:gd name="connsiteY15-1374" fmla="*/ 2720202 h 3960000"/>
              <a:gd name="connsiteX16-1375" fmla="*/ 3176454 w 3960440"/>
              <a:gd name="connsiteY16-1376" fmla="*/ 1627140 h 3960000"/>
              <a:gd name="connsiteX17-1377" fmla="*/ 1979373 w 3960440"/>
              <a:gd name="connsiteY17-1378" fmla="*/ 472350 h 3960000"/>
              <a:gd name="connsiteX18-1379" fmla="*/ 436907 w 3960440"/>
              <a:gd name="connsiteY18-1380" fmla="*/ 0 h 3960000"/>
              <a:gd name="connsiteX19-1381" fmla="*/ 3523533 w 3960440"/>
              <a:gd name="connsiteY19-1382" fmla="*/ 0 h 3960000"/>
              <a:gd name="connsiteX20-1383" fmla="*/ 3960440 w 3960440"/>
              <a:gd name="connsiteY20-1384" fmla="*/ 436907 h 3960000"/>
              <a:gd name="connsiteX21-1385" fmla="*/ 3960440 w 3960440"/>
              <a:gd name="connsiteY21-1386" fmla="*/ 3523093 h 3960000"/>
              <a:gd name="connsiteX22-1387" fmla="*/ 3523533 w 3960440"/>
              <a:gd name="connsiteY22-1388" fmla="*/ 3960000 h 3960000"/>
              <a:gd name="connsiteX23-1389" fmla="*/ 436907 w 3960440"/>
              <a:gd name="connsiteY23-1390" fmla="*/ 3960000 h 3960000"/>
              <a:gd name="connsiteX24-1391" fmla="*/ 0 w 3960440"/>
              <a:gd name="connsiteY24-1392" fmla="*/ 3523093 h 3960000"/>
              <a:gd name="connsiteX25-1393" fmla="*/ 0 w 3960440"/>
              <a:gd name="connsiteY25-1394" fmla="*/ 436907 h 3960000"/>
              <a:gd name="connsiteX26-1395" fmla="*/ 436907 w 3960440"/>
              <a:gd name="connsiteY26-1396" fmla="*/ 0 h 3960000"/>
              <a:gd name="connsiteX0-1397" fmla="*/ 1979373 w 3960440"/>
              <a:gd name="connsiteY0-1398" fmla="*/ 472350 h 3960000"/>
              <a:gd name="connsiteX1-1399" fmla="*/ 813783 w 3960440"/>
              <a:gd name="connsiteY1-1400" fmla="*/ 1434034 h 3960000"/>
              <a:gd name="connsiteX2-1401" fmla="*/ 1119009 w 3960440"/>
              <a:gd name="connsiteY2-1402" fmla="*/ 2222584 h 3960000"/>
              <a:gd name="connsiteX3-1403" fmla="*/ 1296382 w 3960440"/>
              <a:gd name="connsiteY3-1404" fmla="*/ 1907811 h 3960000"/>
              <a:gd name="connsiteX4-1405" fmla="*/ 1234998 w 3960440"/>
              <a:gd name="connsiteY4-1406" fmla="*/ 1431771 h 3960000"/>
              <a:gd name="connsiteX5-1407" fmla="*/ 2217373 w 3960440"/>
              <a:gd name="connsiteY5-1408" fmla="*/ 891303 h 3960000"/>
              <a:gd name="connsiteX6-1409" fmla="*/ 2783502 w 3960440"/>
              <a:gd name="connsiteY6-1410" fmla="*/ 1606823 h 3960000"/>
              <a:gd name="connsiteX7-1411" fmla="*/ 2456028 w 3960440"/>
              <a:gd name="connsiteY7-1412" fmla="*/ 2225955 h 3960000"/>
              <a:gd name="connsiteX8-1413" fmla="*/ 2026974 w 3960440"/>
              <a:gd name="connsiteY8-1414" fmla="*/ 2018938 h 3960000"/>
              <a:gd name="connsiteX9-1415" fmla="*/ 2135727 w 3960440"/>
              <a:gd name="connsiteY9-1416" fmla="*/ 1554876 h 3960000"/>
              <a:gd name="connsiteX10-1417" fmla="*/ 1915898 w 3960440"/>
              <a:gd name="connsiteY10-1418" fmla="*/ 1219889 h 3960000"/>
              <a:gd name="connsiteX11-1419" fmla="*/ 1589196 w 3960440"/>
              <a:gd name="connsiteY11-1420" fmla="*/ 1434803 h 3960000"/>
              <a:gd name="connsiteX12-1421" fmla="*/ 1574511 w 3960440"/>
              <a:gd name="connsiteY12-1422" fmla="*/ 1939931 h 3960000"/>
              <a:gd name="connsiteX13-1423" fmla="*/ 1339611 w 3960440"/>
              <a:gd name="connsiteY13-1424" fmla="*/ 3487664 h 3960000"/>
              <a:gd name="connsiteX14-1425" fmla="*/ 1887692 w 3960440"/>
              <a:gd name="connsiteY14-1426" fmla="*/ 2422431 h 3960000"/>
              <a:gd name="connsiteX15-1427" fmla="*/ 2336342 w 3960440"/>
              <a:gd name="connsiteY15-1428" fmla="*/ 2720202 h 3960000"/>
              <a:gd name="connsiteX16-1429" fmla="*/ 3176454 w 3960440"/>
              <a:gd name="connsiteY16-1430" fmla="*/ 1627140 h 3960000"/>
              <a:gd name="connsiteX17-1431" fmla="*/ 1979373 w 3960440"/>
              <a:gd name="connsiteY17-1432" fmla="*/ 472350 h 3960000"/>
              <a:gd name="connsiteX18-1433" fmla="*/ 436907 w 3960440"/>
              <a:gd name="connsiteY18-1434" fmla="*/ 0 h 3960000"/>
              <a:gd name="connsiteX19-1435" fmla="*/ 3523533 w 3960440"/>
              <a:gd name="connsiteY19-1436" fmla="*/ 0 h 3960000"/>
              <a:gd name="connsiteX20-1437" fmla="*/ 3960440 w 3960440"/>
              <a:gd name="connsiteY20-1438" fmla="*/ 436907 h 3960000"/>
              <a:gd name="connsiteX21-1439" fmla="*/ 3960440 w 3960440"/>
              <a:gd name="connsiteY21-1440" fmla="*/ 3523093 h 3960000"/>
              <a:gd name="connsiteX22-1441" fmla="*/ 3523533 w 3960440"/>
              <a:gd name="connsiteY22-1442" fmla="*/ 3960000 h 3960000"/>
              <a:gd name="connsiteX23-1443" fmla="*/ 436907 w 3960440"/>
              <a:gd name="connsiteY23-1444" fmla="*/ 3960000 h 3960000"/>
              <a:gd name="connsiteX24-1445" fmla="*/ 0 w 3960440"/>
              <a:gd name="connsiteY24-1446" fmla="*/ 3523093 h 3960000"/>
              <a:gd name="connsiteX25-1447" fmla="*/ 0 w 3960440"/>
              <a:gd name="connsiteY25-1448" fmla="*/ 436907 h 3960000"/>
              <a:gd name="connsiteX26-1449" fmla="*/ 436907 w 3960440"/>
              <a:gd name="connsiteY26-1450" fmla="*/ 0 h 3960000"/>
              <a:gd name="connsiteX0-1451" fmla="*/ 1979373 w 3960440"/>
              <a:gd name="connsiteY0-1452" fmla="*/ 472350 h 3960000"/>
              <a:gd name="connsiteX1-1453" fmla="*/ 813783 w 3960440"/>
              <a:gd name="connsiteY1-1454" fmla="*/ 1434034 h 3960000"/>
              <a:gd name="connsiteX2-1455" fmla="*/ 1119009 w 3960440"/>
              <a:gd name="connsiteY2-1456" fmla="*/ 2222584 h 3960000"/>
              <a:gd name="connsiteX3-1457" fmla="*/ 1328015 w 3960440"/>
              <a:gd name="connsiteY3-1458" fmla="*/ 1812920 h 3960000"/>
              <a:gd name="connsiteX4-1459" fmla="*/ 1234998 w 3960440"/>
              <a:gd name="connsiteY4-1460" fmla="*/ 1431771 h 3960000"/>
              <a:gd name="connsiteX5-1461" fmla="*/ 2217373 w 3960440"/>
              <a:gd name="connsiteY5-1462" fmla="*/ 891303 h 3960000"/>
              <a:gd name="connsiteX6-1463" fmla="*/ 2783502 w 3960440"/>
              <a:gd name="connsiteY6-1464" fmla="*/ 1606823 h 3960000"/>
              <a:gd name="connsiteX7-1465" fmla="*/ 2456028 w 3960440"/>
              <a:gd name="connsiteY7-1466" fmla="*/ 2225955 h 3960000"/>
              <a:gd name="connsiteX8-1467" fmla="*/ 2026974 w 3960440"/>
              <a:gd name="connsiteY8-1468" fmla="*/ 2018938 h 3960000"/>
              <a:gd name="connsiteX9-1469" fmla="*/ 2135727 w 3960440"/>
              <a:gd name="connsiteY9-1470" fmla="*/ 1554876 h 3960000"/>
              <a:gd name="connsiteX10-1471" fmla="*/ 1915898 w 3960440"/>
              <a:gd name="connsiteY10-1472" fmla="*/ 1219889 h 3960000"/>
              <a:gd name="connsiteX11-1473" fmla="*/ 1589196 w 3960440"/>
              <a:gd name="connsiteY11-1474" fmla="*/ 1434803 h 3960000"/>
              <a:gd name="connsiteX12-1475" fmla="*/ 1574511 w 3960440"/>
              <a:gd name="connsiteY12-1476" fmla="*/ 1939931 h 3960000"/>
              <a:gd name="connsiteX13-1477" fmla="*/ 1339611 w 3960440"/>
              <a:gd name="connsiteY13-1478" fmla="*/ 3487664 h 3960000"/>
              <a:gd name="connsiteX14-1479" fmla="*/ 1887692 w 3960440"/>
              <a:gd name="connsiteY14-1480" fmla="*/ 2422431 h 3960000"/>
              <a:gd name="connsiteX15-1481" fmla="*/ 2336342 w 3960440"/>
              <a:gd name="connsiteY15-1482" fmla="*/ 2720202 h 3960000"/>
              <a:gd name="connsiteX16-1483" fmla="*/ 3176454 w 3960440"/>
              <a:gd name="connsiteY16-1484" fmla="*/ 1627140 h 3960000"/>
              <a:gd name="connsiteX17-1485" fmla="*/ 1979373 w 3960440"/>
              <a:gd name="connsiteY17-1486" fmla="*/ 472350 h 3960000"/>
              <a:gd name="connsiteX18-1487" fmla="*/ 436907 w 3960440"/>
              <a:gd name="connsiteY18-1488" fmla="*/ 0 h 3960000"/>
              <a:gd name="connsiteX19-1489" fmla="*/ 3523533 w 3960440"/>
              <a:gd name="connsiteY19-1490" fmla="*/ 0 h 3960000"/>
              <a:gd name="connsiteX20-1491" fmla="*/ 3960440 w 3960440"/>
              <a:gd name="connsiteY20-1492" fmla="*/ 436907 h 3960000"/>
              <a:gd name="connsiteX21-1493" fmla="*/ 3960440 w 3960440"/>
              <a:gd name="connsiteY21-1494" fmla="*/ 3523093 h 3960000"/>
              <a:gd name="connsiteX22-1495" fmla="*/ 3523533 w 3960440"/>
              <a:gd name="connsiteY22-1496" fmla="*/ 3960000 h 3960000"/>
              <a:gd name="connsiteX23-1497" fmla="*/ 436907 w 3960440"/>
              <a:gd name="connsiteY23-1498" fmla="*/ 3960000 h 3960000"/>
              <a:gd name="connsiteX24-1499" fmla="*/ 0 w 3960440"/>
              <a:gd name="connsiteY24-1500" fmla="*/ 3523093 h 3960000"/>
              <a:gd name="connsiteX25-1501" fmla="*/ 0 w 3960440"/>
              <a:gd name="connsiteY25-1502" fmla="*/ 436907 h 3960000"/>
              <a:gd name="connsiteX26-1503" fmla="*/ 436907 w 3960440"/>
              <a:gd name="connsiteY26-1504" fmla="*/ 0 h 3960000"/>
              <a:gd name="connsiteX0-1505" fmla="*/ 1979373 w 3960440"/>
              <a:gd name="connsiteY0-1506" fmla="*/ 472350 h 3960000"/>
              <a:gd name="connsiteX1-1507" fmla="*/ 813783 w 3960440"/>
              <a:gd name="connsiteY1-1508" fmla="*/ 1434034 h 3960000"/>
              <a:gd name="connsiteX2-1509" fmla="*/ 1119009 w 3960440"/>
              <a:gd name="connsiteY2-1510" fmla="*/ 2222584 h 3960000"/>
              <a:gd name="connsiteX3-1511" fmla="*/ 1328015 w 3960440"/>
              <a:gd name="connsiteY3-1512" fmla="*/ 1812920 h 3960000"/>
              <a:gd name="connsiteX4-1513" fmla="*/ 1234998 w 3960440"/>
              <a:gd name="connsiteY4-1514" fmla="*/ 1431771 h 3960000"/>
              <a:gd name="connsiteX5-1515" fmla="*/ 2217373 w 3960440"/>
              <a:gd name="connsiteY5-1516" fmla="*/ 891303 h 3960000"/>
              <a:gd name="connsiteX6-1517" fmla="*/ 2783502 w 3960440"/>
              <a:gd name="connsiteY6-1518" fmla="*/ 1606823 h 3960000"/>
              <a:gd name="connsiteX7-1519" fmla="*/ 2456028 w 3960440"/>
              <a:gd name="connsiteY7-1520" fmla="*/ 2225955 h 3960000"/>
              <a:gd name="connsiteX8-1521" fmla="*/ 2026974 w 3960440"/>
              <a:gd name="connsiteY8-1522" fmla="*/ 2018938 h 3960000"/>
              <a:gd name="connsiteX9-1523" fmla="*/ 2135727 w 3960440"/>
              <a:gd name="connsiteY9-1524" fmla="*/ 1554876 h 3960000"/>
              <a:gd name="connsiteX10-1525" fmla="*/ 1915898 w 3960440"/>
              <a:gd name="connsiteY10-1526" fmla="*/ 1219889 h 3960000"/>
              <a:gd name="connsiteX11-1527" fmla="*/ 1589196 w 3960440"/>
              <a:gd name="connsiteY11-1528" fmla="*/ 1434803 h 3960000"/>
              <a:gd name="connsiteX12-1529" fmla="*/ 1574511 w 3960440"/>
              <a:gd name="connsiteY12-1530" fmla="*/ 1939931 h 3960000"/>
              <a:gd name="connsiteX13-1531" fmla="*/ 1339611 w 3960440"/>
              <a:gd name="connsiteY13-1532" fmla="*/ 3487664 h 3960000"/>
              <a:gd name="connsiteX14-1533" fmla="*/ 1887692 w 3960440"/>
              <a:gd name="connsiteY14-1534" fmla="*/ 2422431 h 3960000"/>
              <a:gd name="connsiteX15-1535" fmla="*/ 2336342 w 3960440"/>
              <a:gd name="connsiteY15-1536" fmla="*/ 2720202 h 3960000"/>
              <a:gd name="connsiteX16-1537" fmla="*/ 3176454 w 3960440"/>
              <a:gd name="connsiteY16-1538" fmla="*/ 1627140 h 3960000"/>
              <a:gd name="connsiteX17-1539" fmla="*/ 1979373 w 3960440"/>
              <a:gd name="connsiteY17-1540" fmla="*/ 472350 h 3960000"/>
              <a:gd name="connsiteX18-1541" fmla="*/ 436907 w 3960440"/>
              <a:gd name="connsiteY18-1542" fmla="*/ 0 h 3960000"/>
              <a:gd name="connsiteX19-1543" fmla="*/ 3523533 w 3960440"/>
              <a:gd name="connsiteY19-1544" fmla="*/ 0 h 3960000"/>
              <a:gd name="connsiteX20-1545" fmla="*/ 3960440 w 3960440"/>
              <a:gd name="connsiteY20-1546" fmla="*/ 436907 h 3960000"/>
              <a:gd name="connsiteX21-1547" fmla="*/ 3960440 w 3960440"/>
              <a:gd name="connsiteY21-1548" fmla="*/ 3523093 h 3960000"/>
              <a:gd name="connsiteX22-1549" fmla="*/ 3523533 w 3960440"/>
              <a:gd name="connsiteY22-1550" fmla="*/ 3960000 h 3960000"/>
              <a:gd name="connsiteX23-1551" fmla="*/ 436907 w 3960440"/>
              <a:gd name="connsiteY23-1552" fmla="*/ 3960000 h 3960000"/>
              <a:gd name="connsiteX24-1553" fmla="*/ 0 w 3960440"/>
              <a:gd name="connsiteY24-1554" fmla="*/ 3523093 h 3960000"/>
              <a:gd name="connsiteX25-1555" fmla="*/ 0 w 3960440"/>
              <a:gd name="connsiteY25-1556" fmla="*/ 436907 h 3960000"/>
              <a:gd name="connsiteX26-1557" fmla="*/ 436907 w 3960440"/>
              <a:gd name="connsiteY26-1558" fmla="*/ 0 h 396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8" name="Rounded Rectangle 8"/>
          <p:cNvSpPr/>
          <p:nvPr/>
        </p:nvSpPr>
        <p:spPr>
          <a:xfrm>
            <a:off x="4436267" y="5634756"/>
            <a:ext cx="519323" cy="519265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-1" fmla="*/ 554477 w 3888432"/>
              <a:gd name="connsiteY0-2" fmla="*/ 1512168 h 3960440"/>
              <a:gd name="connsiteX1-3" fmla="*/ 554477 w 3888432"/>
              <a:gd name="connsiteY1-4" fmla="*/ 3312368 h 3960440"/>
              <a:gd name="connsiteX2-5" fmla="*/ 1201638 w 3888432"/>
              <a:gd name="connsiteY2-6" fmla="*/ 3312368 h 3960440"/>
              <a:gd name="connsiteX3-7" fmla="*/ 1201638 w 3888432"/>
              <a:gd name="connsiteY3-8" fmla="*/ 1512168 h 3960440"/>
              <a:gd name="connsiteX4-9" fmla="*/ 554477 w 3888432"/>
              <a:gd name="connsiteY4-10" fmla="*/ 1512168 h 3960440"/>
              <a:gd name="connsiteX5-11" fmla="*/ 2840340 w 3888432"/>
              <a:gd name="connsiteY5-12" fmla="*/ 1479943 h 3960440"/>
              <a:gd name="connsiteX6-13" fmla="*/ 2136833 w 3888432"/>
              <a:gd name="connsiteY6-14" fmla="*/ 1785510 h 3960440"/>
              <a:gd name="connsiteX7-15" fmla="*/ 2136833 w 3888432"/>
              <a:gd name="connsiteY7-16" fmla="*/ 1510185 h 3960440"/>
              <a:gd name="connsiteX8-17" fmla="*/ 1489672 w 3888432"/>
              <a:gd name="connsiteY8-18" fmla="*/ 1510185 h 3960440"/>
              <a:gd name="connsiteX9-19" fmla="*/ 1489672 w 3888432"/>
              <a:gd name="connsiteY9-20" fmla="*/ 3310385 h 3960440"/>
              <a:gd name="connsiteX10-21" fmla="*/ 2136833 w 3888432"/>
              <a:gd name="connsiteY10-22" fmla="*/ 3310385 h 3960440"/>
              <a:gd name="connsiteX11-23" fmla="*/ 2136833 w 3888432"/>
              <a:gd name="connsiteY11-24" fmla="*/ 2084121 h 3960440"/>
              <a:gd name="connsiteX12-25" fmla="*/ 2673919 w 3888432"/>
              <a:gd name="connsiteY12-26" fmla="*/ 2138897 h 3960440"/>
              <a:gd name="connsiteX13-27" fmla="*/ 2679688 w 3888432"/>
              <a:gd name="connsiteY13-28" fmla="*/ 3312366 h 3960440"/>
              <a:gd name="connsiteX14-29" fmla="*/ 3326849 w 3888432"/>
              <a:gd name="connsiteY14-30" fmla="*/ 3312366 h 3960440"/>
              <a:gd name="connsiteX15-31" fmla="*/ 3333768 w 3888432"/>
              <a:gd name="connsiteY15-32" fmla="*/ 2128613 h 3960440"/>
              <a:gd name="connsiteX16-33" fmla="*/ 2840340 w 3888432"/>
              <a:gd name="connsiteY16-34" fmla="*/ 1479943 h 3960440"/>
              <a:gd name="connsiteX17-35" fmla="*/ 878058 w 3888432"/>
              <a:gd name="connsiteY17-36" fmla="*/ 648072 h 3960440"/>
              <a:gd name="connsiteX18-37" fmla="*/ 554477 w 3888432"/>
              <a:gd name="connsiteY18-38" fmla="*/ 971653 h 3960440"/>
              <a:gd name="connsiteX19-39" fmla="*/ 878058 w 3888432"/>
              <a:gd name="connsiteY19-40" fmla="*/ 1295234 h 3960440"/>
              <a:gd name="connsiteX20-41" fmla="*/ 1201639 w 3888432"/>
              <a:gd name="connsiteY20-42" fmla="*/ 971653 h 3960440"/>
              <a:gd name="connsiteX21-43" fmla="*/ 878058 w 3888432"/>
              <a:gd name="connsiteY21-44" fmla="*/ 648072 h 3960440"/>
              <a:gd name="connsiteX22-45" fmla="*/ 333511 w 3888432"/>
              <a:gd name="connsiteY22-46" fmla="*/ 0 h 3960440"/>
              <a:gd name="connsiteX23-47" fmla="*/ 3554921 w 3888432"/>
              <a:gd name="connsiteY23-48" fmla="*/ 0 h 3960440"/>
              <a:gd name="connsiteX24-49" fmla="*/ 3888432 w 3888432"/>
              <a:gd name="connsiteY24-50" fmla="*/ 333511 h 3960440"/>
              <a:gd name="connsiteX25-51" fmla="*/ 3888432 w 3888432"/>
              <a:gd name="connsiteY25-52" fmla="*/ 3626929 h 3960440"/>
              <a:gd name="connsiteX26-53" fmla="*/ 3554921 w 3888432"/>
              <a:gd name="connsiteY26-54" fmla="*/ 3960440 h 3960440"/>
              <a:gd name="connsiteX27-55" fmla="*/ 333511 w 3888432"/>
              <a:gd name="connsiteY27-56" fmla="*/ 3960440 h 3960440"/>
              <a:gd name="connsiteX28-57" fmla="*/ 0 w 3888432"/>
              <a:gd name="connsiteY28-58" fmla="*/ 3626929 h 3960440"/>
              <a:gd name="connsiteX29-59" fmla="*/ 0 w 3888432"/>
              <a:gd name="connsiteY29-60" fmla="*/ 333511 h 3960440"/>
              <a:gd name="connsiteX30-61" fmla="*/ 333511 w 3888432"/>
              <a:gd name="connsiteY30-62" fmla="*/ 0 h 3960440"/>
              <a:gd name="connsiteX0-63" fmla="*/ 554477 w 3888432"/>
              <a:gd name="connsiteY0-64" fmla="*/ 1512168 h 3960440"/>
              <a:gd name="connsiteX1-65" fmla="*/ 554477 w 3888432"/>
              <a:gd name="connsiteY1-66" fmla="*/ 3312368 h 3960440"/>
              <a:gd name="connsiteX2-67" fmla="*/ 1201638 w 3888432"/>
              <a:gd name="connsiteY2-68" fmla="*/ 3312368 h 3960440"/>
              <a:gd name="connsiteX3-69" fmla="*/ 1201638 w 3888432"/>
              <a:gd name="connsiteY3-70" fmla="*/ 1512168 h 3960440"/>
              <a:gd name="connsiteX4-71" fmla="*/ 554477 w 3888432"/>
              <a:gd name="connsiteY4-72" fmla="*/ 1512168 h 3960440"/>
              <a:gd name="connsiteX5-73" fmla="*/ 2840340 w 3888432"/>
              <a:gd name="connsiteY5-74" fmla="*/ 1479943 h 3960440"/>
              <a:gd name="connsiteX6-75" fmla="*/ 2136833 w 3888432"/>
              <a:gd name="connsiteY6-76" fmla="*/ 1785510 h 3960440"/>
              <a:gd name="connsiteX7-77" fmla="*/ 2136833 w 3888432"/>
              <a:gd name="connsiteY7-78" fmla="*/ 1510185 h 3960440"/>
              <a:gd name="connsiteX8-79" fmla="*/ 1489672 w 3888432"/>
              <a:gd name="connsiteY8-80" fmla="*/ 1510185 h 3960440"/>
              <a:gd name="connsiteX9-81" fmla="*/ 1489672 w 3888432"/>
              <a:gd name="connsiteY9-82" fmla="*/ 3310385 h 3960440"/>
              <a:gd name="connsiteX10-83" fmla="*/ 2136833 w 3888432"/>
              <a:gd name="connsiteY10-84" fmla="*/ 3310385 h 3960440"/>
              <a:gd name="connsiteX11-85" fmla="*/ 2136833 w 3888432"/>
              <a:gd name="connsiteY11-86" fmla="*/ 2084121 h 3960440"/>
              <a:gd name="connsiteX12-87" fmla="*/ 2673919 w 3888432"/>
              <a:gd name="connsiteY12-88" fmla="*/ 2138897 h 3960440"/>
              <a:gd name="connsiteX13-89" fmla="*/ 2679688 w 3888432"/>
              <a:gd name="connsiteY13-90" fmla="*/ 3312366 h 3960440"/>
              <a:gd name="connsiteX14-91" fmla="*/ 3326849 w 3888432"/>
              <a:gd name="connsiteY14-92" fmla="*/ 3312366 h 3960440"/>
              <a:gd name="connsiteX15-93" fmla="*/ 3333768 w 3888432"/>
              <a:gd name="connsiteY15-94" fmla="*/ 2128613 h 3960440"/>
              <a:gd name="connsiteX16-95" fmla="*/ 2840340 w 3888432"/>
              <a:gd name="connsiteY16-96" fmla="*/ 1479943 h 3960440"/>
              <a:gd name="connsiteX17-97" fmla="*/ 878058 w 3888432"/>
              <a:gd name="connsiteY17-98" fmla="*/ 648072 h 3960440"/>
              <a:gd name="connsiteX18-99" fmla="*/ 554477 w 3888432"/>
              <a:gd name="connsiteY18-100" fmla="*/ 971653 h 3960440"/>
              <a:gd name="connsiteX19-101" fmla="*/ 878058 w 3888432"/>
              <a:gd name="connsiteY19-102" fmla="*/ 1295234 h 3960440"/>
              <a:gd name="connsiteX20-103" fmla="*/ 1201639 w 3888432"/>
              <a:gd name="connsiteY20-104" fmla="*/ 971653 h 3960440"/>
              <a:gd name="connsiteX21-105" fmla="*/ 878058 w 3888432"/>
              <a:gd name="connsiteY21-106" fmla="*/ 648072 h 3960440"/>
              <a:gd name="connsiteX22-107" fmla="*/ 333511 w 3888432"/>
              <a:gd name="connsiteY22-108" fmla="*/ 0 h 3960440"/>
              <a:gd name="connsiteX23-109" fmla="*/ 3554921 w 3888432"/>
              <a:gd name="connsiteY23-110" fmla="*/ 0 h 3960440"/>
              <a:gd name="connsiteX24-111" fmla="*/ 3888432 w 3888432"/>
              <a:gd name="connsiteY24-112" fmla="*/ 333511 h 3960440"/>
              <a:gd name="connsiteX25-113" fmla="*/ 3888432 w 3888432"/>
              <a:gd name="connsiteY25-114" fmla="*/ 3626929 h 3960440"/>
              <a:gd name="connsiteX26-115" fmla="*/ 3554921 w 3888432"/>
              <a:gd name="connsiteY26-116" fmla="*/ 3960440 h 3960440"/>
              <a:gd name="connsiteX27-117" fmla="*/ 333511 w 3888432"/>
              <a:gd name="connsiteY27-118" fmla="*/ 3960440 h 3960440"/>
              <a:gd name="connsiteX28-119" fmla="*/ 0 w 3888432"/>
              <a:gd name="connsiteY28-120" fmla="*/ 3626929 h 3960440"/>
              <a:gd name="connsiteX29-121" fmla="*/ 0 w 3888432"/>
              <a:gd name="connsiteY29-122" fmla="*/ 333511 h 3960440"/>
              <a:gd name="connsiteX30-123" fmla="*/ 333511 w 3888432"/>
              <a:gd name="connsiteY30-124" fmla="*/ 0 h 3960440"/>
              <a:gd name="connsiteX0-125" fmla="*/ 554477 w 3888432"/>
              <a:gd name="connsiteY0-126" fmla="*/ 1512168 h 3960440"/>
              <a:gd name="connsiteX1-127" fmla="*/ 554477 w 3888432"/>
              <a:gd name="connsiteY1-128" fmla="*/ 3312368 h 3960440"/>
              <a:gd name="connsiteX2-129" fmla="*/ 1201638 w 3888432"/>
              <a:gd name="connsiteY2-130" fmla="*/ 3312368 h 3960440"/>
              <a:gd name="connsiteX3-131" fmla="*/ 1201638 w 3888432"/>
              <a:gd name="connsiteY3-132" fmla="*/ 1512168 h 3960440"/>
              <a:gd name="connsiteX4-133" fmla="*/ 554477 w 3888432"/>
              <a:gd name="connsiteY4-134" fmla="*/ 1512168 h 3960440"/>
              <a:gd name="connsiteX5-135" fmla="*/ 2840340 w 3888432"/>
              <a:gd name="connsiteY5-136" fmla="*/ 1479943 h 3960440"/>
              <a:gd name="connsiteX6-137" fmla="*/ 2136833 w 3888432"/>
              <a:gd name="connsiteY6-138" fmla="*/ 1785510 h 3960440"/>
              <a:gd name="connsiteX7-139" fmla="*/ 2136833 w 3888432"/>
              <a:gd name="connsiteY7-140" fmla="*/ 1510185 h 3960440"/>
              <a:gd name="connsiteX8-141" fmla="*/ 1489672 w 3888432"/>
              <a:gd name="connsiteY8-142" fmla="*/ 1510185 h 3960440"/>
              <a:gd name="connsiteX9-143" fmla="*/ 1489672 w 3888432"/>
              <a:gd name="connsiteY9-144" fmla="*/ 3310385 h 3960440"/>
              <a:gd name="connsiteX10-145" fmla="*/ 2136833 w 3888432"/>
              <a:gd name="connsiteY10-146" fmla="*/ 3310385 h 3960440"/>
              <a:gd name="connsiteX11-147" fmla="*/ 2136833 w 3888432"/>
              <a:gd name="connsiteY11-148" fmla="*/ 2084121 h 3960440"/>
              <a:gd name="connsiteX12-149" fmla="*/ 2673919 w 3888432"/>
              <a:gd name="connsiteY12-150" fmla="*/ 2138897 h 3960440"/>
              <a:gd name="connsiteX13-151" fmla="*/ 2679688 w 3888432"/>
              <a:gd name="connsiteY13-152" fmla="*/ 3312366 h 3960440"/>
              <a:gd name="connsiteX14-153" fmla="*/ 3326849 w 3888432"/>
              <a:gd name="connsiteY14-154" fmla="*/ 3312366 h 3960440"/>
              <a:gd name="connsiteX15-155" fmla="*/ 3333768 w 3888432"/>
              <a:gd name="connsiteY15-156" fmla="*/ 2128613 h 3960440"/>
              <a:gd name="connsiteX16-157" fmla="*/ 2840340 w 3888432"/>
              <a:gd name="connsiteY16-158" fmla="*/ 1479943 h 3960440"/>
              <a:gd name="connsiteX17-159" fmla="*/ 878058 w 3888432"/>
              <a:gd name="connsiteY17-160" fmla="*/ 648072 h 3960440"/>
              <a:gd name="connsiteX18-161" fmla="*/ 554477 w 3888432"/>
              <a:gd name="connsiteY18-162" fmla="*/ 971653 h 3960440"/>
              <a:gd name="connsiteX19-163" fmla="*/ 878058 w 3888432"/>
              <a:gd name="connsiteY19-164" fmla="*/ 1295234 h 3960440"/>
              <a:gd name="connsiteX20-165" fmla="*/ 1201639 w 3888432"/>
              <a:gd name="connsiteY20-166" fmla="*/ 971653 h 3960440"/>
              <a:gd name="connsiteX21-167" fmla="*/ 878058 w 3888432"/>
              <a:gd name="connsiteY21-168" fmla="*/ 648072 h 3960440"/>
              <a:gd name="connsiteX22-169" fmla="*/ 333511 w 3888432"/>
              <a:gd name="connsiteY22-170" fmla="*/ 0 h 3960440"/>
              <a:gd name="connsiteX23-171" fmla="*/ 3554921 w 3888432"/>
              <a:gd name="connsiteY23-172" fmla="*/ 0 h 3960440"/>
              <a:gd name="connsiteX24-173" fmla="*/ 3888432 w 3888432"/>
              <a:gd name="connsiteY24-174" fmla="*/ 333511 h 3960440"/>
              <a:gd name="connsiteX25-175" fmla="*/ 3888432 w 3888432"/>
              <a:gd name="connsiteY25-176" fmla="*/ 3626929 h 3960440"/>
              <a:gd name="connsiteX26-177" fmla="*/ 3554921 w 3888432"/>
              <a:gd name="connsiteY26-178" fmla="*/ 3960440 h 3960440"/>
              <a:gd name="connsiteX27-179" fmla="*/ 333511 w 3888432"/>
              <a:gd name="connsiteY27-180" fmla="*/ 3960440 h 3960440"/>
              <a:gd name="connsiteX28-181" fmla="*/ 0 w 3888432"/>
              <a:gd name="connsiteY28-182" fmla="*/ 3626929 h 3960440"/>
              <a:gd name="connsiteX29-183" fmla="*/ 0 w 3888432"/>
              <a:gd name="connsiteY29-184" fmla="*/ 333511 h 3960440"/>
              <a:gd name="connsiteX30-185" fmla="*/ 333511 w 3888432"/>
              <a:gd name="connsiteY30-186" fmla="*/ 0 h 3960440"/>
              <a:gd name="connsiteX0-187" fmla="*/ 554477 w 3888432"/>
              <a:gd name="connsiteY0-188" fmla="*/ 1512168 h 3960440"/>
              <a:gd name="connsiteX1-189" fmla="*/ 554477 w 3888432"/>
              <a:gd name="connsiteY1-190" fmla="*/ 3312368 h 3960440"/>
              <a:gd name="connsiteX2-191" fmla="*/ 1201638 w 3888432"/>
              <a:gd name="connsiteY2-192" fmla="*/ 3312368 h 3960440"/>
              <a:gd name="connsiteX3-193" fmla="*/ 1201638 w 3888432"/>
              <a:gd name="connsiteY3-194" fmla="*/ 1512168 h 3960440"/>
              <a:gd name="connsiteX4-195" fmla="*/ 554477 w 3888432"/>
              <a:gd name="connsiteY4-196" fmla="*/ 1512168 h 3960440"/>
              <a:gd name="connsiteX5-197" fmla="*/ 2840340 w 3888432"/>
              <a:gd name="connsiteY5-198" fmla="*/ 1479943 h 3960440"/>
              <a:gd name="connsiteX6-199" fmla="*/ 2136833 w 3888432"/>
              <a:gd name="connsiteY6-200" fmla="*/ 1785510 h 3960440"/>
              <a:gd name="connsiteX7-201" fmla="*/ 2136833 w 3888432"/>
              <a:gd name="connsiteY7-202" fmla="*/ 1510185 h 3960440"/>
              <a:gd name="connsiteX8-203" fmla="*/ 1489672 w 3888432"/>
              <a:gd name="connsiteY8-204" fmla="*/ 1510185 h 3960440"/>
              <a:gd name="connsiteX9-205" fmla="*/ 1489672 w 3888432"/>
              <a:gd name="connsiteY9-206" fmla="*/ 3310385 h 3960440"/>
              <a:gd name="connsiteX10-207" fmla="*/ 2136833 w 3888432"/>
              <a:gd name="connsiteY10-208" fmla="*/ 3310385 h 3960440"/>
              <a:gd name="connsiteX11-209" fmla="*/ 2136833 w 3888432"/>
              <a:gd name="connsiteY11-210" fmla="*/ 2084121 h 3960440"/>
              <a:gd name="connsiteX12-211" fmla="*/ 2673919 w 3888432"/>
              <a:gd name="connsiteY12-212" fmla="*/ 2138897 h 3960440"/>
              <a:gd name="connsiteX13-213" fmla="*/ 2679688 w 3888432"/>
              <a:gd name="connsiteY13-214" fmla="*/ 3312366 h 3960440"/>
              <a:gd name="connsiteX14-215" fmla="*/ 3326849 w 3888432"/>
              <a:gd name="connsiteY14-216" fmla="*/ 3312366 h 3960440"/>
              <a:gd name="connsiteX15-217" fmla="*/ 3333768 w 3888432"/>
              <a:gd name="connsiteY15-218" fmla="*/ 2128613 h 3960440"/>
              <a:gd name="connsiteX16-219" fmla="*/ 2840340 w 3888432"/>
              <a:gd name="connsiteY16-220" fmla="*/ 1479943 h 3960440"/>
              <a:gd name="connsiteX17-221" fmla="*/ 878058 w 3888432"/>
              <a:gd name="connsiteY17-222" fmla="*/ 648072 h 3960440"/>
              <a:gd name="connsiteX18-223" fmla="*/ 554477 w 3888432"/>
              <a:gd name="connsiteY18-224" fmla="*/ 971653 h 3960440"/>
              <a:gd name="connsiteX19-225" fmla="*/ 878058 w 3888432"/>
              <a:gd name="connsiteY19-226" fmla="*/ 1295234 h 3960440"/>
              <a:gd name="connsiteX20-227" fmla="*/ 1201639 w 3888432"/>
              <a:gd name="connsiteY20-228" fmla="*/ 971653 h 3960440"/>
              <a:gd name="connsiteX21-229" fmla="*/ 878058 w 3888432"/>
              <a:gd name="connsiteY21-230" fmla="*/ 648072 h 3960440"/>
              <a:gd name="connsiteX22-231" fmla="*/ 333511 w 3888432"/>
              <a:gd name="connsiteY22-232" fmla="*/ 0 h 3960440"/>
              <a:gd name="connsiteX23-233" fmla="*/ 3554921 w 3888432"/>
              <a:gd name="connsiteY23-234" fmla="*/ 0 h 3960440"/>
              <a:gd name="connsiteX24-235" fmla="*/ 3888432 w 3888432"/>
              <a:gd name="connsiteY24-236" fmla="*/ 333511 h 3960440"/>
              <a:gd name="connsiteX25-237" fmla="*/ 3888432 w 3888432"/>
              <a:gd name="connsiteY25-238" fmla="*/ 3626929 h 3960440"/>
              <a:gd name="connsiteX26-239" fmla="*/ 3554921 w 3888432"/>
              <a:gd name="connsiteY26-240" fmla="*/ 3960440 h 3960440"/>
              <a:gd name="connsiteX27-241" fmla="*/ 333511 w 3888432"/>
              <a:gd name="connsiteY27-242" fmla="*/ 3960440 h 3960440"/>
              <a:gd name="connsiteX28-243" fmla="*/ 0 w 3888432"/>
              <a:gd name="connsiteY28-244" fmla="*/ 3626929 h 3960440"/>
              <a:gd name="connsiteX29-245" fmla="*/ 0 w 3888432"/>
              <a:gd name="connsiteY29-246" fmla="*/ 333511 h 3960440"/>
              <a:gd name="connsiteX30-247" fmla="*/ 333511 w 3888432"/>
              <a:gd name="connsiteY30-248" fmla="*/ 0 h 3960440"/>
              <a:gd name="connsiteX0-249" fmla="*/ 554477 w 3888432"/>
              <a:gd name="connsiteY0-250" fmla="*/ 1512168 h 3960440"/>
              <a:gd name="connsiteX1-251" fmla="*/ 554477 w 3888432"/>
              <a:gd name="connsiteY1-252" fmla="*/ 3312368 h 3960440"/>
              <a:gd name="connsiteX2-253" fmla="*/ 1201638 w 3888432"/>
              <a:gd name="connsiteY2-254" fmla="*/ 3312368 h 3960440"/>
              <a:gd name="connsiteX3-255" fmla="*/ 1201638 w 3888432"/>
              <a:gd name="connsiteY3-256" fmla="*/ 1512168 h 3960440"/>
              <a:gd name="connsiteX4-257" fmla="*/ 554477 w 3888432"/>
              <a:gd name="connsiteY4-258" fmla="*/ 1512168 h 3960440"/>
              <a:gd name="connsiteX5-259" fmla="*/ 2840340 w 3888432"/>
              <a:gd name="connsiteY5-260" fmla="*/ 1479943 h 3960440"/>
              <a:gd name="connsiteX6-261" fmla="*/ 2136833 w 3888432"/>
              <a:gd name="connsiteY6-262" fmla="*/ 1785510 h 3960440"/>
              <a:gd name="connsiteX7-263" fmla="*/ 2136833 w 3888432"/>
              <a:gd name="connsiteY7-264" fmla="*/ 1510185 h 3960440"/>
              <a:gd name="connsiteX8-265" fmla="*/ 1489672 w 3888432"/>
              <a:gd name="connsiteY8-266" fmla="*/ 1510185 h 3960440"/>
              <a:gd name="connsiteX9-267" fmla="*/ 1489672 w 3888432"/>
              <a:gd name="connsiteY9-268" fmla="*/ 3310385 h 3960440"/>
              <a:gd name="connsiteX10-269" fmla="*/ 2136833 w 3888432"/>
              <a:gd name="connsiteY10-270" fmla="*/ 3310385 h 3960440"/>
              <a:gd name="connsiteX11-271" fmla="*/ 2136833 w 3888432"/>
              <a:gd name="connsiteY11-272" fmla="*/ 2084121 h 3960440"/>
              <a:gd name="connsiteX12-273" fmla="*/ 2673919 w 3888432"/>
              <a:gd name="connsiteY12-274" fmla="*/ 2138897 h 3960440"/>
              <a:gd name="connsiteX13-275" fmla="*/ 2679688 w 3888432"/>
              <a:gd name="connsiteY13-276" fmla="*/ 3312366 h 3960440"/>
              <a:gd name="connsiteX14-277" fmla="*/ 3326849 w 3888432"/>
              <a:gd name="connsiteY14-278" fmla="*/ 3312366 h 3960440"/>
              <a:gd name="connsiteX15-279" fmla="*/ 3333768 w 3888432"/>
              <a:gd name="connsiteY15-280" fmla="*/ 2128613 h 3960440"/>
              <a:gd name="connsiteX16-281" fmla="*/ 2840340 w 3888432"/>
              <a:gd name="connsiteY16-282" fmla="*/ 1479943 h 3960440"/>
              <a:gd name="connsiteX17-283" fmla="*/ 878058 w 3888432"/>
              <a:gd name="connsiteY17-284" fmla="*/ 648072 h 3960440"/>
              <a:gd name="connsiteX18-285" fmla="*/ 554477 w 3888432"/>
              <a:gd name="connsiteY18-286" fmla="*/ 971653 h 3960440"/>
              <a:gd name="connsiteX19-287" fmla="*/ 878058 w 3888432"/>
              <a:gd name="connsiteY19-288" fmla="*/ 1295234 h 3960440"/>
              <a:gd name="connsiteX20-289" fmla="*/ 1201639 w 3888432"/>
              <a:gd name="connsiteY20-290" fmla="*/ 971653 h 3960440"/>
              <a:gd name="connsiteX21-291" fmla="*/ 878058 w 3888432"/>
              <a:gd name="connsiteY21-292" fmla="*/ 648072 h 3960440"/>
              <a:gd name="connsiteX22-293" fmla="*/ 333511 w 3888432"/>
              <a:gd name="connsiteY22-294" fmla="*/ 0 h 3960440"/>
              <a:gd name="connsiteX23-295" fmla="*/ 3554921 w 3888432"/>
              <a:gd name="connsiteY23-296" fmla="*/ 0 h 3960440"/>
              <a:gd name="connsiteX24-297" fmla="*/ 3888432 w 3888432"/>
              <a:gd name="connsiteY24-298" fmla="*/ 333511 h 3960440"/>
              <a:gd name="connsiteX25-299" fmla="*/ 3888432 w 3888432"/>
              <a:gd name="connsiteY25-300" fmla="*/ 3626929 h 3960440"/>
              <a:gd name="connsiteX26-301" fmla="*/ 3554921 w 3888432"/>
              <a:gd name="connsiteY26-302" fmla="*/ 3960440 h 3960440"/>
              <a:gd name="connsiteX27-303" fmla="*/ 333511 w 3888432"/>
              <a:gd name="connsiteY27-304" fmla="*/ 3960440 h 3960440"/>
              <a:gd name="connsiteX28-305" fmla="*/ 0 w 3888432"/>
              <a:gd name="connsiteY28-306" fmla="*/ 3626929 h 3960440"/>
              <a:gd name="connsiteX29-307" fmla="*/ 0 w 3888432"/>
              <a:gd name="connsiteY29-308" fmla="*/ 333511 h 3960440"/>
              <a:gd name="connsiteX30-309" fmla="*/ 333511 w 3888432"/>
              <a:gd name="connsiteY30-310" fmla="*/ 0 h 3960440"/>
              <a:gd name="connsiteX0-311" fmla="*/ 554477 w 3888432"/>
              <a:gd name="connsiteY0-312" fmla="*/ 1512168 h 3960440"/>
              <a:gd name="connsiteX1-313" fmla="*/ 554477 w 3888432"/>
              <a:gd name="connsiteY1-314" fmla="*/ 3312368 h 3960440"/>
              <a:gd name="connsiteX2-315" fmla="*/ 1201638 w 3888432"/>
              <a:gd name="connsiteY2-316" fmla="*/ 3312368 h 3960440"/>
              <a:gd name="connsiteX3-317" fmla="*/ 1201638 w 3888432"/>
              <a:gd name="connsiteY3-318" fmla="*/ 1512168 h 3960440"/>
              <a:gd name="connsiteX4-319" fmla="*/ 554477 w 3888432"/>
              <a:gd name="connsiteY4-320" fmla="*/ 1512168 h 3960440"/>
              <a:gd name="connsiteX5-321" fmla="*/ 2840340 w 3888432"/>
              <a:gd name="connsiteY5-322" fmla="*/ 1479943 h 3960440"/>
              <a:gd name="connsiteX6-323" fmla="*/ 2136833 w 3888432"/>
              <a:gd name="connsiteY6-324" fmla="*/ 1785510 h 3960440"/>
              <a:gd name="connsiteX7-325" fmla="*/ 2136833 w 3888432"/>
              <a:gd name="connsiteY7-326" fmla="*/ 1510185 h 3960440"/>
              <a:gd name="connsiteX8-327" fmla="*/ 1489672 w 3888432"/>
              <a:gd name="connsiteY8-328" fmla="*/ 1510185 h 3960440"/>
              <a:gd name="connsiteX9-329" fmla="*/ 1489672 w 3888432"/>
              <a:gd name="connsiteY9-330" fmla="*/ 3310385 h 3960440"/>
              <a:gd name="connsiteX10-331" fmla="*/ 2136833 w 3888432"/>
              <a:gd name="connsiteY10-332" fmla="*/ 3310385 h 3960440"/>
              <a:gd name="connsiteX11-333" fmla="*/ 2147184 w 3888432"/>
              <a:gd name="connsiteY11-334" fmla="*/ 2155564 h 3960440"/>
              <a:gd name="connsiteX12-335" fmla="*/ 2673919 w 3888432"/>
              <a:gd name="connsiteY12-336" fmla="*/ 2138897 h 3960440"/>
              <a:gd name="connsiteX13-337" fmla="*/ 2679688 w 3888432"/>
              <a:gd name="connsiteY13-338" fmla="*/ 3312366 h 3960440"/>
              <a:gd name="connsiteX14-339" fmla="*/ 3326849 w 3888432"/>
              <a:gd name="connsiteY14-340" fmla="*/ 3312366 h 3960440"/>
              <a:gd name="connsiteX15-341" fmla="*/ 3333768 w 3888432"/>
              <a:gd name="connsiteY15-342" fmla="*/ 2128613 h 3960440"/>
              <a:gd name="connsiteX16-343" fmla="*/ 2840340 w 3888432"/>
              <a:gd name="connsiteY16-344" fmla="*/ 1479943 h 3960440"/>
              <a:gd name="connsiteX17-345" fmla="*/ 878058 w 3888432"/>
              <a:gd name="connsiteY17-346" fmla="*/ 648072 h 3960440"/>
              <a:gd name="connsiteX18-347" fmla="*/ 554477 w 3888432"/>
              <a:gd name="connsiteY18-348" fmla="*/ 971653 h 3960440"/>
              <a:gd name="connsiteX19-349" fmla="*/ 878058 w 3888432"/>
              <a:gd name="connsiteY19-350" fmla="*/ 1295234 h 3960440"/>
              <a:gd name="connsiteX20-351" fmla="*/ 1201639 w 3888432"/>
              <a:gd name="connsiteY20-352" fmla="*/ 971653 h 3960440"/>
              <a:gd name="connsiteX21-353" fmla="*/ 878058 w 3888432"/>
              <a:gd name="connsiteY21-354" fmla="*/ 648072 h 3960440"/>
              <a:gd name="connsiteX22-355" fmla="*/ 333511 w 3888432"/>
              <a:gd name="connsiteY22-356" fmla="*/ 0 h 3960440"/>
              <a:gd name="connsiteX23-357" fmla="*/ 3554921 w 3888432"/>
              <a:gd name="connsiteY23-358" fmla="*/ 0 h 3960440"/>
              <a:gd name="connsiteX24-359" fmla="*/ 3888432 w 3888432"/>
              <a:gd name="connsiteY24-360" fmla="*/ 333511 h 3960440"/>
              <a:gd name="connsiteX25-361" fmla="*/ 3888432 w 3888432"/>
              <a:gd name="connsiteY25-362" fmla="*/ 3626929 h 3960440"/>
              <a:gd name="connsiteX26-363" fmla="*/ 3554921 w 3888432"/>
              <a:gd name="connsiteY26-364" fmla="*/ 3960440 h 3960440"/>
              <a:gd name="connsiteX27-365" fmla="*/ 333511 w 3888432"/>
              <a:gd name="connsiteY27-366" fmla="*/ 3960440 h 3960440"/>
              <a:gd name="connsiteX28-367" fmla="*/ 0 w 3888432"/>
              <a:gd name="connsiteY28-368" fmla="*/ 3626929 h 3960440"/>
              <a:gd name="connsiteX29-369" fmla="*/ 0 w 3888432"/>
              <a:gd name="connsiteY29-370" fmla="*/ 333511 h 3960440"/>
              <a:gd name="connsiteX30-371" fmla="*/ 333511 w 3888432"/>
              <a:gd name="connsiteY30-372" fmla="*/ 0 h 3960440"/>
              <a:gd name="connsiteX0-373" fmla="*/ 554477 w 3888432"/>
              <a:gd name="connsiteY0-374" fmla="*/ 1512168 h 3960440"/>
              <a:gd name="connsiteX1-375" fmla="*/ 554477 w 3888432"/>
              <a:gd name="connsiteY1-376" fmla="*/ 3312368 h 3960440"/>
              <a:gd name="connsiteX2-377" fmla="*/ 1201638 w 3888432"/>
              <a:gd name="connsiteY2-378" fmla="*/ 3312368 h 3960440"/>
              <a:gd name="connsiteX3-379" fmla="*/ 1201638 w 3888432"/>
              <a:gd name="connsiteY3-380" fmla="*/ 1512168 h 3960440"/>
              <a:gd name="connsiteX4-381" fmla="*/ 554477 w 3888432"/>
              <a:gd name="connsiteY4-382" fmla="*/ 1512168 h 3960440"/>
              <a:gd name="connsiteX5-383" fmla="*/ 2840340 w 3888432"/>
              <a:gd name="connsiteY5-384" fmla="*/ 1479943 h 3960440"/>
              <a:gd name="connsiteX6-385" fmla="*/ 2136833 w 3888432"/>
              <a:gd name="connsiteY6-386" fmla="*/ 1785510 h 3960440"/>
              <a:gd name="connsiteX7-387" fmla="*/ 2136833 w 3888432"/>
              <a:gd name="connsiteY7-388" fmla="*/ 1510185 h 3960440"/>
              <a:gd name="connsiteX8-389" fmla="*/ 1489672 w 3888432"/>
              <a:gd name="connsiteY8-390" fmla="*/ 1510185 h 3960440"/>
              <a:gd name="connsiteX9-391" fmla="*/ 1489672 w 3888432"/>
              <a:gd name="connsiteY9-392" fmla="*/ 3310385 h 3960440"/>
              <a:gd name="connsiteX10-393" fmla="*/ 2136833 w 3888432"/>
              <a:gd name="connsiteY10-394" fmla="*/ 3310385 h 3960440"/>
              <a:gd name="connsiteX11-395" fmla="*/ 2147184 w 3888432"/>
              <a:gd name="connsiteY11-396" fmla="*/ 2155564 h 3960440"/>
              <a:gd name="connsiteX12-397" fmla="*/ 2673919 w 3888432"/>
              <a:gd name="connsiteY12-398" fmla="*/ 2138897 h 3960440"/>
              <a:gd name="connsiteX13-399" fmla="*/ 2679688 w 3888432"/>
              <a:gd name="connsiteY13-400" fmla="*/ 3312366 h 3960440"/>
              <a:gd name="connsiteX14-401" fmla="*/ 3326849 w 3888432"/>
              <a:gd name="connsiteY14-402" fmla="*/ 3312366 h 3960440"/>
              <a:gd name="connsiteX15-403" fmla="*/ 3333768 w 3888432"/>
              <a:gd name="connsiteY15-404" fmla="*/ 2128613 h 3960440"/>
              <a:gd name="connsiteX16-405" fmla="*/ 2840340 w 3888432"/>
              <a:gd name="connsiteY16-406" fmla="*/ 1479943 h 3960440"/>
              <a:gd name="connsiteX17-407" fmla="*/ 878058 w 3888432"/>
              <a:gd name="connsiteY17-408" fmla="*/ 648072 h 3960440"/>
              <a:gd name="connsiteX18-409" fmla="*/ 554477 w 3888432"/>
              <a:gd name="connsiteY18-410" fmla="*/ 971653 h 3960440"/>
              <a:gd name="connsiteX19-411" fmla="*/ 878058 w 3888432"/>
              <a:gd name="connsiteY19-412" fmla="*/ 1295234 h 3960440"/>
              <a:gd name="connsiteX20-413" fmla="*/ 1201639 w 3888432"/>
              <a:gd name="connsiteY20-414" fmla="*/ 971653 h 3960440"/>
              <a:gd name="connsiteX21-415" fmla="*/ 878058 w 3888432"/>
              <a:gd name="connsiteY21-416" fmla="*/ 648072 h 3960440"/>
              <a:gd name="connsiteX22-417" fmla="*/ 333511 w 3888432"/>
              <a:gd name="connsiteY22-418" fmla="*/ 0 h 3960440"/>
              <a:gd name="connsiteX23-419" fmla="*/ 3554921 w 3888432"/>
              <a:gd name="connsiteY23-420" fmla="*/ 0 h 3960440"/>
              <a:gd name="connsiteX24-421" fmla="*/ 3888432 w 3888432"/>
              <a:gd name="connsiteY24-422" fmla="*/ 333511 h 3960440"/>
              <a:gd name="connsiteX25-423" fmla="*/ 3888432 w 3888432"/>
              <a:gd name="connsiteY25-424" fmla="*/ 3626929 h 3960440"/>
              <a:gd name="connsiteX26-425" fmla="*/ 3554921 w 3888432"/>
              <a:gd name="connsiteY26-426" fmla="*/ 3960440 h 3960440"/>
              <a:gd name="connsiteX27-427" fmla="*/ 333511 w 3888432"/>
              <a:gd name="connsiteY27-428" fmla="*/ 3960440 h 3960440"/>
              <a:gd name="connsiteX28-429" fmla="*/ 0 w 3888432"/>
              <a:gd name="connsiteY28-430" fmla="*/ 3626929 h 3960440"/>
              <a:gd name="connsiteX29-431" fmla="*/ 0 w 3888432"/>
              <a:gd name="connsiteY29-432" fmla="*/ 333511 h 3960440"/>
              <a:gd name="connsiteX30-433" fmla="*/ 333511 w 3888432"/>
              <a:gd name="connsiteY30-434" fmla="*/ 0 h 3960440"/>
              <a:gd name="connsiteX0-435" fmla="*/ 554477 w 3888432"/>
              <a:gd name="connsiteY0-436" fmla="*/ 1512168 h 3960440"/>
              <a:gd name="connsiteX1-437" fmla="*/ 554477 w 3888432"/>
              <a:gd name="connsiteY1-438" fmla="*/ 3312368 h 3960440"/>
              <a:gd name="connsiteX2-439" fmla="*/ 1201638 w 3888432"/>
              <a:gd name="connsiteY2-440" fmla="*/ 3312368 h 3960440"/>
              <a:gd name="connsiteX3-441" fmla="*/ 1201638 w 3888432"/>
              <a:gd name="connsiteY3-442" fmla="*/ 1512168 h 3960440"/>
              <a:gd name="connsiteX4-443" fmla="*/ 554477 w 3888432"/>
              <a:gd name="connsiteY4-444" fmla="*/ 1512168 h 3960440"/>
              <a:gd name="connsiteX5-445" fmla="*/ 2840340 w 3888432"/>
              <a:gd name="connsiteY5-446" fmla="*/ 1479943 h 3960440"/>
              <a:gd name="connsiteX6-447" fmla="*/ 2136833 w 3888432"/>
              <a:gd name="connsiteY6-448" fmla="*/ 1785510 h 3960440"/>
              <a:gd name="connsiteX7-449" fmla="*/ 2136833 w 3888432"/>
              <a:gd name="connsiteY7-450" fmla="*/ 1510185 h 3960440"/>
              <a:gd name="connsiteX8-451" fmla="*/ 1489672 w 3888432"/>
              <a:gd name="connsiteY8-452" fmla="*/ 1510185 h 3960440"/>
              <a:gd name="connsiteX9-453" fmla="*/ 1489672 w 3888432"/>
              <a:gd name="connsiteY9-454" fmla="*/ 3310385 h 3960440"/>
              <a:gd name="connsiteX10-455" fmla="*/ 2136833 w 3888432"/>
              <a:gd name="connsiteY10-456" fmla="*/ 3310385 h 3960440"/>
              <a:gd name="connsiteX11-457" fmla="*/ 2147184 w 3888432"/>
              <a:gd name="connsiteY11-458" fmla="*/ 2155564 h 3960440"/>
              <a:gd name="connsiteX12-459" fmla="*/ 2673919 w 3888432"/>
              <a:gd name="connsiteY12-460" fmla="*/ 2138897 h 3960440"/>
              <a:gd name="connsiteX13-461" fmla="*/ 2679688 w 3888432"/>
              <a:gd name="connsiteY13-462" fmla="*/ 3312366 h 3960440"/>
              <a:gd name="connsiteX14-463" fmla="*/ 3326849 w 3888432"/>
              <a:gd name="connsiteY14-464" fmla="*/ 3312366 h 3960440"/>
              <a:gd name="connsiteX15-465" fmla="*/ 3333768 w 3888432"/>
              <a:gd name="connsiteY15-466" fmla="*/ 2128613 h 3960440"/>
              <a:gd name="connsiteX16-467" fmla="*/ 2840340 w 3888432"/>
              <a:gd name="connsiteY16-468" fmla="*/ 1479943 h 3960440"/>
              <a:gd name="connsiteX17-469" fmla="*/ 878058 w 3888432"/>
              <a:gd name="connsiteY17-470" fmla="*/ 648072 h 3960440"/>
              <a:gd name="connsiteX18-471" fmla="*/ 554477 w 3888432"/>
              <a:gd name="connsiteY18-472" fmla="*/ 971653 h 3960440"/>
              <a:gd name="connsiteX19-473" fmla="*/ 878058 w 3888432"/>
              <a:gd name="connsiteY19-474" fmla="*/ 1295234 h 3960440"/>
              <a:gd name="connsiteX20-475" fmla="*/ 1201639 w 3888432"/>
              <a:gd name="connsiteY20-476" fmla="*/ 971653 h 3960440"/>
              <a:gd name="connsiteX21-477" fmla="*/ 878058 w 3888432"/>
              <a:gd name="connsiteY21-478" fmla="*/ 648072 h 3960440"/>
              <a:gd name="connsiteX22-479" fmla="*/ 333511 w 3888432"/>
              <a:gd name="connsiteY22-480" fmla="*/ 0 h 3960440"/>
              <a:gd name="connsiteX23-481" fmla="*/ 3554921 w 3888432"/>
              <a:gd name="connsiteY23-482" fmla="*/ 0 h 3960440"/>
              <a:gd name="connsiteX24-483" fmla="*/ 3888432 w 3888432"/>
              <a:gd name="connsiteY24-484" fmla="*/ 333511 h 3960440"/>
              <a:gd name="connsiteX25-485" fmla="*/ 3888432 w 3888432"/>
              <a:gd name="connsiteY25-486" fmla="*/ 3626929 h 3960440"/>
              <a:gd name="connsiteX26-487" fmla="*/ 3554921 w 3888432"/>
              <a:gd name="connsiteY26-488" fmla="*/ 3960440 h 3960440"/>
              <a:gd name="connsiteX27-489" fmla="*/ 333511 w 3888432"/>
              <a:gd name="connsiteY27-490" fmla="*/ 3960440 h 3960440"/>
              <a:gd name="connsiteX28-491" fmla="*/ 0 w 3888432"/>
              <a:gd name="connsiteY28-492" fmla="*/ 3626929 h 3960440"/>
              <a:gd name="connsiteX29-493" fmla="*/ 0 w 3888432"/>
              <a:gd name="connsiteY29-494" fmla="*/ 333511 h 3960440"/>
              <a:gd name="connsiteX30-495" fmla="*/ 333511 w 3888432"/>
              <a:gd name="connsiteY30-496" fmla="*/ 0 h 396044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9" name="Rounded Rectangle 2"/>
          <p:cNvSpPr/>
          <p:nvPr/>
        </p:nvSpPr>
        <p:spPr>
          <a:xfrm>
            <a:off x="6971252" y="5634756"/>
            <a:ext cx="519265" cy="519265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-1" fmla="*/ 3160999 w 3960000"/>
              <a:gd name="connsiteY0-2" fmla="*/ 1374274 h 3960000"/>
              <a:gd name="connsiteX1-3" fmla="*/ 3155132 w 3960000"/>
              <a:gd name="connsiteY1-4" fmla="*/ 1419362 h 3960000"/>
              <a:gd name="connsiteX2-5" fmla="*/ 3155131 w 3960000"/>
              <a:gd name="connsiteY2-6" fmla="*/ 1419362 h 3960000"/>
              <a:gd name="connsiteX3-7" fmla="*/ 3160999 w 3960000"/>
              <a:gd name="connsiteY3-8" fmla="*/ 1374274 h 3960000"/>
              <a:gd name="connsiteX4-9" fmla="*/ 2538382 w 3960000"/>
              <a:gd name="connsiteY4-10" fmla="*/ 802616 h 3960000"/>
              <a:gd name="connsiteX5-11" fmla="*/ 1921633 w 3960000"/>
              <a:gd name="connsiteY5-12" fmla="*/ 1419365 h 3960000"/>
              <a:gd name="connsiteX6-13" fmla="*/ 1942445 w 3960000"/>
              <a:gd name="connsiteY6-14" fmla="*/ 1570340 h 3960000"/>
              <a:gd name="connsiteX7-15" fmla="*/ 752016 w 3960000"/>
              <a:gd name="connsiteY7-16" fmla="*/ 931012 h 3960000"/>
              <a:gd name="connsiteX8-17" fmla="*/ 934030 w 3960000"/>
              <a:gd name="connsiteY8-18" fmla="*/ 1745738 h 3960000"/>
              <a:gd name="connsiteX9-19" fmla="*/ 665343 w 3960000"/>
              <a:gd name="connsiteY9-20" fmla="*/ 1650397 h 3960000"/>
              <a:gd name="connsiteX10-21" fmla="*/ 1111709 w 3960000"/>
              <a:gd name="connsiteY10-22" fmla="*/ 2257108 h 3960000"/>
              <a:gd name="connsiteX11-23" fmla="*/ 856023 w 3960000"/>
              <a:gd name="connsiteY11-24" fmla="*/ 2244108 h 3960000"/>
              <a:gd name="connsiteX12-25" fmla="*/ 1402064 w 3960000"/>
              <a:gd name="connsiteY12-26" fmla="*/ 2660137 h 3960000"/>
              <a:gd name="connsiteX13-27" fmla="*/ 552668 w 3960000"/>
              <a:gd name="connsiteY13-28" fmla="*/ 2902822 h 3960000"/>
              <a:gd name="connsiteX14-29" fmla="*/ 1978439 w 3960000"/>
              <a:gd name="connsiteY14-30" fmla="*/ 3093502 h 3960000"/>
              <a:gd name="connsiteX15-31" fmla="*/ 3053184 w 3960000"/>
              <a:gd name="connsiteY15-32" fmla="*/ 2031759 h 3960000"/>
              <a:gd name="connsiteX16-33" fmla="*/ 3207849 w 3960000"/>
              <a:gd name="connsiteY16-34" fmla="*/ 1493166 h 3960000"/>
              <a:gd name="connsiteX17-35" fmla="*/ 3407333 w 3960000"/>
              <a:gd name="connsiteY17-36" fmla="*/ 1117847 h 3960000"/>
              <a:gd name="connsiteX18-37" fmla="*/ 3108461 w 3960000"/>
              <a:gd name="connsiteY18-38" fmla="*/ 1185086 h 3960000"/>
              <a:gd name="connsiteX19-39" fmla="*/ 3334650 w 3960000"/>
              <a:gd name="connsiteY19-40" fmla="*/ 883134 h 3960000"/>
              <a:gd name="connsiteX20-41" fmla="*/ 2995677 w 3960000"/>
              <a:gd name="connsiteY20-42" fmla="*/ 1008938 h 3960000"/>
              <a:gd name="connsiteX21-43" fmla="*/ 2538382 w 3960000"/>
              <a:gd name="connsiteY21-44" fmla="*/ 802616 h 3960000"/>
              <a:gd name="connsiteX22-45" fmla="*/ 308009 w 3960000"/>
              <a:gd name="connsiteY22-46" fmla="*/ 0 h 3960000"/>
              <a:gd name="connsiteX23-47" fmla="*/ 3651991 w 3960000"/>
              <a:gd name="connsiteY23-48" fmla="*/ 0 h 3960000"/>
              <a:gd name="connsiteX24-49" fmla="*/ 3960000 w 3960000"/>
              <a:gd name="connsiteY24-50" fmla="*/ 308009 h 3960000"/>
              <a:gd name="connsiteX25-51" fmla="*/ 3960000 w 3960000"/>
              <a:gd name="connsiteY25-52" fmla="*/ 3651991 h 3960000"/>
              <a:gd name="connsiteX26-53" fmla="*/ 3651991 w 3960000"/>
              <a:gd name="connsiteY26-54" fmla="*/ 3960000 h 3960000"/>
              <a:gd name="connsiteX27-55" fmla="*/ 308009 w 3960000"/>
              <a:gd name="connsiteY27-56" fmla="*/ 3960000 h 3960000"/>
              <a:gd name="connsiteX28-57" fmla="*/ 0 w 3960000"/>
              <a:gd name="connsiteY28-58" fmla="*/ 3651991 h 3960000"/>
              <a:gd name="connsiteX29-59" fmla="*/ 0 w 3960000"/>
              <a:gd name="connsiteY29-60" fmla="*/ 308009 h 3960000"/>
              <a:gd name="connsiteX30-61" fmla="*/ 308009 w 3960000"/>
              <a:gd name="connsiteY30-62" fmla="*/ 0 h 3960000"/>
              <a:gd name="connsiteX0-63" fmla="*/ 3160999 w 3960000"/>
              <a:gd name="connsiteY0-64" fmla="*/ 1374274 h 3960000"/>
              <a:gd name="connsiteX1-65" fmla="*/ 3155132 w 3960000"/>
              <a:gd name="connsiteY1-66" fmla="*/ 1419362 h 3960000"/>
              <a:gd name="connsiteX2-67" fmla="*/ 3160999 w 3960000"/>
              <a:gd name="connsiteY2-68" fmla="*/ 1374274 h 3960000"/>
              <a:gd name="connsiteX3-69" fmla="*/ 2538382 w 3960000"/>
              <a:gd name="connsiteY3-70" fmla="*/ 802616 h 3960000"/>
              <a:gd name="connsiteX4-71" fmla="*/ 1921633 w 3960000"/>
              <a:gd name="connsiteY4-72" fmla="*/ 1419365 h 3960000"/>
              <a:gd name="connsiteX5-73" fmla="*/ 1942445 w 3960000"/>
              <a:gd name="connsiteY5-74" fmla="*/ 1570340 h 3960000"/>
              <a:gd name="connsiteX6-75" fmla="*/ 752016 w 3960000"/>
              <a:gd name="connsiteY6-76" fmla="*/ 931012 h 3960000"/>
              <a:gd name="connsiteX7-77" fmla="*/ 934030 w 3960000"/>
              <a:gd name="connsiteY7-78" fmla="*/ 1745738 h 3960000"/>
              <a:gd name="connsiteX8-79" fmla="*/ 665343 w 3960000"/>
              <a:gd name="connsiteY8-80" fmla="*/ 1650397 h 3960000"/>
              <a:gd name="connsiteX9-81" fmla="*/ 1111709 w 3960000"/>
              <a:gd name="connsiteY9-82" fmla="*/ 2257108 h 3960000"/>
              <a:gd name="connsiteX10-83" fmla="*/ 856023 w 3960000"/>
              <a:gd name="connsiteY10-84" fmla="*/ 2244108 h 3960000"/>
              <a:gd name="connsiteX11-85" fmla="*/ 1402064 w 3960000"/>
              <a:gd name="connsiteY11-86" fmla="*/ 2660137 h 3960000"/>
              <a:gd name="connsiteX12-87" fmla="*/ 552668 w 3960000"/>
              <a:gd name="connsiteY12-88" fmla="*/ 2902822 h 3960000"/>
              <a:gd name="connsiteX13-89" fmla="*/ 1978439 w 3960000"/>
              <a:gd name="connsiteY13-90" fmla="*/ 3093502 h 3960000"/>
              <a:gd name="connsiteX14-91" fmla="*/ 3053184 w 3960000"/>
              <a:gd name="connsiteY14-92" fmla="*/ 2031759 h 3960000"/>
              <a:gd name="connsiteX15-93" fmla="*/ 3207849 w 3960000"/>
              <a:gd name="connsiteY15-94" fmla="*/ 1493166 h 3960000"/>
              <a:gd name="connsiteX16-95" fmla="*/ 3407333 w 3960000"/>
              <a:gd name="connsiteY16-96" fmla="*/ 1117847 h 3960000"/>
              <a:gd name="connsiteX17-97" fmla="*/ 3108461 w 3960000"/>
              <a:gd name="connsiteY17-98" fmla="*/ 1185086 h 3960000"/>
              <a:gd name="connsiteX18-99" fmla="*/ 3334650 w 3960000"/>
              <a:gd name="connsiteY18-100" fmla="*/ 883134 h 3960000"/>
              <a:gd name="connsiteX19-101" fmla="*/ 2995677 w 3960000"/>
              <a:gd name="connsiteY19-102" fmla="*/ 1008938 h 3960000"/>
              <a:gd name="connsiteX20-103" fmla="*/ 2538382 w 3960000"/>
              <a:gd name="connsiteY20-104" fmla="*/ 802616 h 3960000"/>
              <a:gd name="connsiteX21-105" fmla="*/ 308009 w 3960000"/>
              <a:gd name="connsiteY21-106" fmla="*/ 0 h 3960000"/>
              <a:gd name="connsiteX22-107" fmla="*/ 3651991 w 3960000"/>
              <a:gd name="connsiteY22-108" fmla="*/ 0 h 3960000"/>
              <a:gd name="connsiteX23-109" fmla="*/ 3960000 w 3960000"/>
              <a:gd name="connsiteY23-110" fmla="*/ 308009 h 3960000"/>
              <a:gd name="connsiteX24-111" fmla="*/ 3960000 w 3960000"/>
              <a:gd name="connsiteY24-112" fmla="*/ 3651991 h 3960000"/>
              <a:gd name="connsiteX25-113" fmla="*/ 3651991 w 3960000"/>
              <a:gd name="connsiteY25-114" fmla="*/ 3960000 h 3960000"/>
              <a:gd name="connsiteX26-115" fmla="*/ 308009 w 3960000"/>
              <a:gd name="connsiteY26-116" fmla="*/ 3960000 h 3960000"/>
              <a:gd name="connsiteX27-117" fmla="*/ 0 w 3960000"/>
              <a:gd name="connsiteY27-118" fmla="*/ 3651991 h 3960000"/>
              <a:gd name="connsiteX28-119" fmla="*/ 0 w 3960000"/>
              <a:gd name="connsiteY28-120" fmla="*/ 308009 h 3960000"/>
              <a:gd name="connsiteX29-121" fmla="*/ 308009 w 3960000"/>
              <a:gd name="connsiteY29-122" fmla="*/ 0 h 3960000"/>
              <a:gd name="connsiteX0-123" fmla="*/ 3160999 w 3960000"/>
              <a:gd name="connsiteY0-124" fmla="*/ 1374274 h 3960000"/>
              <a:gd name="connsiteX1-125" fmla="*/ 3155132 w 3960000"/>
              <a:gd name="connsiteY1-126" fmla="*/ 1419362 h 3960000"/>
              <a:gd name="connsiteX2-127" fmla="*/ 3160999 w 3960000"/>
              <a:gd name="connsiteY2-128" fmla="*/ 1374274 h 3960000"/>
              <a:gd name="connsiteX3-129" fmla="*/ 2538382 w 3960000"/>
              <a:gd name="connsiteY3-130" fmla="*/ 802616 h 3960000"/>
              <a:gd name="connsiteX4-131" fmla="*/ 1921633 w 3960000"/>
              <a:gd name="connsiteY4-132" fmla="*/ 1419365 h 3960000"/>
              <a:gd name="connsiteX5-133" fmla="*/ 1942445 w 3960000"/>
              <a:gd name="connsiteY5-134" fmla="*/ 1570340 h 3960000"/>
              <a:gd name="connsiteX6-135" fmla="*/ 752016 w 3960000"/>
              <a:gd name="connsiteY6-136" fmla="*/ 931012 h 3960000"/>
              <a:gd name="connsiteX7-137" fmla="*/ 934030 w 3960000"/>
              <a:gd name="connsiteY7-138" fmla="*/ 1745738 h 3960000"/>
              <a:gd name="connsiteX8-139" fmla="*/ 665343 w 3960000"/>
              <a:gd name="connsiteY8-140" fmla="*/ 1650397 h 3960000"/>
              <a:gd name="connsiteX9-141" fmla="*/ 1111709 w 3960000"/>
              <a:gd name="connsiteY9-142" fmla="*/ 2257108 h 3960000"/>
              <a:gd name="connsiteX10-143" fmla="*/ 856023 w 3960000"/>
              <a:gd name="connsiteY10-144" fmla="*/ 2244108 h 3960000"/>
              <a:gd name="connsiteX11-145" fmla="*/ 1402064 w 3960000"/>
              <a:gd name="connsiteY11-146" fmla="*/ 2660137 h 3960000"/>
              <a:gd name="connsiteX12-147" fmla="*/ 552668 w 3960000"/>
              <a:gd name="connsiteY12-148" fmla="*/ 2902822 h 3960000"/>
              <a:gd name="connsiteX13-149" fmla="*/ 1978439 w 3960000"/>
              <a:gd name="connsiteY13-150" fmla="*/ 3093502 h 3960000"/>
              <a:gd name="connsiteX14-151" fmla="*/ 3053184 w 3960000"/>
              <a:gd name="connsiteY14-152" fmla="*/ 2031759 h 3960000"/>
              <a:gd name="connsiteX15-153" fmla="*/ 3207849 w 3960000"/>
              <a:gd name="connsiteY15-154" fmla="*/ 1493166 h 3960000"/>
              <a:gd name="connsiteX16-155" fmla="*/ 3407333 w 3960000"/>
              <a:gd name="connsiteY16-156" fmla="*/ 1117847 h 3960000"/>
              <a:gd name="connsiteX17-157" fmla="*/ 3140091 w 3960000"/>
              <a:gd name="connsiteY17-158" fmla="*/ 1227260 h 3960000"/>
              <a:gd name="connsiteX18-159" fmla="*/ 3334650 w 3960000"/>
              <a:gd name="connsiteY18-160" fmla="*/ 883134 h 3960000"/>
              <a:gd name="connsiteX19-161" fmla="*/ 2995677 w 3960000"/>
              <a:gd name="connsiteY19-162" fmla="*/ 1008938 h 3960000"/>
              <a:gd name="connsiteX20-163" fmla="*/ 2538382 w 3960000"/>
              <a:gd name="connsiteY20-164" fmla="*/ 802616 h 3960000"/>
              <a:gd name="connsiteX21-165" fmla="*/ 308009 w 3960000"/>
              <a:gd name="connsiteY21-166" fmla="*/ 0 h 3960000"/>
              <a:gd name="connsiteX22-167" fmla="*/ 3651991 w 3960000"/>
              <a:gd name="connsiteY22-168" fmla="*/ 0 h 3960000"/>
              <a:gd name="connsiteX23-169" fmla="*/ 3960000 w 3960000"/>
              <a:gd name="connsiteY23-170" fmla="*/ 308009 h 3960000"/>
              <a:gd name="connsiteX24-171" fmla="*/ 3960000 w 3960000"/>
              <a:gd name="connsiteY24-172" fmla="*/ 3651991 h 3960000"/>
              <a:gd name="connsiteX25-173" fmla="*/ 3651991 w 3960000"/>
              <a:gd name="connsiteY25-174" fmla="*/ 3960000 h 3960000"/>
              <a:gd name="connsiteX26-175" fmla="*/ 308009 w 3960000"/>
              <a:gd name="connsiteY26-176" fmla="*/ 3960000 h 3960000"/>
              <a:gd name="connsiteX27-177" fmla="*/ 0 w 3960000"/>
              <a:gd name="connsiteY27-178" fmla="*/ 3651991 h 3960000"/>
              <a:gd name="connsiteX28-179" fmla="*/ 0 w 3960000"/>
              <a:gd name="connsiteY28-180" fmla="*/ 308009 h 3960000"/>
              <a:gd name="connsiteX29-181" fmla="*/ 308009 w 3960000"/>
              <a:gd name="connsiteY29-182" fmla="*/ 0 h 3960000"/>
              <a:gd name="connsiteX0-183" fmla="*/ 3160999 w 3960000"/>
              <a:gd name="connsiteY0-184" fmla="*/ 1374274 h 3960000"/>
              <a:gd name="connsiteX1-185" fmla="*/ 3155132 w 3960000"/>
              <a:gd name="connsiteY1-186" fmla="*/ 1419362 h 3960000"/>
              <a:gd name="connsiteX2-187" fmla="*/ 3160999 w 3960000"/>
              <a:gd name="connsiteY2-188" fmla="*/ 1374274 h 3960000"/>
              <a:gd name="connsiteX3-189" fmla="*/ 2538382 w 3960000"/>
              <a:gd name="connsiteY3-190" fmla="*/ 802616 h 3960000"/>
              <a:gd name="connsiteX4-191" fmla="*/ 1921633 w 3960000"/>
              <a:gd name="connsiteY4-192" fmla="*/ 1419365 h 3960000"/>
              <a:gd name="connsiteX5-193" fmla="*/ 1942445 w 3960000"/>
              <a:gd name="connsiteY5-194" fmla="*/ 1570340 h 3960000"/>
              <a:gd name="connsiteX6-195" fmla="*/ 752016 w 3960000"/>
              <a:gd name="connsiteY6-196" fmla="*/ 931012 h 3960000"/>
              <a:gd name="connsiteX7-197" fmla="*/ 934030 w 3960000"/>
              <a:gd name="connsiteY7-198" fmla="*/ 1745738 h 3960000"/>
              <a:gd name="connsiteX8-199" fmla="*/ 665343 w 3960000"/>
              <a:gd name="connsiteY8-200" fmla="*/ 1650397 h 3960000"/>
              <a:gd name="connsiteX9-201" fmla="*/ 1111709 w 3960000"/>
              <a:gd name="connsiteY9-202" fmla="*/ 2257108 h 3960000"/>
              <a:gd name="connsiteX10-203" fmla="*/ 856023 w 3960000"/>
              <a:gd name="connsiteY10-204" fmla="*/ 2244108 h 3960000"/>
              <a:gd name="connsiteX11-205" fmla="*/ 1402064 w 3960000"/>
              <a:gd name="connsiteY11-206" fmla="*/ 2660137 h 3960000"/>
              <a:gd name="connsiteX12-207" fmla="*/ 552668 w 3960000"/>
              <a:gd name="connsiteY12-208" fmla="*/ 2902822 h 3960000"/>
              <a:gd name="connsiteX13-209" fmla="*/ 1978439 w 3960000"/>
              <a:gd name="connsiteY13-210" fmla="*/ 3093502 h 3960000"/>
              <a:gd name="connsiteX14-211" fmla="*/ 3053184 w 3960000"/>
              <a:gd name="connsiteY14-212" fmla="*/ 2031759 h 3960000"/>
              <a:gd name="connsiteX15-213" fmla="*/ 3207849 w 3960000"/>
              <a:gd name="connsiteY15-214" fmla="*/ 1493166 h 3960000"/>
              <a:gd name="connsiteX16-215" fmla="*/ 3449507 w 3960000"/>
              <a:gd name="connsiteY16-216" fmla="*/ 1170564 h 3960000"/>
              <a:gd name="connsiteX17-217" fmla="*/ 3140091 w 3960000"/>
              <a:gd name="connsiteY17-218" fmla="*/ 1227260 h 3960000"/>
              <a:gd name="connsiteX18-219" fmla="*/ 3334650 w 3960000"/>
              <a:gd name="connsiteY18-220" fmla="*/ 883134 h 3960000"/>
              <a:gd name="connsiteX19-221" fmla="*/ 2995677 w 3960000"/>
              <a:gd name="connsiteY19-222" fmla="*/ 1008938 h 3960000"/>
              <a:gd name="connsiteX20-223" fmla="*/ 2538382 w 3960000"/>
              <a:gd name="connsiteY20-224" fmla="*/ 802616 h 3960000"/>
              <a:gd name="connsiteX21-225" fmla="*/ 308009 w 3960000"/>
              <a:gd name="connsiteY21-226" fmla="*/ 0 h 3960000"/>
              <a:gd name="connsiteX22-227" fmla="*/ 3651991 w 3960000"/>
              <a:gd name="connsiteY22-228" fmla="*/ 0 h 3960000"/>
              <a:gd name="connsiteX23-229" fmla="*/ 3960000 w 3960000"/>
              <a:gd name="connsiteY23-230" fmla="*/ 308009 h 3960000"/>
              <a:gd name="connsiteX24-231" fmla="*/ 3960000 w 3960000"/>
              <a:gd name="connsiteY24-232" fmla="*/ 3651991 h 3960000"/>
              <a:gd name="connsiteX25-233" fmla="*/ 3651991 w 3960000"/>
              <a:gd name="connsiteY25-234" fmla="*/ 3960000 h 3960000"/>
              <a:gd name="connsiteX26-235" fmla="*/ 308009 w 3960000"/>
              <a:gd name="connsiteY26-236" fmla="*/ 3960000 h 3960000"/>
              <a:gd name="connsiteX27-237" fmla="*/ 0 w 3960000"/>
              <a:gd name="connsiteY27-238" fmla="*/ 3651991 h 3960000"/>
              <a:gd name="connsiteX28-239" fmla="*/ 0 w 3960000"/>
              <a:gd name="connsiteY28-240" fmla="*/ 308009 h 3960000"/>
              <a:gd name="connsiteX29-241" fmla="*/ 308009 w 3960000"/>
              <a:gd name="connsiteY29-242" fmla="*/ 0 h 3960000"/>
              <a:gd name="connsiteX0-243" fmla="*/ 3160999 w 3960000"/>
              <a:gd name="connsiteY0-244" fmla="*/ 1374274 h 3960000"/>
              <a:gd name="connsiteX1-245" fmla="*/ 3155132 w 3960000"/>
              <a:gd name="connsiteY1-246" fmla="*/ 1419362 h 3960000"/>
              <a:gd name="connsiteX2-247" fmla="*/ 3160999 w 3960000"/>
              <a:gd name="connsiteY2-248" fmla="*/ 1374274 h 3960000"/>
              <a:gd name="connsiteX3-249" fmla="*/ 2538382 w 3960000"/>
              <a:gd name="connsiteY3-250" fmla="*/ 802616 h 3960000"/>
              <a:gd name="connsiteX4-251" fmla="*/ 1921633 w 3960000"/>
              <a:gd name="connsiteY4-252" fmla="*/ 1419365 h 3960000"/>
              <a:gd name="connsiteX5-253" fmla="*/ 1942445 w 3960000"/>
              <a:gd name="connsiteY5-254" fmla="*/ 1570340 h 3960000"/>
              <a:gd name="connsiteX6-255" fmla="*/ 752016 w 3960000"/>
              <a:gd name="connsiteY6-256" fmla="*/ 931012 h 3960000"/>
              <a:gd name="connsiteX7-257" fmla="*/ 934030 w 3960000"/>
              <a:gd name="connsiteY7-258" fmla="*/ 1745738 h 3960000"/>
              <a:gd name="connsiteX8-259" fmla="*/ 665343 w 3960000"/>
              <a:gd name="connsiteY8-260" fmla="*/ 1650397 h 3960000"/>
              <a:gd name="connsiteX9-261" fmla="*/ 1111709 w 3960000"/>
              <a:gd name="connsiteY9-262" fmla="*/ 2257108 h 3960000"/>
              <a:gd name="connsiteX10-263" fmla="*/ 856023 w 3960000"/>
              <a:gd name="connsiteY10-264" fmla="*/ 2244108 h 3960000"/>
              <a:gd name="connsiteX11-265" fmla="*/ 1402064 w 3960000"/>
              <a:gd name="connsiteY11-266" fmla="*/ 2660137 h 3960000"/>
              <a:gd name="connsiteX12-267" fmla="*/ 552668 w 3960000"/>
              <a:gd name="connsiteY12-268" fmla="*/ 2902822 h 3960000"/>
              <a:gd name="connsiteX13-269" fmla="*/ 1978439 w 3960000"/>
              <a:gd name="connsiteY13-270" fmla="*/ 3093502 h 3960000"/>
              <a:gd name="connsiteX14-271" fmla="*/ 3053184 w 3960000"/>
              <a:gd name="connsiteY14-272" fmla="*/ 2031759 h 3960000"/>
              <a:gd name="connsiteX15-273" fmla="*/ 3207849 w 3960000"/>
              <a:gd name="connsiteY15-274" fmla="*/ 1493166 h 3960000"/>
              <a:gd name="connsiteX16-275" fmla="*/ 3449507 w 3960000"/>
              <a:gd name="connsiteY16-276" fmla="*/ 1170564 h 3960000"/>
              <a:gd name="connsiteX17-277" fmla="*/ 3140091 w 3960000"/>
              <a:gd name="connsiteY17-278" fmla="*/ 1227260 h 3960000"/>
              <a:gd name="connsiteX18-279" fmla="*/ 3324107 w 3960000"/>
              <a:gd name="connsiteY18-280" fmla="*/ 851504 h 3960000"/>
              <a:gd name="connsiteX19-281" fmla="*/ 2995677 w 3960000"/>
              <a:gd name="connsiteY19-282" fmla="*/ 1008938 h 3960000"/>
              <a:gd name="connsiteX20-283" fmla="*/ 2538382 w 3960000"/>
              <a:gd name="connsiteY20-284" fmla="*/ 802616 h 3960000"/>
              <a:gd name="connsiteX21-285" fmla="*/ 308009 w 3960000"/>
              <a:gd name="connsiteY21-286" fmla="*/ 0 h 3960000"/>
              <a:gd name="connsiteX22-287" fmla="*/ 3651991 w 3960000"/>
              <a:gd name="connsiteY22-288" fmla="*/ 0 h 3960000"/>
              <a:gd name="connsiteX23-289" fmla="*/ 3960000 w 3960000"/>
              <a:gd name="connsiteY23-290" fmla="*/ 308009 h 3960000"/>
              <a:gd name="connsiteX24-291" fmla="*/ 3960000 w 3960000"/>
              <a:gd name="connsiteY24-292" fmla="*/ 3651991 h 3960000"/>
              <a:gd name="connsiteX25-293" fmla="*/ 3651991 w 3960000"/>
              <a:gd name="connsiteY25-294" fmla="*/ 3960000 h 3960000"/>
              <a:gd name="connsiteX26-295" fmla="*/ 308009 w 3960000"/>
              <a:gd name="connsiteY26-296" fmla="*/ 3960000 h 3960000"/>
              <a:gd name="connsiteX27-297" fmla="*/ 0 w 3960000"/>
              <a:gd name="connsiteY27-298" fmla="*/ 3651991 h 3960000"/>
              <a:gd name="connsiteX28-299" fmla="*/ 0 w 3960000"/>
              <a:gd name="connsiteY28-300" fmla="*/ 308009 h 3960000"/>
              <a:gd name="connsiteX29-301" fmla="*/ 308009 w 3960000"/>
              <a:gd name="connsiteY29-302" fmla="*/ 0 h 3960000"/>
              <a:gd name="connsiteX0-303" fmla="*/ 3160999 w 3960000"/>
              <a:gd name="connsiteY0-304" fmla="*/ 1374274 h 3960000"/>
              <a:gd name="connsiteX1-305" fmla="*/ 3155132 w 3960000"/>
              <a:gd name="connsiteY1-306" fmla="*/ 1419362 h 3960000"/>
              <a:gd name="connsiteX2-307" fmla="*/ 3160999 w 3960000"/>
              <a:gd name="connsiteY2-308" fmla="*/ 1374274 h 3960000"/>
              <a:gd name="connsiteX3-309" fmla="*/ 2538382 w 3960000"/>
              <a:gd name="connsiteY3-310" fmla="*/ 802616 h 3960000"/>
              <a:gd name="connsiteX4-311" fmla="*/ 1921633 w 3960000"/>
              <a:gd name="connsiteY4-312" fmla="*/ 1292845 h 3960000"/>
              <a:gd name="connsiteX5-313" fmla="*/ 1942445 w 3960000"/>
              <a:gd name="connsiteY5-314" fmla="*/ 1570340 h 3960000"/>
              <a:gd name="connsiteX6-315" fmla="*/ 752016 w 3960000"/>
              <a:gd name="connsiteY6-316" fmla="*/ 931012 h 3960000"/>
              <a:gd name="connsiteX7-317" fmla="*/ 934030 w 3960000"/>
              <a:gd name="connsiteY7-318" fmla="*/ 1745738 h 3960000"/>
              <a:gd name="connsiteX8-319" fmla="*/ 665343 w 3960000"/>
              <a:gd name="connsiteY8-320" fmla="*/ 1650397 h 3960000"/>
              <a:gd name="connsiteX9-321" fmla="*/ 1111709 w 3960000"/>
              <a:gd name="connsiteY9-322" fmla="*/ 2257108 h 3960000"/>
              <a:gd name="connsiteX10-323" fmla="*/ 856023 w 3960000"/>
              <a:gd name="connsiteY10-324" fmla="*/ 2244108 h 3960000"/>
              <a:gd name="connsiteX11-325" fmla="*/ 1402064 w 3960000"/>
              <a:gd name="connsiteY11-326" fmla="*/ 2660137 h 3960000"/>
              <a:gd name="connsiteX12-327" fmla="*/ 552668 w 3960000"/>
              <a:gd name="connsiteY12-328" fmla="*/ 2902822 h 3960000"/>
              <a:gd name="connsiteX13-329" fmla="*/ 1978439 w 3960000"/>
              <a:gd name="connsiteY13-330" fmla="*/ 3093502 h 3960000"/>
              <a:gd name="connsiteX14-331" fmla="*/ 3053184 w 3960000"/>
              <a:gd name="connsiteY14-332" fmla="*/ 2031759 h 3960000"/>
              <a:gd name="connsiteX15-333" fmla="*/ 3207849 w 3960000"/>
              <a:gd name="connsiteY15-334" fmla="*/ 1493166 h 3960000"/>
              <a:gd name="connsiteX16-335" fmla="*/ 3449507 w 3960000"/>
              <a:gd name="connsiteY16-336" fmla="*/ 1170564 h 3960000"/>
              <a:gd name="connsiteX17-337" fmla="*/ 3140091 w 3960000"/>
              <a:gd name="connsiteY17-338" fmla="*/ 1227260 h 3960000"/>
              <a:gd name="connsiteX18-339" fmla="*/ 3324107 w 3960000"/>
              <a:gd name="connsiteY18-340" fmla="*/ 851504 h 3960000"/>
              <a:gd name="connsiteX19-341" fmla="*/ 2995677 w 3960000"/>
              <a:gd name="connsiteY19-342" fmla="*/ 1008938 h 3960000"/>
              <a:gd name="connsiteX20-343" fmla="*/ 2538382 w 3960000"/>
              <a:gd name="connsiteY20-344" fmla="*/ 802616 h 3960000"/>
              <a:gd name="connsiteX21-345" fmla="*/ 308009 w 3960000"/>
              <a:gd name="connsiteY21-346" fmla="*/ 0 h 3960000"/>
              <a:gd name="connsiteX22-347" fmla="*/ 3651991 w 3960000"/>
              <a:gd name="connsiteY22-348" fmla="*/ 0 h 3960000"/>
              <a:gd name="connsiteX23-349" fmla="*/ 3960000 w 3960000"/>
              <a:gd name="connsiteY23-350" fmla="*/ 308009 h 3960000"/>
              <a:gd name="connsiteX24-351" fmla="*/ 3960000 w 3960000"/>
              <a:gd name="connsiteY24-352" fmla="*/ 3651991 h 3960000"/>
              <a:gd name="connsiteX25-353" fmla="*/ 3651991 w 3960000"/>
              <a:gd name="connsiteY25-354" fmla="*/ 3960000 h 3960000"/>
              <a:gd name="connsiteX26-355" fmla="*/ 308009 w 3960000"/>
              <a:gd name="connsiteY26-356" fmla="*/ 3960000 h 3960000"/>
              <a:gd name="connsiteX27-357" fmla="*/ 0 w 3960000"/>
              <a:gd name="connsiteY27-358" fmla="*/ 3651991 h 3960000"/>
              <a:gd name="connsiteX28-359" fmla="*/ 0 w 3960000"/>
              <a:gd name="connsiteY28-360" fmla="*/ 308009 h 3960000"/>
              <a:gd name="connsiteX29-361" fmla="*/ 308009 w 3960000"/>
              <a:gd name="connsiteY29-362" fmla="*/ 0 h 3960000"/>
              <a:gd name="connsiteX0-363" fmla="*/ 3160999 w 3960000"/>
              <a:gd name="connsiteY0-364" fmla="*/ 1374274 h 3960000"/>
              <a:gd name="connsiteX1-365" fmla="*/ 3155132 w 3960000"/>
              <a:gd name="connsiteY1-366" fmla="*/ 1419362 h 3960000"/>
              <a:gd name="connsiteX2-367" fmla="*/ 3160999 w 3960000"/>
              <a:gd name="connsiteY2-368" fmla="*/ 1374274 h 3960000"/>
              <a:gd name="connsiteX3-369" fmla="*/ 2496208 w 3960000"/>
              <a:gd name="connsiteY3-370" fmla="*/ 770986 h 3960000"/>
              <a:gd name="connsiteX4-371" fmla="*/ 1921633 w 3960000"/>
              <a:gd name="connsiteY4-372" fmla="*/ 1292845 h 3960000"/>
              <a:gd name="connsiteX5-373" fmla="*/ 1942445 w 3960000"/>
              <a:gd name="connsiteY5-374" fmla="*/ 1570340 h 3960000"/>
              <a:gd name="connsiteX6-375" fmla="*/ 752016 w 3960000"/>
              <a:gd name="connsiteY6-376" fmla="*/ 931012 h 3960000"/>
              <a:gd name="connsiteX7-377" fmla="*/ 934030 w 3960000"/>
              <a:gd name="connsiteY7-378" fmla="*/ 1745738 h 3960000"/>
              <a:gd name="connsiteX8-379" fmla="*/ 665343 w 3960000"/>
              <a:gd name="connsiteY8-380" fmla="*/ 1650397 h 3960000"/>
              <a:gd name="connsiteX9-381" fmla="*/ 1111709 w 3960000"/>
              <a:gd name="connsiteY9-382" fmla="*/ 2257108 h 3960000"/>
              <a:gd name="connsiteX10-383" fmla="*/ 856023 w 3960000"/>
              <a:gd name="connsiteY10-384" fmla="*/ 2244108 h 3960000"/>
              <a:gd name="connsiteX11-385" fmla="*/ 1402064 w 3960000"/>
              <a:gd name="connsiteY11-386" fmla="*/ 2660137 h 3960000"/>
              <a:gd name="connsiteX12-387" fmla="*/ 552668 w 3960000"/>
              <a:gd name="connsiteY12-388" fmla="*/ 2902822 h 3960000"/>
              <a:gd name="connsiteX13-389" fmla="*/ 1978439 w 3960000"/>
              <a:gd name="connsiteY13-390" fmla="*/ 3093502 h 3960000"/>
              <a:gd name="connsiteX14-391" fmla="*/ 3053184 w 3960000"/>
              <a:gd name="connsiteY14-392" fmla="*/ 2031759 h 3960000"/>
              <a:gd name="connsiteX15-393" fmla="*/ 3207849 w 3960000"/>
              <a:gd name="connsiteY15-394" fmla="*/ 1493166 h 3960000"/>
              <a:gd name="connsiteX16-395" fmla="*/ 3449507 w 3960000"/>
              <a:gd name="connsiteY16-396" fmla="*/ 1170564 h 3960000"/>
              <a:gd name="connsiteX17-397" fmla="*/ 3140091 w 3960000"/>
              <a:gd name="connsiteY17-398" fmla="*/ 1227260 h 3960000"/>
              <a:gd name="connsiteX18-399" fmla="*/ 3324107 w 3960000"/>
              <a:gd name="connsiteY18-400" fmla="*/ 851504 h 3960000"/>
              <a:gd name="connsiteX19-401" fmla="*/ 2995677 w 3960000"/>
              <a:gd name="connsiteY19-402" fmla="*/ 1008938 h 3960000"/>
              <a:gd name="connsiteX20-403" fmla="*/ 2496208 w 3960000"/>
              <a:gd name="connsiteY20-404" fmla="*/ 770986 h 3960000"/>
              <a:gd name="connsiteX21-405" fmla="*/ 308009 w 3960000"/>
              <a:gd name="connsiteY21-406" fmla="*/ 0 h 3960000"/>
              <a:gd name="connsiteX22-407" fmla="*/ 3651991 w 3960000"/>
              <a:gd name="connsiteY22-408" fmla="*/ 0 h 3960000"/>
              <a:gd name="connsiteX23-409" fmla="*/ 3960000 w 3960000"/>
              <a:gd name="connsiteY23-410" fmla="*/ 308009 h 3960000"/>
              <a:gd name="connsiteX24-411" fmla="*/ 3960000 w 3960000"/>
              <a:gd name="connsiteY24-412" fmla="*/ 3651991 h 3960000"/>
              <a:gd name="connsiteX25-413" fmla="*/ 3651991 w 3960000"/>
              <a:gd name="connsiteY25-414" fmla="*/ 3960000 h 3960000"/>
              <a:gd name="connsiteX26-415" fmla="*/ 308009 w 3960000"/>
              <a:gd name="connsiteY26-416" fmla="*/ 3960000 h 3960000"/>
              <a:gd name="connsiteX27-417" fmla="*/ 0 w 3960000"/>
              <a:gd name="connsiteY27-418" fmla="*/ 3651991 h 3960000"/>
              <a:gd name="connsiteX28-419" fmla="*/ 0 w 3960000"/>
              <a:gd name="connsiteY28-420" fmla="*/ 308009 h 3960000"/>
              <a:gd name="connsiteX29-421" fmla="*/ 308009 w 3960000"/>
              <a:gd name="connsiteY29-422" fmla="*/ 0 h 3960000"/>
              <a:gd name="connsiteX0-423" fmla="*/ 3160999 w 3960000"/>
              <a:gd name="connsiteY0-424" fmla="*/ 1374274 h 3960000"/>
              <a:gd name="connsiteX1-425" fmla="*/ 3155132 w 3960000"/>
              <a:gd name="connsiteY1-426" fmla="*/ 1419362 h 3960000"/>
              <a:gd name="connsiteX2-427" fmla="*/ 3160999 w 3960000"/>
              <a:gd name="connsiteY2-428" fmla="*/ 1374274 h 3960000"/>
              <a:gd name="connsiteX3-429" fmla="*/ 2496208 w 3960000"/>
              <a:gd name="connsiteY3-430" fmla="*/ 770986 h 3960000"/>
              <a:gd name="connsiteX4-431" fmla="*/ 1921633 w 3960000"/>
              <a:gd name="connsiteY4-432" fmla="*/ 1292845 h 3960000"/>
              <a:gd name="connsiteX5-433" fmla="*/ 1942445 w 3960000"/>
              <a:gd name="connsiteY5-434" fmla="*/ 1570340 h 3960000"/>
              <a:gd name="connsiteX6-435" fmla="*/ 752016 w 3960000"/>
              <a:gd name="connsiteY6-436" fmla="*/ 931012 h 3960000"/>
              <a:gd name="connsiteX7-437" fmla="*/ 934030 w 3960000"/>
              <a:gd name="connsiteY7-438" fmla="*/ 1745738 h 3960000"/>
              <a:gd name="connsiteX8-439" fmla="*/ 665343 w 3960000"/>
              <a:gd name="connsiteY8-440" fmla="*/ 1650397 h 3960000"/>
              <a:gd name="connsiteX9-441" fmla="*/ 1111709 w 3960000"/>
              <a:gd name="connsiteY9-442" fmla="*/ 2257108 h 3960000"/>
              <a:gd name="connsiteX10-443" fmla="*/ 856023 w 3960000"/>
              <a:gd name="connsiteY10-444" fmla="*/ 2244108 h 3960000"/>
              <a:gd name="connsiteX11-445" fmla="*/ 1402064 w 3960000"/>
              <a:gd name="connsiteY11-446" fmla="*/ 2660137 h 3960000"/>
              <a:gd name="connsiteX12-447" fmla="*/ 552668 w 3960000"/>
              <a:gd name="connsiteY12-448" fmla="*/ 2902822 h 3960000"/>
              <a:gd name="connsiteX13-449" fmla="*/ 1978439 w 3960000"/>
              <a:gd name="connsiteY13-450" fmla="*/ 3093502 h 3960000"/>
              <a:gd name="connsiteX14-451" fmla="*/ 3053184 w 3960000"/>
              <a:gd name="connsiteY14-452" fmla="*/ 2031759 h 3960000"/>
              <a:gd name="connsiteX15-453" fmla="*/ 3207849 w 3960000"/>
              <a:gd name="connsiteY15-454" fmla="*/ 1493166 h 3960000"/>
              <a:gd name="connsiteX16-455" fmla="*/ 3449507 w 3960000"/>
              <a:gd name="connsiteY16-456" fmla="*/ 1170564 h 3960000"/>
              <a:gd name="connsiteX17-457" fmla="*/ 3140091 w 3960000"/>
              <a:gd name="connsiteY17-458" fmla="*/ 1227260 h 3960000"/>
              <a:gd name="connsiteX18-459" fmla="*/ 3324107 w 3960000"/>
              <a:gd name="connsiteY18-460" fmla="*/ 851504 h 3960000"/>
              <a:gd name="connsiteX19-461" fmla="*/ 2995677 w 3960000"/>
              <a:gd name="connsiteY19-462" fmla="*/ 1008938 h 3960000"/>
              <a:gd name="connsiteX20-463" fmla="*/ 2496208 w 3960000"/>
              <a:gd name="connsiteY20-464" fmla="*/ 770986 h 3960000"/>
              <a:gd name="connsiteX21-465" fmla="*/ 308009 w 3960000"/>
              <a:gd name="connsiteY21-466" fmla="*/ 0 h 3960000"/>
              <a:gd name="connsiteX22-467" fmla="*/ 3651991 w 3960000"/>
              <a:gd name="connsiteY22-468" fmla="*/ 0 h 3960000"/>
              <a:gd name="connsiteX23-469" fmla="*/ 3960000 w 3960000"/>
              <a:gd name="connsiteY23-470" fmla="*/ 308009 h 3960000"/>
              <a:gd name="connsiteX24-471" fmla="*/ 3960000 w 3960000"/>
              <a:gd name="connsiteY24-472" fmla="*/ 3651991 h 3960000"/>
              <a:gd name="connsiteX25-473" fmla="*/ 3651991 w 3960000"/>
              <a:gd name="connsiteY25-474" fmla="*/ 3960000 h 3960000"/>
              <a:gd name="connsiteX26-475" fmla="*/ 308009 w 3960000"/>
              <a:gd name="connsiteY26-476" fmla="*/ 3960000 h 3960000"/>
              <a:gd name="connsiteX27-477" fmla="*/ 0 w 3960000"/>
              <a:gd name="connsiteY27-478" fmla="*/ 3651991 h 3960000"/>
              <a:gd name="connsiteX28-479" fmla="*/ 0 w 3960000"/>
              <a:gd name="connsiteY28-480" fmla="*/ 308009 h 3960000"/>
              <a:gd name="connsiteX29-481" fmla="*/ 308009 w 3960000"/>
              <a:gd name="connsiteY29-482" fmla="*/ 0 h 3960000"/>
              <a:gd name="connsiteX0-483" fmla="*/ 3160999 w 3960000"/>
              <a:gd name="connsiteY0-484" fmla="*/ 1374274 h 3960000"/>
              <a:gd name="connsiteX1-485" fmla="*/ 3155132 w 3960000"/>
              <a:gd name="connsiteY1-486" fmla="*/ 1419362 h 3960000"/>
              <a:gd name="connsiteX2-487" fmla="*/ 3160999 w 3960000"/>
              <a:gd name="connsiteY2-488" fmla="*/ 1374274 h 3960000"/>
              <a:gd name="connsiteX3-489" fmla="*/ 2496208 w 3960000"/>
              <a:gd name="connsiteY3-490" fmla="*/ 770986 h 3960000"/>
              <a:gd name="connsiteX4-491" fmla="*/ 1921633 w 3960000"/>
              <a:gd name="connsiteY4-492" fmla="*/ 1292845 h 3960000"/>
              <a:gd name="connsiteX5-493" fmla="*/ 1942445 w 3960000"/>
              <a:gd name="connsiteY5-494" fmla="*/ 1570340 h 3960000"/>
              <a:gd name="connsiteX6-495" fmla="*/ 752016 w 3960000"/>
              <a:gd name="connsiteY6-496" fmla="*/ 931012 h 3960000"/>
              <a:gd name="connsiteX7-497" fmla="*/ 934030 w 3960000"/>
              <a:gd name="connsiteY7-498" fmla="*/ 1745738 h 3960000"/>
              <a:gd name="connsiteX8-499" fmla="*/ 665343 w 3960000"/>
              <a:gd name="connsiteY8-500" fmla="*/ 1650397 h 3960000"/>
              <a:gd name="connsiteX9-501" fmla="*/ 1111709 w 3960000"/>
              <a:gd name="connsiteY9-502" fmla="*/ 2257108 h 3960000"/>
              <a:gd name="connsiteX10-503" fmla="*/ 856023 w 3960000"/>
              <a:gd name="connsiteY10-504" fmla="*/ 2244108 h 3960000"/>
              <a:gd name="connsiteX11-505" fmla="*/ 1402064 w 3960000"/>
              <a:gd name="connsiteY11-506" fmla="*/ 2660137 h 3960000"/>
              <a:gd name="connsiteX12-507" fmla="*/ 552668 w 3960000"/>
              <a:gd name="connsiteY12-508" fmla="*/ 2902822 h 3960000"/>
              <a:gd name="connsiteX13-509" fmla="*/ 1978439 w 3960000"/>
              <a:gd name="connsiteY13-510" fmla="*/ 3093502 h 3960000"/>
              <a:gd name="connsiteX14-511" fmla="*/ 3053184 w 3960000"/>
              <a:gd name="connsiteY14-512" fmla="*/ 2031759 h 3960000"/>
              <a:gd name="connsiteX15-513" fmla="*/ 3207849 w 3960000"/>
              <a:gd name="connsiteY15-514" fmla="*/ 1493166 h 3960000"/>
              <a:gd name="connsiteX16-515" fmla="*/ 3449507 w 3960000"/>
              <a:gd name="connsiteY16-516" fmla="*/ 1170564 h 3960000"/>
              <a:gd name="connsiteX17-517" fmla="*/ 3140091 w 3960000"/>
              <a:gd name="connsiteY17-518" fmla="*/ 1227260 h 3960000"/>
              <a:gd name="connsiteX18-519" fmla="*/ 3324107 w 3960000"/>
              <a:gd name="connsiteY18-520" fmla="*/ 851504 h 3960000"/>
              <a:gd name="connsiteX19-521" fmla="*/ 2995677 w 3960000"/>
              <a:gd name="connsiteY19-522" fmla="*/ 1008938 h 3960000"/>
              <a:gd name="connsiteX20-523" fmla="*/ 2496208 w 3960000"/>
              <a:gd name="connsiteY20-524" fmla="*/ 770986 h 3960000"/>
              <a:gd name="connsiteX21-525" fmla="*/ 308009 w 3960000"/>
              <a:gd name="connsiteY21-526" fmla="*/ 0 h 3960000"/>
              <a:gd name="connsiteX22-527" fmla="*/ 3651991 w 3960000"/>
              <a:gd name="connsiteY22-528" fmla="*/ 0 h 3960000"/>
              <a:gd name="connsiteX23-529" fmla="*/ 3960000 w 3960000"/>
              <a:gd name="connsiteY23-530" fmla="*/ 308009 h 3960000"/>
              <a:gd name="connsiteX24-531" fmla="*/ 3960000 w 3960000"/>
              <a:gd name="connsiteY24-532" fmla="*/ 3651991 h 3960000"/>
              <a:gd name="connsiteX25-533" fmla="*/ 3651991 w 3960000"/>
              <a:gd name="connsiteY25-534" fmla="*/ 3960000 h 3960000"/>
              <a:gd name="connsiteX26-535" fmla="*/ 308009 w 3960000"/>
              <a:gd name="connsiteY26-536" fmla="*/ 3960000 h 3960000"/>
              <a:gd name="connsiteX27-537" fmla="*/ 0 w 3960000"/>
              <a:gd name="connsiteY27-538" fmla="*/ 3651991 h 3960000"/>
              <a:gd name="connsiteX28-539" fmla="*/ 0 w 3960000"/>
              <a:gd name="connsiteY28-540" fmla="*/ 308009 h 3960000"/>
              <a:gd name="connsiteX29-541" fmla="*/ 308009 w 3960000"/>
              <a:gd name="connsiteY29-542" fmla="*/ 0 h 3960000"/>
              <a:gd name="connsiteX0-543" fmla="*/ 3160999 w 3960000"/>
              <a:gd name="connsiteY0-544" fmla="*/ 1374274 h 3960000"/>
              <a:gd name="connsiteX1-545" fmla="*/ 3155132 w 3960000"/>
              <a:gd name="connsiteY1-546" fmla="*/ 1419362 h 3960000"/>
              <a:gd name="connsiteX2-547" fmla="*/ 3160999 w 3960000"/>
              <a:gd name="connsiteY2-548" fmla="*/ 1374274 h 3960000"/>
              <a:gd name="connsiteX3-549" fmla="*/ 2496208 w 3960000"/>
              <a:gd name="connsiteY3-550" fmla="*/ 770986 h 3960000"/>
              <a:gd name="connsiteX4-551" fmla="*/ 1921633 w 3960000"/>
              <a:gd name="connsiteY4-552" fmla="*/ 1292845 h 3960000"/>
              <a:gd name="connsiteX5-553" fmla="*/ 1942445 w 3960000"/>
              <a:gd name="connsiteY5-554" fmla="*/ 1570340 h 3960000"/>
              <a:gd name="connsiteX6-555" fmla="*/ 815277 w 3960000"/>
              <a:gd name="connsiteY6-556" fmla="*/ 836121 h 3960000"/>
              <a:gd name="connsiteX7-557" fmla="*/ 934030 w 3960000"/>
              <a:gd name="connsiteY7-558" fmla="*/ 1745738 h 3960000"/>
              <a:gd name="connsiteX8-559" fmla="*/ 665343 w 3960000"/>
              <a:gd name="connsiteY8-560" fmla="*/ 1650397 h 3960000"/>
              <a:gd name="connsiteX9-561" fmla="*/ 1111709 w 3960000"/>
              <a:gd name="connsiteY9-562" fmla="*/ 2257108 h 3960000"/>
              <a:gd name="connsiteX10-563" fmla="*/ 856023 w 3960000"/>
              <a:gd name="connsiteY10-564" fmla="*/ 2244108 h 3960000"/>
              <a:gd name="connsiteX11-565" fmla="*/ 1402064 w 3960000"/>
              <a:gd name="connsiteY11-566" fmla="*/ 2660137 h 3960000"/>
              <a:gd name="connsiteX12-567" fmla="*/ 552668 w 3960000"/>
              <a:gd name="connsiteY12-568" fmla="*/ 2902822 h 3960000"/>
              <a:gd name="connsiteX13-569" fmla="*/ 1978439 w 3960000"/>
              <a:gd name="connsiteY13-570" fmla="*/ 3093502 h 3960000"/>
              <a:gd name="connsiteX14-571" fmla="*/ 3053184 w 3960000"/>
              <a:gd name="connsiteY14-572" fmla="*/ 2031759 h 3960000"/>
              <a:gd name="connsiteX15-573" fmla="*/ 3207849 w 3960000"/>
              <a:gd name="connsiteY15-574" fmla="*/ 1493166 h 3960000"/>
              <a:gd name="connsiteX16-575" fmla="*/ 3449507 w 3960000"/>
              <a:gd name="connsiteY16-576" fmla="*/ 1170564 h 3960000"/>
              <a:gd name="connsiteX17-577" fmla="*/ 3140091 w 3960000"/>
              <a:gd name="connsiteY17-578" fmla="*/ 1227260 h 3960000"/>
              <a:gd name="connsiteX18-579" fmla="*/ 3324107 w 3960000"/>
              <a:gd name="connsiteY18-580" fmla="*/ 851504 h 3960000"/>
              <a:gd name="connsiteX19-581" fmla="*/ 2995677 w 3960000"/>
              <a:gd name="connsiteY19-582" fmla="*/ 1008938 h 3960000"/>
              <a:gd name="connsiteX20-583" fmla="*/ 2496208 w 3960000"/>
              <a:gd name="connsiteY20-584" fmla="*/ 770986 h 3960000"/>
              <a:gd name="connsiteX21-585" fmla="*/ 308009 w 3960000"/>
              <a:gd name="connsiteY21-586" fmla="*/ 0 h 3960000"/>
              <a:gd name="connsiteX22-587" fmla="*/ 3651991 w 3960000"/>
              <a:gd name="connsiteY22-588" fmla="*/ 0 h 3960000"/>
              <a:gd name="connsiteX23-589" fmla="*/ 3960000 w 3960000"/>
              <a:gd name="connsiteY23-590" fmla="*/ 308009 h 3960000"/>
              <a:gd name="connsiteX24-591" fmla="*/ 3960000 w 3960000"/>
              <a:gd name="connsiteY24-592" fmla="*/ 3651991 h 3960000"/>
              <a:gd name="connsiteX25-593" fmla="*/ 3651991 w 3960000"/>
              <a:gd name="connsiteY25-594" fmla="*/ 3960000 h 3960000"/>
              <a:gd name="connsiteX26-595" fmla="*/ 308009 w 3960000"/>
              <a:gd name="connsiteY26-596" fmla="*/ 3960000 h 3960000"/>
              <a:gd name="connsiteX27-597" fmla="*/ 0 w 3960000"/>
              <a:gd name="connsiteY27-598" fmla="*/ 3651991 h 3960000"/>
              <a:gd name="connsiteX28-599" fmla="*/ 0 w 3960000"/>
              <a:gd name="connsiteY28-600" fmla="*/ 308009 h 3960000"/>
              <a:gd name="connsiteX29-601" fmla="*/ 308009 w 3960000"/>
              <a:gd name="connsiteY29-602" fmla="*/ 0 h 3960000"/>
              <a:gd name="connsiteX0-603" fmla="*/ 3160999 w 3960000"/>
              <a:gd name="connsiteY0-604" fmla="*/ 1374274 h 3960000"/>
              <a:gd name="connsiteX1-605" fmla="*/ 3155132 w 3960000"/>
              <a:gd name="connsiteY1-606" fmla="*/ 1419362 h 3960000"/>
              <a:gd name="connsiteX2-607" fmla="*/ 3160999 w 3960000"/>
              <a:gd name="connsiteY2-608" fmla="*/ 1374274 h 3960000"/>
              <a:gd name="connsiteX3-609" fmla="*/ 2496208 w 3960000"/>
              <a:gd name="connsiteY3-610" fmla="*/ 770986 h 3960000"/>
              <a:gd name="connsiteX4-611" fmla="*/ 1921633 w 3960000"/>
              <a:gd name="connsiteY4-612" fmla="*/ 1292845 h 3960000"/>
              <a:gd name="connsiteX5-613" fmla="*/ 1942445 w 3960000"/>
              <a:gd name="connsiteY5-614" fmla="*/ 1570340 h 3960000"/>
              <a:gd name="connsiteX6-615" fmla="*/ 815277 w 3960000"/>
              <a:gd name="connsiteY6-616" fmla="*/ 836121 h 3960000"/>
              <a:gd name="connsiteX7-617" fmla="*/ 934030 w 3960000"/>
              <a:gd name="connsiteY7-618" fmla="*/ 1745738 h 3960000"/>
              <a:gd name="connsiteX8-619" fmla="*/ 644257 w 3960000"/>
              <a:gd name="connsiteY8-620" fmla="*/ 1555506 h 3960000"/>
              <a:gd name="connsiteX9-621" fmla="*/ 1111709 w 3960000"/>
              <a:gd name="connsiteY9-622" fmla="*/ 2257108 h 3960000"/>
              <a:gd name="connsiteX10-623" fmla="*/ 856023 w 3960000"/>
              <a:gd name="connsiteY10-624" fmla="*/ 2244108 h 3960000"/>
              <a:gd name="connsiteX11-625" fmla="*/ 1402064 w 3960000"/>
              <a:gd name="connsiteY11-626" fmla="*/ 2660137 h 3960000"/>
              <a:gd name="connsiteX12-627" fmla="*/ 552668 w 3960000"/>
              <a:gd name="connsiteY12-628" fmla="*/ 2902822 h 3960000"/>
              <a:gd name="connsiteX13-629" fmla="*/ 1978439 w 3960000"/>
              <a:gd name="connsiteY13-630" fmla="*/ 3093502 h 3960000"/>
              <a:gd name="connsiteX14-631" fmla="*/ 3053184 w 3960000"/>
              <a:gd name="connsiteY14-632" fmla="*/ 2031759 h 3960000"/>
              <a:gd name="connsiteX15-633" fmla="*/ 3207849 w 3960000"/>
              <a:gd name="connsiteY15-634" fmla="*/ 1493166 h 3960000"/>
              <a:gd name="connsiteX16-635" fmla="*/ 3449507 w 3960000"/>
              <a:gd name="connsiteY16-636" fmla="*/ 1170564 h 3960000"/>
              <a:gd name="connsiteX17-637" fmla="*/ 3140091 w 3960000"/>
              <a:gd name="connsiteY17-638" fmla="*/ 1227260 h 3960000"/>
              <a:gd name="connsiteX18-639" fmla="*/ 3324107 w 3960000"/>
              <a:gd name="connsiteY18-640" fmla="*/ 851504 h 3960000"/>
              <a:gd name="connsiteX19-641" fmla="*/ 2995677 w 3960000"/>
              <a:gd name="connsiteY19-642" fmla="*/ 1008938 h 3960000"/>
              <a:gd name="connsiteX20-643" fmla="*/ 2496208 w 3960000"/>
              <a:gd name="connsiteY20-644" fmla="*/ 770986 h 3960000"/>
              <a:gd name="connsiteX21-645" fmla="*/ 308009 w 3960000"/>
              <a:gd name="connsiteY21-646" fmla="*/ 0 h 3960000"/>
              <a:gd name="connsiteX22-647" fmla="*/ 3651991 w 3960000"/>
              <a:gd name="connsiteY22-648" fmla="*/ 0 h 3960000"/>
              <a:gd name="connsiteX23-649" fmla="*/ 3960000 w 3960000"/>
              <a:gd name="connsiteY23-650" fmla="*/ 308009 h 3960000"/>
              <a:gd name="connsiteX24-651" fmla="*/ 3960000 w 3960000"/>
              <a:gd name="connsiteY24-652" fmla="*/ 3651991 h 3960000"/>
              <a:gd name="connsiteX25-653" fmla="*/ 3651991 w 3960000"/>
              <a:gd name="connsiteY25-654" fmla="*/ 3960000 h 3960000"/>
              <a:gd name="connsiteX26-655" fmla="*/ 308009 w 3960000"/>
              <a:gd name="connsiteY26-656" fmla="*/ 3960000 h 3960000"/>
              <a:gd name="connsiteX27-657" fmla="*/ 0 w 3960000"/>
              <a:gd name="connsiteY27-658" fmla="*/ 3651991 h 3960000"/>
              <a:gd name="connsiteX28-659" fmla="*/ 0 w 3960000"/>
              <a:gd name="connsiteY28-660" fmla="*/ 308009 h 3960000"/>
              <a:gd name="connsiteX29-661" fmla="*/ 308009 w 3960000"/>
              <a:gd name="connsiteY29-662" fmla="*/ 0 h 3960000"/>
              <a:gd name="connsiteX0-663" fmla="*/ 3160999 w 3960000"/>
              <a:gd name="connsiteY0-664" fmla="*/ 1374274 h 3960000"/>
              <a:gd name="connsiteX1-665" fmla="*/ 3155132 w 3960000"/>
              <a:gd name="connsiteY1-666" fmla="*/ 1419362 h 3960000"/>
              <a:gd name="connsiteX2-667" fmla="*/ 3160999 w 3960000"/>
              <a:gd name="connsiteY2-668" fmla="*/ 1374274 h 3960000"/>
              <a:gd name="connsiteX3-669" fmla="*/ 2496208 w 3960000"/>
              <a:gd name="connsiteY3-670" fmla="*/ 770986 h 3960000"/>
              <a:gd name="connsiteX4-671" fmla="*/ 1921633 w 3960000"/>
              <a:gd name="connsiteY4-672" fmla="*/ 1292845 h 3960000"/>
              <a:gd name="connsiteX5-673" fmla="*/ 1942445 w 3960000"/>
              <a:gd name="connsiteY5-674" fmla="*/ 1570340 h 3960000"/>
              <a:gd name="connsiteX6-675" fmla="*/ 815277 w 3960000"/>
              <a:gd name="connsiteY6-676" fmla="*/ 836121 h 3960000"/>
              <a:gd name="connsiteX7-677" fmla="*/ 965659 w 3960000"/>
              <a:gd name="connsiteY7-678" fmla="*/ 1735195 h 3960000"/>
              <a:gd name="connsiteX8-679" fmla="*/ 644257 w 3960000"/>
              <a:gd name="connsiteY8-680" fmla="*/ 1555506 h 3960000"/>
              <a:gd name="connsiteX9-681" fmla="*/ 1111709 w 3960000"/>
              <a:gd name="connsiteY9-682" fmla="*/ 2257108 h 3960000"/>
              <a:gd name="connsiteX10-683" fmla="*/ 856023 w 3960000"/>
              <a:gd name="connsiteY10-684" fmla="*/ 2244108 h 3960000"/>
              <a:gd name="connsiteX11-685" fmla="*/ 1402064 w 3960000"/>
              <a:gd name="connsiteY11-686" fmla="*/ 2660137 h 3960000"/>
              <a:gd name="connsiteX12-687" fmla="*/ 552668 w 3960000"/>
              <a:gd name="connsiteY12-688" fmla="*/ 2902822 h 3960000"/>
              <a:gd name="connsiteX13-689" fmla="*/ 1978439 w 3960000"/>
              <a:gd name="connsiteY13-690" fmla="*/ 3093502 h 3960000"/>
              <a:gd name="connsiteX14-691" fmla="*/ 3053184 w 3960000"/>
              <a:gd name="connsiteY14-692" fmla="*/ 2031759 h 3960000"/>
              <a:gd name="connsiteX15-693" fmla="*/ 3207849 w 3960000"/>
              <a:gd name="connsiteY15-694" fmla="*/ 1493166 h 3960000"/>
              <a:gd name="connsiteX16-695" fmla="*/ 3449507 w 3960000"/>
              <a:gd name="connsiteY16-696" fmla="*/ 1170564 h 3960000"/>
              <a:gd name="connsiteX17-697" fmla="*/ 3140091 w 3960000"/>
              <a:gd name="connsiteY17-698" fmla="*/ 1227260 h 3960000"/>
              <a:gd name="connsiteX18-699" fmla="*/ 3324107 w 3960000"/>
              <a:gd name="connsiteY18-700" fmla="*/ 851504 h 3960000"/>
              <a:gd name="connsiteX19-701" fmla="*/ 2995677 w 3960000"/>
              <a:gd name="connsiteY19-702" fmla="*/ 1008938 h 3960000"/>
              <a:gd name="connsiteX20-703" fmla="*/ 2496208 w 3960000"/>
              <a:gd name="connsiteY20-704" fmla="*/ 770986 h 3960000"/>
              <a:gd name="connsiteX21-705" fmla="*/ 308009 w 3960000"/>
              <a:gd name="connsiteY21-706" fmla="*/ 0 h 3960000"/>
              <a:gd name="connsiteX22-707" fmla="*/ 3651991 w 3960000"/>
              <a:gd name="connsiteY22-708" fmla="*/ 0 h 3960000"/>
              <a:gd name="connsiteX23-709" fmla="*/ 3960000 w 3960000"/>
              <a:gd name="connsiteY23-710" fmla="*/ 308009 h 3960000"/>
              <a:gd name="connsiteX24-711" fmla="*/ 3960000 w 3960000"/>
              <a:gd name="connsiteY24-712" fmla="*/ 3651991 h 3960000"/>
              <a:gd name="connsiteX25-713" fmla="*/ 3651991 w 3960000"/>
              <a:gd name="connsiteY25-714" fmla="*/ 3960000 h 3960000"/>
              <a:gd name="connsiteX26-715" fmla="*/ 308009 w 3960000"/>
              <a:gd name="connsiteY26-716" fmla="*/ 3960000 h 3960000"/>
              <a:gd name="connsiteX27-717" fmla="*/ 0 w 3960000"/>
              <a:gd name="connsiteY27-718" fmla="*/ 3651991 h 3960000"/>
              <a:gd name="connsiteX28-719" fmla="*/ 0 w 3960000"/>
              <a:gd name="connsiteY28-720" fmla="*/ 308009 h 3960000"/>
              <a:gd name="connsiteX29-721" fmla="*/ 308009 w 3960000"/>
              <a:gd name="connsiteY29-722" fmla="*/ 0 h 3960000"/>
              <a:gd name="connsiteX0-723" fmla="*/ 3160999 w 3960000"/>
              <a:gd name="connsiteY0-724" fmla="*/ 1374274 h 3960000"/>
              <a:gd name="connsiteX1-725" fmla="*/ 3155132 w 3960000"/>
              <a:gd name="connsiteY1-726" fmla="*/ 1419362 h 3960000"/>
              <a:gd name="connsiteX2-727" fmla="*/ 3160999 w 3960000"/>
              <a:gd name="connsiteY2-728" fmla="*/ 1374274 h 3960000"/>
              <a:gd name="connsiteX3-729" fmla="*/ 2496208 w 3960000"/>
              <a:gd name="connsiteY3-730" fmla="*/ 770986 h 3960000"/>
              <a:gd name="connsiteX4-731" fmla="*/ 1921633 w 3960000"/>
              <a:gd name="connsiteY4-732" fmla="*/ 1292845 h 3960000"/>
              <a:gd name="connsiteX5-733" fmla="*/ 1942445 w 3960000"/>
              <a:gd name="connsiteY5-734" fmla="*/ 1570340 h 3960000"/>
              <a:gd name="connsiteX6-735" fmla="*/ 815277 w 3960000"/>
              <a:gd name="connsiteY6-736" fmla="*/ 836121 h 3960000"/>
              <a:gd name="connsiteX7-737" fmla="*/ 965659 w 3960000"/>
              <a:gd name="connsiteY7-738" fmla="*/ 1735195 h 3960000"/>
              <a:gd name="connsiteX8-739" fmla="*/ 644257 w 3960000"/>
              <a:gd name="connsiteY8-740" fmla="*/ 1555506 h 3960000"/>
              <a:gd name="connsiteX9-741" fmla="*/ 1196057 w 3960000"/>
              <a:gd name="connsiteY9-742" fmla="*/ 2257108 h 3960000"/>
              <a:gd name="connsiteX10-743" fmla="*/ 856023 w 3960000"/>
              <a:gd name="connsiteY10-744" fmla="*/ 2244108 h 3960000"/>
              <a:gd name="connsiteX11-745" fmla="*/ 1402064 w 3960000"/>
              <a:gd name="connsiteY11-746" fmla="*/ 2660137 h 3960000"/>
              <a:gd name="connsiteX12-747" fmla="*/ 552668 w 3960000"/>
              <a:gd name="connsiteY12-748" fmla="*/ 2902822 h 3960000"/>
              <a:gd name="connsiteX13-749" fmla="*/ 1978439 w 3960000"/>
              <a:gd name="connsiteY13-750" fmla="*/ 3093502 h 3960000"/>
              <a:gd name="connsiteX14-751" fmla="*/ 3053184 w 3960000"/>
              <a:gd name="connsiteY14-752" fmla="*/ 2031759 h 3960000"/>
              <a:gd name="connsiteX15-753" fmla="*/ 3207849 w 3960000"/>
              <a:gd name="connsiteY15-754" fmla="*/ 1493166 h 3960000"/>
              <a:gd name="connsiteX16-755" fmla="*/ 3449507 w 3960000"/>
              <a:gd name="connsiteY16-756" fmla="*/ 1170564 h 3960000"/>
              <a:gd name="connsiteX17-757" fmla="*/ 3140091 w 3960000"/>
              <a:gd name="connsiteY17-758" fmla="*/ 1227260 h 3960000"/>
              <a:gd name="connsiteX18-759" fmla="*/ 3324107 w 3960000"/>
              <a:gd name="connsiteY18-760" fmla="*/ 851504 h 3960000"/>
              <a:gd name="connsiteX19-761" fmla="*/ 2995677 w 3960000"/>
              <a:gd name="connsiteY19-762" fmla="*/ 1008938 h 3960000"/>
              <a:gd name="connsiteX20-763" fmla="*/ 2496208 w 3960000"/>
              <a:gd name="connsiteY20-764" fmla="*/ 770986 h 3960000"/>
              <a:gd name="connsiteX21-765" fmla="*/ 308009 w 3960000"/>
              <a:gd name="connsiteY21-766" fmla="*/ 0 h 3960000"/>
              <a:gd name="connsiteX22-767" fmla="*/ 3651991 w 3960000"/>
              <a:gd name="connsiteY22-768" fmla="*/ 0 h 3960000"/>
              <a:gd name="connsiteX23-769" fmla="*/ 3960000 w 3960000"/>
              <a:gd name="connsiteY23-770" fmla="*/ 308009 h 3960000"/>
              <a:gd name="connsiteX24-771" fmla="*/ 3960000 w 3960000"/>
              <a:gd name="connsiteY24-772" fmla="*/ 3651991 h 3960000"/>
              <a:gd name="connsiteX25-773" fmla="*/ 3651991 w 3960000"/>
              <a:gd name="connsiteY25-774" fmla="*/ 3960000 h 3960000"/>
              <a:gd name="connsiteX26-775" fmla="*/ 308009 w 3960000"/>
              <a:gd name="connsiteY26-776" fmla="*/ 3960000 h 3960000"/>
              <a:gd name="connsiteX27-777" fmla="*/ 0 w 3960000"/>
              <a:gd name="connsiteY27-778" fmla="*/ 3651991 h 3960000"/>
              <a:gd name="connsiteX28-779" fmla="*/ 0 w 3960000"/>
              <a:gd name="connsiteY28-780" fmla="*/ 308009 h 3960000"/>
              <a:gd name="connsiteX29-781" fmla="*/ 308009 w 3960000"/>
              <a:gd name="connsiteY29-782" fmla="*/ 0 h 3960000"/>
              <a:gd name="connsiteX0-783" fmla="*/ 3160999 w 3960000"/>
              <a:gd name="connsiteY0-784" fmla="*/ 1374274 h 3960000"/>
              <a:gd name="connsiteX1-785" fmla="*/ 3155132 w 3960000"/>
              <a:gd name="connsiteY1-786" fmla="*/ 1419362 h 3960000"/>
              <a:gd name="connsiteX2-787" fmla="*/ 3160999 w 3960000"/>
              <a:gd name="connsiteY2-788" fmla="*/ 1374274 h 3960000"/>
              <a:gd name="connsiteX3-789" fmla="*/ 2496208 w 3960000"/>
              <a:gd name="connsiteY3-790" fmla="*/ 770986 h 3960000"/>
              <a:gd name="connsiteX4-791" fmla="*/ 1921633 w 3960000"/>
              <a:gd name="connsiteY4-792" fmla="*/ 1292845 h 3960000"/>
              <a:gd name="connsiteX5-793" fmla="*/ 1942445 w 3960000"/>
              <a:gd name="connsiteY5-794" fmla="*/ 1570340 h 3960000"/>
              <a:gd name="connsiteX6-795" fmla="*/ 815277 w 3960000"/>
              <a:gd name="connsiteY6-796" fmla="*/ 836121 h 3960000"/>
              <a:gd name="connsiteX7-797" fmla="*/ 965659 w 3960000"/>
              <a:gd name="connsiteY7-798" fmla="*/ 1735195 h 3960000"/>
              <a:gd name="connsiteX8-799" fmla="*/ 644257 w 3960000"/>
              <a:gd name="connsiteY8-800" fmla="*/ 1555506 h 3960000"/>
              <a:gd name="connsiteX9-801" fmla="*/ 1196057 w 3960000"/>
              <a:gd name="connsiteY9-802" fmla="*/ 2257108 h 3960000"/>
              <a:gd name="connsiteX10-803" fmla="*/ 856023 w 3960000"/>
              <a:gd name="connsiteY10-804" fmla="*/ 2244108 h 3960000"/>
              <a:gd name="connsiteX11-805" fmla="*/ 1486410 w 3960000"/>
              <a:gd name="connsiteY11-806" fmla="*/ 2607420 h 3960000"/>
              <a:gd name="connsiteX12-807" fmla="*/ 552668 w 3960000"/>
              <a:gd name="connsiteY12-808" fmla="*/ 2902822 h 3960000"/>
              <a:gd name="connsiteX13-809" fmla="*/ 1978439 w 3960000"/>
              <a:gd name="connsiteY13-810" fmla="*/ 3093502 h 3960000"/>
              <a:gd name="connsiteX14-811" fmla="*/ 3053184 w 3960000"/>
              <a:gd name="connsiteY14-812" fmla="*/ 2031759 h 3960000"/>
              <a:gd name="connsiteX15-813" fmla="*/ 3207849 w 3960000"/>
              <a:gd name="connsiteY15-814" fmla="*/ 1493166 h 3960000"/>
              <a:gd name="connsiteX16-815" fmla="*/ 3449507 w 3960000"/>
              <a:gd name="connsiteY16-816" fmla="*/ 1170564 h 3960000"/>
              <a:gd name="connsiteX17-817" fmla="*/ 3140091 w 3960000"/>
              <a:gd name="connsiteY17-818" fmla="*/ 1227260 h 3960000"/>
              <a:gd name="connsiteX18-819" fmla="*/ 3324107 w 3960000"/>
              <a:gd name="connsiteY18-820" fmla="*/ 851504 h 3960000"/>
              <a:gd name="connsiteX19-821" fmla="*/ 2995677 w 3960000"/>
              <a:gd name="connsiteY19-822" fmla="*/ 1008938 h 3960000"/>
              <a:gd name="connsiteX20-823" fmla="*/ 2496208 w 3960000"/>
              <a:gd name="connsiteY20-824" fmla="*/ 770986 h 3960000"/>
              <a:gd name="connsiteX21-825" fmla="*/ 308009 w 3960000"/>
              <a:gd name="connsiteY21-826" fmla="*/ 0 h 3960000"/>
              <a:gd name="connsiteX22-827" fmla="*/ 3651991 w 3960000"/>
              <a:gd name="connsiteY22-828" fmla="*/ 0 h 3960000"/>
              <a:gd name="connsiteX23-829" fmla="*/ 3960000 w 3960000"/>
              <a:gd name="connsiteY23-830" fmla="*/ 308009 h 3960000"/>
              <a:gd name="connsiteX24-831" fmla="*/ 3960000 w 3960000"/>
              <a:gd name="connsiteY24-832" fmla="*/ 3651991 h 3960000"/>
              <a:gd name="connsiteX25-833" fmla="*/ 3651991 w 3960000"/>
              <a:gd name="connsiteY25-834" fmla="*/ 3960000 h 3960000"/>
              <a:gd name="connsiteX26-835" fmla="*/ 308009 w 3960000"/>
              <a:gd name="connsiteY26-836" fmla="*/ 3960000 h 3960000"/>
              <a:gd name="connsiteX27-837" fmla="*/ 0 w 3960000"/>
              <a:gd name="connsiteY27-838" fmla="*/ 3651991 h 3960000"/>
              <a:gd name="connsiteX28-839" fmla="*/ 0 w 3960000"/>
              <a:gd name="connsiteY28-840" fmla="*/ 308009 h 3960000"/>
              <a:gd name="connsiteX29-841" fmla="*/ 308009 w 3960000"/>
              <a:gd name="connsiteY29-842" fmla="*/ 0 h 3960000"/>
              <a:gd name="connsiteX0-843" fmla="*/ 3160999 w 3960000"/>
              <a:gd name="connsiteY0-844" fmla="*/ 1374274 h 3960000"/>
              <a:gd name="connsiteX1-845" fmla="*/ 3155132 w 3960000"/>
              <a:gd name="connsiteY1-846" fmla="*/ 1419362 h 3960000"/>
              <a:gd name="connsiteX2-847" fmla="*/ 3160999 w 3960000"/>
              <a:gd name="connsiteY2-848" fmla="*/ 1374274 h 3960000"/>
              <a:gd name="connsiteX3-849" fmla="*/ 2496208 w 3960000"/>
              <a:gd name="connsiteY3-850" fmla="*/ 770986 h 3960000"/>
              <a:gd name="connsiteX4-851" fmla="*/ 1921633 w 3960000"/>
              <a:gd name="connsiteY4-852" fmla="*/ 1292845 h 3960000"/>
              <a:gd name="connsiteX5-853" fmla="*/ 1942445 w 3960000"/>
              <a:gd name="connsiteY5-854" fmla="*/ 1570340 h 3960000"/>
              <a:gd name="connsiteX6-855" fmla="*/ 815277 w 3960000"/>
              <a:gd name="connsiteY6-856" fmla="*/ 836121 h 3960000"/>
              <a:gd name="connsiteX7-857" fmla="*/ 965659 w 3960000"/>
              <a:gd name="connsiteY7-858" fmla="*/ 1735195 h 3960000"/>
              <a:gd name="connsiteX8-859" fmla="*/ 644257 w 3960000"/>
              <a:gd name="connsiteY8-860" fmla="*/ 1555506 h 3960000"/>
              <a:gd name="connsiteX9-861" fmla="*/ 1196057 w 3960000"/>
              <a:gd name="connsiteY9-862" fmla="*/ 2257108 h 3960000"/>
              <a:gd name="connsiteX10-863" fmla="*/ 813848 w 3960000"/>
              <a:gd name="connsiteY10-864" fmla="*/ 2296824 h 3960000"/>
              <a:gd name="connsiteX11-865" fmla="*/ 1486410 w 3960000"/>
              <a:gd name="connsiteY11-866" fmla="*/ 2607420 h 3960000"/>
              <a:gd name="connsiteX12-867" fmla="*/ 552668 w 3960000"/>
              <a:gd name="connsiteY12-868" fmla="*/ 2902822 h 3960000"/>
              <a:gd name="connsiteX13-869" fmla="*/ 1978439 w 3960000"/>
              <a:gd name="connsiteY13-870" fmla="*/ 3093502 h 3960000"/>
              <a:gd name="connsiteX14-871" fmla="*/ 3053184 w 3960000"/>
              <a:gd name="connsiteY14-872" fmla="*/ 2031759 h 3960000"/>
              <a:gd name="connsiteX15-873" fmla="*/ 3207849 w 3960000"/>
              <a:gd name="connsiteY15-874" fmla="*/ 1493166 h 3960000"/>
              <a:gd name="connsiteX16-875" fmla="*/ 3449507 w 3960000"/>
              <a:gd name="connsiteY16-876" fmla="*/ 1170564 h 3960000"/>
              <a:gd name="connsiteX17-877" fmla="*/ 3140091 w 3960000"/>
              <a:gd name="connsiteY17-878" fmla="*/ 1227260 h 3960000"/>
              <a:gd name="connsiteX18-879" fmla="*/ 3324107 w 3960000"/>
              <a:gd name="connsiteY18-880" fmla="*/ 851504 h 3960000"/>
              <a:gd name="connsiteX19-881" fmla="*/ 2995677 w 3960000"/>
              <a:gd name="connsiteY19-882" fmla="*/ 1008938 h 3960000"/>
              <a:gd name="connsiteX20-883" fmla="*/ 2496208 w 3960000"/>
              <a:gd name="connsiteY20-884" fmla="*/ 770986 h 3960000"/>
              <a:gd name="connsiteX21-885" fmla="*/ 308009 w 3960000"/>
              <a:gd name="connsiteY21-886" fmla="*/ 0 h 3960000"/>
              <a:gd name="connsiteX22-887" fmla="*/ 3651991 w 3960000"/>
              <a:gd name="connsiteY22-888" fmla="*/ 0 h 3960000"/>
              <a:gd name="connsiteX23-889" fmla="*/ 3960000 w 3960000"/>
              <a:gd name="connsiteY23-890" fmla="*/ 308009 h 3960000"/>
              <a:gd name="connsiteX24-891" fmla="*/ 3960000 w 3960000"/>
              <a:gd name="connsiteY24-892" fmla="*/ 3651991 h 3960000"/>
              <a:gd name="connsiteX25-893" fmla="*/ 3651991 w 3960000"/>
              <a:gd name="connsiteY25-894" fmla="*/ 3960000 h 3960000"/>
              <a:gd name="connsiteX26-895" fmla="*/ 308009 w 3960000"/>
              <a:gd name="connsiteY26-896" fmla="*/ 3960000 h 3960000"/>
              <a:gd name="connsiteX27-897" fmla="*/ 0 w 3960000"/>
              <a:gd name="connsiteY27-898" fmla="*/ 3651991 h 3960000"/>
              <a:gd name="connsiteX28-899" fmla="*/ 0 w 3960000"/>
              <a:gd name="connsiteY28-900" fmla="*/ 308009 h 3960000"/>
              <a:gd name="connsiteX29-901" fmla="*/ 308009 w 3960000"/>
              <a:gd name="connsiteY29-902" fmla="*/ 0 h 3960000"/>
              <a:gd name="connsiteX0-903" fmla="*/ 3160999 w 3960000"/>
              <a:gd name="connsiteY0-904" fmla="*/ 1374274 h 3960000"/>
              <a:gd name="connsiteX1-905" fmla="*/ 3155132 w 3960000"/>
              <a:gd name="connsiteY1-906" fmla="*/ 1419362 h 3960000"/>
              <a:gd name="connsiteX2-907" fmla="*/ 3160999 w 3960000"/>
              <a:gd name="connsiteY2-908" fmla="*/ 1374274 h 3960000"/>
              <a:gd name="connsiteX3-909" fmla="*/ 2496208 w 3960000"/>
              <a:gd name="connsiteY3-910" fmla="*/ 770986 h 3960000"/>
              <a:gd name="connsiteX4-911" fmla="*/ 1921633 w 3960000"/>
              <a:gd name="connsiteY4-912" fmla="*/ 1292845 h 3960000"/>
              <a:gd name="connsiteX5-913" fmla="*/ 1942445 w 3960000"/>
              <a:gd name="connsiteY5-914" fmla="*/ 1570340 h 3960000"/>
              <a:gd name="connsiteX6-915" fmla="*/ 815277 w 3960000"/>
              <a:gd name="connsiteY6-916" fmla="*/ 836121 h 3960000"/>
              <a:gd name="connsiteX7-917" fmla="*/ 965659 w 3960000"/>
              <a:gd name="connsiteY7-918" fmla="*/ 1735195 h 3960000"/>
              <a:gd name="connsiteX8-919" fmla="*/ 570453 w 3960000"/>
              <a:gd name="connsiteY8-920" fmla="*/ 1629310 h 3960000"/>
              <a:gd name="connsiteX9-921" fmla="*/ 1196057 w 3960000"/>
              <a:gd name="connsiteY9-922" fmla="*/ 2257108 h 3960000"/>
              <a:gd name="connsiteX10-923" fmla="*/ 813848 w 3960000"/>
              <a:gd name="connsiteY10-924" fmla="*/ 2296824 h 3960000"/>
              <a:gd name="connsiteX11-925" fmla="*/ 1486410 w 3960000"/>
              <a:gd name="connsiteY11-926" fmla="*/ 2607420 h 3960000"/>
              <a:gd name="connsiteX12-927" fmla="*/ 552668 w 3960000"/>
              <a:gd name="connsiteY12-928" fmla="*/ 2902822 h 3960000"/>
              <a:gd name="connsiteX13-929" fmla="*/ 1978439 w 3960000"/>
              <a:gd name="connsiteY13-930" fmla="*/ 3093502 h 3960000"/>
              <a:gd name="connsiteX14-931" fmla="*/ 3053184 w 3960000"/>
              <a:gd name="connsiteY14-932" fmla="*/ 2031759 h 3960000"/>
              <a:gd name="connsiteX15-933" fmla="*/ 3207849 w 3960000"/>
              <a:gd name="connsiteY15-934" fmla="*/ 1493166 h 3960000"/>
              <a:gd name="connsiteX16-935" fmla="*/ 3449507 w 3960000"/>
              <a:gd name="connsiteY16-936" fmla="*/ 1170564 h 3960000"/>
              <a:gd name="connsiteX17-937" fmla="*/ 3140091 w 3960000"/>
              <a:gd name="connsiteY17-938" fmla="*/ 1227260 h 3960000"/>
              <a:gd name="connsiteX18-939" fmla="*/ 3324107 w 3960000"/>
              <a:gd name="connsiteY18-940" fmla="*/ 851504 h 3960000"/>
              <a:gd name="connsiteX19-941" fmla="*/ 2995677 w 3960000"/>
              <a:gd name="connsiteY19-942" fmla="*/ 1008938 h 3960000"/>
              <a:gd name="connsiteX20-943" fmla="*/ 2496208 w 3960000"/>
              <a:gd name="connsiteY20-944" fmla="*/ 770986 h 3960000"/>
              <a:gd name="connsiteX21-945" fmla="*/ 308009 w 3960000"/>
              <a:gd name="connsiteY21-946" fmla="*/ 0 h 3960000"/>
              <a:gd name="connsiteX22-947" fmla="*/ 3651991 w 3960000"/>
              <a:gd name="connsiteY22-948" fmla="*/ 0 h 3960000"/>
              <a:gd name="connsiteX23-949" fmla="*/ 3960000 w 3960000"/>
              <a:gd name="connsiteY23-950" fmla="*/ 308009 h 3960000"/>
              <a:gd name="connsiteX24-951" fmla="*/ 3960000 w 3960000"/>
              <a:gd name="connsiteY24-952" fmla="*/ 3651991 h 3960000"/>
              <a:gd name="connsiteX25-953" fmla="*/ 3651991 w 3960000"/>
              <a:gd name="connsiteY25-954" fmla="*/ 3960000 h 3960000"/>
              <a:gd name="connsiteX26-955" fmla="*/ 308009 w 3960000"/>
              <a:gd name="connsiteY26-956" fmla="*/ 3960000 h 3960000"/>
              <a:gd name="connsiteX27-957" fmla="*/ 0 w 3960000"/>
              <a:gd name="connsiteY27-958" fmla="*/ 3651991 h 3960000"/>
              <a:gd name="connsiteX28-959" fmla="*/ 0 w 3960000"/>
              <a:gd name="connsiteY28-960" fmla="*/ 308009 h 3960000"/>
              <a:gd name="connsiteX29-961" fmla="*/ 308009 w 3960000"/>
              <a:gd name="connsiteY29-962" fmla="*/ 0 h 3960000"/>
              <a:gd name="connsiteX0-963" fmla="*/ 3160999 w 3960000"/>
              <a:gd name="connsiteY0-964" fmla="*/ 1374274 h 3960000"/>
              <a:gd name="connsiteX1-965" fmla="*/ 3155132 w 3960000"/>
              <a:gd name="connsiteY1-966" fmla="*/ 1419362 h 3960000"/>
              <a:gd name="connsiteX2-967" fmla="*/ 3160999 w 3960000"/>
              <a:gd name="connsiteY2-968" fmla="*/ 1374274 h 3960000"/>
              <a:gd name="connsiteX3-969" fmla="*/ 2496208 w 3960000"/>
              <a:gd name="connsiteY3-970" fmla="*/ 770986 h 3960000"/>
              <a:gd name="connsiteX4-971" fmla="*/ 1921633 w 3960000"/>
              <a:gd name="connsiteY4-972" fmla="*/ 1292845 h 3960000"/>
              <a:gd name="connsiteX5-973" fmla="*/ 1942445 w 3960000"/>
              <a:gd name="connsiteY5-974" fmla="*/ 1570340 h 3960000"/>
              <a:gd name="connsiteX6-975" fmla="*/ 815277 w 3960000"/>
              <a:gd name="connsiteY6-976" fmla="*/ 836121 h 3960000"/>
              <a:gd name="connsiteX7-977" fmla="*/ 965659 w 3960000"/>
              <a:gd name="connsiteY7-978" fmla="*/ 1735195 h 3960000"/>
              <a:gd name="connsiteX8-979" fmla="*/ 570453 w 3960000"/>
              <a:gd name="connsiteY8-980" fmla="*/ 1629310 h 3960000"/>
              <a:gd name="connsiteX9-981" fmla="*/ 1196057 w 3960000"/>
              <a:gd name="connsiteY9-982" fmla="*/ 2257108 h 3960000"/>
              <a:gd name="connsiteX10-983" fmla="*/ 813848 w 3960000"/>
              <a:gd name="connsiteY10-984" fmla="*/ 2296824 h 3960000"/>
              <a:gd name="connsiteX11-985" fmla="*/ 1486410 w 3960000"/>
              <a:gd name="connsiteY11-986" fmla="*/ 2607420 h 3960000"/>
              <a:gd name="connsiteX12-987" fmla="*/ 489408 w 3960000"/>
              <a:gd name="connsiteY12-988" fmla="*/ 2829018 h 3960000"/>
              <a:gd name="connsiteX13-989" fmla="*/ 1978439 w 3960000"/>
              <a:gd name="connsiteY13-990" fmla="*/ 3093502 h 3960000"/>
              <a:gd name="connsiteX14-991" fmla="*/ 3053184 w 3960000"/>
              <a:gd name="connsiteY14-992" fmla="*/ 2031759 h 3960000"/>
              <a:gd name="connsiteX15-993" fmla="*/ 3207849 w 3960000"/>
              <a:gd name="connsiteY15-994" fmla="*/ 1493166 h 3960000"/>
              <a:gd name="connsiteX16-995" fmla="*/ 3449507 w 3960000"/>
              <a:gd name="connsiteY16-996" fmla="*/ 1170564 h 3960000"/>
              <a:gd name="connsiteX17-997" fmla="*/ 3140091 w 3960000"/>
              <a:gd name="connsiteY17-998" fmla="*/ 1227260 h 3960000"/>
              <a:gd name="connsiteX18-999" fmla="*/ 3324107 w 3960000"/>
              <a:gd name="connsiteY18-1000" fmla="*/ 851504 h 3960000"/>
              <a:gd name="connsiteX19-1001" fmla="*/ 2995677 w 3960000"/>
              <a:gd name="connsiteY19-1002" fmla="*/ 1008938 h 3960000"/>
              <a:gd name="connsiteX20-1003" fmla="*/ 2496208 w 3960000"/>
              <a:gd name="connsiteY20-1004" fmla="*/ 770986 h 3960000"/>
              <a:gd name="connsiteX21-1005" fmla="*/ 308009 w 3960000"/>
              <a:gd name="connsiteY21-1006" fmla="*/ 0 h 3960000"/>
              <a:gd name="connsiteX22-1007" fmla="*/ 3651991 w 3960000"/>
              <a:gd name="connsiteY22-1008" fmla="*/ 0 h 3960000"/>
              <a:gd name="connsiteX23-1009" fmla="*/ 3960000 w 3960000"/>
              <a:gd name="connsiteY23-1010" fmla="*/ 308009 h 3960000"/>
              <a:gd name="connsiteX24-1011" fmla="*/ 3960000 w 3960000"/>
              <a:gd name="connsiteY24-1012" fmla="*/ 3651991 h 3960000"/>
              <a:gd name="connsiteX25-1013" fmla="*/ 3651991 w 3960000"/>
              <a:gd name="connsiteY25-1014" fmla="*/ 3960000 h 3960000"/>
              <a:gd name="connsiteX26-1015" fmla="*/ 308009 w 3960000"/>
              <a:gd name="connsiteY26-1016" fmla="*/ 3960000 h 3960000"/>
              <a:gd name="connsiteX27-1017" fmla="*/ 0 w 3960000"/>
              <a:gd name="connsiteY27-1018" fmla="*/ 3651991 h 3960000"/>
              <a:gd name="connsiteX28-1019" fmla="*/ 0 w 3960000"/>
              <a:gd name="connsiteY28-1020" fmla="*/ 308009 h 3960000"/>
              <a:gd name="connsiteX29-1021" fmla="*/ 308009 w 3960000"/>
              <a:gd name="connsiteY29-1022" fmla="*/ 0 h 3960000"/>
              <a:gd name="connsiteX0-1023" fmla="*/ 3160999 w 3960000"/>
              <a:gd name="connsiteY0-1024" fmla="*/ 1374274 h 3960000"/>
              <a:gd name="connsiteX1-1025" fmla="*/ 3155132 w 3960000"/>
              <a:gd name="connsiteY1-1026" fmla="*/ 1419362 h 3960000"/>
              <a:gd name="connsiteX2-1027" fmla="*/ 3160999 w 3960000"/>
              <a:gd name="connsiteY2-1028" fmla="*/ 1374274 h 3960000"/>
              <a:gd name="connsiteX3-1029" fmla="*/ 2496208 w 3960000"/>
              <a:gd name="connsiteY3-1030" fmla="*/ 770986 h 3960000"/>
              <a:gd name="connsiteX4-1031" fmla="*/ 1921633 w 3960000"/>
              <a:gd name="connsiteY4-1032" fmla="*/ 1292845 h 3960000"/>
              <a:gd name="connsiteX5-1033" fmla="*/ 1942445 w 3960000"/>
              <a:gd name="connsiteY5-1034" fmla="*/ 1570340 h 3960000"/>
              <a:gd name="connsiteX6-1035" fmla="*/ 815277 w 3960000"/>
              <a:gd name="connsiteY6-1036" fmla="*/ 836121 h 3960000"/>
              <a:gd name="connsiteX7-1037" fmla="*/ 965659 w 3960000"/>
              <a:gd name="connsiteY7-1038" fmla="*/ 1735195 h 3960000"/>
              <a:gd name="connsiteX8-1039" fmla="*/ 570453 w 3960000"/>
              <a:gd name="connsiteY8-1040" fmla="*/ 1629310 h 3960000"/>
              <a:gd name="connsiteX9-1041" fmla="*/ 1196057 w 3960000"/>
              <a:gd name="connsiteY9-1042" fmla="*/ 2257108 h 3960000"/>
              <a:gd name="connsiteX10-1043" fmla="*/ 813848 w 3960000"/>
              <a:gd name="connsiteY10-1044" fmla="*/ 2296824 h 3960000"/>
              <a:gd name="connsiteX11-1045" fmla="*/ 1486410 w 3960000"/>
              <a:gd name="connsiteY11-1046" fmla="*/ 2607420 h 3960000"/>
              <a:gd name="connsiteX12-1047" fmla="*/ 489408 w 3960000"/>
              <a:gd name="connsiteY12-1048" fmla="*/ 2829018 h 3960000"/>
              <a:gd name="connsiteX13-1049" fmla="*/ 2062787 w 3960000"/>
              <a:gd name="connsiteY13-1050" fmla="*/ 3146219 h 3960000"/>
              <a:gd name="connsiteX14-1051" fmla="*/ 3053184 w 3960000"/>
              <a:gd name="connsiteY14-1052" fmla="*/ 2031759 h 3960000"/>
              <a:gd name="connsiteX15-1053" fmla="*/ 3207849 w 3960000"/>
              <a:gd name="connsiteY15-1054" fmla="*/ 1493166 h 3960000"/>
              <a:gd name="connsiteX16-1055" fmla="*/ 3449507 w 3960000"/>
              <a:gd name="connsiteY16-1056" fmla="*/ 1170564 h 3960000"/>
              <a:gd name="connsiteX17-1057" fmla="*/ 3140091 w 3960000"/>
              <a:gd name="connsiteY17-1058" fmla="*/ 1227260 h 3960000"/>
              <a:gd name="connsiteX18-1059" fmla="*/ 3324107 w 3960000"/>
              <a:gd name="connsiteY18-1060" fmla="*/ 851504 h 3960000"/>
              <a:gd name="connsiteX19-1061" fmla="*/ 2995677 w 3960000"/>
              <a:gd name="connsiteY19-1062" fmla="*/ 1008938 h 3960000"/>
              <a:gd name="connsiteX20-1063" fmla="*/ 2496208 w 3960000"/>
              <a:gd name="connsiteY20-1064" fmla="*/ 770986 h 3960000"/>
              <a:gd name="connsiteX21-1065" fmla="*/ 308009 w 3960000"/>
              <a:gd name="connsiteY21-1066" fmla="*/ 0 h 3960000"/>
              <a:gd name="connsiteX22-1067" fmla="*/ 3651991 w 3960000"/>
              <a:gd name="connsiteY22-1068" fmla="*/ 0 h 3960000"/>
              <a:gd name="connsiteX23-1069" fmla="*/ 3960000 w 3960000"/>
              <a:gd name="connsiteY23-1070" fmla="*/ 308009 h 3960000"/>
              <a:gd name="connsiteX24-1071" fmla="*/ 3960000 w 3960000"/>
              <a:gd name="connsiteY24-1072" fmla="*/ 3651991 h 3960000"/>
              <a:gd name="connsiteX25-1073" fmla="*/ 3651991 w 3960000"/>
              <a:gd name="connsiteY25-1074" fmla="*/ 3960000 h 3960000"/>
              <a:gd name="connsiteX26-1075" fmla="*/ 308009 w 3960000"/>
              <a:gd name="connsiteY26-1076" fmla="*/ 3960000 h 3960000"/>
              <a:gd name="connsiteX27-1077" fmla="*/ 0 w 3960000"/>
              <a:gd name="connsiteY27-1078" fmla="*/ 3651991 h 3960000"/>
              <a:gd name="connsiteX28-1079" fmla="*/ 0 w 3960000"/>
              <a:gd name="connsiteY28-1080" fmla="*/ 308009 h 3960000"/>
              <a:gd name="connsiteX29-1081" fmla="*/ 308009 w 3960000"/>
              <a:gd name="connsiteY29-1082" fmla="*/ 0 h 3960000"/>
              <a:gd name="connsiteX0-1083" fmla="*/ 3160999 w 3960000"/>
              <a:gd name="connsiteY0-1084" fmla="*/ 1374274 h 3960000"/>
              <a:gd name="connsiteX1-1085" fmla="*/ 3155132 w 3960000"/>
              <a:gd name="connsiteY1-1086" fmla="*/ 1419362 h 3960000"/>
              <a:gd name="connsiteX2-1087" fmla="*/ 3160999 w 3960000"/>
              <a:gd name="connsiteY2-1088" fmla="*/ 1374274 h 3960000"/>
              <a:gd name="connsiteX3-1089" fmla="*/ 2496208 w 3960000"/>
              <a:gd name="connsiteY3-1090" fmla="*/ 770986 h 3960000"/>
              <a:gd name="connsiteX4-1091" fmla="*/ 1921633 w 3960000"/>
              <a:gd name="connsiteY4-1092" fmla="*/ 1292845 h 3960000"/>
              <a:gd name="connsiteX5-1093" fmla="*/ 1942445 w 3960000"/>
              <a:gd name="connsiteY5-1094" fmla="*/ 1570340 h 3960000"/>
              <a:gd name="connsiteX6-1095" fmla="*/ 815277 w 3960000"/>
              <a:gd name="connsiteY6-1096" fmla="*/ 836121 h 3960000"/>
              <a:gd name="connsiteX7-1097" fmla="*/ 965659 w 3960000"/>
              <a:gd name="connsiteY7-1098" fmla="*/ 1735195 h 3960000"/>
              <a:gd name="connsiteX8-1099" fmla="*/ 570453 w 3960000"/>
              <a:gd name="connsiteY8-1100" fmla="*/ 1629310 h 3960000"/>
              <a:gd name="connsiteX9-1101" fmla="*/ 1196057 w 3960000"/>
              <a:gd name="connsiteY9-1102" fmla="*/ 2257108 h 3960000"/>
              <a:gd name="connsiteX10-1103" fmla="*/ 813848 w 3960000"/>
              <a:gd name="connsiteY10-1104" fmla="*/ 2296824 h 3960000"/>
              <a:gd name="connsiteX11-1105" fmla="*/ 1486410 w 3960000"/>
              <a:gd name="connsiteY11-1106" fmla="*/ 2607420 h 3960000"/>
              <a:gd name="connsiteX12-1107" fmla="*/ 489408 w 3960000"/>
              <a:gd name="connsiteY12-1108" fmla="*/ 2829018 h 3960000"/>
              <a:gd name="connsiteX13-1109" fmla="*/ 2062787 w 3960000"/>
              <a:gd name="connsiteY13-1110" fmla="*/ 3146219 h 3960000"/>
              <a:gd name="connsiteX14-1111" fmla="*/ 3074271 w 3960000"/>
              <a:gd name="connsiteY14-1112" fmla="*/ 2105563 h 3960000"/>
              <a:gd name="connsiteX15-1113" fmla="*/ 3207849 w 3960000"/>
              <a:gd name="connsiteY15-1114" fmla="*/ 1493166 h 3960000"/>
              <a:gd name="connsiteX16-1115" fmla="*/ 3449507 w 3960000"/>
              <a:gd name="connsiteY16-1116" fmla="*/ 1170564 h 3960000"/>
              <a:gd name="connsiteX17-1117" fmla="*/ 3140091 w 3960000"/>
              <a:gd name="connsiteY17-1118" fmla="*/ 1227260 h 3960000"/>
              <a:gd name="connsiteX18-1119" fmla="*/ 3324107 w 3960000"/>
              <a:gd name="connsiteY18-1120" fmla="*/ 851504 h 3960000"/>
              <a:gd name="connsiteX19-1121" fmla="*/ 2995677 w 3960000"/>
              <a:gd name="connsiteY19-1122" fmla="*/ 1008938 h 3960000"/>
              <a:gd name="connsiteX20-1123" fmla="*/ 2496208 w 3960000"/>
              <a:gd name="connsiteY20-1124" fmla="*/ 770986 h 3960000"/>
              <a:gd name="connsiteX21-1125" fmla="*/ 308009 w 3960000"/>
              <a:gd name="connsiteY21-1126" fmla="*/ 0 h 3960000"/>
              <a:gd name="connsiteX22-1127" fmla="*/ 3651991 w 3960000"/>
              <a:gd name="connsiteY22-1128" fmla="*/ 0 h 3960000"/>
              <a:gd name="connsiteX23-1129" fmla="*/ 3960000 w 3960000"/>
              <a:gd name="connsiteY23-1130" fmla="*/ 308009 h 3960000"/>
              <a:gd name="connsiteX24-1131" fmla="*/ 3960000 w 3960000"/>
              <a:gd name="connsiteY24-1132" fmla="*/ 3651991 h 3960000"/>
              <a:gd name="connsiteX25-1133" fmla="*/ 3651991 w 3960000"/>
              <a:gd name="connsiteY25-1134" fmla="*/ 3960000 h 3960000"/>
              <a:gd name="connsiteX26-1135" fmla="*/ 308009 w 3960000"/>
              <a:gd name="connsiteY26-1136" fmla="*/ 3960000 h 3960000"/>
              <a:gd name="connsiteX27-1137" fmla="*/ 0 w 3960000"/>
              <a:gd name="connsiteY27-1138" fmla="*/ 3651991 h 3960000"/>
              <a:gd name="connsiteX28-1139" fmla="*/ 0 w 3960000"/>
              <a:gd name="connsiteY28-1140" fmla="*/ 308009 h 3960000"/>
              <a:gd name="connsiteX29-1141" fmla="*/ 308009 w 3960000"/>
              <a:gd name="connsiteY29-1142" fmla="*/ 0 h 3960000"/>
              <a:gd name="connsiteX0-1143" fmla="*/ 3160999 w 3960000"/>
              <a:gd name="connsiteY0-1144" fmla="*/ 1374274 h 3960000"/>
              <a:gd name="connsiteX1-1145" fmla="*/ 3155132 w 3960000"/>
              <a:gd name="connsiteY1-1146" fmla="*/ 1419362 h 3960000"/>
              <a:gd name="connsiteX2-1147" fmla="*/ 3160999 w 3960000"/>
              <a:gd name="connsiteY2-1148" fmla="*/ 1374274 h 3960000"/>
              <a:gd name="connsiteX3-1149" fmla="*/ 2496208 w 3960000"/>
              <a:gd name="connsiteY3-1150" fmla="*/ 770986 h 3960000"/>
              <a:gd name="connsiteX4-1151" fmla="*/ 1921633 w 3960000"/>
              <a:gd name="connsiteY4-1152" fmla="*/ 1292845 h 3960000"/>
              <a:gd name="connsiteX5-1153" fmla="*/ 1942445 w 3960000"/>
              <a:gd name="connsiteY5-1154" fmla="*/ 1570340 h 3960000"/>
              <a:gd name="connsiteX6-1155" fmla="*/ 815277 w 3960000"/>
              <a:gd name="connsiteY6-1156" fmla="*/ 836121 h 3960000"/>
              <a:gd name="connsiteX7-1157" fmla="*/ 965659 w 3960000"/>
              <a:gd name="connsiteY7-1158" fmla="*/ 1735195 h 3960000"/>
              <a:gd name="connsiteX8-1159" fmla="*/ 570453 w 3960000"/>
              <a:gd name="connsiteY8-1160" fmla="*/ 1629310 h 3960000"/>
              <a:gd name="connsiteX9-1161" fmla="*/ 1196057 w 3960000"/>
              <a:gd name="connsiteY9-1162" fmla="*/ 2257108 h 3960000"/>
              <a:gd name="connsiteX10-1163" fmla="*/ 813848 w 3960000"/>
              <a:gd name="connsiteY10-1164" fmla="*/ 2296824 h 3960000"/>
              <a:gd name="connsiteX11-1165" fmla="*/ 1486410 w 3960000"/>
              <a:gd name="connsiteY11-1166" fmla="*/ 2607420 h 3960000"/>
              <a:gd name="connsiteX12-1167" fmla="*/ 489408 w 3960000"/>
              <a:gd name="connsiteY12-1168" fmla="*/ 2829018 h 3960000"/>
              <a:gd name="connsiteX13-1169" fmla="*/ 2062787 w 3960000"/>
              <a:gd name="connsiteY13-1170" fmla="*/ 3146219 h 3960000"/>
              <a:gd name="connsiteX14-1171" fmla="*/ 3074271 w 3960000"/>
              <a:gd name="connsiteY14-1172" fmla="*/ 2105563 h 3960000"/>
              <a:gd name="connsiteX15-1173" fmla="*/ 3207849 w 3960000"/>
              <a:gd name="connsiteY15-1174" fmla="*/ 1493166 h 3960000"/>
              <a:gd name="connsiteX16-1175" fmla="*/ 3449507 w 3960000"/>
              <a:gd name="connsiteY16-1176" fmla="*/ 1170564 h 3960000"/>
              <a:gd name="connsiteX17-1177" fmla="*/ 3140091 w 3960000"/>
              <a:gd name="connsiteY17-1178" fmla="*/ 1227260 h 3960000"/>
              <a:gd name="connsiteX18-1179" fmla="*/ 3324107 w 3960000"/>
              <a:gd name="connsiteY18-1180" fmla="*/ 851504 h 3960000"/>
              <a:gd name="connsiteX19-1181" fmla="*/ 2995677 w 3960000"/>
              <a:gd name="connsiteY19-1182" fmla="*/ 1008938 h 3960000"/>
              <a:gd name="connsiteX20-1183" fmla="*/ 2496208 w 3960000"/>
              <a:gd name="connsiteY20-1184" fmla="*/ 770986 h 3960000"/>
              <a:gd name="connsiteX21-1185" fmla="*/ 308009 w 3960000"/>
              <a:gd name="connsiteY21-1186" fmla="*/ 0 h 3960000"/>
              <a:gd name="connsiteX22-1187" fmla="*/ 3651991 w 3960000"/>
              <a:gd name="connsiteY22-1188" fmla="*/ 0 h 3960000"/>
              <a:gd name="connsiteX23-1189" fmla="*/ 3960000 w 3960000"/>
              <a:gd name="connsiteY23-1190" fmla="*/ 308009 h 3960000"/>
              <a:gd name="connsiteX24-1191" fmla="*/ 3960000 w 3960000"/>
              <a:gd name="connsiteY24-1192" fmla="*/ 3651991 h 3960000"/>
              <a:gd name="connsiteX25-1193" fmla="*/ 3651991 w 3960000"/>
              <a:gd name="connsiteY25-1194" fmla="*/ 3960000 h 3960000"/>
              <a:gd name="connsiteX26-1195" fmla="*/ 308009 w 3960000"/>
              <a:gd name="connsiteY26-1196" fmla="*/ 3960000 h 3960000"/>
              <a:gd name="connsiteX27-1197" fmla="*/ 0 w 3960000"/>
              <a:gd name="connsiteY27-1198" fmla="*/ 3651991 h 3960000"/>
              <a:gd name="connsiteX28-1199" fmla="*/ 0 w 3960000"/>
              <a:gd name="connsiteY28-1200" fmla="*/ 308009 h 3960000"/>
              <a:gd name="connsiteX29-1201" fmla="*/ 308009 w 3960000"/>
              <a:gd name="connsiteY29-1202" fmla="*/ 0 h 3960000"/>
              <a:gd name="connsiteX0-1203" fmla="*/ 3160999 w 3960000"/>
              <a:gd name="connsiteY0-1204" fmla="*/ 1374274 h 3960000"/>
              <a:gd name="connsiteX1-1205" fmla="*/ 3155132 w 3960000"/>
              <a:gd name="connsiteY1-1206" fmla="*/ 1419362 h 3960000"/>
              <a:gd name="connsiteX2-1207" fmla="*/ 3160999 w 3960000"/>
              <a:gd name="connsiteY2-1208" fmla="*/ 1374274 h 3960000"/>
              <a:gd name="connsiteX3-1209" fmla="*/ 2496208 w 3960000"/>
              <a:gd name="connsiteY3-1210" fmla="*/ 770986 h 3960000"/>
              <a:gd name="connsiteX4-1211" fmla="*/ 1921633 w 3960000"/>
              <a:gd name="connsiteY4-1212" fmla="*/ 1292845 h 3960000"/>
              <a:gd name="connsiteX5-1213" fmla="*/ 1942445 w 3960000"/>
              <a:gd name="connsiteY5-1214" fmla="*/ 1570340 h 3960000"/>
              <a:gd name="connsiteX6-1215" fmla="*/ 815277 w 3960000"/>
              <a:gd name="connsiteY6-1216" fmla="*/ 836121 h 3960000"/>
              <a:gd name="connsiteX7-1217" fmla="*/ 965659 w 3960000"/>
              <a:gd name="connsiteY7-1218" fmla="*/ 1735195 h 3960000"/>
              <a:gd name="connsiteX8-1219" fmla="*/ 570453 w 3960000"/>
              <a:gd name="connsiteY8-1220" fmla="*/ 1629310 h 3960000"/>
              <a:gd name="connsiteX9-1221" fmla="*/ 1196057 w 3960000"/>
              <a:gd name="connsiteY9-1222" fmla="*/ 2257108 h 3960000"/>
              <a:gd name="connsiteX10-1223" fmla="*/ 813848 w 3960000"/>
              <a:gd name="connsiteY10-1224" fmla="*/ 2296824 h 3960000"/>
              <a:gd name="connsiteX11-1225" fmla="*/ 1486410 w 3960000"/>
              <a:gd name="connsiteY11-1226" fmla="*/ 2607420 h 3960000"/>
              <a:gd name="connsiteX12-1227" fmla="*/ 489408 w 3960000"/>
              <a:gd name="connsiteY12-1228" fmla="*/ 2829018 h 3960000"/>
              <a:gd name="connsiteX13-1229" fmla="*/ 2062787 w 3960000"/>
              <a:gd name="connsiteY13-1230" fmla="*/ 3146219 h 3960000"/>
              <a:gd name="connsiteX14-1231" fmla="*/ 3074271 w 3960000"/>
              <a:gd name="connsiteY14-1232" fmla="*/ 2105563 h 3960000"/>
              <a:gd name="connsiteX15-1233" fmla="*/ 3207849 w 3960000"/>
              <a:gd name="connsiteY15-1234" fmla="*/ 1493166 h 3960000"/>
              <a:gd name="connsiteX16-1235" fmla="*/ 3449507 w 3960000"/>
              <a:gd name="connsiteY16-1236" fmla="*/ 1170564 h 3960000"/>
              <a:gd name="connsiteX17-1237" fmla="*/ 3140091 w 3960000"/>
              <a:gd name="connsiteY17-1238" fmla="*/ 1227260 h 3960000"/>
              <a:gd name="connsiteX18-1239" fmla="*/ 3324107 w 3960000"/>
              <a:gd name="connsiteY18-1240" fmla="*/ 851504 h 3960000"/>
              <a:gd name="connsiteX19-1241" fmla="*/ 2995677 w 3960000"/>
              <a:gd name="connsiteY19-1242" fmla="*/ 1008938 h 3960000"/>
              <a:gd name="connsiteX20-1243" fmla="*/ 2496208 w 3960000"/>
              <a:gd name="connsiteY20-1244" fmla="*/ 770986 h 3960000"/>
              <a:gd name="connsiteX21-1245" fmla="*/ 308009 w 3960000"/>
              <a:gd name="connsiteY21-1246" fmla="*/ 0 h 3960000"/>
              <a:gd name="connsiteX22-1247" fmla="*/ 3651991 w 3960000"/>
              <a:gd name="connsiteY22-1248" fmla="*/ 0 h 3960000"/>
              <a:gd name="connsiteX23-1249" fmla="*/ 3960000 w 3960000"/>
              <a:gd name="connsiteY23-1250" fmla="*/ 308009 h 3960000"/>
              <a:gd name="connsiteX24-1251" fmla="*/ 3960000 w 3960000"/>
              <a:gd name="connsiteY24-1252" fmla="*/ 3651991 h 3960000"/>
              <a:gd name="connsiteX25-1253" fmla="*/ 3651991 w 3960000"/>
              <a:gd name="connsiteY25-1254" fmla="*/ 3960000 h 3960000"/>
              <a:gd name="connsiteX26-1255" fmla="*/ 308009 w 3960000"/>
              <a:gd name="connsiteY26-1256" fmla="*/ 3960000 h 3960000"/>
              <a:gd name="connsiteX27-1257" fmla="*/ 0 w 3960000"/>
              <a:gd name="connsiteY27-1258" fmla="*/ 3651991 h 3960000"/>
              <a:gd name="connsiteX28-1259" fmla="*/ 0 w 3960000"/>
              <a:gd name="connsiteY28-1260" fmla="*/ 308009 h 3960000"/>
              <a:gd name="connsiteX29-1261" fmla="*/ 308009 w 3960000"/>
              <a:gd name="connsiteY29-1262" fmla="*/ 0 h 396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0" name="Rounded Rectangle 3"/>
          <p:cNvSpPr>
            <a:spLocks noChangeAspect="1"/>
          </p:cNvSpPr>
          <p:nvPr/>
        </p:nvSpPr>
        <p:spPr>
          <a:xfrm>
            <a:off x="6121262" y="5634756"/>
            <a:ext cx="519265" cy="519265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-1" fmla="*/ 2841893 w 3960000"/>
              <a:gd name="connsiteY0-2" fmla="*/ 181064 h 3960000"/>
              <a:gd name="connsiteX1-3" fmla="*/ 2105790 w 3960000"/>
              <a:gd name="connsiteY1-4" fmla="*/ 859562 h 3960000"/>
              <a:gd name="connsiteX2-5" fmla="*/ 2106860 w 3960000"/>
              <a:gd name="connsiteY2-6" fmla="*/ 863292 h 3960000"/>
              <a:gd name="connsiteX3-7" fmla="*/ 2106860 w 3960000"/>
              <a:gd name="connsiteY3-8" fmla="*/ 1248172 h 3960000"/>
              <a:gd name="connsiteX4-9" fmla="*/ 1691968 w 3960000"/>
              <a:gd name="connsiteY4-10" fmla="*/ 1248172 h 3960000"/>
              <a:gd name="connsiteX5-11" fmla="*/ 1691968 w 3960000"/>
              <a:gd name="connsiteY5-12" fmla="*/ 1824236 h 3960000"/>
              <a:gd name="connsiteX6-13" fmla="*/ 2106860 w 3960000"/>
              <a:gd name="connsiteY6-14" fmla="*/ 1824236 h 3960000"/>
              <a:gd name="connsiteX7-15" fmla="*/ 2106860 w 3960000"/>
              <a:gd name="connsiteY7-16" fmla="*/ 3779396 h 3960000"/>
              <a:gd name="connsiteX8-17" fmla="*/ 2754932 w 3960000"/>
              <a:gd name="connsiteY8-18" fmla="*/ 3779396 h 3960000"/>
              <a:gd name="connsiteX9-19" fmla="*/ 2754932 w 3960000"/>
              <a:gd name="connsiteY9-20" fmla="*/ 1824236 h 3960000"/>
              <a:gd name="connsiteX10-21" fmla="*/ 3305869 w 3960000"/>
              <a:gd name="connsiteY10-22" fmla="*/ 1813665 h 3960000"/>
              <a:gd name="connsiteX11-23" fmla="*/ 3348152 w 3960000"/>
              <a:gd name="connsiteY11-24" fmla="*/ 1248172 h 3960000"/>
              <a:gd name="connsiteX12-25" fmla="*/ 2754932 w 3960000"/>
              <a:gd name="connsiteY12-26" fmla="*/ 1248172 h 3960000"/>
              <a:gd name="connsiteX13-27" fmla="*/ 2754932 w 3960000"/>
              <a:gd name="connsiteY13-28" fmla="*/ 907124 h 3960000"/>
              <a:gd name="connsiteX14-29" fmla="*/ 3369037 w 3960000"/>
              <a:gd name="connsiteY14-30" fmla="*/ 704441 h 3960000"/>
              <a:gd name="connsiteX15-31" fmla="*/ 3432095 w 3960000"/>
              <a:gd name="connsiteY15-32" fmla="*/ 238945 h 3960000"/>
              <a:gd name="connsiteX16-33" fmla="*/ 2841893 w 3960000"/>
              <a:gd name="connsiteY16-34" fmla="*/ 181064 h 3960000"/>
              <a:gd name="connsiteX17-35" fmla="*/ 308009 w 3960000"/>
              <a:gd name="connsiteY17-36" fmla="*/ 0 h 3960000"/>
              <a:gd name="connsiteX18-37" fmla="*/ 3651991 w 3960000"/>
              <a:gd name="connsiteY18-38" fmla="*/ 0 h 3960000"/>
              <a:gd name="connsiteX19-39" fmla="*/ 3960000 w 3960000"/>
              <a:gd name="connsiteY19-40" fmla="*/ 308009 h 3960000"/>
              <a:gd name="connsiteX20-41" fmla="*/ 3960000 w 3960000"/>
              <a:gd name="connsiteY20-42" fmla="*/ 3651991 h 3960000"/>
              <a:gd name="connsiteX21-43" fmla="*/ 3651991 w 3960000"/>
              <a:gd name="connsiteY21-44" fmla="*/ 3960000 h 3960000"/>
              <a:gd name="connsiteX22-45" fmla="*/ 308009 w 3960000"/>
              <a:gd name="connsiteY22-46" fmla="*/ 3960000 h 3960000"/>
              <a:gd name="connsiteX23-47" fmla="*/ 0 w 3960000"/>
              <a:gd name="connsiteY23-48" fmla="*/ 3651991 h 3960000"/>
              <a:gd name="connsiteX24-49" fmla="*/ 0 w 3960000"/>
              <a:gd name="connsiteY24-50" fmla="*/ 308009 h 3960000"/>
              <a:gd name="connsiteX25-51" fmla="*/ 308009 w 3960000"/>
              <a:gd name="connsiteY25-52" fmla="*/ 0 h 3960000"/>
              <a:gd name="connsiteX0-53" fmla="*/ 2841893 w 3960000"/>
              <a:gd name="connsiteY0-54" fmla="*/ 181064 h 3960000"/>
              <a:gd name="connsiteX1-55" fmla="*/ 2105790 w 3960000"/>
              <a:gd name="connsiteY1-56" fmla="*/ 859562 h 3960000"/>
              <a:gd name="connsiteX2-57" fmla="*/ 2106860 w 3960000"/>
              <a:gd name="connsiteY2-58" fmla="*/ 863292 h 3960000"/>
              <a:gd name="connsiteX3-59" fmla="*/ 2106860 w 3960000"/>
              <a:gd name="connsiteY3-60" fmla="*/ 1248172 h 3960000"/>
              <a:gd name="connsiteX4-61" fmla="*/ 1691968 w 3960000"/>
              <a:gd name="connsiteY4-62" fmla="*/ 1248172 h 3960000"/>
              <a:gd name="connsiteX5-63" fmla="*/ 1691968 w 3960000"/>
              <a:gd name="connsiteY5-64" fmla="*/ 1824236 h 3960000"/>
              <a:gd name="connsiteX6-65" fmla="*/ 2106860 w 3960000"/>
              <a:gd name="connsiteY6-66" fmla="*/ 1824236 h 3960000"/>
              <a:gd name="connsiteX7-67" fmla="*/ 2106860 w 3960000"/>
              <a:gd name="connsiteY7-68" fmla="*/ 3779396 h 3960000"/>
              <a:gd name="connsiteX8-69" fmla="*/ 2754932 w 3960000"/>
              <a:gd name="connsiteY8-70" fmla="*/ 3779396 h 3960000"/>
              <a:gd name="connsiteX9-71" fmla="*/ 2754932 w 3960000"/>
              <a:gd name="connsiteY9-72" fmla="*/ 1824236 h 3960000"/>
              <a:gd name="connsiteX10-73" fmla="*/ 3305869 w 3960000"/>
              <a:gd name="connsiteY10-74" fmla="*/ 1813665 h 3960000"/>
              <a:gd name="connsiteX11-75" fmla="*/ 3348152 w 3960000"/>
              <a:gd name="connsiteY11-76" fmla="*/ 1248172 h 3960000"/>
              <a:gd name="connsiteX12-77" fmla="*/ 2754932 w 3960000"/>
              <a:gd name="connsiteY12-78" fmla="*/ 1248172 h 3960000"/>
              <a:gd name="connsiteX13-79" fmla="*/ 2754932 w 3960000"/>
              <a:gd name="connsiteY13-80" fmla="*/ 907124 h 3960000"/>
              <a:gd name="connsiteX14-81" fmla="*/ 3369037 w 3960000"/>
              <a:gd name="connsiteY14-82" fmla="*/ 704441 h 3960000"/>
              <a:gd name="connsiteX15-83" fmla="*/ 3432095 w 3960000"/>
              <a:gd name="connsiteY15-84" fmla="*/ 238945 h 3960000"/>
              <a:gd name="connsiteX16-85" fmla="*/ 2841893 w 3960000"/>
              <a:gd name="connsiteY16-86" fmla="*/ 181064 h 3960000"/>
              <a:gd name="connsiteX17-87" fmla="*/ 308009 w 3960000"/>
              <a:gd name="connsiteY17-88" fmla="*/ 0 h 3960000"/>
              <a:gd name="connsiteX18-89" fmla="*/ 3651991 w 3960000"/>
              <a:gd name="connsiteY18-90" fmla="*/ 0 h 3960000"/>
              <a:gd name="connsiteX19-91" fmla="*/ 3960000 w 3960000"/>
              <a:gd name="connsiteY19-92" fmla="*/ 308009 h 3960000"/>
              <a:gd name="connsiteX20-93" fmla="*/ 3960000 w 3960000"/>
              <a:gd name="connsiteY20-94" fmla="*/ 3651991 h 3960000"/>
              <a:gd name="connsiteX21-95" fmla="*/ 3651991 w 3960000"/>
              <a:gd name="connsiteY21-96" fmla="*/ 3960000 h 3960000"/>
              <a:gd name="connsiteX22-97" fmla="*/ 308009 w 3960000"/>
              <a:gd name="connsiteY22-98" fmla="*/ 3960000 h 3960000"/>
              <a:gd name="connsiteX23-99" fmla="*/ 0 w 3960000"/>
              <a:gd name="connsiteY23-100" fmla="*/ 3651991 h 3960000"/>
              <a:gd name="connsiteX24-101" fmla="*/ 0 w 3960000"/>
              <a:gd name="connsiteY24-102" fmla="*/ 308009 h 3960000"/>
              <a:gd name="connsiteX25-103" fmla="*/ 308009 w 3960000"/>
              <a:gd name="connsiteY25-104" fmla="*/ 0 h 3960000"/>
              <a:gd name="connsiteX0-105" fmla="*/ 2841893 w 3960000"/>
              <a:gd name="connsiteY0-106" fmla="*/ 181064 h 3960000"/>
              <a:gd name="connsiteX1-107" fmla="*/ 2105790 w 3960000"/>
              <a:gd name="connsiteY1-108" fmla="*/ 859562 h 3960000"/>
              <a:gd name="connsiteX2-109" fmla="*/ 2106860 w 3960000"/>
              <a:gd name="connsiteY2-110" fmla="*/ 863292 h 3960000"/>
              <a:gd name="connsiteX3-111" fmla="*/ 2106860 w 3960000"/>
              <a:gd name="connsiteY3-112" fmla="*/ 1248172 h 3960000"/>
              <a:gd name="connsiteX4-113" fmla="*/ 1691968 w 3960000"/>
              <a:gd name="connsiteY4-114" fmla="*/ 1248172 h 3960000"/>
              <a:gd name="connsiteX5-115" fmla="*/ 1691968 w 3960000"/>
              <a:gd name="connsiteY5-116" fmla="*/ 1824236 h 3960000"/>
              <a:gd name="connsiteX6-117" fmla="*/ 2106860 w 3960000"/>
              <a:gd name="connsiteY6-118" fmla="*/ 1824236 h 3960000"/>
              <a:gd name="connsiteX7-119" fmla="*/ 2106860 w 3960000"/>
              <a:gd name="connsiteY7-120" fmla="*/ 3779396 h 3960000"/>
              <a:gd name="connsiteX8-121" fmla="*/ 2754932 w 3960000"/>
              <a:gd name="connsiteY8-122" fmla="*/ 3779396 h 3960000"/>
              <a:gd name="connsiteX9-123" fmla="*/ 2754932 w 3960000"/>
              <a:gd name="connsiteY9-124" fmla="*/ 1824236 h 3960000"/>
              <a:gd name="connsiteX10-125" fmla="*/ 3305869 w 3960000"/>
              <a:gd name="connsiteY10-126" fmla="*/ 1813665 h 3960000"/>
              <a:gd name="connsiteX11-127" fmla="*/ 3348152 w 3960000"/>
              <a:gd name="connsiteY11-128" fmla="*/ 1248172 h 3960000"/>
              <a:gd name="connsiteX12-129" fmla="*/ 2754932 w 3960000"/>
              <a:gd name="connsiteY12-130" fmla="*/ 1248172 h 3960000"/>
              <a:gd name="connsiteX13-131" fmla="*/ 2754932 w 3960000"/>
              <a:gd name="connsiteY13-132" fmla="*/ 907124 h 3960000"/>
              <a:gd name="connsiteX14-133" fmla="*/ 3369037 w 3960000"/>
              <a:gd name="connsiteY14-134" fmla="*/ 704441 h 3960000"/>
              <a:gd name="connsiteX15-135" fmla="*/ 3410216 w 3960000"/>
              <a:gd name="connsiteY15-136" fmla="*/ 195189 h 3960000"/>
              <a:gd name="connsiteX16-137" fmla="*/ 2841893 w 3960000"/>
              <a:gd name="connsiteY16-138" fmla="*/ 181064 h 3960000"/>
              <a:gd name="connsiteX17-139" fmla="*/ 308009 w 3960000"/>
              <a:gd name="connsiteY17-140" fmla="*/ 0 h 3960000"/>
              <a:gd name="connsiteX18-141" fmla="*/ 3651991 w 3960000"/>
              <a:gd name="connsiteY18-142" fmla="*/ 0 h 3960000"/>
              <a:gd name="connsiteX19-143" fmla="*/ 3960000 w 3960000"/>
              <a:gd name="connsiteY19-144" fmla="*/ 308009 h 3960000"/>
              <a:gd name="connsiteX20-145" fmla="*/ 3960000 w 3960000"/>
              <a:gd name="connsiteY20-146" fmla="*/ 3651991 h 3960000"/>
              <a:gd name="connsiteX21-147" fmla="*/ 3651991 w 3960000"/>
              <a:gd name="connsiteY21-148" fmla="*/ 3960000 h 3960000"/>
              <a:gd name="connsiteX22-149" fmla="*/ 308009 w 3960000"/>
              <a:gd name="connsiteY22-150" fmla="*/ 3960000 h 3960000"/>
              <a:gd name="connsiteX23-151" fmla="*/ 0 w 3960000"/>
              <a:gd name="connsiteY23-152" fmla="*/ 3651991 h 3960000"/>
              <a:gd name="connsiteX24-153" fmla="*/ 0 w 3960000"/>
              <a:gd name="connsiteY24-154" fmla="*/ 308009 h 3960000"/>
              <a:gd name="connsiteX25-155" fmla="*/ 308009 w 3960000"/>
              <a:gd name="connsiteY25-156" fmla="*/ 0 h 3960000"/>
              <a:gd name="connsiteX0-157" fmla="*/ 2841893 w 3960000"/>
              <a:gd name="connsiteY0-158" fmla="*/ 181064 h 3960000"/>
              <a:gd name="connsiteX1-159" fmla="*/ 2105790 w 3960000"/>
              <a:gd name="connsiteY1-160" fmla="*/ 859562 h 3960000"/>
              <a:gd name="connsiteX2-161" fmla="*/ 2106860 w 3960000"/>
              <a:gd name="connsiteY2-162" fmla="*/ 863292 h 3960000"/>
              <a:gd name="connsiteX3-163" fmla="*/ 2106860 w 3960000"/>
              <a:gd name="connsiteY3-164" fmla="*/ 1248172 h 3960000"/>
              <a:gd name="connsiteX4-165" fmla="*/ 1691968 w 3960000"/>
              <a:gd name="connsiteY4-166" fmla="*/ 1248172 h 3960000"/>
              <a:gd name="connsiteX5-167" fmla="*/ 1691968 w 3960000"/>
              <a:gd name="connsiteY5-168" fmla="*/ 1824236 h 3960000"/>
              <a:gd name="connsiteX6-169" fmla="*/ 2106860 w 3960000"/>
              <a:gd name="connsiteY6-170" fmla="*/ 1824236 h 3960000"/>
              <a:gd name="connsiteX7-171" fmla="*/ 2106860 w 3960000"/>
              <a:gd name="connsiteY7-172" fmla="*/ 3779396 h 3960000"/>
              <a:gd name="connsiteX8-173" fmla="*/ 2754932 w 3960000"/>
              <a:gd name="connsiteY8-174" fmla="*/ 3779396 h 3960000"/>
              <a:gd name="connsiteX9-175" fmla="*/ 2754932 w 3960000"/>
              <a:gd name="connsiteY9-176" fmla="*/ 1824236 h 3960000"/>
              <a:gd name="connsiteX10-177" fmla="*/ 3305869 w 3960000"/>
              <a:gd name="connsiteY10-178" fmla="*/ 1813665 h 3960000"/>
              <a:gd name="connsiteX11-179" fmla="*/ 3348152 w 3960000"/>
              <a:gd name="connsiteY11-180" fmla="*/ 1248172 h 3960000"/>
              <a:gd name="connsiteX12-181" fmla="*/ 2754932 w 3960000"/>
              <a:gd name="connsiteY12-182" fmla="*/ 1248172 h 3960000"/>
              <a:gd name="connsiteX13-183" fmla="*/ 2754932 w 3960000"/>
              <a:gd name="connsiteY13-184" fmla="*/ 907124 h 3960000"/>
              <a:gd name="connsiteX14-185" fmla="*/ 3369037 w 3960000"/>
              <a:gd name="connsiteY14-186" fmla="*/ 704441 h 3960000"/>
              <a:gd name="connsiteX15-187" fmla="*/ 3410216 w 3960000"/>
              <a:gd name="connsiteY15-188" fmla="*/ 195189 h 3960000"/>
              <a:gd name="connsiteX16-189" fmla="*/ 2841893 w 3960000"/>
              <a:gd name="connsiteY16-190" fmla="*/ 181064 h 3960000"/>
              <a:gd name="connsiteX17-191" fmla="*/ 308009 w 3960000"/>
              <a:gd name="connsiteY17-192" fmla="*/ 0 h 3960000"/>
              <a:gd name="connsiteX18-193" fmla="*/ 3651991 w 3960000"/>
              <a:gd name="connsiteY18-194" fmla="*/ 0 h 3960000"/>
              <a:gd name="connsiteX19-195" fmla="*/ 3960000 w 3960000"/>
              <a:gd name="connsiteY19-196" fmla="*/ 308009 h 3960000"/>
              <a:gd name="connsiteX20-197" fmla="*/ 3960000 w 3960000"/>
              <a:gd name="connsiteY20-198" fmla="*/ 3651991 h 3960000"/>
              <a:gd name="connsiteX21-199" fmla="*/ 3651991 w 3960000"/>
              <a:gd name="connsiteY21-200" fmla="*/ 3960000 h 3960000"/>
              <a:gd name="connsiteX22-201" fmla="*/ 308009 w 3960000"/>
              <a:gd name="connsiteY22-202" fmla="*/ 3960000 h 3960000"/>
              <a:gd name="connsiteX23-203" fmla="*/ 0 w 3960000"/>
              <a:gd name="connsiteY23-204" fmla="*/ 3651991 h 3960000"/>
              <a:gd name="connsiteX24-205" fmla="*/ 0 w 3960000"/>
              <a:gd name="connsiteY24-206" fmla="*/ 308009 h 3960000"/>
              <a:gd name="connsiteX25-207" fmla="*/ 308009 w 3960000"/>
              <a:gd name="connsiteY25-208" fmla="*/ 0 h 3960000"/>
              <a:gd name="connsiteX0-209" fmla="*/ 2841893 w 3960000"/>
              <a:gd name="connsiteY0-210" fmla="*/ 181064 h 3960000"/>
              <a:gd name="connsiteX1-211" fmla="*/ 2105790 w 3960000"/>
              <a:gd name="connsiteY1-212" fmla="*/ 859562 h 3960000"/>
              <a:gd name="connsiteX2-213" fmla="*/ 2106860 w 3960000"/>
              <a:gd name="connsiteY2-214" fmla="*/ 863292 h 3960000"/>
              <a:gd name="connsiteX3-215" fmla="*/ 2106860 w 3960000"/>
              <a:gd name="connsiteY3-216" fmla="*/ 1248172 h 3960000"/>
              <a:gd name="connsiteX4-217" fmla="*/ 1691968 w 3960000"/>
              <a:gd name="connsiteY4-218" fmla="*/ 1248172 h 3960000"/>
              <a:gd name="connsiteX5-219" fmla="*/ 1691968 w 3960000"/>
              <a:gd name="connsiteY5-220" fmla="*/ 1824236 h 3960000"/>
              <a:gd name="connsiteX6-221" fmla="*/ 2106860 w 3960000"/>
              <a:gd name="connsiteY6-222" fmla="*/ 1824236 h 3960000"/>
              <a:gd name="connsiteX7-223" fmla="*/ 2106860 w 3960000"/>
              <a:gd name="connsiteY7-224" fmla="*/ 3779396 h 3960000"/>
              <a:gd name="connsiteX8-225" fmla="*/ 2754932 w 3960000"/>
              <a:gd name="connsiteY8-226" fmla="*/ 3779396 h 3960000"/>
              <a:gd name="connsiteX9-227" fmla="*/ 2754932 w 3960000"/>
              <a:gd name="connsiteY9-228" fmla="*/ 1824236 h 3960000"/>
              <a:gd name="connsiteX10-229" fmla="*/ 3305869 w 3960000"/>
              <a:gd name="connsiteY10-230" fmla="*/ 1813665 h 3960000"/>
              <a:gd name="connsiteX11-231" fmla="*/ 3348152 w 3960000"/>
              <a:gd name="connsiteY11-232" fmla="*/ 1248172 h 3960000"/>
              <a:gd name="connsiteX12-233" fmla="*/ 2754932 w 3960000"/>
              <a:gd name="connsiteY12-234" fmla="*/ 1248172 h 3960000"/>
              <a:gd name="connsiteX13-235" fmla="*/ 2754932 w 3960000"/>
              <a:gd name="connsiteY13-236" fmla="*/ 907124 h 3960000"/>
              <a:gd name="connsiteX14-237" fmla="*/ 3369037 w 3960000"/>
              <a:gd name="connsiteY14-238" fmla="*/ 704441 h 3960000"/>
              <a:gd name="connsiteX15-239" fmla="*/ 3410216 w 3960000"/>
              <a:gd name="connsiteY15-240" fmla="*/ 195189 h 3960000"/>
              <a:gd name="connsiteX16-241" fmla="*/ 2841893 w 3960000"/>
              <a:gd name="connsiteY16-242" fmla="*/ 181064 h 3960000"/>
              <a:gd name="connsiteX17-243" fmla="*/ 308009 w 3960000"/>
              <a:gd name="connsiteY17-244" fmla="*/ 0 h 3960000"/>
              <a:gd name="connsiteX18-245" fmla="*/ 3651991 w 3960000"/>
              <a:gd name="connsiteY18-246" fmla="*/ 0 h 3960000"/>
              <a:gd name="connsiteX19-247" fmla="*/ 3960000 w 3960000"/>
              <a:gd name="connsiteY19-248" fmla="*/ 308009 h 3960000"/>
              <a:gd name="connsiteX20-249" fmla="*/ 3960000 w 3960000"/>
              <a:gd name="connsiteY20-250" fmla="*/ 3651991 h 3960000"/>
              <a:gd name="connsiteX21-251" fmla="*/ 3651991 w 3960000"/>
              <a:gd name="connsiteY21-252" fmla="*/ 3960000 h 3960000"/>
              <a:gd name="connsiteX22-253" fmla="*/ 308009 w 3960000"/>
              <a:gd name="connsiteY22-254" fmla="*/ 3960000 h 3960000"/>
              <a:gd name="connsiteX23-255" fmla="*/ 0 w 3960000"/>
              <a:gd name="connsiteY23-256" fmla="*/ 3651991 h 3960000"/>
              <a:gd name="connsiteX24-257" fmla="*/ 0 w 3960000"/>
              <a:gd name="connsiteY24-258" fmla="*/ 308009 h 3960000"/>
              <a:gd name="connsiteX25-259" fmla="*/ 308009 w 3960000"/>
              <a:gd name="connsiteY25-260" fmla="*/ 0 h 396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1" name="Rounded Rectangle 10"/>
          <p:cNvSpPr>
            <a:spLocks noChangeAspect="1"/>
          </p:cNvSpPr>
          <p:nvPr/>
        </p:nvSpPr>
        <p:spPr>
          <a:xfrm>
            <a:off x="7836637" y="5624208"/>
            <a:ext cx="521115" cy="529812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2" name="Block Arc 6"/>
          <p:cNvSpPr/>
          <p:nvPr/>
        </p:nvSpPr>
        <p:spPr>
          <a:xfrm>
            <a:off x="8626102" y="5660698"/>
            <a:ext cx="488516" cy="493322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-1" fmla="*/ 2664630 w 3221102"/>
              <a:gd name="connsiteY0-2" fmla="*/ 2175617 h 3221116"/>
              <a:gd name="connsiteX1-3" fmla="*/ 2658205 w 3221102"/>
              <a:gd name="connsiteY1-4" fmla="*/ 2178566 h 3221116"/>
              <a:gd name="connsiteX2-5" fmla="*/ 2664630 w 3221102"/>
              <a:gd name="connsiteY2-6" fmla="*/ 2175617 h 3221116"/>
              <a:gd name="connsiteX3-7" fmla="*/ 1477043 w 3221102"/>
              <a:gd name="connsiteY3-8" fmla="*/ 1144372 h 3221116"/>
              <a:gd name="connsiteX4-9" fmla="*/ 1409070 w 3221102"/>
              <a:gd name="connsiteY4-10" fmla="*/ 1159393 h 3221116"/>
              <a:gd name="connsiteX5-11" fmla="*/ 1152384 w 3221102"/>
              <a:gd name="connsiteY5-12" fmla="*/ 1703728 h 3221116"/>
              <a:gd name="connsiteX6-13" fmla="*/ 1591651 w 3221102"/>
              <a:gd name="connsiteY6-14" fmla="*/ 2152290 h 3221116"/>
              <a:gd name="connsiteX7-15" fmla="*/ 1850815 w 3221102"/>
              <a:gd name="connsiteY7-16" fmla="*/ 1654259 h 3221116"/>
              <a:gd name="connsiteX8-17" fmla="*/ 1830467 w 3221102"/>
              <a:gd name="connsiteY8-18" fmla="*/ 1515986 h 3221116"/>
              <a:gd name="connsiteX9-19" fmla="*/ 1477043 w 3221102"/>
              <a:gd name="connsiteY9-20" fmla="*/ 1144372 h 3221116"/>
              <a:gd name="connsiteX10-21" fmla="*/ 1651152 w 3221102"/>
              <a:gd name="connsiteY10-22" fmla="*/ 501 h 3221116"/>
              <a:gd name="connsiteX11-23" fmla="*/ 2580395 w 3221102"/>
              <a:gd name="connsiteY11-24" fmla="*/ 324821 h 3221116"/>
              <a:gd name="connsiteX12-25" fmla="*/ 3030464 w 3221102"/>
              <a:gd name="connsiteY12-26" fmla="*/ 2370314 h 3221116"/>
              <a:gd name="connsiteX13-27" fmla="*/ 3004976 w 3221102"/>
              <a:gd name="connsiteY13-28" fmla="*/ 2356675 h 3221116"/>
              <a:gd name="connsiteX14-29" fmla="*/ 2585849 w 3221102"/>
              <a:gd name="connsiteY14-30" fmla="*/ 2588887 h 3221116"/>
              <a:gd name="connsiteX15-31" fmla="*/ 1973374 w 3221102"/>
              <a:gd name="connsiteY15-32" fmla="*/ 2195096 h 3221116"/>
              <a:gd name="connsiteX16-33" fmla="*/ 1390827 w 3221102"/>
              <a:gd name="connsiteY16-34" fmla="*/ 2527630 h 3221116"/>
              <a:gd name="connsiteX17-35" fmla="*/ 783896 w 3221102"/>
              <a:gd name="connsiteY17-36" fmla="*/ 1665044 h 3221116"/>
              <a:gd name="connsiteX18-37" fmla="*/ 1268509 w 3221102"/>
              <a:gd name="connsiteY18-38" fmla="*/ 819983 h 3221116"/>
              <a:gd name="connsiteX19-39" fmla="*/ 1328805 w 3221102"/>
              <a:gd name="connsiteY19-40" fmla="*/ 807930 h 3221116"/>
              <a:gd name="connsiteX20-41" fmla="*/ 1390827 w 3221102"/>
              <a:gd name="connsiteY20-42" fmla="*/ 802457 h 3221116"/>
              <a:gd name="connsiteX21-43" fmla="*/ 1462242 w 3221102"/>
              <a:gd name="connsiteY21-44" fmla="*/ 801708 h 3221116"/>
              <a:gd name="connsiteX22-45" fmla="*/ 1734726 w 3221102"/>
              <a:gd name="connsiteY22-46" fmla="*/ 869255 h 3221116"/>
              <a:gd name="connsiteX23-47" fmla="*/ 1956122 w 3221102"/>
              <a:gd name="connsiteY23-48" fmla="*/ 1110076 h 3221116"/>
              <a:gd name="connsiteX24-49" fmla="*/ 1973374 w 3221102"/>
              <a:gd name="connsiteY24-50" fmla="*/ 875315 h 3221116"/>
              <a:gd name="connsiteX25-51" fmla="*/ 2333414 w 3221102"/>
              <a:gd name="connsiteY25-52" fmla="*/ 875315 h 3221116"/>
              <a:gd name="connsiteX26-53" fmla="*/ 2324788 w 3221102"/>
              <a:gd name="connsiteY26-54" fmla="*/ 2054049 h 3221116"/>
              <a:gd name="connsiteX27-55" fmla="*/ 2661746 w 3221102"/>
              <a:gd name="connsiteY27-56" fmla="*/ 2179658 h 3221116"/>
              <a:gd name="connsiteX28-57" fmla="*/ 2691046 w 3221102"/>
              <a:gd name="connsiteY28-58" fmla="*/ 2188689 h 3221116"/>
              <a:gd name="connsiteX29-59" fmla="*/ 2667011 w 3221102"/>
              <a:gd name="connsiteY29-60" fmla="*/ 2175828 h 3221116"/>
              <a:gd name="connsiteX30-61" fmla="*/ 2332141 w 3221102"/>
              <a:gd name="connsiteY30-62" fmla="*/ 653899 h 3221116"/>
              <a:gd name="connsiteX31-63" fmla="*/ 776764 w 3221102"/>
              <a:gd name="connsiteY31-64" fmla="*/ 749845 h 3221116"/>
              <a:gd name="connsiteX32-65" fmla="*/ 631487 w 3221102"/>
              <a:gd name="connsiteY32-66" fmla="*/ 2301392 h 3221116"/>
              <a:gd name="connsiteX33-67" fmla="*/ 2142017 w 3221102"/>
              <a:gd name="connsiteY33-68" fmla="*/ 2684410 h 3221116"/>
              <a:gd name="connsiteX34-69" fmla="*/ 2324866 w 3221102"/>
              <a:gd name="connsiteY34-70" fmla="*/ 3053856 h 3221116"/>
              <a:gd name="connsiteX35-71" fmla="*/ 294693 w 3221102"/>
              <a:gd name="connsiteY35-72" fmla="*/ 2539075 h 3221116"/>
              <a:gd name="connsiteX36-73" fmla="*/ 489947 w 3221102"/>
              <a:gd name="connsiteY36-74" fmla="*/ 453774 h 3221116"/>
              <a:gd name="connsiteX37-75" fmla="*/ 1651152 w 3221102"/>
              <a:gd name="connsiteY37-76" fmla="*/ 501 h 3221116"/>
              <a:gd name="connsiteX0-77" fmla="*/ 2664630 w 3221102"/>
              <a:gd name="connsiteY0-78" fmla="*/ 2175617 h 3221116"/>
              <a:gd name="connsiteX1-79" fmla="*/ 2658205 w 3221102"/>
              <a:gd name="connsiteY1-80" fmla="*/ 2178566 h 3221116"/>
              <a:gd name="connsiteX2-81" fmla="*/ 2664630 w 3221102"/>
              <a:gd name="connsiteY2-82" fmla="*/ 2175617 h 3221116"/>
              <a:gd name="connsiteX3-83" fmla="*/ 1477043 w 3221102"/>
              <a:gd name="connsiteY3-84" fmla="*/ 1144372 h 3221116"/>
              <a:gd name="connsiteX4-85" fmla="*/ 1409070 w 3221102"/>
              <a:gd name="connsiteY4-86" fmla="*/ 1159393 h 3221116"/>
              <a:gd name="connsiteX5-87" fmla="*/ 1152384 w 3221102"/>
              <a:gd name="connsiteY5-88" fmla="*/ 1703728 h 3221116"/>
              <a:gd name="connsiteX6-89" fmla="*/ 1591651 w 3221102"/>
              <a:gd name="connsiteY6-90" fmla="*/ 2152290 h 3221116"/>
              <a:gd name="connsiteX7-91" fmla="*/ 1850815 w 3221102"/>
              <a:gd name="connsiteY7-92" fmla="*/ 1654259 h 3221116"/>
              <a:gd name="connsiteX8-93" fmla="*/ 1830467 w 3221102"/>
              <a:gd name="connsiteY8-94" fmla="*/ 1515986 h 3221116"/>
              <a:gd name="connsiteX9-95" fmla="*/ 1477043 w 3221102"/>
              <a:gd name="connsiteY9-96" fmla="*/ 1144372 h 3221116"/>
              <a:gd name="connsiteX10-97" fmla="*/ 1651152 w 3221102"/>
              <a:gd name="connsiteY10-98" fmla="*/ 501 h 3221116"/>
              <a:gd name="connsiteX11-99" fmla="*/ 2580395 w 3221102"/>
              <a:gd name="connsiteY11-100" fmla="*/ 324821 h 3221116"/>
              <a:gd name="connsiteX12-101" fmla="*/ 3030464 w 3221102"/>
              <a:gd name="connsiteY12-102" fmla="*/ 2370314 h 3221116"/>
              <a:gd name="connsiteX13-103" fmla="*/ 3004976 w 3221102"/>
              <a:gd name="connsiteY13-104" fmla="*/ 2356675 h 3221116"/>
              <a:gd name="connsiteX14-105" fmla="*/ 2585849 w 3221102"/>
              <a:gd name="connsiteY14-106" fmla="*/ 2588887 h 3221116"/>
              <a:gd name="connsiteX15-107" fmla="*/ 1973374 w 3221102"/>
              <a:gd name="connsiteY15-108" fmla="*/ 2195096 h 3221116"/>
              <a:gd name="connsiteX16-109" fmla="*/ 1390827 w 3221102"/>
              <a:gd name="connsiteY16-110" fmla="*/ 2527630 h 3221116"/>
              <a:gd name="connsiteX17-111" fmla="*/ 783896 w 3221102"/>
              <a:gd name="connsiteY17-112" fmla="*/ 1665044 h 3221116"/>
              <a:gd name="connsiteX18-113" fmla="*/ 1268509 w 3221102"/>
              <a:gd name="connsiteY18-114" fmla="*/ 819983 h 3221116"/>
              <a:gd name="connsiteX19-115" fmla="*/ 1328805 w 3221102"/>
              <a:gd name="connsiteY19-116" fmla="*/ 807930 h 3221116"/>
              <a:gd name="connsiteX20-117" fmla="*/ 1390827 w 3221102"/>
              <a:gd name="connsiteY20-118" fmla="*/ 802457 h 3221116"/>
              <a:gd name="connsiteX21-119" fmla="*/ 1462242 w 3221102"/>
              <a:gd name="connsiteY21-120" fmla="*/ 801708 h 3221116"/>
              <a:gd name="connsiteX22-121" fmla="*/ 1956122 w 3221102"/>
              <a:gd name="connsiteY22-122" fmla="*/ 1110076 h 3221116"/>
              <a:gd name="connsiteX23-123" fmla="*/ 1973374 w 3221102"/>
              <a:gd name="connsiteY23-124" fmla="*/ 875315 h 3221116"/>
              <a:gd name="connsiteX24-125" fmla="*/ 2333414 w 3221102"/>
              <a:gd name="connsiteY24-126" fmla="*/ 875315 h 3221116"/>
              <a:gd name="connsiteX25-127" fmla="*/ 2324788 w 3221102"/>
              <a:gd name="connsiteY25-128" fmla="*/ 2054049 h 3221116"/>
              <a:gd name="connsiteX26-129" fmla="*/ 2661746 w 3221102"/>
              <a:gd name="connsiteY26-130" fmla="*/ 2179658 h 3221116"/>
              <a:gd name="connsiteX27-131" fmla="*/ 2691046 w 3221102"/>
              <a:gd name="connsiteY27-132" fmla="*/ 2188689 h 3221116"/>
              <a:gd name="connsiteX28-133" fmla="*/ 2667011 w 3221102"/>
              <a:gd name="connsiteY28-134" fmla="*/ 2175828 h 3221116"/>
              <a:gd name="connsiteX29-135" fmla="*/ 2332141 w 3221102"/>
              <a:gd name="connsiteY29-136" fmla="*/ 653899 h 3221116"/>
              <a:gd name="connsiteX30-137" fmla="*/ 776764 w 3221102"/>
              <a:gd name="connsiteY30-138" fmla="*/ 749845 h 3221116"/>
              <a:gd name="connsiteX31-139" fmla="*/ 631487 w 3221102"/>
              <a:gd name="connsiteY31-140" fmla="*/ 2301392 h 3221116"/>
              <a:gd name="connsiteX32-141" fmla="*/ 2142017 w 3221102"/>
              <a:gd name="connsiteY32-142" fmla="*/ 2684410 h 3221116"/>
              <a:gd name="connsiteX33-143" fmla="*/ 2324866 w 3221102"/>
              <a:gd name="connsiteY33-144" fmla="*/ 3053856 h 3221116"/>
              <a:gd name="connsiteX34-145" fmla="*/ 294693 w 3221102"/>
              <a:gd name="connsiteY34-146" fmla="*/ 2539075 h 3221116"/>
              <a:gd name="connsiteX35-147" fmla="*/ 489947 w 3221102"/>
              <a:gd name="connsiteY35-148" fmla="*/ 453774 h 3221116"/>
              <a:gd name="connsiteX36-149" fmla="*/ 1651152 w 3221102"/>
              <a:gd name="connsiteY36-150" fmla="*/ 501 h 3221116"/>
              <a:gd name="connsiteX0-151" fmla="*/ 2664630 w 3221102"/>
              <a:gd name="connsiteY0-152" fmla="*/ 2175617 h 3221116"/>
              <a:gd name="connsiteX1-153" fmla="*/ 2658205 w 3221102"/>
              <a:gd name="connsiteY1-154" fmla="*/ 2178566 h 3221116"/>
              <a:gd name="connsiteX2-155" fmla="*/ 2664630 w 3221102"/>
              <a:gd name="connsiteY2-156" fmla="*/ 2175617 h 3221116"/>
              <a:gd name="connsiteX3-157" fmla="*/ 1477043 w 3221102"/>
              <a:gd name="connsiteY3-158" fmla="*/ 1144372 h 3221116"/>
              <a:gd name="connsiteX4-159" fmla="*/ 1409070 w 3221102"/>
              <a:gd name="connsiteY4-160" fmla="*/ 1159393 h 3221116"/>
              <a:gd name="connsiteX5-161" fmla="*/ 1152384 w 3221102"/>
              <a:gd name="connsiteY5-162" fmla="*/ 1703728 h 3221116"/>
              <a:gd name="connsiteX6-163" fmla="*/ 1591651 w 3221102"/>
              <a:gd name="connsiteY6-164" fmla="*/ 2152290 h 3221116"/>
              <a:gd name="connsiteX7-165" fmla="*/ 1850815 w 3221102"/>
              <a:gd name="connsiteY7-166" fmla="*/ 1654259 h 3221116"/>
              <a:gd name="connsiteX8-167" fmla="*/ 1830467 w 3221102"/>
              <a:gd name="connsiteY8-168" fmla="*/ 1515986 h 3221116"/>
              <a:gd name="connsiteX9-169" fmla="*/ 1477043 w 3221102"/>
              <a:gd name="connsiteY9-170" fmla="*/ 1144372 h 3221116"/>
              <a:gd name="connsiteX10-171" fmla="*/ 1651152 w 3221102"/>
              <a:gd name="connsiteY10-172" fmla="*/ 501 h 3221116"/>
              <a:gd name="connsiteX11-173" fmla="*/ 2580395 w 3221102"/>
              <a:gd name="connsiteY11-174" fmla="*/ 324821 h 3221116"/>
              <a:gd name="connsiteX12-175" fmla="*/ 3030464 w 3221102"/>
              <a:gd name="connsiteY12-176" fmla="*/ 2370314 h 3221116"/>
              <a:gd name="connsiteX13-177" fmla="*/ 3004976 w 3221102"/>
              <a:gd name="connsiteY13-178" fmla="*/ 2356675 h 3221116"/>
              <a:gd name="connsiteX14-179" fmla="*/ 2585849 w 3221102"/>
              <a:gd name="connsiteY14-180" fmla="*/ 2588887 h 3221116"/>
              <a:gd name="connsiteX15-181" fmla="*/ 1973374 w 3221102"/>
              <a:gd name="connsiteY15-182" fmla="*/ 2195096 h 3221116"/>
              <a:gd name="connsiteX16-183" fmla="*/ 1390827 w 3221102"/>
              <a:gd name="connsiteY16-184" fmla="*/ 2527630 h 3221116"/>
              <a:gd name="connsiteX17-185" fmla="*/ 783896 w 3221102"/>
              <a:gd name="connsiteY17-186" fmla="*/ 1665044 h 3221116"/>
              <a:gd name="connsiteX18-187" fmla="*/ 1268509 w 3221102"/>
              <a:gd name="connsiteY18-188" fmla="*/ 819983 h 3221116"/>
              <a:gd name="connsiteX19-189" fmla="*/ 1328805 w 3221102"/>
              <a:gd name="connsiteY19-190" fmla="*/ 807930 h 3221116"/>
              <a:gd name="connsiteX20-191" fmla="*/ 1390827 w 3221102"/>
              <a:gd name="connsiteY20-192" fmla="*/ 802457 h 3221116"/>
              <a:gd name="connsiteX21-193" fmla="*/ 1462242 w 3221102"/>
              <a:gd name="connsiteY21-194" fmla="*/ 801708 h 3221116"/>
              <a:gd name="connsiteX22-195" fmla="*/ 1956122 w 3221102"/>
              <a:gd name="connsiteY22-196" fmla="*/ 1110076 h 3221116"/>
              <a:gd name="connsiteX23-197" fmla="*/ 1973374 w 3221102"/>
              <a:gd name="connsiteY23-198" fmla="*/ 875315 h 3221116"/>
              <a:gd name="connsiteX24-199" fmla="*/ 2333414 w 3221102"/>
              <a:gd name="connsiteY24-200" fmla="*/ 875315 h 3221116"/>
              <a:gd name="connsiteX25-201" fmla="*/ 2324788 w 3221102"/>
              <a:gd name="connsiteY25-202" fmla="*/ 2054049 h 3221116"/>
              <a:gd name="connsiteX26-203" fmla="*/ 2661746 w 3221102"/>
              <a:gd name="connsiteY26-204" fmla="*/ 2179658 h 3221116"/>
              <a:gd name="connsiteX27-205" fmla="*/ 2691046 w 3221102"/>
              <a:gd name="connsiteY27-206" fmla="*/ 2188689 h 3221116"/>
              <a:gd name="connsiteX28-207" fmla="*/ 2667011 w 3221102"/>
              <a:gd name="connsiteY28-208" fmla="*/ 2175828 h 3221116"/>
              <a:gd name="connsiteX29-209" fmla="*/ 2332141 w 3221102"/>
              <a:gd name="connsiteY29-210" fmla="*/ 653899 h 3221116"/>
              <a:gd name="connsiteX30-211" fmla="*/ 776764 w 3221102"/>
              <a:gd name="connsiteY30-212" fmla="*/ 749845 h 3221116"/>
              <a:gd name="connsiteX31-213" fmla="*/ 631487 w 3221102"/>
              <a:gd name="connsiteY31-214" fmla="*/ 2301392 h 3221116"/>
              <a:gd name="connsiteX32-215" fmla="*/ 2142017 w 3221102"/>
              <a:gd name="connsiteY32-216" fmla="*/ 2684410 h 3221116"/>
              <a:gd name="connsiteX33-217" fmla="*/ 2324866 w 3221102"/>
              <a:gd name="connsiteY33-218" fmla="*/ 3053856 h 3221116"/>
              <a:gd name="connsiteX34-219" fmla="*/ 294693 w 3221102"/>
              <a:gd name="connsiteY34-220" fmla="*/ 2539075 h 3221116"/>
              <a:gd name="connsiteX35-221" fmla="*/ 489947 w 3221102"/>
              <a:gd name="connsiteY35-222" fmla="*/ 453774 h 3221116"/>
              <a:gd name="connsiteX36-223" fmla="*/ 1651152 w 3221102"/>
              <a:gd name="connsiteY36-224" fmla="*/ 501 h 3221116"/>
              <a:gd name="connsiteX0-225" fmla="*/ 2664630 w 3221102"/>
              <a:gd name="connsiteY0-226" fmla="*/ 2175617 h 3221116"/>
              <a:gd name="connsiteX1-227" fmla="*/ 2658205 w 3221102"/>
              <a:gd name="connsiteY1-228" fmla="*/ 2178566 h 3221116"/>
              <a:gd name="connsiteX2-229" fmla="*/ 2664630 w 3221102"/>
              <a:gd name="connsiteY2-230" fmla="*/ 2175617 h 3221116"/>
              <a:gd name="connsiteX3-231" fmla="*/ 1477043 w 3221102"/>
              <a:gd name="connsiteY3-232" fmla="*/ 1144372 h 3221116"/>
              <a:gd name="connsiteX4-233" fmla="*/ 1409070 w 3221102"/>
              <a:gd name="connsiteY4-234" fmla="*/ 1159393 h 3221116"/>
              <a:gd name="connsiteX5-235" fmla="*/ 1152384 w 3221102"/>
              <a:gd name="connsiteY5-236" fmla="*/ 1703728 h 3221116"/>
              <a:gd name="connsiteX6-237" fmla="*/ 1591651 w 3221102"/>
              <a:gd name="connsiteY6-238" fmla="*/ 2152290 h 3221116"/>
              <a:gd name="connsiteX7-239" fmla="*/ 1850815 w 3221102"/>
              <a:gd name="connsiteY7-240" fmla="*/ 1654259 h 3221116"/>
              <a:gd name="connsiteX8-241" fmla="*/ 1830467 w 3221102"/>
              <a:gd name="connsiteY8-242" fmla="*/ 1515986 h 3221116"/>
              <a:gd name="connsiteX9-243" fmla="*/ 1477043 w 3221102"/>
              <a:gd name="connsiteY9-244" fmla="*/ 1144372 h 3221116"/>
              <a:gd name="connsiteX10-245" fmla="*/ 1651152 w 3221102"/>
              <a:gd name="connsiteY10-246" fmla="*/ 501 h 3221116"/>
              <a:gd name="connsiteX11-247" fmla="*/ 2580395 w 3221102"/>
              <a:gd name="connsiteY11-248" fmla="*/ 324821 h 3221116"/>
              <a:gd name="connsiteX12-249" fmla="*/ 3030464 w 3221102"/>
              <a:gd name="connsiteY12-250" fmla="*/ 2370314 h 3221116"/>
              <a:gd name="connsiteX13-251" fmla="*/ 3004976 w 3221102"/>
              <a:gd name="connsiteY13-252" fmla="*/ 2356675 h 3221116"/>
              <a:gd name="connsiteX14-253" fmla="*/ 2585849 w 3221102"/>
              <a:gd name="connsiteY14-254" fmla="*/ 2588887 h 3221116"/>
              <a:gd name="connsiteX15-255" fmla="*/ 1973374 w 3221102"/>
              <a:gd name="connsiteY15-256" fmla="*/ 2195096 h 3221116"/>
              <a:gd name="connsiteX16-257" fmla="*/ 1390827 w 3221102"/>
              <a:gd name="connsiteY16-258" fmla="*/ 2527630 h 3221116"/>
              <a:gd name="connsiteX17-259" fmla="*/ 783896 w 3221102"/>
              <a:gd name="connsiteY17-260" fmla="*/ 1665044 h 3221116"/>
              <a:gd name="connsiteX18-261" fmla="*/ 1268509 w 3221102"/>
              <a:gd name="connsiteY18-262" fmla="*/ 819983 h 3221116"/>
              <a:gd name="connsiteX19-263" fmla="*/ 1328805 w 3221102"/>
              <a:gd name="connsiteY19-264" fmla="*/ 807930 h 3221116"/>
              <a:gd name="connsiteX20-265" fmla="*/ 1390827 w 3221102"/>
              <a:gd name="connsiteY20-266" fmla="*/ 802457 h 3221116"/>
              <a:gd name="connsiteX21-267" fmla="*/ 1462242 w 3221102"/>
              <a:gd name="connsiteY21-268" fmla="*/ 801708 h 3221116"/>
              <a:gd name="connsiteX22-269" fmla="*/ 1956122 w 3221102"/>
              <a:gd name="connsiteY22-270" fmla="*/ 1110076 h 3221116"/>
              <a:gd name="connsiteX23-271" fmla="*/ 1973374 w 3221102"/>
              <a:gd name="connsiteY23-272" fmla="*/ 875315 h 3221116"/>
              <a:gd name="connsiteX24-273" fmla="*/ 2333414 w 3221102"/>
              <a:gd name="connsiteY24-274" fmla="*/ 875315 h 3221116"/>
              <a:gd name="connsiteX25-275" fmla="*/ 2324788 w 3221102"/>
              <a:gd name="connsiteY25-276" fmla="*/ 2054049 h 3221116"/>
              <a:gd name="connsiteX26-277" fmla="*/ 2661746 w 3221102"/>
              <a:gd name="connsiteY26-278" fmla="*/ 2179658 h 3221116"/>
              <a:gd name="connsiteX27-279" fmla="*/ 2691046 w 3221102"/>
              <a:gd name="connsiteY27-280" fmla="*/ 2188689 h 3221116"/>
              <a:gd name="connsiteX28-281" fmla="*/ 2667011 w 3221102"/>
              <a:gd name="connsiteY28-282" fmla="*/ 2175828 h 3221116"/>
              <a:gd name="connsiteX29-283" fmla="*/ 2332141 w 3221102"/>
              <a:gd name="connsiteY29-284" fmla="*/ 653899 h 3221116"/>
              <a:gd name="connsiteX30-285" fmla="*/ 776764 w 3221102"/>
              <a:gd name="connsiteY30-286" fmla="*/ 749845 h 3221116"/>
              <a:gd name="connsiteX31-287" fmla="*/ 631487 w 3221102"/>
              <a:gd name="connsiteY31-288" fmla="*/ 2301392 h 3221116"/>
              <a:gd name="connsiteX32-289" fmla="*/ 2142017 w 3221102"/>
              <a:gd name="connsiteY32-290" fmla="*/ 2684410 h 3221116"/>
              <a:gd name="connsiteX33-291" fmla="*/ 2324866 w 3221102"/>
              <a:gd name="connsiteY33-292" fmla="*/ 3053856 h 3221116"/>
              <a:gd name="connsiteX34-293" fmla="*/ 294693 w 3221102"/>
              <a:gd name="connsiteY34-294" fmla="*/ 2539075 h 3221116"/>
              <a:gd name="connsiteX35-295" fmla="*/ 489947 w 3221102"/>
              <a:gd name="connsiteY35-296" fmla="*/ 453774 h 3221116"/>
              <a:gd name="connsiteX36-297" fmla="*/ 1651152 w 3221102"/>
              <a:gd name="connsiteY36-298" fmla="*/ 501 h 3221116"/>
              <a:gd name="connsiteX0-299" fmla="*/ 2664630 w 3221102"/>
              <a:gd name="connsiteY0-300" fmla="*/ 2175617 h 3221116"/>
              <a:gd name="connsiteX1-301" fmla="*/ 2658205 w 3221102"/>
              <a:gd name="connsiteY1-302" fmla="*/ 2178566 h 3221116"/>
              <a:gd name="connsiteX2-303" fmla="*/ 2664630 w 3221102"/>
              <a:gd name="connsiteY2-304" fmla="*/ 2175617 h 3221116"/>
              <a:gd name="connsiteX3-305" fmla="*/ 1477043 w 3221102"/>
              <a:gd name="connsiteY3-306" fmla="*/ 1144372 h 3221116"/>
              <a:gd name="connsiteX4-307" fmla="*/ 1409070 w 3221102"/>
              <a:gd name="connsiteY4-308" fmla="*/ 1159393 h 3221116"/>
              <a:gd name="connsiteX5-309" fmla="*/ 1152384 w 3221102"/>
              <a:gd name="connsiteY5-310" fmla="*/ 1703728 h 3221116"/>
              <a:gd name="connsiteX6-311" fmla="*/ 1514013 w 3221102"/>
              <a:gd name="connsiteY6-312" fmla="*/ 2152290 h 3221116"/>
              <a:gd name="connsiteX7-313" fmla="*/ 1850815 w 3221102"/>
              <a:gd name="connsiteY7-314" fmla="*/ 1654259 h 3221116"/>
              <a:gd name="connsiteX8-315" fmla="*/ 1830467 w 3221102"/>
              <a:gd name="connsiteY8-316" fmla="*/ 1515986 h 3221116"/>
              <a:gd name="connsiteX9-317" fmla="*/ 1477043 w 3221102"/>
              <a:gd name="connsiteY9-318" fmla="*/ 1144372 h 3221116"/>
              <a:gd name="connsiteX10-319" fmla="*/ 1651152 w 3221102"/>
              <a:gd name="connsiteY10-320" fmla="*/ 501 h 3221116"/>
              <a:gd name="connsiteX11-321" fmla="*/ 2580395 w 3221102"/>
              <a:gd name="connsiteY11-322" fmla="*/ 324821 h 3221116"/>
              <a:gd name="connsiteX12-323" fmla="*/ 3030464 w 3221102"/>
              <a:gd name="connsiteY12-324" fmla="*/ 2370314 h 3221116"/>
              <a:gd name="connsiteX13-325" fmla="*/ 3004976 w 3221102"/>
              <a:gd name="connsiteY13-326" fmla="*/ 2356675 h 3221116"/>
              <a:gd name="connsiteX14-327" fmla="*/ 2585849 w 3221102"/>
              <a:gd name="connsiteY14-328" fmla="*/ 2588887 h 3221116"/>
              <a:gd name="connsiteX15-329" fmla="*/ 1973374 w 3221102"/>
              <a:gd name="connsiteY15-330" fmla="*/ 2195096 h 3221116"/>
              <a:gd name="connsiteX16-331" fmla="*/ 1390827 w 3221102"/>
              <a:gd name="connsiteY16-332" fmla="*/ 2527630 h 3221116"/>
              <a:gd name="connsiteX17-333" fmla="*/ 783896 w 3221102"/>
              <a:gd name="connsiteY17-334" fmla="*/ 1665044 h 3221116"/>
              <a:gd name="connsiteX18-335" fmla="*/ 1268509 w 3221102"/>
              <a:gd name="connsiteY18-336" fmla="*/ 819983 h 3221116"/>
              <a:gd name="connsiteX19-337" fmla="*/ 1328805 w 3221102"/>
              <a:gd name="connsiteY19-338" fmla="*/ 807930 h 3221116"/>
              <a:gd name="connsiteX20-339" fmla="*/ 1390827 w 3221102"/>
              <a:gd name="connsiteY20-340" fmla="*/ 802457 h 3221116"/>
              <a:gd name="connsiteX21-341" fmla="*/ 1462242 w 3221102"/>
              <a:gd name="connsiteY21-342" fmla="*/ 801708 h 3221116"/>
              <a:gd name="connsiteX22-343" fmla="*/ 1956122 w 3221102"/>
              <a:gd name="connsiteY22-344" fmla="*/ 1110076 h 3221116"/>
              <a:gd name="connsiteX23-345" fmla="*/ 1973374 w 3221102"/>
              <a:gd name="connsiteY23-346" fmla="*/ 875315 h 3221116"/>
              <a:gd name="connsiteX24-347" fmla="*/ 2333414 w 3221102"/>
              <a:gd name="connsiteY24-348" fmla="*/ 875315 h 3221116"/>
              <a:gd name="connsiteX25-349" fmla="*/ 2324788 w 3221102"/>
              <a:gd name="connsiteY25-350" fmla="*/ 2054049 h 3221116"/>
              <a:gd name="connsiteX26-351" fmla="*/ 2661746 w 3221102"/>
              <a:gd name="connsiteY26-352" fmla="*/ 2179658 h 3221116"/>
              <a:gd name="connsiteX27-353" fmla="*/ 2691046 w 3221102"/>
              <a:gd name="connsiteY27-354" fmla="*/ 2188689 h 3221116"/>
              <a:gd name="connsiteX28-355" fmla="*/ 2667011 w 3221102"/>
              <a:gd name="connsiteY28-356" fmla="*/ 2175828 h 3221116"/>
              <a:gd name="connsiteX29-357" fmla="*/ 2332141 w 3221102"/>
              <a:gd name="connsiteY29-358" fmla="*/ 653899 h 3221116"/>
              <a:gd name="connsiteX30-359" fmla="*/ 776764 w 3221102"/>
              <a:gd name="connsiteY30-360" fmla="*/ 749845 h 3221116"/>
              <a:gd name="connsiteX31-361" fmla="*/ 631487 w 3221102"/>
              <a:gd name="connsiteY31-362" fmla="*/ 2301392 h 3221116"/>
              <a:gd name="connsiteX32-363" fmla="*/ 2142017 w 3221102"/>
              <a:gd name="connsiteY32-364" fmla="*/ 2684410 h 3221116"/>
              <a:gd name="connsiteX33-365" fmla="*/ 2324866 w 3221102"/>
              <a:gd name="connsiteY33-366" fmla="*/ 3053856 h 3221116"/>
              <a:gd name="connsiteX34-367" fmla="*/ 294693 w 3221102"/>
              <a:gd name="connsiteY34-368" fmla="*/ 2539075 h 3221116"/>
              <a:gd name="connsiteX35-369" fmla="*/ 489947 w 3221102"/>
              <a:gd name="connsiteY35-370" fmla="*/ 453774 h 3221116"/>
              <a:gd name="connsiteX36-371" fmla="*/ 1651152 w 3221102"/>
              <a:gd name="connsiteY36-372" fmla="*/ 501 h 3221116"/>
              <a:gd name="connsiteX0-373" fmla="*/ 2664630 w 3221102"/>
              <a:gd name="connsiteY0-374" fmla="*/ 2175617 h 3221116"/>
              <a:gd name="connsiteX1-375" fmla="*/ 2658205 w 3221102"/>
              <a:gd name="connsiteY1-376" fmla="*/ 2178566 h 3221116"/>
              <a:gd name="connsiteX2-377" fmla="*/ 2664630 w 3221102"/>
              <a:gd name="connsiteY2-378" fmla="*/ 2175617 h 3221116"/>
              <a:gd name="connsiteX3-379" fmla="*/ 1477043 w 3221102"/>
              <a:gd name="connsiteY3-380" fmla="*/ 1144372 h 3221116"/>
              <a:gd name="connsiteX4-381" fmla="*/ 1409070 w 3221102"/>
              <a:gd name="connsiteY4-382" fmla="*/ 1159393 h 3221116"/>
              <a:gd name="connsiteX5-383" fmla="*/ 1152384 w 3221102"/>
              <a:gd name="connsiteY5-384" fmla="*/ 1703728 h 3221116"/>
              <a:gd name="connsiteX6-385" fmla="*/ 1514013 w 3221102"/>
              <a:gd name="connsiteY6-386" fmla="*/ 2152290 h 3221116"/>
              <a:gd name="connsiteX7-387" fmla="*/ 1850815 w 3221102"/>
              <a:gd name="connsiteY7-388" fmla="*/ 1654259 h 3221116"/>
              <a:gd name="connsiteX8-389" fmla="*/ 1830467 w 3221102"/>
              <a:gd name="connsiteY8-390" fmla="*/ 1515986 h 3221116"/>
              <a:gd name="connsiteX9-391" fmla="*/ 1477043 w 3221102"/>
              <a:gd name="connsiteY9-392" fmla="*/ 1144372 h 3221116"/>
              <a:gd name="connsiteX10-393" fmla="*/ 1651152 w 3221102"/>
              <a:gd name="connsiteY10-394" fmla="*/ 501 h 3221116"/>
              <a:gd name="connsiteX11-395" fmla="*/ 2580395 w 3221102"/>
              <a:gd name="connsiteY11-396" fmla="*/ 324821 h 3221116"/>
              <a:gd name="connsiteX12-397" fmla="*/ 3030464 w 3221102"/>
              <a:gd name="connsiteY12-398" fmla="*/ 2370314 h 3221116"/>
              <a:gd name="connsiteX13-399" fmla="*/ 3004976 w 3221102"/>
              <a:gd name="connsiteY13-400" fmla="*/ 2356675 h 3221116"/>
              <a:gd name="connsiteX14-401" fmla="*/ 2585849 w 3221102"/>
              <a:gd name="connsiteY14-402" fmla="*/ 2588887 h 3221116"/>
              <a:gd name="connsiteX15-403" fmla="*/ 1973374 w 3221102"/>
              <a:gd name="connsiteY15-404" fmla="*/ 2195096 h 3221116"/>
              <a:gd name="connsiteX16-405" fmla="*/ 1390827 w 3221102"/>
              <a:gd name="connsiteY16-406" fmla="*/ 2527630 h 3221116"/>
              <a:gd name="connsiteX17-407" fmla="*/ 783896 w 3221102"/>
              <a:gd name="connsiteY17-408" fmla="*/ 1665044 h 3221116"/>
              <a:gd name="connsiteX18-409" fmla="*/ 1268509 w 3221102"/>
              <a:gd name="connsiteY18-410" fmla="*/ 819983 h 3221116"/>
              <a:gd name="connsiteX19-411" fmla="*/ 1328805 w 3221102"/>
              <a:gd name="connsiteY19-412" fmla="*/ 807930 h 3221116"/>
              <a:gd name="connsiteX20-413" fmla="*/ 1390827 w 3221102"/>
              <a:gd name="connsiteY20-414" fmla="*/ 802457 h 3221116"/>
              <a:gd name="connsiteX21-415" fmla="*/ 1462242 w 3221102"/>
              <a:gd name="connsiteY21-416" fmla="*/ 801708 h 3221116"/>
              <a:gd name="connsiteX22-417" fmla="*/ 1956122 w 3221102"/>
              <a:gd name="connsiteY22-418" fmla="*/ 1110076 h 3221116"/>
              <a:gd name="connsiteX23-419" fmla="*/ 1973374 w 3221102"/>
              <a:gd name="connsiteY23-420" fmla="*/ 875315 h 3221116"/>
              <a:gd name="connsiteX24-421" fmla="*/ 2333414 w 3221102"/>
              <a:gd name="connsiteY24-422" fmla="*/ 875315 h 3221116"/>
              <a:gd name="connsiteX25-423" fmla="*/ 2324788 w 3221102"/>
              <a:gd name="connsiteY25-424" fmla="*/ 2054049 h 3221116"/>
              <a:gd name="connsiteX26-425" fmla="*/ 2661746 w 3221102"/>
              <a:gd name="connsiteY26-426" fmla="*/ 2179658 h 3221116"/>
              <a:gd name="connsiteX27-427" fmla="*/ 2691046 w 3221102"/>
              <a:gd name="connsiteY27-428" fmla="*/ 2188689 h 3221116"/>
              <a:gd name="connsiteX28-429" fmla="*/ 2667011 w 3221102"/>
              <a:gd name="connsiteY28-430" fmla="*/ 2175828 h 3221116"/>
              <a:gd name="connsiteX29-431" fmla="*/ 2332141 w 3221102"/>
              <a:gd name="connsiteY29-432" fmla="*/ 653899 h 3221116"/>
              <a:gd name="connsiteX30-433" fmla="*/ 776764 w 3221102"/>
              <a:gd name="connsiteY30-434" fmla="*/ 749845 h 3221116"/>
              <a:gd name="connsiteX31-435" fmla="*/ 631487 w 3221102"/>
              <a:gd name="connsiteY31-436" fmla="*/ 2301392 h 3221116"/>
              <a:gd name="connsiteX32-437" fmla="*/ 2142017 w 3221102"/>
              <a:gd name="connsiteY32-438" fmla="*/ 2684410 h 3221116"/>
              <a:gd name="connsiteX33-439" fmla="*/ 2324866 w 3221102"/>
              <a:gd name="connsiteY33-440" fmla="*/ 3053856 h 3221116"/>
              <a:gd name="connsiteX34-441" fmla="*/ 294693 w 3221102"/>
              <a:gd name="connsiteY34-442" fmla="*/ 2539075 h 3221116"/>
              <a:gd name="connsiteX35-443" fmla="*/ 489947 w 3221102"/>
              <a:gd name="connsiteY35-444" fmla="*/ 453774 h 3221116"/>
              <a:gd name="connsiteX36-445" fmla="*/ 1651152 w 3221102"/>
              <a:gd name="connsiteY36-446" fmla="*/ 501 h 3221116"/>
              <a:gd name="connsiteX0-447" fmla="*/ 2664630 w 3221102"/>
              <a:gd name="connsiteY0-448" fmla="*/ 2175617 h 3221116"/>
              <a:gd name="connsiteX1-449" fmla="*/ 2658205 w 3221102"/>
              <a:gd name="connsiteY1-450" fmla="*/ 2178566 h 3221116"/>
              <a:gd name="connsiteX2-451" fmla="*/ 2664630 w 3221102"/>
              <a:gd name="connsiteY2-452" fmla="*/ 2175617 h 3221116"/>
              <a:gd name="connsiteX3-453" fmla="*/ 1477043 w 3221102"/>
              <a:gd name="connsiteY3-454" fmla="*/ 1144372 h 3221116"/>
              <a:gd name="connsiteX4-455" fmla="*/ 1409070 w 3221102"/>
              <a:gd name="connsiteY4-456" fmla="*/ 1159393 h 3221116"/>
              <a:gd name="connsiteX5-457" fmla="*/ 1152384 w 3221102"/>
              <a:gd name="connsiteY5-458" fmla="*/ 1703728 h 3221116"/>
              <a:gd name="connsiteX6-459" fmla="*/ 1514013 w 3221102"/>
              <a:gd name="connsiteY6-460" fmla="*/ 2152290 h 3221116"/>
              <a:gd name="connsiteX7-461" fmla="*/ 1850815 w 3221102"/>
              <a:gd name="connsiteY7-462" fmla="*/ 1654259 h 3221116"/>
              <a:gd name="connsiteX8-463" fmla="*/ 1830467 w 3221102"/>
              <a:gd name="connsiteY8-464" fmla="*/ 1515986 h 3221116"/>
              <a:gd name="connsiteX9-465" fmla="*/ 1477043 w 3221102"/>
              <a:gd name="connsiteY9-466" fmla="*/ 1144372 h 3221116"/>
              <a:gd name="connsiteX10-467" fmla="*/ 1651152 w 3221102"/>
              <a:gd name="connsiteY10-468" fmla="*/ 501 h 3221116"/>
              <a:gd name="connsiteX11-469" fmla="*/ 2580395 w 3221102"/>
              <a:gd name="connsiteY11-470" fmla="*/ 324821 h 3221116"/>
              <a:gd name="connsiteX12-471" fmla="*/ 3030464 w 3221102"/>
              <a:gd name="connsiteY12-472" fmla="*/ 2370314 h 3221116"/>
              <a:gd name="connsiteX13-473" fmla="*/ 2585849 w 3221102"/>
              <a:gd name="connsiteY13-474" fmla="*/ 2588887 h 3221116"/>
              <a:gd name="connsiteX14-475" fmla="*/ 1973374 w 3221102"/>
              <a:gd name="connsiteY14-476" fmla="*/ 2195096 h 3221116"/>
              <a:gd name="connsiteX15-477" fmla="*/ 1390827 w 3221102"/>
              <a:gd name="connsiteY15-478" fmla="*/ 2527630 h 3221116"/>
              <a:gd name="connsiteX16-479" fmla="*/ 783896 w 3221102"/>
              <a:gd name="connsiteY16-480" fmla="*/ 1665044 h 3221116"/>
              <a:gd name="connsiteX17-481" fmla="*/ 1268509 w 3221102"/>
              <a:gd name="connsiteY17-482" fmla="*/ 819983 h 3221116"/>
              <a:gd name="connsiteX18-483" fmla="*/ 1328805 w 3221102"/>
              <a:gd name="connsiteY18-484" fmla="*/ 807930 h 3221116"/>
              <a:gd name="connsiteX19-485" fmla="*/ 1390827 w 3221102"/>
              <a:gd name="connsiteY19-486" fmla="*/ 802457 h 3221116"/>
              <a:gd name="connsiteX20-487" fmla="*/ 1462242 w 3221102"/>
              <a:gd name="connsiteY20-488" fmla="*/ 801708 h 3221116"/>
              <a:gd name="connsiteX21-489" fmla="*/ 1956122 w 3221102"/>
              <a:gd name="connsiteY21-490" fmla="*/ 1110076 h 3221116"/>
              <a:gd name="connsiteX22-491" fmla="*/ 1973374 w 3221102"/>
              <a:gd name="connsiteY22-492" fmla="*/ 875315 h 3221116"/>
              <a:gd name="connsiteX23-493" fmla="*/ 2333414 w 3221102"/>
              <a:gd name="connsiteY23-494" fmla="*/ 875315 h 3221116"/>
              <a:gd name="connsiteX24-495" fmla="*/ 2324788 w 3221102"/>
              <a:gd name="connsiteY24-496" fmla="*/ 2054049 h 3221116"/>
              <a:gd name="connsiteX25-497" fmla="*/ 2661746 w 3221102"/>
              <a:gd name="connsiteY25-498" fmla="*/ 2179658 h 3221116"/>
              <a:gd name="connsiteX26-499" fmla="*/ 2691046 w 3221102"/>
              <a:gd name="connsiteY26-500" fmla="*/ 2188689 h 3221116"/>
              <a:gd name="connsiteX27-501" fmla="*/ 2667011 w 3221102"/>
              <a:gd name="connsiteY27-502" fmla="*/ 2175828 h 3221116"/>
              <a:gd name="connsiteX28-503" fmla="*/ 2332141 w 3221102"/>
              <a:gd name="connsiteY28-504" fmla="*/ 653899 h 3221116"/>
              <a:gd name="connsiteX29-505" fmla="*/ 776764 w 3221102"/>
              <a:gd name="connsiteY29-506" fmla="*/ 749845 h 3221116"/>
              <a:gd name="connsiteX30-507" fmla="*/ 631487 w 3221102"/>
              <a:gd name="connsiteY30-508" fmla="*/ 2301392 h 3221116"/>
              <a:gd name="connsiteX31-509" fmla="*/ 2142017 w 3221102"/>
              <a:gd name="connsiteY31-510" fmla="*/ 2684410 h 3221116"/>
              <a:gd name="connsiteX32-511" fmla="*/ 2324866 w 3221102"/>
              <a:gd name="connsiteY32-512" fmla="*/ 3053856 h 3221116"/>
              <a:gd name="connsiteX33-513" fmla="*/ 294693 w 3221102"/>
              <a:gd name="connsiteY33-514" fmla="*/ 2539075 h 3221116"/>
              <a:gd name="connsiteX34-515" fmla="*/ 489947 w 3221102"/>
              <a:gd name="connsiteY34-516" fmla="*/ 453774 h 3221116"/>
              <a:gd name="connsiteX35-517" fmla="*/ 1651152 w 3221102"/>
              <a:gd name="connsiteY35-518" fmla="*/ 501 h 3221116"/>
              <a:gd name="connsiteX0-519" fmla="*/ 2664630 w 3221102"/>
              <a:gd name="connsiteY0-520" fmla="*/ 2175617 h 3221116"/>
              <a:gd name="connsiteX1-521" fmla="*/ 2658205 w 3221102"/>
              <a:gd name="connsiteY1-522" fmla="*/ 2178566 h 3221116"/>
              <a:gd name="connsiteX2-523" fmla="*/ 2664630 w 3221102"/>
              <a:gd name="connsiteY2-524" fmla="*/ 2175617 h 3221116"/>
              <a:gd name="connsiteX3-525" fmla="*/ 1477043 w 3221102"/>
              <a:gd name="connsiteY3-526" fmla="*/ 1144372 h 3221116"/>
              <a:gd name="connsiteX4-527" fmla="*/ 1409070 w 3221102"/>
              <a:gd name="connsiteY4-528" fmla="*/ 1159393 h 3221116"/>
              <a:gd name="connsiteX5-529" fmla="*/ 1152384 w 3221102"/>
              <a:gd name="connsiteY5-530" fmla="*/ 1703728 h 3221116"/>
              <a:gd name="connsiteX6-531" fmla="*/ 1514013 w 3221102"/>
              <a:gd name="connsiteY6-532" fmla="*/ 2152290 h 3221116"/>
              <a:gd name="connsiteX7-533" fmla="*/ 1850815 w 3221102"/>
              <a:gd name="connsiteY7-534" fmla="*/ 1654259 h 3221116"/>
              <a:gd name="connsiteX8-535" fmla="*/ 1830467 w 3221102"/>
              <a:gd name="connsiteY8-536" fmla="*/ 1515986 h 3221116"/>
              <a:gd name="connsiteX9-537" fmla="*/ 1477043 w 3221102"/>
              <a:gd name="connsiteY9-538" fmla="*/ 1144372 h 3221116"/>
              <a:gd name="connsiteX10-539" fmla="*/ 1651152 w 3221102"/>
              <a:gd name="connsiteY10-540" fmla="*/ 501 h 3221116"/>
              <a:gd name="connsiteX11-541" fmla="*/ 2580395 w 3221102"/>
              <a:gd name="connsiteY11-542" fmla="*/ 324821 h 3221116"/>
              <a:gd name="connsiteX12-543" fmla="*/ 3030464 w 3221102"/>
              <a:gd name="connsiteY12-544" fmla="*/ 2370314 h 3221116"/>
              <a:gd name="connsiteX13-545" fmla="*/ 2585849 w 3221102"/>
              <a:gd name="connsiteY13-546" fmla="*/ 2588887 h 3221116"/>
              <a:gd name="connsiteX14-547" fmla="*/ 1973374 w 3221102"/>
              <a:gd name="connsiteY14-548" fmla="*/ 2195096 h 3221116"/>
              <a:gd name="connsiteX15-549" fmla="*/ 1390827 w 3221102"/>
              <a:gd name="connsiteY15-550" fmla="*/ 2527630 h 3221116"/>
              <a:gd name="connsiteX16-551" fmla="*/ 783896 w 3221102"/>
              <a:gd name="connsiteY16-552" fmla="*/ 1665044 h 3221116"/>
              <a:gd name="connsiteX17-553" fmla="*/ 1268509 w 3221102"/>
              <a:gd name="connsiteY17-554" fmla="*/ 819983 h 3221116"/>
              <a:gd name="connsiteX18-555" fmla="*/ 1328805 w 3221102"/>
              <a:gd name="connsiteY18-556" fmla="*/ 807930 h 3221116"/>
              <a:gd name="connsiteX19-557" fmla="*/ 1390827 w 3221102"/>
              <a:gd name="connsiteY19-558" fmla="*/ 802457 h 3221116"/>
              <a:gd name="connsiteX20-559" fmla="*/ 1462242 w 3221102"/>
              <a:gd name="connsiteY20-560" fmla="*/ 801708 h 3221116"/>
              <a:gd name="connsiteX21-561" fmla="*/ 1956122 w 3221102"/>
              <a:gd name="connsiteY21-562" fmla="*/ 1110076 h 3221116"/>
              <a:gd name="connsiteX22-563" fmla="*/ 1973374 w 3221102"/>
              <a:gd name="connsiteY22-564" fmla="*/ 875315 h 3221116"/>
              <a:gd name="connsiteX23-565" fmla="*/ 2333414 w 3221102"/>
              <a:gd name="connsiteY23-566" fmla="*/ 875315 h 3221116"/>
              <a:gd name="connsiteX24-567" fmla="*/ 2324788 w 3221102"/>
              <a:gd name="connsiteY24-568" fmla="*/ 2054049 h 3221116"/>
              <a:gd name="connsiteX25-569" fmla="*/ 2661746 w 3221102"/>
              <a:gd name="connsiteY25-570" fmla="*/ 2179658 h 3221116"/>
              <a:gd name="connsiteX26-571" fmla="*/ 2691046 w 3221102"/>
              <a:gd name="connsiteY26-572" fmla="*/ 2188689 h 3221116"/>
              <a:gd name="connsiteX27-573" fmla="*/ 2667011 w 3221102"/>
              <a:gd name="connsiteY27-574" fmla="*/ 2175828 h 3221116"/>
              <a:gd name="connsiteX28-575" fmla="*/ 2332141 w 3221102"/>
              <a:gd name="connsiteY28-576" fmla="*/ 653899 h 3221116"/>
              <a:gd name="connsiteX29-577" fmla="*/ 776764 w 3221102"/>
              <a:gd name="connsiteY29-578" fmla="*/ 749845 h 3221116"/>
              <a:gd name="connsiteX30-579" fmla="*/ 631487 w 3221102"/>
              <a:gd name="connsiteY30-580" fmla="*/ 2301392 h 3221116"/>
              <a:gd name="connsiteX31-581" fmla="*/ 2142017 w 3221102"/>
              <a:gd name="connsiteY31-582" fmla="*/ 2684410 h 3221116"/>
              <a:gd name="connsiteX32-583" fmla="*/ 2324866 w 3221102"/>
              <a:gd name="connsiteY32-584" fmla="*/ 3053856 h 3221116"/>
              <a:gd name="connsiteX33-585" fmla="*/ 294693 w 3221102"/>
              <a:gd name="connsiteY33-586" fmla="*/ 2539075 h 3221116"/>
              <a:gd name="connsiteX34-587" fmla="*/ 489947 w 3221102"/>
              <a:gd name="connsiteY34-588" fmla="*/ 453774 h 3221116"/>
              <a:gd name="connsiteX35-589" fmla="*/ 1651152 w 3221102"/>
              <a:gd name="connsiteY35-590" fmla="*/ 501 h 3221116"/>
              <a:gd name="connsiteX0-591" fmla="*/ 2664630 w 3221102"/>
              <a:gd name="connsiteY0-592" fmla="*/ 2175617 h 3221116"/>
              <a:gd name="connsiteX1-593" fmla="*/ 2658205 w 3221102"/>
              <a:gd name="connsiteY1-594" fmla="*/ 2178566 h 3221116"/>
              <a:gd name="connsiteX2-595" fmla="*/ 2664630 w 3221102"/>
              <a:gd name="connsiteY2-596" fmla="*/ 2175617 h 3221116"/>
              <a:gd name="connsiteX3-597" fmla="*/ 1477043 w 3221102"/>
              <a:gd name="connsiteY3-598" fmla="*/ 1144372 h 3221116"/>
              <a:gd name="connsiteX4-599" fmla="*/ 1409070 w 3221102"/>
              <a:gd name="connsiteY4-600" fmla="*/ 1159393 h 3221116"/>
              <a:gd name="connsiteX5-601" fmla="*/ 1152384 w 3221102"/>
              <a:gd name="connsiteY5-602" fmla="*/ 1703728 h 3221116"/>
              <a:gd name="connsiteX6-603" fmla="*/ 1514013 w 3221102"/>
              <a:gd name="connsiteY6-604" fmla="*/ 2152290 h 3221116"/>
              <a:gd name="connsiteX7-605" fmla="*/ 1850815 w 3221102"/>
              <a:gd name="connsiteY7-606" fmla="*/ 1654259 h 3221116"/>
              <a:gd name="connsiteX8-607" fmla="*/ 1830467 w 3221102"/>
              <a:gd name="connsiteY8-608" fmla="*/ 1515986 h 3221116"/>
              <a:gd name="connsiteX9-609" fmla="*/ 1477043 w 3221102"/>
              <a:gd name="connsiteY9-610" fmla="*/ 1144372 h 3221116"/>
              <a:gd name="connsiteX10-611" fmla="*/ 1651152 w 3221102"/>
              <a:gd name="connsiteY10-612" fmla="*/ 501 h 3221116"/>
              <a:gd name="connsiteX11-613" fmla="*/ 2580395 w 3221102"/>
              <a:gd name="connsiteY11-614" fmla="*/ 324821 h 3221116"/>
              <a:gd name="connsiteX12-615" fmla="*/ 3030464 w 3221102"/>
              <a:gd name="connsiteY12-616" fmla="*/ 2370314 h 3221116"/>
              <a:gd name="connsiteX13-617" fmla="*/ 2585849 w 3221102"/>
              <a:gd name="connsiteY13-618" fmla="*/ 2588887 h 3221116"/>
              <a:gd name="connsiteX14-619" fmla="*/ 1973374 w 3221102"/>
              <a:gd name="connsiteY14-620" fmla="*/ 2195096 h 3221116"/>
              <a:gd name="connsiteX15-621" fmla="*/ 1390827 w 3221102"/>
              <a:gd name="connsiteY15-622" fmla="*/ 2527630 h 3221116"/>
              <a:gd name="connsiteX16-623" fmla="*/ 783896 w 3221102"/>
              <a:gd name="connsiteY16-624" fmla="*/ 1665044 h 3221116"/>
              <a:gd name="connsiteX17-625" fmla="*/ 1268509 w 3221102"/>
              <a:gd name="connsiteY17-626" fmla="*/ 819983 h 3221116"/>
              <a:gd name="connsiteX18-627" fmla="*/ 1328805 w 3221102"/>
              <a:gd name="connsiteY18-628" fmla="*/ 807930 h 3221116"/>
              <a:gd name="connsiteX19-629" fmla="*/ 1390827 w 3221102"/>
              <a:gd name="connsiteY19-630" fmla="*/ 802457 h 3221116"/>
              <a:gd name="connsiteX20-631" fmla="*/ 1462242 w 3221102"/>
              <a:gd name="connsiteY20-632" fmla="*/ 801708 h 3221116"/>
              <a:gd name="connsiteX21-633" fmla="*/ 1956122 w 3221102"/>
              <a:gd name="connsiteY21-634" fmla="*/ 1110076 h 3221116"/>
              <a:gd name="connsiteX22-635" fmla="*/ 1973374 w 3221102"/>
              <a:gd name="connsiteY22-636" fmla="*/ 875315 h 3221116"/>
              <a:gd name="connsiteX23-637" fmla="*/ 2333414 w 3221102"/>
              <a:gd name="connsiteY23-638" fmla="*/ 875315 h 3221116"/>
              <a:gd name="connsiteX24-639" fmla="*/ 2324788 w 3221102"/>
              <a:gd name="connsiteY24-640" fmla="*/ 2054049 h 3221116"/>
              <a:gd name="connsiteX25-641" fmla="*/ 2661746 w 3221102"/>
              <a:gd name="connsiteY25-642" fmla="*/ 2179658 h 3221116"/>
              <a:gd name="connsiteX26-643" fmla="*/ 2691046 w 3221102"/>
              <a:gd name="connsiteY26-644" fmla="*/ 2188689 h 3221116"/>
              <a:gd name="connsiteX27-645" fmla="*/ 2667011 w 3221102"/>
              <a:gd name="connsiteY27-646" fmla="*/ 2175828 h 3221116"/>
              <a:gd name="connsiteX28-647" fmla="*/ 2332141 w 3221102"/>
              <a:gd name="connsiteY28-648" fmla="*/ 653899 h 3221116"/>
              <a:gd name="connsiteX29-649" fmla="*/ 776764 w 3221102"/>
              <a:gd name="connsiteY29-650" fmla="*/ 749845 h 3221116"/>
              <a:gd name="connsiteX30-651" fmla="*/ 631487 w 3221102"/>
              <a:gd name="connsiteY30-652" fmla="*/ 2301392 h 3221116"/>
              <a:gd name="connsiteX31-653" fmla="*/ 2142017 w 3221102"/>
              <a:gd name="connsiteY31-654" fmla="*/ 2684410 h 3221116"/>
              <a:gd name="connsiteX32-655" fmla="*/ 2324866 w 3221102"/>
              <a:gd name="connsiteY32-656" fmla="*/ 3053856 h 3221116"/>
              <a:gd name="connsiteX33-657" fmla="*/ 294693 w 3221102"/>
              <a:gd name="connsiteY33-658" fmla="*/ 2539075 h 3221116"/>
              <a:gd name="connsiteX34-659" fmla="*/ 489947 w 3221102"/>
              <a:gd name="connsiteY34-660" fmla="*/ 453774 h 3221116"/>
              <a:gd name="connsiteX35-661" fmla="*/ 1651152 w 3221102"/>
              <a:gd name="connsiteY35-662" fmla="*/ 501 h 3221116"/>
              <a:gd name="connsiteX0-663" fmla="*/ 2664630 w 3221102"/>
              <a:gd name="connsiteY0-664" fmla="*/ 2175617 h 3221116"/>
              <a:gd name="connsiteX1-665" fmla="*/ 2658205 w 3221102"/>
              <a:gd name="connsiteY1-666" fmla="*/ 2178566 h 3221116"/>
              <a:gd name="connsiteX2-667" fmla="*/ 2664630 w 3221102"/>
              <a:gd name="connsiteY2-668" fmla="*/ 2175617 h 3221116"/>
              <a:gd name="connsiteX3-669" fmla="*/ 1477043 w 3221102"/>
              <a:gd name="connsiteY3-670" fmla="*/ 1144372 h 3221116"/>
              <a:gd name="connsiteX4-671" fmla="*/ 1409070 w 3221102"/>
              <a:gd name="connsiteY4-672" fmla="*/ 1159393 h 3221116"/>
              <a:gd name="connsiteX5-673" fmla="*/ 1152384 w 3221102"/>
              <a:gd name="connsiteY5-674" fmla="*/ 1703728 h 3221116"/>
              <a:gd name="connsiteX6-675" fmla="*/ 1514013 w 3221102"/>
              <a:gd name="connsiteY6-676" fmla="*/ 2152290 h 3221116"/>
              <a:gd name="connsiteX7-677" fmla="*/ 1850815 w 3221102"/>
              <a:gd name="connsiteY7-678" fmla="*/ 1654259 h 3221116"/>
              <a:gd name="connsiteX8-679" fmla="*/ 1830467 w 3221102"/>
              <a:gd name="connsiteY8-680" fmla="*/ 1515986 h 3221116"/>
              <a:gd name="connsiteX9-681" fmla="*/ 1477043 w 3221102"/>
              <a:gd name="connsiteY9-682" fmla="*/ 1144372 h 3221116"/>
              <a:gd name="connsiteX10-683" fmla="*/ 1651152 w 3221102"/>
              <a:gd name="connsiteY10-684" fmla="*/ 501 h 3221116"/>
              <a:gd name="connsiteX11-685" fmla="*/ 2580395 w 3221102"/>
              <a:gd name="connsiteY11-686" fmla="*/ 324821 h 3221116"/>
              <a:gd name="connsiteX12-687" fmla="*/ 3030464 w 3221102"/>
              <a:gd name="connsiteY12-688" fmla="*/ 2370314 h 3221116"/>
              <a:gd name="connsiteX13-689" fmla="*/ 2585849 w 3221102"/>
              <a:gd name="connsiteY13-690" fmla="*/ 2588887 h 3221116"/>
              <a:gd name="connsiteX14-691" fmla="*/ 1973374 w 3221102"/>
              <a:gd name="connsiteY14-692" fmla="*/ 2195096 h 3221116"/>
              <a:gd name="connsiteX15-693" fmla="*/ 1390827 w 3221102"/>
              <a:gd name="connsiteY15-694" fmla="*/ 2527630 h 3221116"/>
              <a:gd name="connsiteX16-695" fmla="*/ 783896 w 3221102"/>
              <a:gd name="connsiteY16-696" fmla="*/ 1665044 h 3221116"/>
              <a:gd name="connsiteX17-697" fmla="*/ 1268509 w 3221102"/>
              <a:gd name="connsiteY17-698" fmla="*/ 819983 h 3221116"/>
              <a:gd name="connsiteX18-699" fmla="*/ 1328805 w 3221102"/>
              <a:gd name="connsiteY18-700" fmla="*/ 807930 h 3221116"/>
              <a:gd name="connsiteX19-701" fmla="*/ 1390827 w 3221102"/>
              <a:gd name="connsiteY19-702" fmla="*/ 802457 h 3221116"/>
              <a:gd name="connsiteX20-703" fmla="*/ 1462242 w 3221102"/>
              <a:gd name="connsiteY20-704" fmla="*/ 801708 h 3221116"/>
              <a:gd name="connsiteX21-705" fmla="*/ 1956122 w 3221102"/>
              <a:gd name="connsiteY21-706" fmla="*/ 1110076 h 3221116"/>
              <a:gd name="connsiteX22-707" fmla="*/ 1973374 w 3221102"/>
              <a:gd name="connsiteY22-708" fmla="*/ 875315 h 3221116"/>
              <a:gd name="connsiteX23-709" fmla="*/ 2333414 w 3221102"/>
              <a:gd name="connsiteY23-710" fmla="*/ 875315 h 3221116"/>
              <a:gd name="connsiteX24-711" fmla="*/ 2324788 w 3221102"/>
              <a:gd name="connsiteY24-712" fmla="*/ 2054049 h 3221116"/>
              <a:gd name="connsiteX25-713" fmla="*/ 2661746 w 3221102"/>
              <a:gd name="connsiteY25-714" fmla="*/ 2179658 h 3221116"/>
              <a:gd name="connsiteX26-715" fmla="*/ 2691046 w 3221102"/>
              <a:gd name="connsiteY26-716" fmla="*/ 2188689 h 3221116"/>
              <a:gd name="connsiteX27-717" fmla="*/ 2667011 w 3221102"/>
              <a:gd name="connsiteY27-718" fmla="*/ 2175828 h 3221116"/>
              <a:gd name="connsiteX28-719" fmla="*/ 2332141 w 3221102"/>
              <a:gd name="connsiteY28-720" fmla="*/ 653899 h 3221116"/>
              <a:gd name="connsiteX29-721" fmla="*/ 776764 w 3221102"/>
              <a:gd name="connsiteY29-722" fmla="*/ 749845 h 3221116"/>
              <a:gd name="connsiteX30-723" fmla="*/ 631487 w 3221102"/>
              <a:gd name="connsiteY30-724" fmla="*/ 2301392 h 3221116"/>
              <a:gd name="connsiteX31-725" fmla="*/ 2142017 w 3221102"/>
              <a:gd name="connsiteY31-726" fmla="*/ 2684410 h 3221116"/>
              <a:gd name="connsiteX32-727" fmla="*/ 2324866 w 3221102"/>
              <a:gd name="connsiteY32-728" fmla="*/ 3053856 h 3221116"/>
              <a:gd name="connsiteX33-729" fmla="*/ 294693 w 3221102"/>
              <a:gd name="connsiteY33-730" fmla="*/ 2539075 h 3221116"/>
              <a:gd name="connsiteX34-731" fmla="*/ 489947 w 3221102"/>
              <a:gd name="connsiteY34-732" fmla="*/ 453774 h 3221116"/>
              <a:gd name="connsiteX35-733" fmla="*/ 1651152 w 3221102"/>
              <a:gd name="connsiteY35-734" fmla="*/ 501 h 3221116"/>
              <a:gd name="connsiteX0-735" fmla="*/ 2664630 w 3221102"/>
              <a:gd name="connsiteY0-736" fmla="*/ 2175617 h 3221116"/>
              <a:gd name="connsiteX1-737" fmla="*/ 2658205 w 3221102"/>
              <a:gd name="connsiteY1-738" fmla="*/ 2178566 h 3221116"/>
              <a:gd name="connsiteX2-739" fmla="*/ 2664630 w 3221102"/>
              <a:gd name="connsiteY2-740" fmla="*/ 2175617 h 3221116"/>
              <a:gd name="connsiteX3-741" fmla="*/ 1477043 w 3221102"/>
              <a:gd name="connsiteY3-742" fmla="*/ 1144372 h 3221116"/>
              <a:gd name="connsiteX4-743" fmla="*/ 1409070 w 3221102"/>
              <a:gd name="connsiteY4-744" fmla="*/ 1159393 h 3221116"/>
              <a:gd name="connsiteX5-745" fmla="*/ 1152384 w 3221102"/>
              <a:gd name="connsiteY5-746" fmla="*/ 1703728 h 3221116"/>
              <a:gd name="connsiteX6-747" fmla="*/ 1514013 w 3221102"/>
              <a:gd name="connsiteY6-748" fmla="*/ 2152290 h 3221116"/>
              <a:gd name="connsiteX7-749" fmla="*/ 1850815 w 3221102"/>
              <a:gd name="connsiteY7-750" fmla="*/ 1654259 h 3221116"/>
              <a:gd name="connsiteX8-751" fmla="*/ 1830467 w 3221102"/>
              <a:gd name="connsiteY8-752" fmla="*/ 1515986 h 3221116"/>
              <a:gd name="connsiteX9-753" fmla="*/ 1477043 w 3221102"/>
              <a:gd name="connsiteY9-754" fmla="*/ 1144372 h 3221116"/>
              <a:gd name="connsiteX10-755" fmla="*/ 1651152 w 3221102"/>
              <a:gd name="connsiteY10-756" fmla="*/ 501 h 3221116"/>
              <a:gd name="connsiteX11-757" fmla="*/ 2580395 w 3221102"/>
              <a:gd name="connsiteY11-758" fmla="*/ 324821 h 3221116"/>
              <a:gd name="connsiteX12-759" fmla="*/ 3030464 w 3221102"/>
              <a:gd name="connsiteY12-760" fmla="*/ 2370314 h 3221116"/>
              <a:gd name="connsiteX13-761" fmla="*/ 2585849 w 3221102"/>
              <a:gd name="connsiteY13-762" fmla="*/ 2588887 h 3221116"/>
              <a:gd name="connsiteX14-763" fmla="*/ 1973374 w 3221102"/>
              <a:gd name="connsiteY14-764" fmla="*/ 2195096 h 3221116"/>
              <a:gd name="connsiteX15-765" fmla="*/ 1390827 w 3221102"/>
              <a:gd name="connsiteY15-766" fmla="*/ 2527630 h 3221116"/>
              <a:gd name="connsiteX16-767" fmla="*/ 783896 w 3221102"/>
              <a:gd name="connsiteY16-768" fmla="*/ 1665044 h 3221116"/>
              <a:gd name="connsiteX17-769" fmla="*/ 1268509 w 3221102"/>
              <a:gd name="connsiteY17-770" fmla="*/ 819983 h 3221116"/>
              <a:gd name="connsiteX18-771" fmla="*/ 1328805 w 3221102"/>
              <a:gd name="connsiteY18-772" fmla="*/ 807930 h 3221116"/>
              <a:gd name="connsiteX19-773" fmla="*/ 1390827 w 3221102"/>
              <a:gd name="connsiteY19-774" fmla="*/ 802457 h 3221116"/>
              <a:gd name="connsiteX20-775" fmla="*/ 1462242 w 3221102"/>
              <a:gd name="connsiteY20-776" fmla="*/ 801708 h 3221116"/>
              <a:gd name="connsiteX21-777" fmla="*/ 1956122 w 3221102"/>
              <a:gd name="connsiteY21-778" fmla="*/ 1110076 h 3221116"/>
              <a:gd name="connsiteX22-779" fmla="*/ 1973374 w 3221102"/>
              <a:gd name="connsiteY22-780" fmla="*/ 875315 h 3221116"/>
              <a:gd name="connsiteX23-781" fmla="*/ 2333414 w 3221102"/>
              <a:gd name="connsiteY23-782" fmla="*/ 875315 h 3221116"/>
              <a:gd name="connsiteX24-783" fmla="*/ 2324788 w 3221102"/>
              <a:gd name="connsiteY24-784" fmla="*/ 2054049 h 3221116"/>
              <a:gd name="connsiteX25-785" fmla="*/ 2661746 w 3221102"/>
              <a:gd name="connsiteY25-786" fmla="*/ 2179658 h 3221116"/>
              <a:gd name="connsiteX26-787" fmla="*/ 2691046 w 3221102"/>
              <a:gd name="connsiteY26-788" fmla="*/ 2188689 h 3221116"/>
              <a:gd name="connsiteX27-789" fmla="*/ 2667011 w 3221102"/>
              <a:gd name="connsiteY27-790" fmla="*/ 2175828 h 3221116"/>
              <a:gd name="connsiteX28-791" fmla="*/ 2332141 w 3221102"/>
              <a:gd name="connsiteY28-792" fmla="*/ 653899 h 3221116"/>
              <a:gd name="connsiteX29-793" fmla="*/ 776764 w 3221102"/>
              <a:gd name="connsiteY29-794" fmla="*/ 749845 h 3221116"/>
              <a:gd name="connsiteX30-795" fmla="*/ 631487 w 3221102"/>
              <a:gd name="connsiteY30-796" fmla="*/ 2301392 h 3221116"/>
              <a:gd name="connsiteX31-797" fmla="*/ 2142017 w 3221102"/>
              <a:gd name="connsiteY31-798" fmla="*/ 2684410 h 3221116"/>
              <a:gd name="connsiteX32-799" fmla="*/ 2324866 w 3221102"/>
              <a:gd name="connsiteY32-800" fmla="*/ 3053856 h 3221116"/>
              <a:gd name="connsiteX33-801" fmla="*/ 294693 w 3221102"/>
              <a:gd name="connsiteY33-802" fmla="*/ 2539075 h 3221116"/>
              <a:gd name="connsiteX34-803" fmla="*/ 489947 w 3221102"/>
              <a:gd name="connsiteY34-804" fmla="*/ 453774 h 3221116"/>
              <a:gd name="connsiteX35-805" fmla="*/ 1651152 w 3221102"/>
              <a:gd name="connsiteY35-806" fmla="*/ 501 h 3221116"/>
              <a:gd name="connsiteX0-807" fmla="*/ 2664630 w 3151233"/>
              <a:gd name="connsiteY0-808" fmla="*/ 2175617 h 3221116"/>
              <a:gd name="connsiteX1-809" fmla="*/ 2658205 w 3151233"/>
              <a:gd name="connsiteY1-810" fmla="*/ 2178566 h 3221116"/>
              <a:gd name="connsiteX2-811" fmla="*/ 2664630 w 3151233"/>
              <a:gd name="connsiteY2-812" fmla="*/ 2175617 h 3221116"/>
              <a:gd name="connsiteX3-813" fmla="*/ 1477043 w 3151233"/>
              <a:gd name="connsiteY3-814" fmla="*/ 1144372 h 3221116"/>
              <a:gd name="connsiteX4-815" fmla="*/ 1409070 w 3151233"/>
              <a:gd name="connsiteY4-816" fmla="*/ 1159393 h 3221116"/>
              <a:gd name="connsiteX5-817" fmla="*/ 1152384 w 3151233"/>
              <a:gd name="connsiteY5-818" fmla="*/ 1703728 h 3221116"/>
              <a:gd name="connsiteX6-819" fmla="*/ 1514013 w 3151233"/>
              <a:gd name="connsiteY6-820" fmla="*/ 2152290 h 3221116"/>
              <a:gd name="connsiteX7-821" fmla="*/ 1850815 w 3151233"/>
              <a:gd name="connsiteY7-822" fmla="*/ 1654259 h 3221116"/>
              <a:gd name="connsiteX8-823" fmla="*/ 1830467 w 3151233"/>
              <a:gd name="connsiteY8-824" fmla="*/ 1515986 h 3221116"/>
              <a:gd name="connsiteX9-825" fmla="*/ 1477043 w 3151233"/>
              <a:gd name="connsiteY9-826" fmla="*/ 1144372 h 3221116"/>
              <a:gd name="connsiteX10-827" fmla="*/ 1651152 w 3151233"/>
              <a:gd name="connsiteY10-828" fmla="*/ 501 h 3221116"/>
              <a:gd name="connsiteX11-829" fmla="*/ 2580395 w 3151233"/>
              <a:gd name="connsiteY11-830" fmla="*/ 324821 h 3221116"/>
              <a:gd name="connsiteX12-831" fmla="*/ 3030464 w 3151233"/>
              <a:gd name="connsiteY12-832" fmla="*/ 2249544 h 3221116"/>
              <a:gd name="connsiteX13-833" fmla="*/ 2585849 w 3151233"/>
              <a:gd name="connsiteY13-834" fmla="*/ 2588887 h 3221116"/>
              <a:gd name="connsiteX14-835" fmla="*/ 1973374 w 3151233"/>
              <a:gd name="connsiteY14-836" fmla="*/ 2195096 h 3221116"/>
              <a:gd name="connsiteX15-837" fmla="*/ 1390827 w 3151233"/>
              <a:gd name="connsiteY15-838" fmla="*/ 2527630 h 3221116"/>
              <a:gd name="connsiteX16-839" fmla="*/ 783896 w 3151233"/>
              <a:gd name="connsiteY16-840" fmla="*/ 1665044 h 3221116"/>
              <a:gd name="connsiteX17-841" fmla="*/ 1268509 w 3151233"/>
              <a:gd name="connsiteY17-842" fmla="*/ 819983 h 3221116"/>
              <a:gd name="connsiteX18-843" fmla="*/ 1328805 w 3151233"/>
              <a:gd name="connsiteY18-844" fmla="*/ 807930 h 3221116"/>
              <a:gd name="connsiteX19-845" fmla="*/ 1390827 w 3151233"/>
              <a:gd name="connsiteY19-846" fmla="*/ 802457 h 3221116"/>
              <a:gd name="connsiteX20-847" fmla="*/ 1462242 w 3151233"/>
              <a:gd name="connsiteY20-848" fmla="*/ 801708 h 3221116"/>
              <a:gd name="connsiteX21-849" fmla="*/ 1956122 w 3151233"/>
              <a:gd name="connsiteY21-850" fmla="*/ 1110076 h 3221116"/>
              <a:gd name="connsiteX22-851" fmla="*/ 1973374 w 3151233"/>
              <a:gd name="connsiteY22-852" fmla="*/ 875315 h 3221116"/>
              <a:gd name="connsiteX23-853" fmla="*/ 2333414 w 3151233"/>
              <a:gd name="connsiteY23-854" fmla="*/ 875315 h 3221116"/>
              <a:gd name="connsiteX24-855" fmla="*/ 2324788 w 3151233"/>
              <a:gd name="connsiteY24-856" fmla="*/ 2054049 h 3221116"/>
              <a:gd name="connsiteX25-857" fmla="*/ 2661746 w 3151233"/>
              <a:gd name="connsiteY25-858" fmla="*/ 2179658 h 3221116"/>
              <a:gd name="connsiteX26-859" fmla="*/ 2691046 w 3151233"/>
              <a:gd name="connsiteY26-860" fmla="*/ 2188689 h 3221116"/>
              <a:gd name="connsiteX27-861" fmla="*/ 2667011 w 3151233"/>
              <a:gd name="connsiteY27-862" fmla="*/ 2175828 h 3221116"/>
              <a:gd name="connsiteX28-863" fmla="*/ 2332141 w 3151233"/>
              <a:gd name="connsiteY28-864" fmla="*/ 653899 h 3221116"/>
              <a:gd name="connsiteX29-865" fmla="*/ 776764 w 3151233"/>
              <a:gd name="connsiteY29-866" fmla="*/ 749845 h 3221116"/>
              <a:gd name="connsiteX30-867" fmla="*/ 631487 w 3151233"/>
              <a:gd name="connsiteY30-868" fmla="*/ 2301392 h 3221116"/>
              <a:gd name="connsiteX31-869" fmla="*/ 2142017 w 3151233"/>
              <a:gd name="connsiteY31-870" fmla="*/ 2684410 h 3221116"/>
              <a:gd name="connsiteX32-871" fmla="*/ 2324866 w 3151233"/>
              <a:gd name="connsiteY32-872" fmla="*/ 3053856 h 3221116"/>
              <a:gd name="connsiteX33-873" fmla="*/ 294693 w 3151233"/>
              <a:gd name="connsiteY33-874" fmla="*/ 2539075 h 3221116"/>
              <a:gd name="connsiteX34-875" fmla="*/ 489947 w 3151233"/>
              <a:gd name="connsiteY34-876" fmla="*/ 453774 h 3221116"/>
              <a:gd name="connsiteX35-877" fmla="*/ 1651152 w 3151233"/>
              <a:gd name="connsiteY35-878" fmla="*/ 501 h 3221116"/>
              <a:gd name="connsiteX0-879" fmla="*/ 2664630 w 3161851"/>
              <a:gd name="connsiteY0-880" fmla="*/ 2175617 h 3221116"/>
              <a:gd name="connsiteX1-881" fmla="*/ 2658205 w 3161851"/>
              <a:gd name="connsiteY1-882" fmla="*/ 2178566 h 3221116"/>
              <a:gd name="connsiteX2-883" fmla="*/ 2664630 w 3161851"/>
              <a:gd name="connsiteY2-884" fmla="*/ 2175617 h 3221116"/>
              <a:gd name="connsiteX3-885" fmla="*/ 1477043 w 3161851"/>
              <a:gd name="connsiteY3-886" fmla="*/ 1144372 h 3221116"/>
              <a:gd name="connsiteX4-887" fmla="*/ 1409070 w 3161851"/>
              <a:gd name="connsiteY4-888" fmla="*/ 1159393 h 3221116"/>
              <a:gd name="connsiteX5-889" fmla="*/ 1152384 w 3161851"/>
              <a:gd name="connsiteY5-890" fmla="*/ 1703728 h 3221116"/>
              <a:gd name="connsiteX6-891" fmla="*/ 1514013 w 3161851"/>
              <a:gd name="connsiteY6-892" fmla="*/ 2152290 h 3221116"/>
              <a:gd name="connsiteX7-893" fmla="*/ 1850815 w 3161851"/>
              <a:gd name="connsiteY7-894" fmla="*/ 1654259 h 3221116"/>
              <a:gd name="connsiteX8-895" fmla="*/ 1830467 w 3161851"/>
              <a:gd name="connsiteY8-896" fmla="*/ 1515986 h 3221116"/>
              <a:gd name="connsiteX9-897" fmla="*/ 1477043 w 3161851"/>
              <a:gd name="connsiteY9-898" fmla="*/ 1144372 h 3221116"/>
              <a:gd name="connsiteX10-899" fmla="*/ 1651152 w 3161851"/>
              <a:gd name="connsiteY10-900" fmla="*/ 501 h 3221116"/>
              <a:gd name="connsiteX11-901" fmla="*/ 2580395 w 3161851"/>
              <a:gd name="connsiteY11-902" fmla="*/ 324821 h 3221116"/>
              <a:gd name="connsiteX12-903" fmla="*/ 3030464 w 3161851"/>
              <a:gd name="connsiteY12-904" fmla="*/ 2249544 h 3221116"/>
              <a:gd name="connsiteX13-905" fmla="*/ 2585849 w 3161851"/>
              <a:gd name="connsiteY13-906" fmla="*/ 2588887 h 3221116"/>
              <a:gd name="connsiteX14-907" fmla="*/ 1973374 w 3161851"/>
              <a:gd name="connsiteY14-908" fmla="*/ 2195096 h 3221116"/>
              <a:gd name="connsiteX15-909" fmla="*/ 1390827 w 3161851"/>
              <a:gd name="connsiteY15-910" fmla="*/ 2527630 h 3221116"/>
              <a:gd name="connsiteX16-911" fmla="*/ 783896 w 3161851"/>
              <a:gd name="connsiteY16-912" fmla="*/ 1665044 h 3221116"/>
              <a:gd name="connsiteX17-913" fmla="*/ 1268509 w 3161851"/>
              <a:gd name="connsiteY17-914" fmla="*/ 819983 h 3221116"/>
              <a:gd name="connsiteX18-915" fmla="*/ 1328805 w 3161851"/>
              <a:gd name="connsiteY18-916" fmla="*/ 807930 h 3221116"/>
              <a:gd name="connsiteX19-917" fmla="*/ 1390827 w 3161851"/>
              <a:gd name="connsiteY19-918" fmla="*/ 802457 h 3221116"/>
              <a:gd name="connsiteX20-919" fmla="*/ 1462242 w 3161851"/>
              <a:gd name="connsiteY20-920" fmla="*/ 801708 h 3221116"/>
              <a:gd name="connsiteX21-921" fmla="*/ 1956122 w 3161851"/>
              <a:gd name="connsiteY21-922" fmla="*/ 1110076 h 3221116"/>
              <a:gd name="connsiteX22-923" fmla="*/ 1973374 w 3161851"/>
              <a:gd name="connsiteY22-924" fmla="*/ 875315 h 3221116"/>
              <a:gd name="connsiteX23-925" fmla="*/ 2333414 w 3161851"/>
              <a:gd name="connsiteY23-926" fmla="*/ 875315 h 3221116"/>
              <a:gd name="connsiteX24-927" fmla="*/ 2324788 w 3161851"/>
              <a:gd name="connsiteY24-928" fmla="*/ 2054049 h 3221116"/>
              <a:gd name="connsiteX25-929" fmla="*/ 2661746 w 3161851"/>
              <a:gd name="connsiteY25-930" fmla="*/ 2179658 h 3221116"/>
              <a:gd name="connsiteX26-931" fmla="*/ 2691046 w 3161851"/>
              <a:gd name="connsiteY26-932" fmla="*/ 2188689 h 3221116"/>
              <a:gd name="connsiteX27-933" fmla="*/ 2667011 w 3161851"/>
              <a:gd name="connsiteY27-934" fmla="*/ 2175828 h 3221116"/>
              <a:gd name="connsiteX28-935" fmla="*/ 2332141 w 3161851"/>
              <a:gd name="connsiteY28-936" fmla="*/ 653899 h 3221116"/>
              <a:gd name="connsiteX29-937" fmla="*/ 776764 w 3161851"/>
              <a:gd name="connsiteY29-938" fmla="*/ 749845 h 3221116"/>
              <a:gd name="connsiteX30-939" fmla="*/ 631487 w 3161851"/>
              <a:gd name="connsiteY30-940" fmla="*/ 2301392 h 3221116"/>
              <a:gd name="connsiteX31-941" fmla="*/ 2142017 w 3161851"/>
              <a:gd name="connsiteY31-942" fmla="*/ 2684410 h 3221116"/>
              <a:gd name="connsiteX32-943" fmla="*/ 2324866 w 3161851"/>
              <a:gd name="connsiteY32-944" fmla="*/ 3053856 h 3221116"/>
              <a:gd name="connsiteX33-945" fmla="*/ 294693 w 3161851"/>
              <a:gd name="connsiteY33-946" fmla="*/ 2539075 h 3221116"/>
              <a:gd name="connsiteX34-947" fmla="*/ 489947 w 3161851"/>
              <a:gd name="connsiteY34-948" fmla="*/ 453774 h 3221116"/>
              <a:gd name="connsiteX35-949" fmla="*/ 1651152 w 3161851"/>
              <a:gd name="connsiteY35-950" fmla="*/ 501 h 3221116"/>
              <a:gd name="connsiteX0-951" fmla="*/ 2664630 w 3182629"/>
              <a:gd name="connsiteY0-952" fmla="*/ 2175617 h 3221116"/>
              <a:gd name="connsiteX1-953" fmla="*/ 2658205 w 3182629"/>
              <a:gd name="connsiteY1-954" fmla="*/ 2178566 h 3221116"/>
              <a:gd name="connsiteX2-955" fmla="*/ 2664630 w 3182629"/>
              <a:gd name="connsiteY2-956" fmla="*/ 2175617 h 3221116"/>
              <a:gd name="connsiteX3-957" fmla="*/ 1477043 w 3182629"/>
              <a:gd name="connsiteY3-958" fmla="*/ 1144372 h 3221116"/>
              <a:gd name="connsiteX4-959" fmla="*/ 1409070 w 3182629"/>
              <a:gd name="connsiteY4-960" fmla="*/ 1159393 h 3221116"/>
              <a:gd name="connsiteX5-961" fmla="*/ 1152384 w 3182629"/>
              <a:gd name="connsiteY5-962" fmla="*/ 1703728 h 3221116"/>
              <a:gd name="connsiteX6-963" fmla="*/ 1514013 w 3182629"/>
              <a:gd name="connsiteY6-964" fmla="*/ 2152290 h 3221116"/>
              <a:gd name="connsiteX7-965" fmla="*/ 1850815 w 3182629"/>
              <a:gd name="connsiteY7-966" fmla="*/ 1654259 h 3221116"/>
              <a:gd name="connsiteX8-967" fmla="*/ 1830467 w 3182629"/>
              <a:gd name="connsiteY8-968" fmla="*/ 1515986 h 3221116"/>
              <a:gd name="connsiteX9-969" fmla="*/ 1477043 w 3182629"/>
              <a:gd name="connsiteY9-970" fmla="*/ 1144372 h 3221116"/>
              <a:gd name="connsiteX10-971" fmla="*/ 1651152 w 3182629"/>
              <a:gd name="connsiteY10-972" fmla="*/ 501 h 3221116"/>
              <a:gd name="connsiteX11-973" fmla="*/ 2580395 w 3182629"/>
              <a:gd name="connsiteY11-974" fmla="*/ 324821 h 3221116"/>
              <a:gd name="connsiteX12-975" fmla="*/ 3030464 w 3182629"/>
              <a:gd name="connsiteY12-976" fmla="*/ 2249544 h 3221116"/>
              <a:gd name="connsiteX13-977" fmla="*/ 2585849 w 3182629"/>
              <a:gd name="connsiteY13-978" fmla="*/ 2588887 h 3221116"/>
              <a:gd name="connsiteX14-979" fmla="*/ 1973374 w 3182629"/>
              <a:gd name="connsiteY14-980" fmla="*/ 2195096 h 3221116"/>
              <a:gd name="connsiteX15-981" fmla="*/ 1390827 w 3182629"/>
              <a:gd name="connsiteY15-982" fmla="*/ 2527630 h 3221116"/>
              <a:gd name="connsiteX16-983" fmla="*/ 783896 w 3182629"/>
              <a:gd name="connsiteY16-984" fmla="*/ 1665044 h 3221116"/>
              <a:gd name="connsiteX17-985" fmla="*/ 1268509 w 3182629"/>
              <a:gd name="connsiteY17-986" fmla="*/ 819983 h 3221116"/>
              <a:gd name="connsiteX18-987" fmla="*/ 1328805 w 3182629"/>
              <a:gd name="connsiteY18-988" fmla="*/ 807930 h 3221116"/>
              <a:gd name="connsiteX19-989" fmla="*/ 1390827 w 3182629"/>
              <a:gd name="connsiteY19-990" fmla="*/ 802457 h 3221116"/>
              <a:gd name="connsiteX20-991" fmla="*/ 1462242 w 3182629"/>
              <a:gd name="connsiteY20-992" fmla="*/ 801708 h 3221116"/>
              <a:gd name="connsiteX21-993" fmla="*/ 1956122 w 3182629"/>
              <a:gd name="connsiteY21-994" fmla="*/ 1110076 h 3221116"/>
              <a:gd name="connsiteX22-995" fmla="*/ 1973374 w 3182629"/>
              <a:gd name="connsiteY22-996" fmla="*/ 875315 h 3221116"/>
              <a:gd name="connsiteX23-997" fmla="*/ 2333414 w 3182629"/>
              <a:gd name="connsiteY23-998" fmla="*/ 875315 h 3221116"/>
              <a:gd name="connsiteX24-999" fmla="*/ 2324788 w 3182629"/>
              <a:gd name="connsiteY24-1000" fmla="*/ 2054049 h 3221116"/>
              <a:gd name="connsiteX25-1001" fmla="*/ 2661746 w 3182629"/>
              <a:gd name="connsiteY25-1002" fmla="*/ 2179658 h 3221116"/>
              <a:gd name="connsiteX26-1003" fmla="*/ 2691046 w 3182629"/>
              <a:gd name="connsiteY26-1004" fmla="*/ 2188689 h 3221116"/>
              <a:gd name="connsiteX27-1005" fmla="*/ 2667011 w 3182629"/>
              <a:gd name="connsiteY27-1006" fmla="*/ 2175828 h 3221116"/>
              <a:gd name="connsiteX28-1007" fmla="*/ 2332141 w 3182629"/>
              <a:gd name="connsiteY28-1008" fmla="*/ 653899 h 3221116"/>
              <a:gd name="connsiteX29-1009" fmla="*/ 776764 w 3182629"/>
              <a:gd name="connsiteY29-1010" fmla="*/ 749845 h 3221116"/>
              <a:gd name="connsiteX30-1011" fmla="*/ 631487 w 3182629"/>
              <a:gd name="connsiteY30-1012" fmla="*/ 2301392 h 3221116"/>
              <a:gd name="connsiteX31-1013" fmla="*/ 2142017 w 3182629"/>
              <a:gd name="connsiteY31-1014" fmla="*/ 2684410 h 3221116"/>
              <a:gd name="connsiteX32-1015" fmla="*/ 2324866 w 3182629"/>
              <a:gd name="connsiteY32-1016" fmla="*/ 3053856 h 3221116"/>
              <a:gd name="connsiteX33-1017" fmla="*/ 294693 w 3182629"/>
              <a:gd name="connsiteY33-1018" fmla="*/ 2539075 h 3221116"/>
              <a:gd name="connsiteX34-1019" fmla="*/ 489947 w 3182629"/>
              <a:gd name="connsiteY34-1020" fmla="*/ 453774 h 3221116"/>
              <a:gd name="connsiteX35-1021" fmla="*/ 1651152 w 3182629"/>
              <a:gd name="connsiteY35-1022" fmla="*/ 501 h 3221116"/>
              <a:gd name="connsiteX0-1023" fmla="*/ 2664630 w 3189723"/>
              <a:gd name="connsiteY0-1024" fmla="*/ 2175617 h 3221116"/>
              <a:gd name="connsiteX1-1025" fmla="*/ 2658205 w 3189723"/>
              <a:gd name="connsiteY1-1026" fmla="*/ 2178566 h 3221116"/>
              <a:gd name="connsiteX2-1027" fmla="*/ 2664630 w 3189723"/>
              <a:gd name="connsiteY2-1028" fmla="*/ 2175617 h 3221116"/>
              <a:gd name="connsiteX3-1029" fmla="*/ 1477043 w 3189723"/>
              <a:gd name="connsiteY3-1030" fmla="*/ 1144372 h 3221116"/>
              <a:gd name="connsiteX4-1031" fmla="*/ 1409070 w 3189723"/>
              <a:gd name="connsiteY4-1032" fmla="*/ 1159393 h 3221116"/>
              <a:gd name="connsiteX5-1033" fmla="*/ 1152384 w 3189723"/>
              <a:gd name="connsiteY5-1034" fmla="*/ 1703728 h 3221116"/>
              <a:gd name="connsiteX6-1035" fmla="*/ 1514013 w 3189723"/>
              <a:gd name="connsiteY6-1036" fmla="*/ 2152290 h 3221116"/>
              <a:gd name="connsiteX7-1037" fmla="*/ 1850815 w 3189723"/>
              <a:gd name="connsiteY7-1038" fmla="*/ 1654259 h 3221116"/>
              <a:gd name="connsiteX8-1039" fmla="*/ 1830467 w 3189723"/>
              <a:gd name="connsiteY8-1040" fmla="*/ 1515986 h 3221116"/>
              <a:gd name="connsiteX9-1041" fmla="*/ 1477043 w 3189723"/>
              <a:gd name="connsiteY9-1042" fmla="*/ 1144372 h 3221116"/>
              <a:gd name="connsiteX10-1043" fmla="*/ 1651152 w 3189723"/>
              <a:gd name="connsiteY10-1044" fmla="*/ 501 h 3221116"/>
              <a:gd name="connsiteX11-1045" fmla="*/ 2580395 w 3189723"/>
              <a:gd name="connsiteY11-1046" fmla="*/ 324821 h 3221116"/>
              <a:gd name="connsiteX12-1047" fmla="*/ 3030464 w 3189723"/>
              <a:gd name="connsiteY12-1048" fmla="*/ 2249544 h 3221116"/>
              <a:gd name="connsiteX13-1049" fmla="*/ 2585849 w 3189723"/>
              <a:gd name="connsiteY13-1050" fmla="*/ 2588887 h 3221116"/>
              <a:gd name="connsiteX14-1051" fmla="*/ 1973374 w 3189723"/>
              <a:gd name="connsiteY14-1052" fmla="*/ 2195096 h 3221116"/>
              <a:gd name="connsiteX15-1053" fmla="*/ 1390827 w 3189723"/>
              <a:gd name="connsiteY15-1054" fmla="*/ 2527630 h 3221116"/>
              <a:gd name="connsiteX16-1055" fmla="*/ 783896 w 3189723"/>
              <a:gd name="connsiteY16-1056" fmla="*/ 1665044 h 3221116"/>
              <a:gd name="connsiteX17-1057" fmla="*/ 1268509 w 3189723"/>
              <a:gd name="connsiteY17-1058" fmla="*/ 819983 h 3221116"/>
              <a:gd name="connsiteX18-1059" fmla="*/ 1328805 w 3189723"/>
              <a:gd name="connsiteY18-1060" fmla="*/ 807930 h 3221116"/>
              <a:gd name="connsiteX19-1061" fmla="*/ 1390827 w 3189723"/>
              <a:gd name="connsiteY19-1062" fmla="*/ 802457 h 3221116"/>
              <a:gd name="connsiteX20-1063" fmla="*/ 1462242 w 3189723"/>
              <a:gd name="connsiteY20-1064" fmla="*/ 801708 h 3221116"/>
              <a:gd name="connsiteX21-1065" fmla="*/ 1956122 w 3189723"/>
              <a:gd name="connsiteY21-1066" fmla="*/ 1110076 h 3221116"/>
              <a:gd name="connsiteX22-1067" fmla="*/ 1973374 w 3189723"/>
              <a:gd name="connsiteY22-1068" fmla="*/ 875315 h 3221116"/>
              <a:gd name="connsiteX23-1069" fmla="*/ 2333414 w 3189723"/>
              <a:gd name="connsiteY23-1070" fmla="*/ 875315 h 3221116"/>
              <a:gd name="connsiteX24-1071" fmla="*/ 2324788 w 3189723"/>
              <a:gd name="connsiteY24-1072" fmla="*/ 2054049 h 3221116"/>
              <a:gd name="connsiteX25-1073" fmla="*/ 2661746 w 3189723"/>
              <a:gd name="connsiteY25-1074" fmla="*/ 2179658 h 3221116"/>
              <a:gd name="connsiteX26-1075" fmla="*/ 2691046 w 3189723"/>
              <a:gd name="connsiteY26-1076" fmla="*/ 2188689 h 3221116"/>
              <a:gd name="connsiteX27-1077" fmla="*/ 2667011 w 3189723"/>
              <a:gd name="connsiteY27-1078" fmla="*/ 2175828 h 3221116"/>
              <a:gd name="connsiteX28-1079" fmla="*/ 2332141 w 3189723"/>
              <a:gd name="connsiteY28-1080" fmla="*/ 653899 h 3221116"/>
              <a:gd name="connsiteX29-1081" fmla="*/ 776764 w 3189723"/>
              <a:gd name="connsiteY29-1082" fmla="*/ 749845 h 3221116"/>
              <a:gd name="connsiteX30-1083" fmla="*/ 631487 w 3189723"/>
              <a:gd name="connsiteY30-1084" fmla="*/ 2301392 h 3221116"/>
              <a:gd name="connsiteX31-1085" fmla="*/ 2142017 w 3189723"/>
              <a:gd name="connsiteY31-1086" fmla="*/ 2684410 h 3221116"/>
              <a:gd name="connsiteX32-1087" fmla="*/ 2324866 w 3189723"/>
              <a:gd name="connsiteY32-1088" fmla="*/ 3053856 h 3221116"/>
              <a:gd name="connsiteX33-1089" fmla="*/ 294693 w 3189723"/>
              <a:gd name="connsiteY33-1090" fmla="*/ 2539075 h 3221116"/>
              <a:gd name="connsiteX34-1091" fmla="*/ 489947 w 3189723"/>
              <a:gd name="connsiteY34-1092" fmla="*/ 453774 h 3221116"/>
              <a:gd name="connsiteX35-1093" fmla="*/ 1651152 w 3189723"/>
              <a:gd name="connsiteY35-1094" fmla="*/ 501 h 322111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  <a:cxn ang="0">
                <a:pos x="connsiteX34-69" y="connsiteY34-70"/>
              </a:cxn>
              <a:cxn ang="0">
                <a:pos x="connsiteX35-71" y="connsiteY35-72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3" name="Left Arrow 1"/>
          <p:cNvSpPr>
            <a:spLocks noChangeAspect="1"/>
          </p:cNvSpPr>
          <p:nvPr/>
        </p:nvSpPr>
        <p:spPr>
          <a:xfrm>
            <a:off x="11088980" y="5624208"/>
            <a:ext cx="544340" cy="529812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4" name="Oval 35"/>
          <p:cNvSpPr/>
          <p:nvPr/>
        </p:nvSpPr>
        <p:spPr>
          <a:xfrm>
            <a:off x="10359195" y="5625275"/>
            <a:ext cx="426213" cy="537400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C</a:t>
            </a:r>
          </a:p>
        </p:txBody>
      </p:sp>
      <p:sp>
        <p:nvSpPr>
          <p:cNvPr id="54" name="Isosceles Triangle 68"/>
          <p:cNvSpPr/>
          <p:nvPr/>
        </p:nvSpPr>
        <p:spPr>
          <a:xfrm rot="10800000">
            <a:off x="7871934" y="4610240"/>
            <a:ext cx="220703" cy="68731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Rectangle 9"/>
          <p:cNvSpPr/>
          <p:nvPr/>
        </p:nvSpPr>
        <p:spPr>
          <a:xfrm>
            <a:off x="8435540" y="4689594"/>
            <a:ext cx="529466" cy="52860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8"/>
          <p:cNvSpPr/>
          <p:nvPr/>
        </p:nvSpPr>
        <p:spPr>
          <a:xfrm rot="16200000">
            <a:off x="4359308" y="3634371"/>
            <a:ext cx="444149" cy="529543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Donut 8"/>
          <p:cNvSpPr/>
          <p:nvPr/>
        </p:nvSpPr>
        <p:spPr>
          <a:xfrm>
            <a:off x="9475134" y="3608548"/>
            <a:ext cx="486216" cy="581184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8" name="Freeform 18"/>
          <p:cNvSpPr/>
          <p:nvPr/>
        </p:nvSpPr>
        <p:spPr>
          <a:xfrm>
            <a:off x="10104940" y="4747559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Oval 7"/>
          <p:cNvSpPr/>
          <p:nvPr/>
        </p:nvSpPr>
        <p:spPr>
          <a:xfrm>
            <a:off x="10252271" y="3641889"/>
            <a:ext cx="514505" cy="51450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Freeform 20"/>
          <p:cNvSpPr/>
          <p:nvPr/>
        </p:nvSpPr>
        <p:spPr>
          <a:xfrm>
            <a:off x="10998217" y="5652772"/>
            <a:ext cx="536427" cy="573297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-1" fmla="*/ 795647 w 2149434"/>
              <a:gd name="connsiteY0-2" fmla="*/ 2933205 h 2933205"/>
              <a:gd name="connsiteX1-3" fmla="*/ 0 w 2149434"/>
              <a:gd name="connsiteY1-4" fmla="*/ 1531917 h 2933205"/>
              <a:gd name="connsiteX2-5" fmla="*/ 463138 w 2149434"/>
              <a:gd name="connsiteY2-6" fmla="*/ 1733797 h 2933205"/>
              <a:gd name="connsiteX3-7" fmla="*/ 676894 w 2149434"/>
              <a:gd name="connsiteY3-8" fmla="*/ 0 h 2933205"/>
              <a:gd name="connsiteX4-9" fmla="*/ 2066307 w 2149434"/>
              <a:gd name="connsiteY4-10" fmla="*/ 819397 h 2933205"/>
              <a:gd name="connsiteX5-11" fmla="*/ 2149434 w 2149434"/>
              <a:gd name="connsiteY5-12" fmla="*/ 593766 h 2933205"/>
              <a:gd name="connsiteX6-13" fmla="*/ 1816925 w 2149434"/>
              <a:gd name="connsiteY6-14" fmla="*/ 2933205 h 2933205"/>
              <a:gd name="connsiteX7-15" fmla="*/ 1187533 w 2149434"/>
              <a:gd name="connsiteY7-16" fmla="*/ 926275 h 2933205"/>
              <a:gd name="connsiteX8-17" fmla="*/ 1080655 w 2149434"/>
              <a:gd name="connsiteY8-18" fmla="*/ 1828800 h 2933205"/>
              <a:gd name="connsiteX9-19" fmla="*/ 914400 w 2149434"/>
              <a:gd name="connsiteY9-20" fmla="*/ 1448790 h 2933205"/>
              <a:gd name="connsiteX10-21" fmla="*/ 795647 w 2149434"/>
              <a:gd name="connsiteY10-22" fmla="*/ 2933205 h 2933205"/>
              <a:gd name="connsiteX0-23" fmla="*/ 795647 w 2149434"/>
              <a:gd name="connsiteY0-24" fmla="*/ 3150488 h 3150488"/>
              <a:gd name="connsiteX1-25" fmla="*/ 0 w 2149434"/>
              <a:gd name="connsiteY1-26" fmla="*/ 1749200 h 3150488"/>
              <a:gd name="connsiteX2-27" fmla="*/ 463138 w 2149434"/>
              <a:gd name="connsiteY2-28" fmla="*/ 1951080 h 3150488"/>
              <a:gd name="connsiteX3-29" fmla="*/ 776482 w 2149434"/>
              <a:gd name="connsiteY3-30" fmla="*/ 0 h 3150488"/>
              <a:gd name="connsiteX4-31" fmla="*/ 2066307 w 2149434"/>
              <a:gd name="connsiteY4-32" fmla="*/ 1036680 h 3150488"/>
              <a:gd name="connsiteX5-33" fmla="*/ 2149434 w 2149434"/>
              <a:gd name="connsiteY5-34" fmla="*/ 811049 h 3150488"/>
              <a:gd name="connsiteX6-35" fmla="*/ 1816925 w 2149434"/>
              <a:gd name="connsiteY6-36" fmla="*/ 3150488 h 3150488"/>
              <a:gd name="connsiteX7-37" fmla="*/ 1187533 w 2149434"/>
              <a:gd name="connsiteY7-38" fmla="*/ 1143558 h 3150488"/>
              <a:gd name="connsiteX8-39" fmla="*/ 1080655 w 2149434"/>
              <a:gd name="connsiteY8-40" fmla="*/ 2046083 h 3150488"/>
              <a:gd name="connsiteX9-41" fmla="*/ 914400 w 2149434"/>
              <a:gd name="connsiteY9-42" fmla="*/ 1666073 h 3150488"/>
              <a:gd name="connsiteX10-43" fmla="*/ 795647 w 2149434"/>
              <a:gd name="connsiteY10-44" fmla="*/ 3150488 h 3150488"/>
              <a:gd name="connsiteX0-45" fmla="*/ 795647 w 2149434"/>
              <a:gd name="connsiteY0-46" fmla="*/ 3150488 h 3150488"/>
              <a:gd name="connsiteX1-47" fmla="*/ 0 w 2149434"/>
              <a:gd name="connsiteY1-48" fmla="*/ 1749200 h 3150488"/>
              <a:gd name="connsiteX2-49" fmla="*/ 463138 w 2149434"/>
              <a:gd name="connsiteY2-50" fmla="*/ 1951080 h 3150488"/>
              <a:gd name="connsiteX3-51" fmla="*/ 776482 w 2149434"/>
              <a:gd name="connsiteY3-52" fmla="*/ 0 h 3150488"/>
              <a:gd name="connsiteX4-53" fmla="*/ 2066307 w 2149434"/>
              <a:gd name="connsiteY4-54" fmla="*/ 1036680 h 3150488"/>
              <a:gd name="connsiteX5-55" fmla="*/ 2149434 w 2149434"/>
              <a:gd name="connsiteY5-56" fmla="*/ 811049 h 3150488"/>
              <a:gd name="connsiteX6-57" fmla="*/ 1816925 w 2149434"/>
              <a:gd name="connsiteY6-58" fmla="*/ 3150488 h 3150488"/>
              <a:gd name="connsiteX7-59" fmla="*/ 1187533 w 2149434"/>
              <a:gd name="connsiteY7-60" fmla="*/ 1143558 h 3150488"/>
              <a:gd name="connsiteX8-61" fmla="*/ 1080655 w 2149434"/>
              <a:gd name="connsiteY8-62" fmla="*/ 2046083 h 3150488"/>
              <a:gd name="connsiteX9-63" fmla="*/ 914400 w 2149434"/>
              <a:gd name="connsiteY9-64" fmla="*/ 1666073 h 3150488"/>
              <a:gd name="connsiteX10-65" fmla="*/ 795647 w 2149434"/>
              <a:gd name="connsiteY10-66" fmla="*/ 3150488 h 3150488"/>
              <a:gd name="connsiteX0-67" fmla="*/ 795647 w 2149434"/>
              <a:gd name="connsiteY0-68" fmla="*/ 3150488 h 3150488"/>
              <a:gd name="connsiteX1-69" fmla="*/ 0 w 2149434"/>
              <a:gd name="connsiteY1-70" fmla="*/ 1749200 h 3150488"/>
              <a:gd name="connsiteX2-71" fmla="*/ 463138 w 2149434"/>
              <a:gd name="connsiteY2-72" fmla="*/ 1951080 h 3150488"/>
              <a:gd name="connsiteX3-73" fmla="*/ 776482 w 2149434"/>
              <a:gd name="connsiteY3-74" fmla="*/ 0 h 3150488"/>
              <a:gd name="connsiteX4-75" fmla="*/ 1975772 w 2149434"/>
              <a:gd name="connsiteY4-76" fmla="*/ 991413 h 3150488"/>
              <a:gd name="connsiteX5-77" fmla="*/ 2149434 w 2149434"/>
              <a:gd name="connsiteY5-78" fmla="*/ 811049 h 3150488"/>
              <a:gd name="connsiteX6-79" fmla="*/ 1816925 w 2149434"/>
              <a:gd name="connsiteY6-80" fmla="*/ 3150488 h 3150488"/>
              <a:gd name="connsiteX7-81" fmla="*/ 1187533 w 2149434"/>
              <a:gd name="connsiteY7-82" fmla="*/ 1143558 h 3150488"/>
              <a:gd name="connsiteX8-83" fmla="*/ 1080655 w 2149434"/>
              <a:gd name="connsiteY8-84" fmla="*/ 2046083 h 3150488"/>
              <a:gd name="connsiteX9-85" fmla="*/ 914400 w 2149434"/>
              <a:gd name="connsiteY9-86" fmla="*/ 1666073 h 3150488"/>
              <a:gd name="connsiteX10-87" fmla="*/ 795647 w 2149434"/>
              <a:gd name="connsiteY10-88" fmla="*/ 3150488 h 3150488"/>
              <a:gd name="connsiteX0-89" fmla="*/ 795647 w 2149434"/>
              <a:gd name="connsiteY0-90" fmla="*/ 3150488 h 3150488"/>
              <a:gd name="connsiteX1-91" fmla="*/ 0 w 2149434"/>
              <a:gd name="connsiteY1-92" fmla="*/ 1749200 h 3150488"/>
              <a:gd name="connsiteX2-93" fmla="*/ 463138 w 2149434"/>
              <a:gd name="connsiteY2-94" fmla="*/ 1951080 h 3150488"/>
              <a:gd name="connsiteX3-95" fmla="*/ 776482 w 2149434"/>
              <a:gd name="connsiteY3-96" fmla="*/ 0 h 3150488"/>
              <a:gd name="connsiteX4-97" fmla="*/ 1975772 w 2149434"/>
              <a:gd name="connsiteY4-98" fmla="*/ 991413 h 3150488"/>
              <a:gd name="connsiteX5-99" fmla="*/ 2149434 w 2149434"/>
              <a:gd name="connsiteY5-100" fmla="*/ 811049 h 3150488"/>
              <a:gd name="connsiteX6-101" fmla="*/ 1816925 w 2149434"/>
              <a:gd name="connsiteY6-102" fmla="*/ 3150488 h 3150488"/>
              <a:gd name="connsiteX7-103" fmla="*/ 1187533 w 2149434"/>
              <a:gd name="connsiteY7-104" fmla="*/ 1143558 h 3150488"/>
              <a:gd name="connsiteX8-105" fmla="*/ 1080655 w 2149434"/>
              <a:gd name="connsiteY8-106" fmla="*/ 2046083 h 3150488"/>
              <a:gd name="connsiteX9-107" fmla="*/ 914400 w 2149434"/>
              <a:gd name="connsiteY9-108" fmla="*/ 1666073 h 3150488"/>
              <a:gd name="connsiteX10-109" fmla="*/ 795647 w 2149434"/>
              <a:gd name="connsiteY10-110" fmla="*/ 3150488 h 3150488"/>
              <a:gd name="connsiteX0-111" fmla="*/ 795647 w 2149434"/>
              <a:gd name="connsiteY0-112" fmla="*/ 3150488 h 3150488"/>
              <a:gd name="connsiteX1-113" fmla="*/ 0 w 2149434"/>
              <a:gd name="connsiteY1-114" fmla="*/ 1749200 h 3150488"/>
              <a:gd name="connsiteX2-115" fmla="*/ 463138 w 2149434"/>
              <a:gd name="connsiteY2-116" fmla="*/ 1951080 h 3150488"/>
              <a:gd name="connsiteX3-117" fmla="*/ 776482 w 2149434"/>
              <a:gd name="connsiteY3-118" fmla="*/ 0 h 3150488"/>
              <a:gd name="connsiteX4-119" fmla="*/ 1975772 w 2149434"/>
              <a:gd name="connsiteY4-120" fmla="*/ 991413 h 3150488"/>
              <a:gd name="connsiteX5-121" fmla="*/ 2149434 w 2149434"/>
              <a:gd name="connsiteY5-122" fmla="*/ 811049 h 3150488"/>
              <a:gd name="connsiteX6-123" fmla="*/ 1816925 w 2149434"/>
              <a:gd name="connsiteY6-124" fmla="*/ 3150488 h 3150488"/>
              <a:gd name="connsiteX7-125" fmla="*/ 1187533 w 2149434"/>
              <a:gd name="connsiteY7-126" fmla="*/ 1143558 h 3150488"/>
              <a:gd name="connsiteX8-127" fmla="*/ 1080655 w 2149434"/>
              <a:gd name="connsiteY8-128" fmla="*/ 2046083 h 3150488"/>
              <a:gd name="connsiteX9-129" fmla="*/ 914400 w 2149434"/>
              <a:gd name="connsiteY9-130" fmla="*/ 1666073 h 3150488"/>
              <a:gd name="connsiteX10-131" fmla="*/ 795647 w 2149434"/>
              <a:gd name="connsiteY10-132" fmla="*/ 3150488 h 3150488"/>
              <a:gd name="connsiteX0-133" fmla="*/ 795647 w 2095113"/>
              <a:gd name="connsiteY0-134" fmla="*/ 3150488 h 3150488"/>
              <a:gd name="connsiteX1-135" fmla="*/ 0 w 2095113"/>
              <a:gd name="connsiteY1-136" fmla="*/ 1749200 h 3150488"/>
              <a:gd name="connsiteX2-137" fmla="*/ 463138 w 2095113"/>
              <a:gd name="connsiteY2-138" fmla="*/ 1951080 h 3150488"/>
              <a:gd name="connsiteX3-139" fmla="*/ 776482 w 2095113"/>
              <a:gd name="connsiteY3-140" fmla="*/ 0 h 3150488"/>
              <a:gd name="connsiteX4-141" fmla="*/ 1975772 w 2095113"/>
              <a:gd name="connsiteY4-142" fmla="*/ 991413 h 3150488"/>
              <a:gd name="connsiteX5-143" fmla="*/ 2095113 w 2095113"/>
              <a:gd name="connsiteY5-144" fmla="*/ 702407 h 3150488"/>
              <a:gd name="connsiteX6-145" fmla="*/ 1816925 w 2095113"/>
              <a:gd name="connsiteY6-146" fmla="*/ 3150488 h 3150488"/>
              <a:gd name="connsiteX7-147" fmla="*/ 1187533 w 2095113"/>
              <a:gd name="connsiteY7-148" fmla="*/ 1143558 h 3150488"/>
              <a:gd name="connsiteX8-149" fmla="*/ 1080655 w 2095113"/>
              <a:gd name="connsiteY8-150" fmla="*/ 2046083 h 3150488"/>
              <a:gd name="connsiteX9-151" fmla="*/ 914400 w 2095113"/>
              <a:gd name="connsiteY9-152" fmla="*/ 1666073 h 3150488"/>
              <a:gd name="connsiteX10-153" fmla="*/ 795647 w 2095113"/>
              <a:gd name="connsiteY10-154" fmla="*/ 3150488 h 3150488"/>
              <a:gd name="connsiteX0-155" fmla="*/ 795647 w 2760540"/>
              <a:gd name="connsiteY0-156" fmla="*/ 3150488 h 3150488"/>
              <a:gd name="connsiteX1-157" fmla="*/ 0 w 2760540"/>
              <a:gd name="connsiteY1-158" fmla="*/ 1749200 h 3150488"/>
              <a:gd name="connsiteX2-159" fmla="*/ 463138 w 2760540"/>
              <a:gd name="connsiteY2-160" fmla="*/ 1951080 h 3150488"/>
              <a:gd name="connsiteX3-161" fmla="*/ 776482 w 2760540"/>
              <a:gd name="connsiteY3-162" fmla="*/ 0 h 3150488"/>
              <a:gd name="connsiteX4-163" fmla="*/ 1975772 w 2760540"/>
              <a:gd name="connsiteY4-164" fmla="*/ 991413 h 3150488"/>
              <a:gd name="connsiteX5-165" fmla="*/ 2095113 w 2760540"/>
              <a:gd name="connsiteY5-166" fmla="*/ 702407 h 3150488"/>
              <a:gd name="connsiteX6-167" fmla="*/ 1816925 w 2760540"/>
              <a:gd name="connsiteY6-168" fmla="*/ 3150488 h 3150488"/>
              <a:gd name="connsiteX7-169" fmla="*/ 1187533 w 2760540"/>
              <a:gd name="connsiteY7-170" fmla="*/ 1143558 h 3150488"/>
              <a:gd name="connsiteX8-171" fmla="*/ 1080655 w 2760540"/>
              <a:gd name="connsiteY8-172" fmla="*/ 2046083 h 3150488"/>
              <a:gd name="connsiteX9-173" fmla="*/ 914400 w 2760540"/>
              <a:gd name="connsiteY9-174" fmla="*/ 1666073 h 3150488"/>
              <a:gd name="connsiteX10-175" fmla="*/ 795647 w 2760540"/>
              <a:gd name="connsiteY10-176" fmla="*/ 3150488 h 3150488"/>
              <a:gd name="connsiteX0-177" fmla="*/ 795647 w 2904019"/>
              <a:gd name="connsiteY0-178" fmla="*/ 3150488 h 3150488"/>
              <a:gd name="connsiteX1-179" fmla="*/ 0 w 2904019"/>
              <a:gd name="connsiteY1-180" fmla="*/ 1749200 h 3150488"/>
              <a:gd name="connsiteX2-181" fmla="*/ 463138 w 2904019"/>
              <a:gd name="connsiteY2-182" fmla="*/ 1951080 h 3150488"/>
              <a:gd name="connsiteX3-183" fmla="*/ 776482 w 2904019"/>
              <a:gd name="connsiteY3-184" fmla="*/ 0 h 3150488"/>
              <a:gd name="connsiteX4-185" fmla="*/ 1975772 w 2904019"/>
              <a:gd name="connsiteY4-186" fmla="*/ 991413 h 3150488"/>
              <a:gd name="connsiteX5-187" fmla="*/ 2095113 w 2904019"/>
              <a:gd name="connsiteY5-188" fmla="*/ 702407 h 3150488"/>
              <a:gd name="connsiteX6-189" fmla="*/ 1816925 w 2904019"/>
              <a:gd name="connsiteY6-190" fmla="*/ 3150488 h 3150488"/>
              <a:gd name="connsiteX7-191" fmla="*/ 1187533 w 2904019"/>
              <a:gd name="connsiteY7-192" fmla="*/ 1143558 h 3150488"/>
              <a:gd name="connsiteX8-193" fmla="*/ 1080655 w 2904019"/>
              <a:gd name="connsiteY8-194" fmla="*/ 2046083 h 3150488"/>
              <a:gd name="connsiteX9-195" fmla="*/ 914400 w 2904019"/>
              <a:gd name="connsiteY9-196" fmla="*/ 1666073 h 3150488"/>
              <a:gd name="connsiteX10-197" fmla="*/ 795647 w 2904019"/>
              <a:gd name="connsiteY10-198" fmla="*/ 3150488 h 3150488"/>
              <a:gd name="connsiteX0-199" fmla="*/ 795647 w 2905418"/>
              <a:gd name="connsiteY0-200" fmla="*/ 3150488 h 3186701"/>
              <a:gd name="connsiteX1-201" fmla="*/ 0 w 2905418"/>
              <a:gd name="connsiteY1-202" fmla="*/ 1749200 h 3186701"/>
              <a:gd name="connsiteX2-203" fmla="*/ 463138 w 2905418"/>
              <a:gd name="connsiteY2-204" fmla="*/ 1951080 h 3186701"/>
              <a:gd name="connsiteX3-205" fmla="*/ 776482 w 2905418"/>
              <a:gd name="connsiteY3-206" fmla="*/ 0 h 3186701"/>
              <a:gd name="connsiteX4-207" fmla="*/ 1975772 w 2905418"/>
              <a:gd name="connsiteY4-208" fmla="*/ 991413 h 3186701"/>
              <a:gd name="connsiteX5-209" fmla="*/ 2095113 w 2905418"/>
              <a:gd name="connsiteY5-210" fmla="*/ 702407 h 3186701"/>
              <a:gd name="connsiteX6-211" fmla="*/ 1821452 w 2905418"/>
              <a:gd name="connsiteY6-212" fmla="*/ 3186701 h 3186701"/>
              <a:gd name="connsiteX7-213" fmla="*/ 1187533 w 2905418"/>
              <a:gd name="connsiteY7-214" fmla="*/ 1143558 h 3186701"/>
              <a:gd name="connsiteX8-215" fmla="*/ 1080655 w 2905418"/>
              <a:gd name="connsiteY8-216" fmla="*/ 2046083 h 3186701"/>
              <a:gd name="connsiteX9-217" fmla="*/ 914400 w 2905418"/>
              <a:gd name="connsiteY9-218" fmla="*/ 1666073 h 3186701"/>
              <a:gd name="connsiteX10-219" fmla="*/ 795647 w 2905418"/>
              <a:gd name="connsiteY10-220" fmla="*/ 3150488 h 3186701"/>
              <a:gd name="connsiteX0-221" fmla="*/ 795647 w 2937337"/>
              <a:gd name="connsiteY0-222" fmla="*/ 3150488 h 3186701"/>
              <a:gd name="connsiteX1-223" fmla="*/ 0 w 2937337"/>
              <a:gd name="connsiteY1-224" fmla="*/ 1749200 h 3186701"/>
              <a:gd name="connsiteX2-225" fmla="*/ 463138 w 2937337"/>
              <a:gd name="connsiteY2-226" fmla="*/ 1951080 h 3186701"/>
              <a:gd name="connsiteX3-227" fmla="*/ 776482 w 2937337"/>
              <a:gd name="connsiteY3-228" fmla="*/ 0 h 3186701"/>
              <a:gd name="connsiteX4-229" fmla="*/ 1975772 w 2937337"/>
              <a:gd name="connsiteY4-230" fmla="*/ 991413 h 3186701"/>
              <a:gd name="connsiteX5-231" fmla="*/ 2095113 w 2937337"/>
              <a:gd name="connsiteY5-232" fmla="*/ 702407 h 3186701"/>
              <a:gd name="connsiteX6-233" fmla="*/ 1821452 w 2937337"/>
              <a:gd name="connsiteY6-234" fmla="*/ 3186701 h 3186701"/>
              <a:gd name="connsiteX7-235" fmla="*/ 1187533 w 2937337"/>
              <a:gd name="connsiteY7-236" fmla="*/ 1143558 h 3186701"/>
              <a:gd name="connsiteX8-237" fmla="*/ 1080655 w 2937337"/>
              <a:gd name="connsiteY8-238" fmla="*/ 2046083 h 3186701"/>
              <a:gd name="connsiteX9-239" fmla="*/ 914400 w 2937337"/>
              <a:gd name="connsiteY9-240" fmla="*/ 1666073 h 3186701"/>
              <a:gd name="connsiteX10-241" fmla="*/ 795647 w 2937337"/>
              <a:gd name="connsiteY10-242" fmla="*/ 3150488 h 3186701"/>
              <a:gd name="connsiteX0-243" fmla="*/ 795647 w 2937337"/>
              <a:gd name="connsiteY0-244" fmla="*/ 3150488 h 3186701"/>
              <a:gd name="connsiteX1-245" fmla="*/ 0 w 2937337"/>
              <a:gd name="connsiteY1-246" fmla="*/ 1749200 h 3186701"/>
              <a:gd name="connsiteX2-247" fmla="*/ 463138 w 2937337"/>
              <a:gd name="connsiteY2-248" fmla="*/ 1951080 h 3186701"/>
              <a:gd name="connsiteX3-249" fmla="*/ 776482 w 2937337"/>
              <a:gd name="connsiteY3-250" fmla="*/ 0 h 3186701"/>
              <a:gd name="connsiteX4-251" fmla="*/ 2120628 w 2937337"/>
              <a:gd name="connsiteY4-252" fmla="*/ 1308284 h 3186701"/>
              <a:gd name="connsiteX5-253" fmla="*/ 2095113 w 2937337"/>
              <a:gd name="connsiteY5-254" fmla="*/ 702407 h 3186701"/>
              <a:gd name="connsiteX6-255" fmla="*/ 1821452 w 2937337"/>
              <a:gd name="connsiteY6-256" fmla="*/ 3186701 h 3186701"/>
              <a:gd name="connsiteX7-257" fmla="*/ 1187533 w 2937337"/>
              <a:gd name="connsiteY7-258" fmla="*/ 1143558 h 3186701"/>
              <a:gd name="connsiteX8-259" fmla="*/ 1080655 w 2937337"/>
              <a:gd name="connsiteY8-260" fmla="*/ 2046083 h 3186701"/>
              <a:gd name="connsiteX9-261" fmla="*/ 914400 w 2937337"/>
              <a:gd name="connsiteY9-262" fmla="*/ 1666073 h 3186701"/>
              <a:gd name="connsiteX10-263" fmla="*/ 795647 w 2937337"/>
              <a:gd name="connsiteY10-264" fmla="*/ 3150488 h 3186701"/>
              <a:gd name="connsiteX0-265" fmla="*/ 795647 w 2937337"/>
              <a:gd name="connsiteY0-266" fmla="*/ 3150488 h 3186701"/>
              <a:gd name="connsiteX1-267" fmla="*/ 0 w 2937337"/>
              <a:gd name="connsiteY1-268" fmla="*/ 1749200 h 3186701"/>
              <a:gd name="connsiteX2-269" fmla="*/ 463138 w 2937337"/>
              <a:gd name="connsiteY2-270" fmla="*/ 1951080 h 3186701"/>
              <a:gd name="connsiteX3-271" fmla="*/ 776482 w 2937337"/>
              <a:gd name="connsiteY3-272" fmla="*/ 0 h 3186701"/>
              <a:gd name="connsiteX4-273" fmla="*/ 2120628 w 2937337"/>
              <a:gd name="connsiteY4-274" fmla="*/ 1308284 h 3186701"/>
              <a:gd name="connsiteX5-275" fmla="*/ 2095113 w 2937337"/>
              <a:gd name="connsiteY5-276" fmla="*/ 702407 h 3186701"/>
              <a:gd name="connsiteX6-277" fmla="*/ 1821452 w 2937337"/>
              <a:gd name="connsiteY6-278" fmla="*/ 3186701 h 3186701"/>
              <a:gd name="connsiteX7-279" fmla="*/ 1187533 w 2937337"/>
              <a:gd name="connsiteY7-280" fmla="*/ 1143558 h 3186701"/>
              <a:gd name="connsiteX8-281" fmla="*/ 1080655 w 2937337"/>
              <a:gd name="connsiteY8-282" fmla="*/ 2046083 h 3186701"/>
              <a:gd name="connsiteX9-283" fmla="*/ 914400 w 2937337"/>
              <a:gd name="connsiteY9-284" fmla="*/ 1666073 h 3186701"/>
              <a:gd name="connsiteX10-285" fmla="*/ 795647 w 2937337"/>
              <a:gd name="connsiteY10-286" fmla="*/ 3150488 h 3186701"/>
              <a:gd name="connsiteX0-287" fmla="*/ 795647 w 2937337"/>
              <a:gd name="connsiteY0-288" fmla="*/ 3150488 h 3186701"/>
              <a:gd name="connsiteX1-289" fmla="*/ 0 w 2937337"/>
              <a:gd name="connsiteY1-290" fmla="*/ 1749200 h 3186701"/>
              <a:gd name="connsiteX2-291" fmla="*/ 463138 w 2937337"/>
              <a:gd name="connsiteY2-292" fmla="*/ 1951080 h 3186701"/>
              <a:gd name="connsiteX3-293" fmla="*/ 776482 w 2937337"/>
              <a:gd name="connsiteY3-294" fmla="*/ 0 h 3186701"/>
              <a:gd name="connsiteX4-295" fmla="*/ 2120628 w 2937337"/>
              <a:gd name="connsiteY4-296" fmla="*/ 1308284 h 3186701"/>
              <a:gd name="connsiteX5-297" fmla="*/ 2095113 w 2937337"/>
              <a:gd name="connsiteY5-298" fmla="*/ 702407 h 3186701"/>
              <a:gd name="connsiteX6-299" fmla="*/ 1821452 w 2937337"/>
              <a:gd name="connsiteY6-300" fmla="*/ 3186701 h 3186701"/>
              <a:gd name="connsiteX7-301" fmla="*/ 1187533 w 2937337"/>
              <a:gd name="connsiteY7-302" fmla="*/ 1143558 h 3186701"/>
              <a:gd name="connsiteX8-303" fmla="*/ 1080655 w 2937337"/>
              <a:gd name="connsiteY8-304" fmla="*/ 2046083 h 3186701"/>
              <a:gd name="connsiteX9-305" fmla="*/ 914400 w 2937337"/>
              <a:gd name="connsiteY9-306" fmla="*/ 1666073 h 3186701"/>
              <a:gd name="connsiteX10-307" fmla="*/ 795647 w 2937337"/>
              <a:gd name="connsiteY10-308" fmla="*/ 3150488 h 3186701"/>
              <a:gd name="connsiteX0-309" fmla="*/ 795647 w 2937337"/>
              <a:gd name="connsiteY0-310" fmla="*/ 3150488 h 3186701"/>
              <a:gd name="connsiteX1-311" fmla="*/ 0 w 2937337"/>
              <a:gd name="connsiteY1-312" fmla="*/ 1749200 h 3186701"/>
              <a:gd name="connsiteX2-313" fmla="*/ 463138 w 2937337"/>
              <a:gd name="connsiteY2-314" fmla="*/ 1951080 h 3186701"/>
              <a:gd name="connsiteX3-315" fmla="*/ 776482 w 2937337"/>
              <a:gd name="connsiteY3-316" fmla="*/ 0 h 3186701"/>
              <a:gd name="connsiteX4-317" fmla="*/ 2120628 w 2937337"/>
              <a:gd name="connsiteY4-318" fmla="*/ 1308284 h 3186701"/>
              <a:gd name="connsiteX5-319" fmla="*/ 2095113 w 2937337"/>
              <a:gd name="connsiteY5-320" fmla="*/ 702407 h 3186701"/>
              <a:gd name="connsiteX6-321" fmla="*/ 1821452 w 2937337"/>
              <a:gd name="connsiteY6-322" fmla="*/ 3186701 h 3186701"/>
              <a:gd name="connsiteX7-323" fmla="*/ 1187533 w 2937337"/>
              <a:gd name="connsiteY7-324" fmla="*/ 1143558 h 3186701"/>
              <a:gd name="connsiteX8-325" fmla="*/ 1080655 w 2937337"/>
              <a:gd name="connsiteY8-326" fmla="*/ 2046083 h 3186701"/>
              <a:gd name="connsiteX9-327" fmla="*/ 914400 w 2937337"/>
              <a:gd name="connsiteY9-328" fmla="*/ 1666073 h 3186701"/>
              <a:gd name="connsiteX10-329" fmla="*/ 795647 w 2937337"/>
              <a:gd name="connsiteY10-330" fmla="*/ 3150488 h 3186701"/>
              <a:gd name="connsiteX0-331" fmla="*/ 795647 w 2937337"/>
              <a:gd name="connsiteY0-332" fmla="*/ 3150488 h 3186701"/>
              <a:gd name="connsiteX1-333" fmla="*/ 0 w 2937337"/>
              <a:gd name="connsiteY1-334" fmla="*/ 1749200 h 3186701"/>
              <a:gd name="connsiteX2-335" fmla="*/ 463138 w 2937337"/>
              <a:gd name="connsiteY2-336" fmla="*/ 1951080 h 3186701"/>
              <a:gd name="connsiteX3-337" fmla="*/ 776482 w 2937337"/>
              <a:gd name="connsiteY3-338" fmla="*/ 0 h 3186701"/>
              <a:gd name="connsiteX4-339" fmla="*/ 2120628 w 2937337"/>
              <a:gd name="connsiteY4-340" fmla="*/ 1308284 h 3186701"/>
              <a:gd name="connsiteX5-341" fmla="*/ 2095113 w 2937337"/>
              <a:gd name="connsiteY5-342" fmla="*/ 702407 h 3186701"/>
              <a:gd name="connsiteX6-343" fmla="*/ 1821452 w 2937337"/>
              <a:gd name="connsiteY6-344" fmla="*/ 3186701 h 3186701"/>
              <a:gd name="connsiteX7-345" fmla="*/ 1187533 w 2937337"/>
              <a:gd name="connsiteY7-346" fmla="*/ 1143558 h 3186701"/>
              <a:gd name="connsiteX8-347" fmla="*/ 1080655 w 2937337"/>
              <a:gd name="connsiteY8-348" fmla="*/ 2046083 h 3186701"/>
              <a:gd name="connsiteX9-349" fmla="*/ 914400 w 2937337"/>
              <a:gd name="connsiteY9-350" fmla="*/ 1666073 h 3186701"/>
              <a:gd name="connsiteX10-351" fmla="*/ 795647 w 2937337"/>
              <a:gd name="connsiteY10-352" fmla="*/ 3150488 h 3186701"/>
              <a:gd name="connsiteX0-353" fmla="*/ 795647 w 2937337"/>
              <a:gd name="connsiteY0-354" fmla="*/ 3150488 h 3186701"/>
              <a:gd name="connsiteX1-355" fmla="*/ 0 w 2937337"/>
              <a:gd name="connsiteY1-356" fmla="*/ 1749200 h 3186701"/>
              <a:gd name="connsiteX2-357" fmla="*/ 463138 w 2937337"/>
              <a:gd name="connsiteY2-358" fmla="*/ 1951080 h 3186701"/>
              <a:gd name="connsiteX3-359" fmla="*/ 776482 w 2937337"/>
              <a:gd name="connsiteY3-360" fmla="*/ 0 h 3186701"/>
              <a:gd name="connsiteX4-361" fmla="*/ 2120628 w 2937337"/>
              <a:gd name="connsiteY4-362" fmla="*/ 1308284 h 3186701"/>
              <a:gd name="connsiteX5-363" fmla="*/ 2095113 w 2937337"/>
              <a:gd name="connsiteY5-364" fmla="*/ 702407 h 3186701"/>
              <a:gd name="connsiteX6-365" fmla="*/ 1821452 w 2937337"/>
              <a:gd name="connsiteY6-366" fmla="*/ 3186701 h 3186701"/>
              <a:gd name="connsiteX7-367" fmla="*/ 1187533 w 2937337"/>
              <a:gd name="connsiteY7-368" fmla="*/ 1143558 h 3186701"/>
              <a:gd name="connsiteX8-369" fmla="*/ 1080655 w 2937337"/>
              <a:gd name="connsiteY8-370" fmla="*/ 2046083 h 3186701"/>
              <a:gd name="connsiteX9-371" fmla="*/ 914400 w 2937337"/>
              <a:gd name="connsiteY9-372" fmla="*/ 1666073 h 3186701"/>
              <a:gd name="connsiteX10-373" fmla="*/ 795647 w 2937337"/>
              <a:gd name="connsiteY10-374" fmla="*/ 3150488 h 3186701"/>
              <a:gd name="connsiteX0-375" fmla="*/ 795647 w 2937337"/>
              <a:gd name="connsiteY0-376" fmla="*/ 3150488 h 3186701"/>
              <a:gd name="connsiteX1-377" fmla="*/ 0 w 2937337"/>
              <a:gd name="connsiteY1-378" fmla="*/ 1749200 h 3186701"/>
              <a:gd name="connsiteX2-379" fmla="*/ 463138 w 2937337"/>
              <a:gd name="connsiteY2-380" fmla="*/ 1951080 h 3186701"/>
              <a:gd name="connsiteX3-381" fmla="*/ 776482 w 2937337"/>
              <a:gd name="connsiteY3-382" fmla="*/ 0 h 3186701"/>
              <a:gd name="connsiteX4-383" fmla="*/ 2034620 w 2937337"/>
              <a:gd name="connsiteY4-384" fmla="*/ 1294704 h 3186701"/>
              <a:gd name="connsiteX5-385" fmla="*/ 2095113 w 2937337"/>
              <a:gd name="connsiteY5-386" fmla="*/ 702407 h 3186701"/>
              <a:gd name="connsiteX6-387" fmla="*/ 1821452 w 2937337"/>
              <a:gd name="connsiteY6-388" fmla="*/ 3186701 h 3186701"/>
              <a:gd name="connsiteX7-389" fmla="*/ 1187533 w 2937337"/>
              <a:gd name="connsiteY7-390" fmla="*/ 1143558 h 3186701"/>
              <a:gd name="connsiteX8-391" fmla="*/ 1080655 w 2937337"/>
              <a:gd name="connsiteY8-392" fmla="*/ 2046083 h 3186701"/>
              <a:gd name="connsiteX9-393" fmla="*/ 914400 w 2937337"/>
              <a:gd name="connsiteY9-394" fmla="*/ 1666073 h 3186701"/>
              <a:gd name="connsiteX10-395" fmla="*/ 795647 w 2937337"/>
              <a:gd name="connsiteY10-396" fmla="*/ 3150488 h 3186701"/>
              <a:gd name="connsiteX0-397" fmla="*/ 795647 w 2937337"/>
              <a:gd name="connsiteY0-398" fmla="*/ 3150488 h 3186701"/>
              <a:gd name="connsiteX1-399" fmla="*/ 0 w 2937337"/>
              <a:gd name="connsiteY1-400" fmla="*/ 1749200 h 3186701"/>
              <a:gd name="connsiteX2-401" fmla="*/ 463138 w 2937337"/>
              <a:gd name="connsiteY2-402" fmla="*/ 1951080 h 3186701"/>
              <a:gd name="connsiteX3-403" fmla="*/ 776482 w 2937337"/>
              <a:gd name="connsiteY3-404" fmla="*/ 0 h 3186701"/>
              <a:gd name="connsiteX4-405" fmla="*/ 2034620 w 2937337"/>
              <a:gd name="connsiteY4-406" fmla="*/ 1294704 h 3186701"/>
              <a:gd name="connsiteX5-407" fmla="*/ 2095113 w 2937337"/>
              <a:gd name="connsiteY5-408" fmla="*/ 702407 h 3186701"/>
              <a:gd name="connsiteX6-409" fmla="*/ 1821452 w 2937337"/>
              <a:gd name="connsiteY6-410" fmla="*/ 3186701 h 3186701"/>
              <a:gd name="connsiteX7-411" fmla="*/ 1187533 w 2937337"/>
              <a:gd name="connsiteY7-412" fmla="*/ 1143558 h 3186701"/>
              <a:gd name="connsiteX8-413" fmla="*/ 1080655 w 2937337"/>
              <a:gd name="connsiteY8-414" fmla="*/ 2046083 h 3186701"/>
              <a:gd name="connsiteX9-415" fmla="*/ 914400 w 2937337"/>
              <a:gd name="connsiteY9-416" fmla="*/ 1666073 h 3186701"/>
              <a:gd name="connsiteX10-417" fmla="*/ 795647 w 2937337"/>
              <a:gd name="connsiteY10-418" fmla="*/ 3150488 h 3186701"/>
              <a:gd name="connsiteX0-419" fmla="*/ 795647 w 2937337"/>
              <a:gd name="connsiteY0-420" fmla="*/ 3150488 h 3186701"/>
              <a:gd name="connsiteX1-421" fmla="*/ 0 w 2937337"/>
              <a:gd name="connsiteY1-422" fmla="*/ 1749200 h 3186701"/>
              <a:gd name="connsiteX2-423" fmla="*/ 463138 w 2937337"/>
              <a:gd name="connsiteY2-424" fmla="*/ 1951080 h 3186701"/>
              <a:gd name="connsiteX3-425" fmla="*/ 776482 w 2937337"/>
              <a:gd name="connsiteY3-426" fmla="*/ 0 h 3186701"/>
              <a:gd name="connsiteX4-427" fmla="*/ 2034620 w 2937337"/>
              <a:gd name="connsiteY4-428" fmla="*/ 1294704 h 3186701"/>
              <a:gd name="connsiteX5-429" fmla="*/ 2095113 w 2937337"/>
              <a:gd name="connsiteY5-430" fmla="*/ 702407 h 3186701"/>
              <a:gd name="connsiteX6-431" fmla="*/ 1821452 w 2937337"/>
              <a:gd name="connsiteY6-432" fmla="*/ 3186701 h 3186701"/>
              <a:gd name="connsiteX7-433" fmla="*/ 1187533 w 2937337"/>
              <a:gd name="connsiteY7-434" fmla="*/ 1143558 h 3186701"/>
              <a:gd name="connsiteX8-435" fmla="*/ 1080655 w 2937337"/>
              <a:gd name="connsiteY8-436" fmla="*/ 2046083 h 3186701"/>
              <a:gd name="connsiteX9-437" fmla="*/ 914400 w 2937337"/>
              <a:gd name="connsiteY9-438" fmla="*/ 1666073 h 3186701"/>
              <a:gd name="connsiteX10-439" fmla="*/ 795647 w 2937337"/>
              <a:gd name="connsiteY10-440" fmla="*/ 3150488 h 3186701"/>
              <a:gd name="connsiteX0-441" fmla="*/ 795647 w 2893849"/>
              <a:gd name="connsiteY0-442" fmla="*/ 3150488 h 3186701"/>
              <a:gd name="connsiteX1-443" fmla="*/ 0 w 2893849"/>
              <a:gd name="connsiteY1-444" fmla="*/ 1749200 h 3186701"/>
              <a:gd name="connsiteX2-445" fmla="*/ 463138 w 2893849"/>
              <a:gd name="connsiteY2-446" fmla="*/ 1951080 h 3186701"/>
              <a:gd name="connsiteX3-447" fmla="*/ 776482 w 2893849"/>
              <a:gd name="connsiteY3-448" fmla="*/ 0 h 3186701"/>
              <a:gd name="connsiteX4-449" fmla="*/ 2034620 w 2893849"/>
              <a:gd name="connsiteY4-450" fmla="*/ 1294704 h 3186701"/>
              <a:gd name="connsiteX5-451" fmla="*/ 2031739 w 2893849"/>
              <a:gd name="connsiteY5-452" fmla="*/ 711461 h 3186701"/>
              <a:gd name="connsiteX6-453" fmla="*/ 1821452 w 2893849"/>
              <a:gd name="connsiteY6-454" fmla="*/ 3186701 h 3186701"/>
              <a:gd name="connsiteX7-455" fmla="*/ 1187533 w 2893849"/>
              <a:gd name="connsiteY7-456" fmla="*/ 1143558 h 3186701"/>
              <a:gd name="connsiteX8-457" fmla="*/ 1080655 w 2893849"/>
              <a:gd name="connsiteY8-458" fmla="*/ 2046083 h 3186701"/>
              <a:gd name="connsiteX9-459" fmla="*/ 914400 w 2893849"/>
              <a:gd name="connsiteY9-460" fmla="*/ 1666073 h 3186701"/>
              <a:gd name="connsiteX10-461" fmla="*/ 795647 w 2893849"/>
              <a:gd name="connsiteY10-462" fmla="*/ 3150488 h 3186701"/>
              <a:gd name="connsiteX0-463" fmla="*/ 795647 w 2931612"/>
              <a:gd name="connsiteY0-464" fmla="*/ 3150488 h 3186701"/>
              <a:gd name="connsiteX1-465" fmla="*/ 0 w 2931612"/>
              <a:gd name="connsiteY1-466" fmla="*/ 1749200 h 3186701"/>
              <a:gd name="connsiteX2-467" fmla="*/ 463138 w 2931612"/>
              <a:gd name="connsiteY2-468" fmla="*/ 1951080 h 3186701"/>
              <a:gd name="connsiteX3-469" fmla="*/ 776482 w 2931612"/>
              <a:gd name="connsiteY3-470" fmla="*/ 0 h 3186701"/>
              <a:gd name="connsiteX4-471" fmla="*/ 2034620 w 2931612"/>
              <a:gd name="connsiteY4-472" fmla="*/ 1294704 h 3186701"/>
              <a:gd name="connsiteX5-473" fmla="*/ 2031739 w 2931612"/>
              <a:gd name="connsiteY5-474" fmla="*/ 711461 h 3186701"/>
              <a:gd name="connsiteX6-475" fmla="*/ 1821452 w 2931612"/>
              <a:gd name="connsiteY6-476" fmla="*/ 3186701 h 3186701"/>
              <a:gd name="connsiteX7-477" fmla="*/ 1187533 w 2931612"/>
              <a:gd name="connsiteY7-478" fmla="*/ 1143558 h 3186701"/>
              <a:gd name="connsiteX8-479" fmla="*/ 1080655 w 2931612"/>
              <a:gd name="connsiteY8-480" fmla="*/ 2046083 h 3186701"/>
              <a:gd name="connsiteX9-481" fmla="*/ 914400 w 2931612"/>
              <a:gd name="connsiteY9-482" fmla="*/ 1666073 h 3186701"/>
              <a:gd name="connsiteX10-483" fmla="*/ 795647 w 2931612"/>
              <a:gd name="connsiteY10-484" fmla="*/ 3150488 h 3186701"/>
              <a:gd name="connsiteX0-485" fmla="*/ 795647 w 2931612"/>
              <a:gd name="connsiteY0-486" fmla="*/ 3150488 h 3186701"/>
              <a:gd name="connsiteX1-487" fmla="*/ 0 w 2931612"/>
              <a:gd name="connsiteY1-488" fmla="*/ 1749200 h 3186701"/>
              <a:gd name="connsiteX2-489" fmla="*/ 463138 w 2931612"/>
              <a:gd name="connsiteY2-490" fmla="*/ 1951080 h 3186701"/>
              <a:gd name="connsiteX3-491" fmla="*/ 776482 w 2931612"/>
              <a:gd name="connsiteY3-492" fmla="*/ 0 h 3186701"/>
              <a:gd name="connsiteX4-493" fmla="*/ 2034620 w 2931612"/>
              <a:gd name="connsiteY4-494" fmla="*/ 1294704 h 3186701"/>
              <a:gd name="connsiteX5-495" fmla="*/ 2031739 w 2931612"/>
              <a:gd name="connsiteY5-496" fmla="*/ 711461 h 3186701"/>
              <a:gd name="connsiteX6-497" fmla="*/ 1821452 w 2931612"/>
              <a:gd name="connsiteY6-498" fmla="*/ 3186701 h 3186701"/>
              <a:gd name="connsiteX7-499" fmla="*/ 1187533 w 2931612"/>
              <a:gd name="connsiteY7-500" fmla="*/ 1143558 h 3186701"/>
              <a:gd name="connsiteX8-501" fmla="*/ 1080655 w 2931612"/>
              <a:gd name="connsiteY8-502" fmla="*/ 2046083 h 3186701"/>
              <a:gd name="connsiteX9-503" fmla="*/ 914400 w 2931612"/>
              <a:gd name="connsiteY9-504" fmla="*/ 1666073 h 3186701"/>
              <a:gd name="connsiteX10-505" fmla="*/ 795647 w 2931612"/>
              <a:gd name="connsiteY10-506" fmla="*/ 3150488 h 3186701"/>
              <a:gd name="connsiteX0-507" fmla="*/ 795647 w 2931612"/>
              <a:gd name="connsiteY0-508" fmla="*/ 3150488 h 3186701"/>
              <a:gd name="connsiteX1-509" fmla="*/ 0 w 2931612"/>
              <a:gd name="connsiteY1-510" fmla="*/ 1749200 h 3186701"/>
              <a:gd name="connsiteX2-511" fmla="*/ 463138 w 2931612"/>
              <a:gd name="connsiteY2-512" fmla="*/ 1951080 h 3186701"/>
              <a:gd name="connsiteX3-513" fmla="*/ 776482 w 2931612"/>
              <a:gd name="connsiteY3-514" fmla="*/ 0 h 3186701"/>
              <a:gd name="connsiteX4-515" fmla="*/ 2034620 w 2931612"/>
              <a:gd name="connsiteY4-516" fmla="*/ 1294704 h 3186701"/>
              <a:gd name="connsiteX5-517" fmla="*/ 2031739 w 2931612"/>
              <a:gd name="connsiteY5-518" fmla="*/ 711461 h 3186701"/>
              <a:gd name="connsiteX6-519" fmla="*/ 1821452 w 2931612"/>
              <a:gd name="connsiteY6-520" fmla="*/ 3186701 h 3186701"/>
              <a:gd name="connsiteX7-521" fmla="*/ 1187533 w 2931612"/>
              <a:gd name="connsiteY7-522" fmla="*/ 1143558 h 3186701"/>
              <a:gd name="connsiteX8-523" fmla="*/ 1080655 w 2931612"/>
              <a:gd name="connsiteY8-524" fmla="*/ 2046083 h 3186701"/>
              <a:gd name="connsiteX9-525" fmla="*/ 914400 w 2931612"/>
              <a:gd name="connsiteY9-526" fmla="*/ 1666073 h 3186701"/>
              <a:gd name="connsiteX10-527" fmla="*/ 795647 w 2931612"/>
              <a:gd name="connsiteY10-528" fmla="*/ 3150488 h 3186701"/>
              <a:gd name="connsiteX0-529" fmla="*/ 795647 w 2931612"/>
              <a:gd name="connsiteY0-530" fmla="*/ 3150488 h 3186701"/>
              <a:gd name="connsiteX1-531" fmla="*/ 0 w 2931612"/>
              <a:gd name="connsiteY1-532" fmla="*/ 1749200 h 3186701"/>
              <a:gd name="connsiteX2-533" fmla="*/ 463138 w 2931612"/>
              <a:gd name="connsiteY2-534" fmla="*/ 1951080 h 3186701"/>
              <a:gd name="connsiteX3-535" fmla="*/ 776482 w 2931612"/>
              <a:gd name="connsiteY3-536" fmla="*/ 0 h 3186701"/>
              <a:gd name="connsiteX4-537" fmla="*/ 2034620 w 2931612"/>
              <a:gd name="connsiteY4-538" fmla="*/ 1294704 h 3186701"/>
              <a:gd name="connsiteX5-539" fmla="*/ 2031739 w 2931612"/>
              <a:gd name="connsiteY5-540" fmla="*/ 711461 h 3186701"/>
              <a:gd name="connsiteX6-541" fmla="*/ 1821452 w 2931612"/>
              <a:gd name="connsiteY6-542" fmla="*/ 3186701 h 3186701"/>
              <a:gd name="connsiteX7-543" fmla="*/ 1187533 w 2931612"/>
              <a:gd name="connsiteY7-544" fmla="*/ 1143558 h 3186701"/>
              <a:gd name="connsiteX8-545" fmla="*/ 1080655 w 2931612"/>
              <a:gd name="connsiteY8-546" fmla="*/ 2046083 h 3186701"/>
              <a:gd name="connsiteX9-547" fmla="*/ 914400 w 2931612"/>
              <a:gd name="connsiteY9-548" fmla="*/ 1666073 h 3186701"/>
              <a:gd name="connsiteX10-549" fmla="*/ 795647 w 2931612"/>
              <a:gd name="connsiteY10-550" fmla="*/ 3150488 h 3186701"/>
              <a:gd name="connsiteX0-551" fmla="*/ 795647 w 2931612"/>
              <a:gd name="connsiteY0-552" fmla="*/ 3150488 h 3186701"/>
              <a:gd name="connsiteX1-553" fmla="*/ 0 w 2931612"/>
              <a:gd name="connsiteY1-554" fmla="*/ 1749200 h 3186701"/>
              <a:gd name="connsiteX2-555" fmla="*/ 463138 w 2931612"/>
              <a:gd name="connsiteY2-556" fmla="*/ 1951080 h 3186701"/>
              <a:gd name="connsiteX3-557" fmla="*/ 776482 w 2931612"/>
              <a:gd name="connsiteY3-558" fmla="*/ 0 h 3186701"/>
              <a:gd name="connsiteX4-559" fmla="*/ 2034620 w 2931612"/>
              <a:gd name="connsiteY4-560" fmla="*/ 1294704 h 3186701"/>
              <a:gd name="connsiteX5-561" fmla="*/ 2031739 w 2931612"/>
              <a:gd name="connsiteY5-562" fmla="*/ 711461 h 3186701"/>
              <a:gd name="connsiteX6-563" fmla="*/ 1821452 w 2931612"/>
              <a:gd name="connsiteY6-564" fmla="*/ 3186701 h 3186701"/>
              <a:gd name="connsiteX7-565" fmla="*/ 1187533 w 2931612"/>
              <a:gd name="connsiteY7-566" fmla="*/ 1143558 h 3186701"/>
              <a:gd name="connsiteX8-567" fmla="*/ 1080655 w 2931612"/>
              <a:gd name="connsiteY8-568" fmla="*/ 2046083 h 3186701"/>
              <a:gd name="connsiteX9-569" fmla="*/ 914400 w 2931612"/>
              <a:gd name="connsiteY9-570" fmla="*/ 1666073 h 3186701"/>
              <a:gd name="connsiteX10-571" fmla="*/ 795647 w 2931612"/>
              <a:gd name="connsiteY10-572" fmla="*/ 3150488 h 3186701"/>
              <a:gd name="connsiteX0-573" fmla="*/ 813754 w 2949719"/>
              <a:gd name="connsiteY0-574" fmla="*/ 3150488 h 3186701"/>
              <a:gd name="connsiteX1-575" fmla="*/ 0 w 2949719"/>
              <a:gd name="connsiteY1-576" fmla="*/ 1726566 h 3186701"/>
              <a:gd name="connsiteX2-577" fmla="*/ 481245 w 2949719"/>
              <a:gd name="connsiteY2-578" fmla="*/ 1951080 h 3186701"/>
              <a:gd name="connsiteX3-579" fmla="*/ 794589 w 2949719"/>
              <a:gd name="connsiteY3-580" fmla="*/ 0 h 3186701"/>
              <a:gd name="connsiteX4-581" fmla="*/ 2052727 w 2949719"/>
              <a:gd name="connsiteY4-582" fmla="*/ 1294704 h 3186701"/>
              <a:gd name="connsiteX5-583" fmla="*/ 2049846 w 2949719"/>
              <a:gd name="connsiteY5-584" fmla="*/ 711461 h 3186701"/>
              <a:gd name="connsiteX6-585" fmla="*/ 1839559 w 2949719"/>
              <a:gd name="connsiteY6-586" fmla="*/ 3186701 h 3186701"/>
              <a:gd name="connsiteX7-587" fmla="*/ 1205640 w 2949719"/>
              <a:gd name="connsiteY7-588" fmla="*/ 1143558 h 3186701"/>
              <a:gd name="connsiteX8-589" fmla="*/ 1098762 w 2949719"/>
              <a:gd name="connsiteY8-590" fmla="*/ 2046083 h 3186701"/>
              <a:gd name="connsiteX9-591" fmla="*/ 932507 w 2949719"/>
              <a:gd name="connsiteY9-592" fmla="*/ 1666073 h 3186701"/>
              <a:gd name="connsiteX10-593" fmla="*/ 813754 w 2949719"/>
              <a:gd name="connsiteY10-594" fmla="*/ 3150488 h 3186701"/>
              <a:gd name="connsiteX0-595" fmla="*/ 813754 w 2949719"/>
              <a:gd name="connsiteY0-596" fmla="*/ 3150488 h 3186701"/>
              <a:gd name="connsiteX1-597" fmla="*/ 0 w 2949719"/>
              <a:gd name="connsiteY1-598" fmla="*/ 1726566 h 3186701"/>
              <a:gd name="connsiteX2-599" fmla="*/ 481245 w 2949719"/>
              <a:gd name="connsiteY2-600" fmla="*/ 1951080 h 3186701"/>
              <a:gd name="connsiteX3-601" fmla="*/ 794589 w 2949719"/>
              <a:gd name="connsiteY3-602" fmla="*/ 0 h 3186701"/>
              <a:gd name="connsiteX4-603" fmla="*/ 2052727 w 2949719"/>
              <a:gd name="connsiteY4-604" fmla="*/ 1294704 h 3186701"/>
              <a:gd name="connsiteX5-605" fmla="*/ 2049846 w 2949719"/>
              <a:gd name="connsiteY5-606" fmla="*/ 711461 h 3186701"/>
              <a:gd name="connsiteX6-607" fmla="*/ 1839559 w 2949719"/>
              <a:gd name="connsiteY6-608" fmla="*/ 3186701 h 3186701"/>
              <a:gd name="connsiteX7-609" fmla="*/ 1205640 w 2949719"/>
              <a:gd name="connsiteY7-610" fmla="*/ 1143558 h 3186701"/>
              <a:gd name="connsiteX8-611" fmla="*/ 1098762 w 2949719"/>
              <a:gd name="connsiteY8-612" fmla="*/ 2046083 h 3186701"/>
              <a:gd name="connsiteX9-613" fmla="*/ 932507 w 2949719"/>
              <a:gd name="connsiteY9-614" fmla="*/ 1666073 h 3186701"/>
              <a:gd name="connsiteX10-615" fmla="*/ 813754 w 2949719"/>
              <a:gd name="connsiteY10-616" fmla="*/ 3150488 h 3186701"/>
              <a:gd name="connsiteX0-617" fmla="*/ 813754 w 2949719"/>
              <a:gd name="connsiteY0-618" fmla="*/ 3150488 h 3186701"/>
              <a:gd name="connsiteX1-619" fmla="*/ 0 w 2949719"/>
              <a:gd name="connsiteY1-620" fmla="*/ 1726566 h 3186701"/>
              <a:gd name="connsiteX2-621" fmla="*/ 481245 w 2949719"/>
              <a:gd name="connsiteY2-622" fmla="*/ 1951080 h 3186701"/>
              <a:gd name="connsiteX3-623" fmla="*/ 794589 w 2949719"/>
              <a:gd name="connsiteY3-624" fmla="*/ 0 h 3186701"/>
              <a:gd name="connsiteX4-625" fmla="*/ 2052727 w 2949719"/>
              <a:gd name="connsiteY4-626" fmla="*/ 1294704 h 3186701"/>
              <a:gd name="connsiteX5-627" fmla="*/ 2049846 w 2949719"/>
              <a:gd name="connsiteY5-628" fmla="*/ 711461 h 3186701"/>
              <a:gd name="connsiteX6-629" fmla="*/ 1839559 w 2949719"/>
              <a:gd name="connsiteY6-630" fmla="*/ 3186701 h 3186701"/>
              <a:gd name="connsiteX7-631" fmla="*/ 1205640 w 2949719"/>
              <a:gd name="connsiteY7-632" fmla="*/ 1143558 h 3186701"/>
              <a:gd name="connsiteX8-633" fmla="*/ 1098762 w 2949719"/>
              <a:gd name="connsiteY8-634" fmla="*/ 2046083 h 3186701"/>
              <a:gd name="connsiteX9-635" fmla="*/ 932507 w 2949719"/>
              <a:gd name="connsiteY9-636" fmla="*/ 1666073 h 3186701"/>
              <a:gd name="connsiteX10-637" fmla="*/ 813754 w 2949719"/>
              <a:gd name="connsiteY10-638" fmla="*/ 3150488 h 3186701"/>
              <a:gd name="connsiteX0-639" fmla="*/ 813754 w 2949719"/>
              <a:gd name="connsiteY0-640" fmla="*/ 3150488 h 3186701"/>
              <a:gd name="connsiteX1-641" fmla="*/ 0 w 2949719"/>
              <a:gd name="connsiteY1-642" fmla="*/ 1726566 h 3186701"/>
              <a:gd name="connsiteX2-643" fmla="*/ 481245 w 2949719"/>
              <a:gd name="connsiteY2-644" fmla="*/ 1951080 h 3186701"/>
              <a:gd name="connsiteX3-645" fmla="*/ 794589 w 2949719"/>
              <a:gd name="connsiteY3-646" fmla="*/ 0 h 3186701"/>
              <a:gd name="connsiteX4-647" fmla="*/ 2052727 w 2949719"/>
              <a:gd name="connsiteY4-648" fmla="*/ 1294704 h 3186701"/>
              <a:gd name="connsiteX5-649" fmla="*/ 2049846 w 2949719"/>
              <a:gd name="connsiteY5-650" fmla="*/ 711461 h 3186701"/>
              <a:gd name="connsiteX6-651" fmla="*/ 1839559 w 2949719"/>
              <a:gd name="connsiteY6-652" fmla="*/ 3186701 h 3186701"/>
              <a:gd name="connsiteX7-653" fmla="*/ 1205640 w 2949719"/>
              <a:gd name="connsiteY7-654" fmla="*/ 1143558 h 3186701"/>
              <a:gd name="connsiteX8-655" fmla="*/ 1098762 w 2949719"/>
              <a:gd name="connsiteY8-656" fmla="*/ 2046083 h 3186701"/>
              <a:gd name="connsiteX9-657" fmla="*/ 932507 w 2949719"/>
              <a:gd name="connsiteY9-658" fmla="*/ 1666073 h 3186701"/>
              <a:gd name="connsiteX10-659" fmla="*/ 813754 w 2949719"/>
              <a:gd name="connsiteY10-660" fmla="*/ 3150488 h 3186701"/>
              <a:gd name="connsiteX0-661" fmla="*/ 1117045 w 2949719"/>
              <a:gd name="connsiteY0-662" fmla="*/ 3168594 h 3186701"/>
              <a:gd name="connsiteX1-663" fmla="*/ 0 w 2949719"/>
              <a:gd name="connsiteY1-664" fmla="*/ 1726566 h 3186701"/>
              <a:gd name="connsiteX2-665" fmla="*/ 481245 w 2949719"/>
              <a:gd name="connsiteY2-666" fmla="*/ 1951080 h 3186701"/>
              <a:gd name="connsiteX3-667" fmla="*/ 794589 w 2949719"/>
              <a:gd name="connsiteY3-668" fmla="*/ 0 h 3186701"/>
              <a:gd name="connsiteX4-669" fmla="*/ 2052727 w 2949719"/>
              <a:gd name="connsiteY4-670" fmla="*/ 1294704 h 3186701"/>
              <a:gd name="connsiteX5-671" fmla="*/ 2049846 w 2949719"/>
              <a:gd name="connsiteY5-672" fmla="*/ 711461 h 3186701"/>
              <a:gd name="connsiteX6-673" fmla="*/ 1839559 w 2949719"/>
              <a:gd name="connsiteY6-674" fmla="*/ 3186701 h 3186701"/>
              <a:gd name="connsiteX7-675" fmla="*/ 1205640 w 2949719"/>
              <a:gd name="connsiteY7-676" fmla="*/ 1143558 h 3186701"/>
              <a:gd name="connsiteX8-677" fmla="*/ 1098762 w 2949719"/>
              <a:gd name="connsiteY8-678" fmla="*/ 2046083 h 3186701"/>
              <a:gd name="connsiteX9-679" fmla="*/ 932507 w 2949719"/>
              <a:gd name="connsiteY9-680" fmla="*/ 1666073 h 3186701"/>
              <a:gd name="connsiteX10-681" fmla="*/ 1117045 w 2949719"/>
              <a:gd name="connsiteY10-682" fmla="*/ 3168594 h 3186701"/>
              <a:gd name="connsiteX0-683" fmla="*/ 1117045 w 2949719"/>
              <a:gd name="connsiteY0-684" fmla="*/ 3168594 h 3186701"/>
              <a:gd name="connsiteX1-685" fmla="*/ 0 w 2949719"/>
              <a:gd name="connsiteY1-686" fmla="*/ 1726566 h 3186701"/>
              <a:gd name="connsiteX2-687" fmla="*/ 481245 w 2949719"/>
              <a:gd name="connsiteY2-688" fmla="*/ 1951080 h 3186701"/>
              <a:gd name="connsiteX3-689" fmla="*/ 794589 w 2949719"/>
              <a:gd name="connsiteY3-690" fmla="*/ 0 h 3186701"/>
              <a:gd name="connsiteX4-691" fmla="*/ 2052727 w 2949719"/>
              <a:gd name="connsiteY4-692" fmla="*/ 1294704 h 3186701"/>
              <a:gd name="connsiteX5-693" fmla="*/ 2049846 w 2949719"/>
              <a:gd name="connsiteY5-694" fmla="*/ 711461 h 3186701"/>
              <a:gd name="connsiteX6-695" fmla="*/ 1839559 w 2949719"/>
              <a:gd name="connsiteY6-696" fmla="*/ 3186701 h 3186701"/>
              <a:gd name="connsiteX7-697" fmla="*/ 1205640 w 2949719"/>
              <a:gd name="connsiteY7-698" fmla="*/ 1143558 h 3186701"/>
              <a:gd name="connsiteX8-699" fmla="*/ 1098762 w 2949719"/>
              <a:gd name="connsiteY8-700" fmla="*/ 2046083 h 3186701"/>
              <a:gd name="connsiteX9-701" fmla="*/ 932507 w 2949719"/>
              <a:gd name="connsiteY9-702" fmla="*/ 1666073 h 3186701"/>
              <a:gd name="connsiteX10-703" fmla="*/ 1117045 w 2949719"/>
              <a:gd name="connsiteY10-704" fmla="*/ 3168594 h 3186701"/>
              <a:gd name="connsiteX0-705" fmla="*/ 1117045 w 2949719"/>
              <a:gd name="connsiteY0-706" fmla="*/ 3168594 h 3186701"/>
              <a:gd name="connsiteX1-707" fmla="*/ 0 w 2949719"/>
              <a:gd name="connsiteY1-708" fmla="*/ 1726566 h 3186701"/>
              <a:gd name="connsiteX2-709" fmla="*/ 481245 w 2949719"/>
              <a:gd name="connsiteY2-710" fmla="*/ 1951080 h 3186701"/>
              <a:gd name="connsiteX3-711" fmla="*/ 794589 w 2949719"/>
              <a:gd name="connsiteY3-712" fmla="*/ 0 h 3186701"/>
              <a:gd name="connsiteX4-713" fmla="*/ 2052727 w 2949719"/>
              <a:gd name="connsiteY4-714" fmla="*/ 1294704 h 3186701"/>
              <a:gd name="connsiteX5-715" fmla="*/ 2049846 w 2949719"/>
              <a:gd name="connsiteY5-716" fmla="*/ 711461 h 3186701"/>
              <a:gd name="connsiteX6-717" fmla="*/ 1839559 w 2949719"/>
              <a:gd name="connsiteY6-718" fmla="*/ 3186701 h 3186701"/>
              <a:gd name="connsiteX7-719" fmla="*/ 1205640 w 2949719"/>
              <a:gd name="connsiteY7-720" fmla="*/ 1143558 h 3186701"/>
              <a:gd name="connsiteX8-721" fmla="*/ 1098762 w 2949719"/>
              <a:gd name="connsiteY8-722" fmla="*/ 2046083 h 3186701"/>
              <a:gd name="connsiteX9-723" fmla="*/ 932507 w 2949719"/>
              <a:gd name="connsiteY9-724" fmla="*/ 1666073 h 3186701"/>
              <a:gd name="connsiteX10-725" fmla="*/ 1117045 w 2949719"/>
              <a:gd name="connsiteY10-726" fmla="*/ 3168594 h 3186701"/>
              <a:gd name="connsiteX0-727" fmla="*/ 1117045 w 2949719"/>
              <a:gd name="connsiteY0-728" fmla="*/ 3168594 h 3186701"/>
              <a:gd name="connsiteX1-729" fmla="*/ 0 w 2949719"/>
              <a:gd name="connsiteY1-730" fmla="*/ 1726566 h 3186701"/>
              <a:gd name="connsiteX2-731" fmla="*/ 481245 w 2949719"/>
              <a:gd name="connsiteY2-732" fmla="*/ 1951080 h 3186701"/>
              <a:gd name="connsiteX3-733" fmla="*/ 794589 w 2949719"/>
              <a:gd name="connsiteY3-734" fmla="*/ 0 h 3186701"/>
              <a:gd name="connsiteX4-735" fmla="*/ 2052727 w 2949719"/>
              <a:gd name="connsiteY4-736" fmla="*/ 1294704 h 3186701"/>
              <a:gd name="connsiteX5-737" fmla="*/ 2049846 w 2949719"/>
              <a:gd name="connsiteY5-738" fmla="*/ 711461 h 3186701"/>
              <a:gd name="connsiteX6-739" fmla="*/ 1839559 w 2949719"/>
              <a:gd name="connsiteY6-740" fmla="*/ 3186701 h 3186701"/>
              <a:gd name="connsiteX7-741" fmla="*/ 1205640 w 2949719"/>
              <a:gd name="connsiteY7-742" fmla="*/ 1143558 h 3186701"/>
              <a:gd name="connsiteX8-743" fmla="*/ 1098762 w 2949719"/>
              <a:gd name="connsiteY8-744" fmla="*/ 2046083 h 3186701"/>
              <a:gd name="connsiteX9-745" fmla="*/ 932507 w 2949719"/>
              <a:gd name="connsiteY9-746" fmla="*/ 1666073 h 3186701"/>
              <a:gd name="connsiteX10-747" fmla="*/ 1117045 w 2949719"/>
              <a:gd name="connsiteY10-748" fmla="*/ 3168594 h 3186701"/>
              <a:gd name="connsiteX0-749" fmla="*/ 1117045 w 2949719"/>
              <a:gd name="connsiteY0-750" fmla="*/ 3168594 h 3186701"/>
              <a:gd name="connsiteX1-751" fmla="*/ 0 w 2949719"/>
              <a:gd name="connsiteY1-752" fmla="*/ 1726566 h 3186701"/>
              <a:gd name="connsiteX2-753" fmla="*/ 417871 w 2949719"/>
              <a:gd name="connsiteY2-754" fmla="*/ 2009927 h 3186701"/>
              <a:gd name="connsiteX3-755" fmla="*/ 794589 w 2949719"/>
              <a:gd name="connsiteY3-756" fmla="*/ 0 h 3186701"/>
              <a:gd name="connsiteX4-757" fmla="*/ 2052727 w 2949719"/>
              <a:gd name="connsiteY4-758" fmla="*/ 1294704 h 3186701"/>
              <a:gd name="connsiteX5-759" fmla="*/ 2049846 w 2949719"/>
              <a:gd name="connsiteY5-760" fmla="*/ 711461 h 3186701"/>
              <a:gd name="connsiteX6-761" fmla="*/ 1839559 w 2949719"/>
              <a:gd name="connsiteY6-762" fmla="*/ 3186701 h 3186701"/>
              <a:gd name="connsiteX7-763" fmla="*/ 1205640 w 2949719"/>
              <a:gd name="connsiteY7-764" fmla="*/ 1143558 h 3186701"/>
              <a:gd name="connsiteX8-765" fmla="*/ 1098762 w 2949719"/>
              <a:gd name="connsiteY8-766" fmla="*/ 2046083 h 3186701"/>
              <a:gd name="connsiteX9-767" fmla="*/ 932507 w 2949719"/>
              <a:gd name="connsiteY9-768" fmla="*/ 1666073 h 3186701"/>
              <a:gd name="connsiteX10-769" fmla="*/ 1117045 w 2949719"/>
              <a:gd name="connsiteY10-770" fmla="*/ 3168594 h 3186701"/>
              <a:gd name="connsiteX0-771" fmla="*/ 1117045 w 2949719"/>
              <a:gd name="connsiteY0-772" fmla="*/ 3168594 h 3186701"/>
              <a:gd name="connsiteX1-773" fmla="*/ 0 w 2949719"/>
              <a:gd name="connsiteY1-774" fmla="*/ 1726566 h 3186701"/>
              <a:gd name="connsiteX2-775" fmla="*/ 417871 w 2949719"/>
              <a:gd name="connsiteY2-776" fmla="*/ 2009927 h 3186701"/>
              <a:gd name="connsiteX3-777" fmla="*/ 794589 w 2949719"/>
              <a:gd name="connsiteY3-778" fmla="*/ 0 h 3186701"/>
              <a:gd name="connsiteX4-779" fmla="*/ 2052727 w 2949719"/>
              <a:gd name="connsiteY4-780" fmla="*/ 1294704 h 3186701"/>
              <a:gd name="connsiteX5-781" fmla="*/ 2049846 w 2949719"/>
              <a:gd name="connsiteY5-782" fmla="*/ 711461 h 3186701"/>
              <a:gd name="connsiteX6-783" fmla="*/ 1839559 w 2949719"/>
              <a:gd name="connsiteY6-784" fmla="*/ 3186701 h 3186701"/>
              <a:gd name="connsiteX7-785" fmla="*/ 1205640 w 2949719"/>
              <a:gd name="connsiteY7-786" fmla="*/ 1143558 h 3186701"/>
              <a:gd name="connsiteX8-787" fmla="*/ 1098762 w 2949719"/>
              <a:gd name="connsiteY8-788" fmla="*/ 2046083 h 3186701"/>
              <a:gd name="connsiteX9-789" fmla="*/ 932507 w 2949719"/>
              <a:gd name="connsiteY9-790" fmla="*/ 1666073 h 3186701"/>
              <a:gd name="connsiteX10-791" fmla="*/ 1117045 w 2949719"/>
              <a:gd name="connsiteY10-792" fmla="*/ 3168594 h 3186701"/>
              <a:gd name="connsiteX0-793" fmla="*/ 1117045 w 2949719"/>
              <a:gd name="connsiteY0-794" fmla="*/ 3168594 h 3186701"/>
              <a:gd name="connsiteX1-795" fmla="*/ 0 w 2949719"/>
              <a:gd name="connsiteY1-796" fmla="*/ 1726566 h 3186701"/>
              <a:gd name="connsiteX2-797" fmla="*/ 417871 w 2949719"/>
              <a:gd name="connsiteY2-798" fmla="*/ 2009927 h 3186701"/>
              <a:gd name="connsiteX3-799" fmla="*/ 794589 w 2949719"/>
              <a:gd name="connsiteY3-800" fmla="*/ 0 h 3186701"/>
              <a:gd name="connsiteX4-801" fmla="*/ 2052727 w 2949719"/>
              <a:gd name="connsiteY4-802" fmla="*/ 1294704 h 3186701"/>
              <a:gd name="connsiteX5-803" fmla="*/ 2049846 w 2949719"/>
              <a:gd name="connsiteY5-804" fmla="*/ 711461 h 3186701"/>
              <a:gd name="connsiteX6-805" fmla="*/ 1839559 w 2949719"/>
              <a:gd name="connsiteY6-806" fmla="*/ 3186701 h 3186701"/>
              <a:gd name="connsiteX7-807" fmla="*/ 1205640 w 2949719"/>
              <a:gd name="connsiteY7-808" fmla="*/ 1143558 h 3186701"/>
              <a:gd name="connsiteX8-809" fmla="*/ 1098762 w 2949719"/>
              <a:gd name="connsiteY8-810" fmla="*/ 2046083 h 3186701"/>
              <a:gd name="connsiteX9-811" fmla="*/ 932507 w 2949719"/>
              <a:gd name="connsiteY9-812" fmla="*/ 1666073 h 3186701"/>
              <a:gd name="connsiteX10-813" fmla="*/ 1117045 w 2949719"/>
              <a:gd name="connsiteY10-814" fmla="*/ 3168594 h 3186701"/>
              <a:gd name="connsiteX0-815" fmla="*/ 1117045 w 2949719"/>
              <a:gd name="connsiteY0-816" fmla="*/ 3168594 h 3186701"/>
              <a:gd name="connsiteX1-817" fmla="*/ 0 w 2949719"/>
              <a:gd name="connsiteY1-818" fmla="*/ 1726566 h 3186701"/>
              <a:gd name="connsiteX2-819" fmla="*/ 417871 w 2949719"/>
              <a:gd name="connsiteY2-820" fmla="*/ 2009927 h 3186701"/>
              <a:gd name="connsiteX3-821" fmla="*/ 794589 w 2949719"/>
              <a:gd name="connsiteY3-822" fmla="*/ 0 h 3186701"/>
              <a:gd name="connsiteX4-823" fmla="*/ 2052727 w 2949719"/>
              <a:gd name="connsiteY4-824" fmla="*/ 1294704 h 3186701"/>
              <a:gd name="connsiteX5-825" fmla="*/ 2049846 w 2949719"/>
              <a:gd name="connsiteY5-826" fmla="*/ 711461 h 3186701"/>
              <a:gd name="connsiteX6-827" fmla="*/ 1839559 w 2949719"/>
              <a:gd name="connsiteY6-828" fmla="*/ 3186701 h 3186701"/>
              <a:gd name="connsiteX7-829" fmla="*/ 1205640 w 2949719"/>
              <a:gd name="connsiteY7-830" fmla="*/ 1143558 h 3186701"/>
              <a:gd name="connsiteX8-831" fmla="*/ 1098762 w 2949719"/>
              <a:gd name="connsiteY8-832" fmla="*/ 2046083 h 3186701"/>
              <a:gd name="connsiteX9-833" fmla="*/ 932507 w 2949719"/>
              <a:gd name="connsiteY9-834" fmla="*/ 1666073 h 3186701"/>
              <a:gd name="connsiteX10-835" fmla="*/ 1117045 w 2949719"/>
              <a:gd name="connsiteY10-836" fmla="*/ 3168594 h 3186701"/>
              <a:gd name="connsiteX0-837" fmla="*/ 1117045 w 2949719"/>
              <a:gd name="connsiteY0-838" fmla="*/ 3168594 h 3186701"/>
              <a:gd name="connsiteX1-839" fmla="*/ 0 w 2949719"/>
              <a:gd name="connsiteY1-840" fmla="*/ 1726566 h 3186701"/>
              <a:gd name="connsiteX2-841" fmla="*/ 417871 w 2949719"/>
              <a:gd name="connsiteY2-842" fmla="*/ 2009927 h 3186701"/>
              <a:gd name="connsiteX3-843" fmla="*/ 794589 w 2949719"/>
              <a:gd name="connsiteY3-844" fmla="*/ 0 h 3186701"/>
              <a:gd name="connsiteX4-845" fmla="*/ 2052727 w 2949719"/>
              <a:gd name="connsiteY4-846" fmla="*/ 1294704 h 3186701"/>
              <a:gd name="connsiteX5-847" fmla="*/ 2049846 w 2949719"/>
              <a:gd name="connsiteY5-848" fmla="*/ 711461 h 3186701"/>
              <a:gd name="connsiteX6-849" fmla="*/ 1839559 w 2949719"/>
              <a:gd name="connsiteY6-850" fmla="*/ 3186701 h 3186701"/>
              <a:gd name="connsiteX7-851" fmla="*/ 1205640 w 2949719"/>
              <a:gd name="connsiteY7-852" fmla="*/ 1143558 h 3186701"/>
              <a:gd name="connsiteX8-853" fmla="*/ 1098762 w 2949719"/>
              <a:gd name="connsiteY8-854" fmla="*/ 2046083 h 3186701"/>
              <a:gd name="connsiteX9-855" fmla="*/ 932507 w 2949719"/>
              <a:gd name="connsiteY9-856" fmla="*/ 1666073 h 3186701"/>
              <a:gd name="connsiteX10-857" fmla="*/ 1117045 w 2949719"/>
              <a:gd name="connsiteY10-858" fmla="*/ 3168594 h 3186701"/>
              <a:gd name="connsiteX0-859" fmla="*/ 1103465 w 2936139"/>
              <a:gd name="connsiteY0-860" fmla="*/ 3168594 h 3186701"/>
              <a:gd name="connsiteX1-861" fmla="*/ 0 w 2936139"/>
              <a:gd name="connsiteY1-862" fmla="*/ 1726566 h 3186701"/>
              <a:gd name="connsiteX2-863" fmla="*/ 404291 w 2936139"/>
              <a:gd name="connsiteY2-864" fmla="*/ 2009927 h 3186701"/>
              <a:gd name="connsiteX3-865" fmla="*/ 781009 w 2936139"/>
              <a:gd name="connsiteY3-866" fmla="*/ 0 h 3186701"/>
              <a:gd name="connsiteX4-867" fmla="*/ 2039147 w 2936139"/>
              <a:gd name="connsiteY4-868" fmla="*/ 1294704 h 3186701"/>
              <a:gd name="connsiteX5-869" fmla="*/ 2036266 w 2936139"/>
              <a:gd name="connsiteY5-870" fmla="*/ 711461 h 3186701"/>
              <a:gd name="connsiteX6-871" fmla="*/ 1825979 w 2936139"/>
              <a:gd name="connsiteY6-872" fmla="*/ 3186701 h 3186701"/>
              <a:gd name="connsiteX7-873" fmla="*/ 1192060 w 2936139"/>
              <a:gd name="connsiteY7-874" fmla="*/ 1143558 h 3186701"/>
              <a:gd name="connsiteX8-875" fmla="*/ 1085182 w 2936139"/>
              <a:gd name="connsiteY8-876" fmla="*/ 2046083 h 3186701"/>
              <a:gd name="connsiteX9-877" fmla="*/ 918927 w 2936139"/>
              <a:gd name="connsiteY9-878" fmla="*/ 1666073 h 3186701"/>
              <a:gd name="connsiteX10-879" fmla="*/ 1103465 w 2936139"/>
              <a:gd name="connsiteY10-880" fmla="*/ 3168594 h 3186701"/>
              <a:gd name="connsiteX0-881" fmla="*/ 1148733 w 2981407"/>
              <a:gd name="connsiteY0-882" fmla="*/ 3168594 h 3186701"/>
              <a:gd name="connsiteX1-883" fmla="*/ 0 w 2981407"/>
              <a:gd name="connsiteY1-884" fmla="*/ 1749200 h 3186701"/>
              <a:gd name="connsiteX2-885" fmla="*/ 449559 w 2981407"/>
              <a:gd name="connsiteY2-886" fmla="*/ 2009927 h 3186701"/>
              <a:gd name="connsiteX3-887" fmla="*/ 826277 w 2981407"/>
              <a:gd name="connsiteY3-888" fmla="*/ 0 h 3186701"/>
              <a:gd name="connsiteX4-889" fmla="*/ 2084415 w 2981407"/>
              <a:gd name="connsiteY4-890" fmla="*/ 1294704 h 3186701"/>
              <a:gd name="connsiteX5-891" fmla="*/ 2081534 w 2981407"/>
              <a:gd name="connsiteY5-892" fmla="*/ 711461 h 3186701"/>
              <a:gd name="connsiteX6-893" fmla="*/ 1871247 w 2981407"/>
              <a:gd name="connsiteY6-894" fmla="*/ 3186701 h 3186701"/>
              <a:gd name="connsiteX7-895" fmla="*/ 1237328 w 2981407"/>
              <a:gd name="connsiteY7-896" fmla="*/ 1143558 h 3186701"/>
              <a:gd name="connsiteX8-897" fmla="*/ 1130450 w 2981407"/>
              <a:gd name="connsiteY8-898" fmla="*/ 2046083 h 3186701"/>
              <a:gd name="connsiteX9-899" fmla="*/ 964195 w 2981407"/>
              <a:gd name="connsiteY9-900" fmla="*/ 1666073 h 3186701"/>
              <a:gd name="connsiteX10-901" fmla="*/ 1148733 w 2981407"/>
              <a:gd name="connsiteY10-902" fmla="*/ 3168594 h 3186701"/>
              <a:gd name="connsiteX0-903" fmla="*/ 1148733 w 2981407"/>
              <a:gd name="connsiteY0-904" fmla="*/ 3168594 h 3186701"/>
              <a:gd name="connsiteX1-905" fmla="*/ 0 w 2981407"/>
              <a:gd name="connsiteY1-906" fmla="*/ 1749200 h 3186701"/>
              <a:gd name="connsiteX2-907" fmla="*/ 449559 w 2981407"/>
              <a:gd name="connsiteY2-908" fmla="*/ 2009927 h 3186701"/>
              <a:gd name="connsiteX3-909" fmla="*/ 826277 w 2981407"/>
              <a:gd name="connsiteY3-910" fmla="*/ 0 h 3186701"/>
              <a:gd name="connsiteX4-911" fmla="*/ 2084415 w 2981407"/>
              <a:gd name="connsiteY4-912" fmla="*/ 1294704 h 3186701"/>
              <a:gd name="connsiteX5-913" fmla="*/ 2081534 w 2981407"/>
              <a:gd name="connsiteY5-914" fmla="*/ 711461 h 3186701"/>
              <a:gd name="connsiteX6-915" fmla="*/ 1871247 w 2981407"/>
              <a:gd name="connsiteY6-916" fmla="*/ 3186701 h 3186701"/>
              <a:gd name="connsiteX7-917" fmla="*/ 1237328 w 2981407"/>
              <a:gd name="connsiteY7-918" fmla="*/ 1143558 h 3186701"/>
              <a:gd name="connsiteX8-919" fmla="*/ 1130450 w 2981407"/>
              <a:gd name="connsiteY8-920" fmla="*/ 2046083 h 3186701"/>
              <a:gd name="connsiteX9-921" fmla="*/ 964195 w 2981407"/>
              <a:gd name="connsiteY9-922" fmla="*/ 1666073 h 3186701"/>
              <a:gd name="connsiteX10-923" fmla="*/ 1148733 w 2981407"/>
              <a:gd name="connsiteY10-924" fmla="*/ 3168594 h 3186701"/>
              <a:gd name="connsiteX0-925" fmla="*/ 1148733 w 2981407"/>
              <a:gd name="connsiteY0-926" fmla="*/ 3168594 h 3186701"/>
              <a:gd name="connsiteX1-927" fmla="*/ 0 w 2981407"/>
              <a:gd name="connsiteY1-928" fmla="*/ 1749200 h 3186701"/>
              <a:gd name="connsiteX2-929" fmla="*/ 449559 w 2981407"/>
              <a:gd name="connsiteY2-930" fmla="*/ 2009927 h 3186701"/>
              <a:gd name="connsiteX3-931" fmla="*/ 826277 w 2981407"/>
              <a:gd name="connsiteY3-932" fmla="*/ 0 h 3186701"/>
              <a:gd name="connsiteX4-933" fmla="*/ 2084415 w 2981407"/>
              <a:gd name="connsiteY4-934" fmla="*/ 1294704 h 3186701"/>
              <a:gd name="connsiteX5-935" fmla="*/ 2081534 w 2981407"/>
              <a:gd name="connsiteY5-936" fmla="*/ 711461 h 3186701"/>
              <a:gd name="connsiteX6-937" fmla="*/ 1871247 w 2981407"/>
              <a:gd name="connsiteY6-938" fmla="*/ 3186701 h 3186701"/>
              <a:gd name="connsiteX7-939" fmla="*/ 1237328 w 2981407"/>
              <a:gd name="connsiteY7-940" fmla="*/ 1143558 h 3186701"/>
              <a:gd name="connsiteX8-941" fmla="*/ 1130450 w 2981407"/>
              <a:gd name="connsiteY8-942" fmla="*/ 2046083 h 3186701"/>
              <a:gd name="connsiteX9-943" fmla="*/ 964195 w 2981407"/>
              <a:gd name="connsiteY9-944" fmla="*/ 1666073 h 3186701"/>
              <a:gd name="connsiteX10-945" fmla="*/ 1148733 w 2981407"/>
              <a:gd name="connsiteY10-946" fmla="*/ 3168594 h 3186701"/>
              <a:gd name="connsiteX0-947" fmla="*/ 1148733 w 2981407"/>
              <a:gd name="connsiteY0-948" fmla="*/ 3168594 h 3186701"/>
              <a:gd name="connsiteX1-949" fmla="*/ 0 w 2981407"/>
              <a:gd name="connsiteY1-950" fmla="*/ 1749200 h 3186701"/>
              <a:gd name="connsiteX2-951" fmla="*/ 449559 w 2981407"/>
              <a:gd name="connsiteY2-952" fmla="*/ 2009927 h 3186701"/>
              <a:gd name="connsiteX3-953" fmla="*/ 826277 w 2981407"/>
              <a:gd name="connsiteY3-954" fmla="*/ 0 h 3186701"/>
              <a:gd name="connsiteX4-955" fmla="*/ 2084415 w 2981407"/>
              <a:gd name="connsiteY4-956" fmla="*/ 1294704 h 3186701"/>
              <a:gd name="connsiteX5-957" fmla="*/ 2081534 w 2981407"/>
              <a:gd name="connsiteY5-958" fmla="*/ 711461 h 3186701"/>
              <a:gd name="connsiteX6-959" fmla="*/ 1871247 w 2981407"/>
              <a:gd name="connsiteY6-960" fmla="*/ 3186701 h 3186701"/>
              <a:gd name="connsiteX7-961" fmla="*/ 1237328 w 2981407"/>
              <a:gd name="connsiteY7-962" fmla="*/ 1143558 h 3186701"/>
              <a:gd name="connsiteX8-963" fmla="*/ 1130450 w 2981407"/>
              <a:gd name="connsiteY8-964" fmla="*/ 2046083 h 3186701"/>
              <a:gd name="connsiteX9-965" fmla="*/ 918927 w 2981407"/>
              <a:gd name="connsiteY9-966" fmla="*/ 1697760 h 3186701"/>
              <a:gd name="connsiteX10-967" fmla="*/ 1148733 w 2981407"/>
              <a:gd name="connsiteY10-968" fmla="*/ 3168594 h 3186701"/>
              <a:gd name="connsiteX0-969" fmla="*/ 1148733 w 2981407"/>
              <a:gd name="connsiteY0-970" fmla="*/ 3168594 h 3186701"/>
              <a:gd name="connsiteX1-971" fmla="*/ 0 w 2981407"/>
              <a:gd name="connsiteY1-972" fmla="*/ 1749200 h 3186701"/>
              <a:gd name="connsiteX2-973" fmla="*/ 449559 w 2981407"/>
              <a:gd name="connsiteY2-974" fmla="*/ 2009927 h 3186701"/>
              <a:gd name="connsiteX3-975" fmla="*/ 826277 w 2981407"/>
              <a:gd name="connsiteY3-976" fmla="*/ 0 h 3186701"/>
              <a:gd name="connsiteX4-977" fmla="*/ 2084415 w 2981407"/>
              <a:gd name="connsiteY4-978" fmla="*/ 1294704 h 3186701"/>
              <a:gd name="connsiteX5-979" fmla="*/ 2081534 w 2981407"/>
              <a:gd name="connsiteY5-980" fmla="*/ 711461 h 3186701"/>
              <a:gd name="connsiteX6-981" fmla="*/ 1871247 w 2981407"/>
              <a:gd name="connsiteY6-982" fmla="*/ 3186701 h 3186701"/>
              <a:gd name="connsiteX7-983" fmla="*/ 1237328 w 2981407"/>
              <a:gd name="connsiteY7-984" fmla="*/ 1143558 h 3186701"/>
              <a:gd name="connsiteX8-985" fmla="*/ 1130450 w 2981407"/>
              <a:gd name="connsiteY8-986" fmla="*/ 2046083 h 3186701"/>
              <a:gd name="connsiteX9-987" fmla="*/ 918927 w 2981407"/>
              <a:gd name="connsiteY9-988" fmla="*/ 1697760 h 3186701"/>
              <a:gd name="connsiteX10-989" fmla="*/ 1148733 w 2981407"/>
              <a:gd name="connsiteY10-990" fmla="*/ 3168594 h 3186701"/>
              <a:gd name="connsiteX0-991" fmla="*/ 1148733 w 2981407"/>
              <a:gd name="connsiteY0-992" fmla="*/ 3168594 h 3186701"/>
              <a:gd name="connsiteX1-993" fmla="*/ 0 w 2981407"/>
              <a:gd name="connsiteY1-994" fmla="*/ 1749200 h 3186701"/>
              <a:gd name="connsiteX2-995" fmla="*/ 449559 w 2981407"/>
              <a:gd name="connsiteY2-996" fmla="*/ 2009927 h 3186701"/>
              <a:gd name="connsiteX3-997" fmla="*/ 826277 w 2981407"/>
              <a:gd name="connsiteY3-998" fmla="*/ 0 h 3186701"/>
              <a:gd name="connsiteX4-999" fmla="*/ 2084415 w 2981407"/>
              <a:gd name="connsiteY4-1000" fmla="*/ 1294704 h 3186701"/>
              <a:gd name="connsiteX5-1001" fmla="*/ 2081534 w 2981407"/>
              <a:gd name="connsiteY5-1002" fmla="*/ 711461 h 3186701"/>
              <a:gd name="connsiteX6-1003" fmla="*/ 1871247 w 2981407"/>
              <a:gd name="connsiteY6-1004" fmla="*/ 3186701 h 3186701"/>
              <a:gd name="connsiteX7-1005" fmla="*/ 1237328 w 2981407"/>
              <a:gd name="connsiteY7-1006" fmla="*/ 1143558 h 3186701"/>
              <a:gd name="connsiteX8-1007" fmla="*/ 1130450 w 2981407"/>
              <a:gd name="connsiteY8-1008" fmla="*/ 2046083 h 3186701"/>
              <a:gd name="connsiteX9-1009" fmla="*/ 918927 w 2981407"/>
              <a:gd name="connsiteY9-1010" fmla="*/ 1697760 h 3186701"/>
              <a:gd name="connsiteX10-1011" fmla="*/ 1148733 w 2981407"/>
              <a:gd name="connsiteY10-1012" fmla="*/ 3168594 h 3186701"/>
              <a:gd name="connsiteX0-1013" fmla="*/ 1148733 w 2981407"/>
              <a:gd name="connsiteY0-1014" fmla="*/ 3168594 h 3186701"/>
              <a:gd name="connsiteX1-1015" fmla="*/ 0 w 2981407"/>
              <a:gd name="connsiteY1-1016" fmla="*/ 1749200 h 3186701"/>
              <a:gd name="connsiteX2-1017" fmla="*/ 449559 w 2981407"/>
              <a:gd name="connsiteY2-1018" fmla="*/ 2009927 h 3186701"/>
              <a:gd name="connsiteX3-1019" fmla="*/ 826277 w 2981407"/>
              <a:gd name="connsiteY3-1020" fmla="*/ 0 h 3186701"/>
              <a:gd name="connsiteX4-1021" fmla="*/ 2084415 w 2981407"/>
              <a:gd name="connsiteY4-1022" fmla="*/ 1294704 h 3186701"/>
              <a:gd name="connsiteX5-1023" fmla="*/ 2081534 w 2981407"/>
              <a:gd name="connsiteY5-1024" fmla="*/ 711461 h 3186701"/>
              <a:gd name="connsiteX6-1025" fmla="*/ 1871247 w 2981407"/>
              <a:gd name="connsiteY6-1026" fmla="*/ 3186701 h 3186701"/>
              <a:gd name="connsiteX7-1027" fmla="*/ 1237328 w 2981407"/>
              <a:gd name="connsiteY7-1028" fmla="*/ 1143558 h 3186701"/>
              <a:gd name="connsiteX8-1029" fmla="*/ 1130450 w 2981407"/>
              <a:gd name="connsiteY8-1030" fmla="*/ 2046083 h 3186701"/>
              <a:gd name="connsiteX9-1031" fmla="*/ 918927 w 2981407"/>
              <a:gd name="connsiteY9-1032" fmla="*/ 1697760 h 3186701"/>
              <a:gd name="connsiteX10-1033" fmla="*/ 1148733 w 2981407"/>
              <a:gd name="connsiteY10-1034" fmla="*/ 3168594 h 3186701"/>
              <a:gd name="connsiteX0-1035" fmla="*/ 1148733 w 2981407"/>
              <a:gd name="connsiteY0-1036" fmla="*/ 3168594 h 3186701"/>
              <a:gd name="connsiteX1-1037" fmla="*/ 0 w 2981407"/>
              <a:gd name="connsiteY1-1038" fmla="*/ 1749200 h 3186701"/>
              <a:gd name="connsiteX2-1039" fmla="*/ 449559 w 2981407"/>
              <a:gd name="connsiteY2-1040" fmla="*/ 2009927 h 3186701"/>
              <a:gd name="connsiteX3-1041" fmla="*/ 826277 w 2981407"/>
              <a:gd name="connsiteY3-1042" fmla="*/ 0 h 3186701"/>
              <a:gd name="connsiteX4-1043" fmla="*/ 2084415 w 2981407"/>
              <a:gd name="connsiteY4-1044" fmla="*/ 1294704 h 3186701"/>
              <a:gd name="connsiteX5-1045" fmla="*/ 2081534 w 2981407"/>
              <a:gd name="connsiteY5-1046" fmla="*/ 711461 h 3186701"/>
              <a:gd name="connsiteX6-1047" fmla="*/ 1871247 w 2981407"/>
              <a:gd name="connsiteY6-1048" fmla="*/ 3186701 h 3186701"/>
              <a:gd name="connsiteX7-1049" fmla="*/ 1237328 w 2981407"/>
              <a:gd name="connsiteY7-1050" fmla="*/ 1143558 h 3186701"/>
              <a:gd name="connsiteX8-1051" fmla="*/ 1130450 w 2981407"/>
              <a:gd name="connsiteY8-1052" fmla="*/ 2046083 h 3186701"/>
              <a:gd name="connsiteX9-1053" fmla="*/ 918927 w 2981407"/>
              <a:gd name="connsiteY9-1054" fmla="*/ 1697760 h 3186701"/>
              <a:gd name="connsiteX10-1055" fmla="*/ 1148733 w 2981407"/>
              <a:gd name="connsiteY10-1056" fmla="*/ 3168594 h 3186701"/>
              <a:gd name="connsiteX0-1057" fmla="*/ 1148733 w 2981407"/>
              <a:gd name="connsiteY0-1058" fmla="*/ 3168594 h 3186701"/>
              <a:gd name="connsiteX1-1059" fmla="*/ 0 w 2981407"/>
              <a:gd name="connsiteY1-1060" fmla="*/ 1749200 h 3186701"/>
              <a:gd name="connsiteX2-1061" fmla="*/ 449559 w 2981407"/>
              <a:gd name="connsiteY2-1062" fmla="*/ 2009927 h 3186701"/>
              <a:gd name="connsiteX3-1063" fmla="*/ 826277 w 2981407"/>
              <a:gd name="connsiteY3-1064" fmla="*/ 0 h 3186701"/>
              <a:gd name="connsiteX4-1065" fmla="*/ 2084415 w 2981407"/>
              <a:gd name="connsiteY4-1066" fmla="*/ 1294704 h 3186701"/>
              <a:gd name="connsiteX5-1067" fmla="*/ 2081534 w 2981407"/>
              <a:gd name="connsiteY5-1068" fmla="*/ 711461 h 3186701"/>
              <a:gd name="connsiteX6-1069" fmla="*/ 1871247 w 2981407"/>
              <a:gd name="connsiteY6-1070" fmla="*/ 3186701 h 3186701"/>
              <a:gd name="connsiteX7-1071" fmla="*/ 1237328 w 2981407"/>
              <a:gd name="connsiteY7-1072" fmla="*/ 1143558 h 3186701"/>
              <a:gd name="connsiteX8-1073" fmla="*/ 1130450 w 2981407"/>
              <a:gd name="connsiteY8-1074" fmla="*/ 2046083 h 3186701"/>
              <a:gd name="connsiteX9-1075" fmla="*/ 918927 w 2981407"/>
              <a:gd name="connsiteY9-1076" fmla="*/ 1697760 h 3186701"/>
              <a:gd name="connsiteX10-1077" fmla="*/ 1148733 w 2981407"/>
              <a:gd name="connsiteY10-1078" fmla="*/ 3168594 h 3186701"/>
              <a:gd name="connsiteX0-1079" fmla="*/ 1148733 w 2981407"/>
              <a:gd name="connsiteY0-1080" fmla="*/ 3168594 h 3186701"/>
              <a:gd name="connsiteX1-1081" fmla="*/ 0 w 2981407"/>
              <a:gd name="connsiteY1-1082" fmla="*/ 1749200 h 3186701"/>
              <a:gd name="connsiteX2-1083" fmla="*/ 449559 w 2981407"/>
              <a:gd name="connsiteY2-1084" fmla="*/ 2009927 h 3186701"/>
              <a:gd name="connsiteX3-1085" fmla="*/ 826277 w 2981407"/>
              <a:gd name="connsiteY3-1086" fmla="*/ 0 h 3186701"/>
              <a:gd name="connsiteX4-1087" fmla="*/ 2084415 w 2981407"/>
              <a:gd name="connsiteY4-1088" fmla="*/ 1294704 h 3186701"/>
              <a:gd name="connsiteX5-1089" fmla="*/ 2081534 w 2981407"/>
              <a:gd name="connsiteY5-1090" fmla="*/ 711461 h 3186701"/>
              <a:gd name="connsiteX6-1091" fmla="*/ 1871247 w 2981407"/>
              <a:gd name="connsiteY6-1092" fmla="*/ 3186701 h 3186701"/>
              <a:gd name="connsiteX7-1093" fmla="*/ 1237328 w 2981407"/>
              <a:gd name="connsiteY7-1094" fmla="*/ 1143558 h 3186701"/>
              <a:gd name="connsiteX8-1095" fmla="*/ 1130450 w 2981407"/>
              <a:gd name="connsiteY8-1096" fmla="*/ 2046083 h 3186701"/>
              <a:gd name="connsiteX9-1097" fmla="*/ 918927 w 2981407"/>
              <a:gd name="connsiteY9-1098" fmla="*/ 1697760 h 3186701"/>
              <a:gd name="connsiteX10-1099" fmla="*/ 1148733 w 2981407"/>
              <a:gd name="connsiteY10-1100" fmla="*/ 3168594 h 3186701"/>
              <a:gd name="connsiteX0-1101" fmla="*/ 1148733 w 2897156"/>
              <a:gd name="connsiteY0-1102" fmla="*/ 3168594 h 3173121"/>
              <a:gd name="connsiteX1-1103" fmla="*/ 0 w 2897156"/>
              <a:gd name="connsiteY1-1104" fmla="*/ 1749200 h 3173121"/>
              <a:gd name="connsiteX2-1105" fmla="*/ 449559 w 2897156"/>
              <a:gd name="connsiteY2-1106" fmla="*/ 2009927 h 3173121"/>
              <a:gd name="connsiteX3-1107" fmla="*/ 826277 w 2897156"/>
              <a:gd name="connsiteY3-1108" fmla="*/ 0 h 3173121"/>
              <a:gd name="connsiteX4-1109" fmla="*/ 2084415 w 2897156"/>
              <a:gd name="connsiteY4-1110" fmla="*/ 1294704 h 3173121"/>
              <a:gd name="connsiteX5-1111" fmla="*/ 2081534 w 2897156"/>
              <a:gd name="connsiteY5-1112" fmla="*/ 711461 h 3173121"/>
              <a:gd name="connsiteX6-1113" fmla="*/ 1581537 w 2897156"/>
              <a:gd name="connsiteY6-1114" fmla="*/ 3173121 h 3173121"/>
              <a:gd name="connsiteX7-1115" fmla="*/ 1237328 w 2897156"/>
              <a:gd name="connsiteY7-1116" fmla="*/ 1143558 h 3173121"/>
              <a:gd name="connsiteX8-1117" fmla="*/ 1130450 w 2897156"/>
              <a:gd name="connsiteY8-1118" fmla="*/ 2046083 h 3173121"/>
              <a:gd name="connsiteX9-1119" fmla="*/ 918927 w 2897156"/>
              <a:gd name="connsiteY9-1120" fmla="*/ 1697760 h 3173121"/>
              <a:gd name="connsiteX10-1121" fmla="*/ 1148733 w 2897156"/>
              <a:gd name="connsiteY10-1122" fmla="*/ 3168594 h 3173121"/>
              <a:gd name="connsiteX0-1123" fmla="*/ 1148733 w 2969045"/>
              <a:gd name="connsiteY0-1124" fmla="*/ 3168594 h 3173121"/>
              <a:gd name="connsiteX1-1125" fmla="*/ 0 w 2969045"/>
              <a:gd name="connsiteY1-1126" fmla="*/ 1749200 h 3173121"/>
              <a:gd name="connsiteX2-1127" fmla="*/ 449559 w 2969045"/>
              <a:gd name="connsiteY2-1128" fmla="*/ 2009927 h 3173121"/>
              <a:gd name="connsiteX3-1129" fmla="*/ 826277 w 2969045"/>
              <a:gd name="connsiteY3-1130" fmla="*/ 0 h 3173121"/>
              <a:gd name="connsiteX4-1131" fmla="*/ 2084415 w 2969045"/>
              <a:gd name="connsiteY4-1132" fmla="*/ 1294704 h 3173121"/>
              <a:gd name="connsiteX5-1133" fmla="*/ 2081534 w 2969045"/>
              <a:gd name="connsiteY5-1134" fmla="*/ 711461 h 3173121"/>
              <a:gd name="connsiteX6-1135" fmla="*/ 1581537 w 2969045"/>
              <a:gd name="connsiteY6-1136" fmla="*/ 3173121 h 3173121"/>
              <a:gd name="connsiteX7-1137" fmla="*/ 1237328 w 2969045"/>
              <a:gd name="connsiteY7-1138" fmla="*/ 1143558 h 3173121"/>
              <a:gd name="connsiteX8-1139" fmla="*/ 1130450 w 2969045"/>
              <a:gd name="connsiteY8-1140" fmla="*/ 2046083 h 3173121"/>
              <a:gd name="connsiteX9-1141" fmla="*/ 918927 w 2969045"/>
              <a:gd name="connsiteY9-1142" fmla="*/ 1697760 h 3173121"/>
              <a:gd name="connsiteX10-1143" fmla="*/ 1148733 w 2969045"/>
              <a:gd name="connsiteY10-1144" fmla="*/ 3168594 h 3173121"/>
              <a:gd name="connsiteX0-1145" fmla="*/ 1148733 w 2969045"/>
              <a:gd name="connsiteY0-1146" fmla="*/ 3168594 h 3173121"/>
              <a:gd name="connsiteX1-1147" fmla="*/ 0 w 2969045"/>
              <a:gd name="connsiteY1-1148" fmla="*/ 1749200 h 3173121"/>
              <a:gd name="connsiteX2-1149" fmla="*/ 449559 w 2969045"/>
              <a:gd name="connsiteY2-1150" fmla="*/ 2009927 h 3173121"/>
              <a:gd name="connsiteX3-1151" fmla="*/ 826277 w 2969045"/>
              <a:gd name="connsiteY3-1152" fmla="*/ 0 h 3173121"/>
              <a:gd name="connsiteX4-1153" fmla="*/ 2084415 w 2969045"/>
              <a:gd name="connsiteY4-1154" fmla="*/ 1294704 h 3173121"/>
              <a:gd name="connsiteX5-1155" fmla="*/ 2081534 w 2969045"/>
              <a:gd name="connsiteY5-1156" fmla="*/ 711461 h 3173121"/>
              <a:gd name="connsiteX6-1157" fmla="*/ 1581537 w 2969045"/>
              <a:gd name="connsiteY6-1158" fmla="*/ 3173121 h 3173121"/>
              <a:gd name="connsiteX7-1159" fmla="*/ 1237328 w 2969045"/>
              <a:gd name="connsiteY7-1160" fmla="*/ 1143558 h 3173121"/>
              <a:gd name="connsiteX8-1161" fmla="*/ 1130450 w 2969045"/>
              <a:gd name="connsiteY8-1162" fmla="*/ 2046083 h 3173121"/>
              <a:gd name="connsiteX9-1163" fmla="*/ 918927 w 2969045"/>
              <a:gd name="connsiteY9-1164" fmla="*/ 1697760 h 3173121"/>
              <a:gd name="connsiteX10-1165" fmla="*/ 1148733 w 2969045"/>
              <a:gd name="connsiteY10-1166" fmla="*/ 3168594 h 3173121"/>
              <a:gd name="connsiteX0-1167" fmla="*/ 1148733 w 2969045"/>
              <a:gd name="connsiteY0-1168" fmla="*/ 3168594 h 3173121"/>
              <a:gd name="connsiteX1-1169" fmla="*/ 0 w 2969045"/>
              <a:gd name="connsiteY1-1170" fmla="*/ 1749200 h 3173121"/>
              <a:gd name="connsiteX2-1171" fmla="*/ 449559 w 2969045"/>
              <a:gd name="connsiteY2-1172" fmla="*/ 2009927 h 3173121"/>
              <a:gd name="connsiteX3-1173" fmla="*/ 826277 w 2969045"/>
              <a:gd name="connsiteY3-1174" fmla="*/ 0 h 3173121"/>
              <a:gd name="connsiteX4-1175" fmla="*/ 2084415 w 2969045"/>
              <a:gd name="connsiteY4-1176" fmla="*/ 1294704 h 3173121"/>
              <a:gd name="connsiteX5-1177" fmla="*/ 2081534 w 2969045"/>
              <a:gd name="connsiteY5-1178" fmla="*/ 711461 h 3173121"/>
              <a:gd name="connsiteX6-1179" fmla="*/ 1581537 w 2969045"/>
              <a:gd name="connsiteY6-1180" fmla="*/ 3173121 h 3173121"/>
              <a:gd name="connsiteX7-1181" fmla="*/ 1237328 w 2969045"/>
              <a:gd name="connsiteY7-1182" fmla="*/ 1143558 h 3173121"/>
              <a:gd name="connsiteX8-1183" fmla="*/ 1288886 w 2969045"/>
              <a:gd name="connsiteY8-1184" fmla="*/ 2367481 h 3173121"/>
              <a:gd name="connsiteX9-1185" fmla="*/ 918927 w 2969045"/>
              <a:gd name="connsiteY9-1186" fmla="*/ 1697760 h 3173121"/>
              <a:gd name="connsiteX10-1187" fmla="*/ 1148733 w 2969045"/>
              <a:gd name="connsiteY10-1188" fmla="*/ 3168594 h 3173121"/>
              <a:gd name="connsiteX0-1189" fmla="*/ 1148733 w 2969045"/>
              <a:gd name="connsiteY0-1190" fmla="*/ 3168594 h 3173121"/>
              <a:gd name="connsiteX1-1191" fmla="*/ 0 w 2969045"/>
              <a:gd name="connsiteY1-1192" fmla="*/ 1749200 h 3173121"/>
              <a:gd name="connsiteX2-1193" fmla="*/ 449559 w 2969045"/>
              <a:gd name="connsiteY2-1194" fmla="*/ 2009927 h 3173121"/>
              <a:gd name="connsiteX3-1195" fmla="*/ 826277 w 2969045"/>
              <a:gd name="connsiteY3-1196" fmla="*/ 0 h 3173121"/>
              <a:gd name="connsiteX4-1197" fmla="*/ 2084415 w 2969045"/>
              <a:gd name="connsiteY4-1198" fmla="*/ 1294704 h 3173121"/>
              <a:gd name="connsiteX5-1199" fmla="*/ 2081534 w 2969045"/>
              <a:gd name="connsiteY5-1200" fmla="*/ 711461 h 3173121"/>
              <a:gd name="connsiteX6-1201" fmla="*/ 1581537 w 2969045"/>
              <a:gd name="connsiteY6-1202" fmla="*/ 3173121 h 3173121"/>
              <a:gd name="connsiteX7-1203" fmla="*/ 1237328 w 2969045"/>
              <a:gd name="connsiteY7-1204" fmla="*/ 1143558 h 3173121"/>
              <a:gd name="connsiteX8-1205" fmla="*/ 1162138 w 2969045"/>
              <a:gd name="connsiteY8-1206" fmla="*/ 2408222 h 3173121"/>
              <a:gd name="connsiteX9-1207" fmla="*/ 918927 w 2969045"/>
              <a:gd name="connsiteY9-1208" fmla="*/ 1697760 h 3173121"/>
              <a:gd name="connsiteX10-1209" fmla="*/ 1148733 w 2969045"/>
              <a:gd name="connsiteY10-1210" fmla="*/ 3168594 h 3173121"/>
              <a:gd name="connsiteX0-1211" fmla="*/ 1148733 w 2969045"/>
              <a:gd name="connsiteY0-1212" fmla="*/ 3168594 h 3173121"/>
              <a:gd name="connsiteX1-1213" fmla="*/ 0 w 2969045"/>
              <a:gd name="connsiteY1-1214" fmla="*/ 1749200 h 3173121"/>
              <a:gd name="connsiteX2-1215" fmla="*/ 449559 w 2969045"/>
              <a:gd name="connsiteY2-1216" fmla="*/ 2009927 h 3173121"/>
              <a:gd name="connsiteX3-1217" fmla="*/ 826277 w 2969045"/>
              <a:gd name="connsiteY3-1218" fmla="*/ 0 h 3173121"/>
              <a:gd name="connsiteX4-1219" fmla="*/ 2084415 w 2969045"/>
              <a:gd name="connsiteY4-1220" fmla="*/ 1294704 h 3173121"/>
              <a:gd name="connsiteX5-1221" fmla="*/ 2081534 w 2969045"/>
              <a:gd name="connsiteY5-1222" fmla="*/ 711461 h 3173121"/>
              <a:gd name="connsiteX6-1223" fmla="*/ 1581537 w 2969045"/>
              <a:gd name="connsiteY6-1224" fmla="*/ 3173121 h 3173121"/>
              <a:gd name="connsiteX7-1225" fmla="*/ 1237328 w 2969045"/>
              <a:gd name="connsiteY7-1226" fmla="*/ 1143558 h 3173121"/>
              <a:gd name="connsiteX8-1227" fmla="*/ 1162138 w 2969045"/>
              <a:gd name="connsiteY8-1228" fmla="*/ 2408222 h 3173121"/>
              <a:gd name="connsiteX9-1229" fmla="*/ 918927 w 2969045"/>
              <a:gd name="connsiteY9-1230" fmla="*/ 1697760 h 3173121"/>
              <a:gd name="connsiteX10-1231" fmla="*/ 1148733 w 2969045"/>
              <a:gd name="connsiteY10-1232" fmla="*/ 3168594 h 3173121"/>
              <a:gd name="connsiteX0-1233" fmla="*/ 1148733 w 2969045"/>
              <a:gd name="connsiteY0-1234" fmla="*/ 3168594 h 3173121"/>
              <a:gd name="connsiteX1-1235" fmla="*/ 0 w 2969045"/>
              <a:gd name="connsiteY1-1236" fmla="*/ 1749200 h 3173121"/>
              <a:gd name="connsiteX2-1237" fmla="*/ 449559 w 2969045"/>
              <a:gd name="connsiteY2-1238" fmla="*/ 2009927 h 3173121"/>
              <a:gd name="connsiteX3-1239" fmla="*/ 826277 w 2969045"/>
              <a:gd name="connsiteY3-1240" fmla="*/ 0 h 3173121"/>
              <a:gd name="connsiteX4-1241" fmla="*/ 2084415 w 2969045"/>
              <a:gd name="connsiteY4-1242" fmla="*/ 1294704 h 3173121"/>
              <a:gd name="connsiteX5-1243" fmla="*/ 2081534 w 2969045"/>
              <a:gd name="connsiteY5-1244" fmla="*/ 711461 h 3173121"/>
              <a:gd name="connsiteX6-1245" fmla="*/ 1581537 w 2969045"/>
              <a:gd name="connsiteY6-1246" fmla="*/ 3173121 h 3173121"/>
              <a:gd name="connsiteX7-1247" fmla="*/ 1237328 w 2969045"/>
              <a:gd name="connsiteY7-1248" fmla="*/ 1143558 h 3173121"/>
              <a:gd name="connsiteX8-1249" fmla="*/ 1162138 w 2969045"/>
              <a:gd name="connsiteY8-1250" fmla="*/ 2408222 h 3173121"/>
              <a:gd name="connsiteX9-1251" fmla="*/ 918927 w 2969045"/>
              <a:gd name="connsiteY9-1252" fmla="*/ 1697760 h 3173121"/>
              <a:gd name="connsiteX10-1253" fmla="*/ 1148733 w 2969045"/>
              <a:gd name="connsiteY10-1254" fmla="*/ 3168594 h 3173121"/>
              <a:gd name="connsiteX0-1255" fmla="*/ 1148733 w 2969045"/>
              <a:gd name="connsiteY0-1256" fmla="*/ 3168594 h 3173121"/>
              <a:gd name="connsiteX1-1257" fmla="*/ 0 w 2969045"/>
              <a:gd name="connsiteY1-1258" fmla="*/ 1749200 h 3173121"/>
              <a:gd name="connsiteX2-1259" fmla="*/ 449559 w 2969045"/>
              <a:gd name="connsiteY2-1260" fmla="*/ 2009927 h 3173121"/>
              <a:gd name="connsiteX3-1261" fmla="*/ 826277 w 2969045"/>
              <a:gd name="connsiteY3-1262" fmla="*/ 0 h 3173121"/>
              <a:gd name="connsiteX4-1263" fmla="*/ 2084415 w 2969045"/>
              <a:gd name="connsiteY4-1264" fmla="*/ 1294704 h 3173121"/>
              <a:gd name="connsiteX5-1265" fmla="*/ 2081534 w 2969045"/>
              <a:gd name="connsiteY5-1266" fmla="*/ 711461 h 3173121"/>
              <a:gd name="connsiteX6-1267" fmla="*/ 1581537 w 2969045"/>
              <a:gd name="connsiteY6-1268" fmla="*/ 3173121 h 3173121"/>
              <a:gd name="connsiteX7-1269" fmla="*/ 1237328 w 2969045"/>
              <a:gd name="connsiteY7-1270" fmla="*/ 1143558 h 3173121"/>
              <a:gd name="connsiteX8-1271" fmla="*/ 1162138 w 2969045"/>
              <a:gd name="connsiteY8-1272" fmla="*/ 2408222 h 3173121"/>
              <a:gd name="connsiteX9-1273" fmla="*/ 918927 w 2969045"/>
              <a:gd name="connsiteY9-1274" fmla="*/ 1697760 h 3173121"/>
              <a:gd name="connsiteX10-1275" fmla="*/ 1148733 w 2969045"/>
              <a:gd name="connsiteY10-1276" fmla="*/ 3168594 h 3173121"/>
              <a:gd name="connsiteX0-1277" fmla="*/ 1148733 w 2969045"/>
              <a:gd name="connsiteY0-1278" fmla="*/ 3168594 h 3173121"/>
              <a:gd name="connsiteX1-1279" fmla="*/ 0 w 2969045"/>
              <a:gd name="connsiteY1-1280" fmla="*/ 1749200 h 3173121"/>
              <a:gd name="connsiteX2-1281" fmla="*/ 449559 w 2969045"/>
              <a:gd name="connsiteY2-1282" fmla="*/ 2009927 h 3173121"/>
              <a:gd name="connsiteX3-1283" fmla="*/ 826277 w 2969045"/>
              <a:gd name="connsiteY3-1284" fmla="*/ 0 h 3173121"/>
              <a:gd name="connsiteX4-1285" fmla="*/ 2084415 w 2969045"/>
              <a:gd name="connsiteY4-1286" fmla="*/ 1294704 h 3173121"/>
              <a:gd name="connsiteX5-1287" fmla="*/ 2081534 w 2969045"/>
              <a:gd name="connsiteY5-1288" fmla="*/ 711461 h 3173121"/>
              <a:gd name="connsiteX6-1289" fmla="*/ 1581537 w 2969045"/>
              <a:gd name="connsiteY6-1290" fmla="*/ 3173121 h 3173121"/>
              <a:gd name="connsiteX7-1291" fmla="*/ 1237328 w 2969045"/>
              <a:gd name="connsiteY7-1292" fmla="*/ 1143558 h 3173121"/>
              <a:gd name="connsiteX8-1293" fmla="*/ 1162138 w 2969045"/>
              <a:gd name="connsiteY8-1294" fmla="*/ 2408222 h 3173121"/>
              <a:gd name="connsiteX9-1295" fmla="*/ 918927 w 2969045"/>
              <a:gd name="connsiteY9-1296" fmla="*/ 1697760 h 3173121"/>
              <a:gd name="connsiteX10-1297" fmla="*/ 1148733 w 2969045"/>
              <a:gd name="connsiteY10-1298" fmla="*/ 3168594 h 3173121"/>
              <a:gd name="connsiteX0-1299" fmla="*/ 1148733 w 2969045"/>
              <a:gd name="connsiteY0-1300" fmla="*/ 3168594 h 3173121"/>
              <a:gd name="connsiteX1-1301" fmla="*/ 0 w 2969045"/>
              <a:gd name="connsiteY1-1302" fmla="*/ 1749200 h 3173121"/>
              <a:gd name="connsiteX2-1303" fmla="*/ 449559 w 2969045"/>
              <a:gd name="connsiteY2-1304" fmla="*/ 2009927 h 3173121"/>
              <a:gd name="connsiteX3-1305" fmla="*/ 826277 w 2969045"/>
              <a:gd name="connsiteY3-1306" fmla="*/ 0 h 3173121"/>
              <a:gd name="connsiteX4-1307" fmla="*/ 2084415 w 2969045"/>
              <a:gd name="connsiteY4-1308" fmla="*/ 1294704 h 3173121"/>
              <a:gd name="connsiteX5-1309" fmla="*/ 2081534 w 2969045"/>
              <a:gd name="connsiteY5-1310" fmla="*/ 711461 h 3173121"/>
              <a:gd name="connsiteX6-1311" fmla="*/ 1581537 w 2969045"/>
              <a:gd name="connsiteY6-1312" fmla="*/ 3173121 h 3173121"/>
              <a:gd name="connsiteX7-1313" fmla="*/ 1237328 w 2969045"/>
              <a:gd name="connsiteY7-1314" fmla="*/ 1143558 h 3173121"/>
              <a:gd name="connsiteX8-1315" fmla="*/ 1162138 w 2969045"/>
              <a:gd name="connsiteY8-1316" fmla="*/ 2408222 h 3173121"/>
              <a:gd name="connsiteX9-1317" fmla="*/ 918927 w 2969045"/>
              <a:gd name="connsiteY9-1318" fmla="*/ 1697760 h 3173121"/>
              <a:gd name="connsiteX10-1319" fmla="*/ 1148733 w 2969045"/>
              <a:gd name="connsiteY10-1320" fmla="*/ 3168594 h 3173121"/>
              <a:gd name="connsiteX0-1321" fmla="*/ 1148733 w 2969045"/>
              <a:gd name="connsiteY0-1322" fmla="*/ 3168594 h 3173121"/>
              <a:gd name="connsiteX1-1323" fmla="*/ 0 w 2969045"/>
              <a:gd name="connsiteY1-1324" fmla="*/ 1749200 h 3173121"/>
              <a:gd name="connsiteX2-1325" fmla="*/ 449559 w 2969045"/>
              <a:gd name="connsiteY2-1326" fmla="*/ 2009927 h 3173121"/>
              <a:gd name="connsiteX3-1327" fmla="*/ 826277 w 2969045"/>
              <a:gd name="connsiteY3-1328" fmla="*/ 0 h 3173121"/>
              <a:gd name="connsiteX4-1329" fmla="*/ 2084415 w 2969045"/>
              <a:gd name="connsiteY4-1330" fmla="*/ 1294704 h 3173121"/>
              <a:gd name="connsiteX5-1331" fmla="*/ 2081534 w 2969045"/>
              <a:gd name="connsiteY5-1332" fmla="*/ 711461 h 3173121"/>
              <a:gd name="connsiteX6-1333" fmla="*/ 1581537 w 2969045"/>
              <a:gd name="connsiteY6-1334" fmla="*/ 3173121 h 3173121"/>
              <a:gd name="connsiteX7-1335" fmla="*/ 1237328 w 2969045"/>
              <a:gd name="connsiteY7-1336" fmla="*/ 1143558 h 3173121"/>
              <a:gd name="connsiteX8-1337" fmla="*/ 1162138 w 2969045"/>
              <a:gd name="connsiteY8-1338" fmla="*/ 2408222 h 3173121"/>
              <a:gd name="connsiteX9-1339" fmla="*/ 918927 w 2969045"/>
              <a:gd name="connsiteY9-1340" fmla="*/ 1697760 h 3173121"/>
              <a:gd name="connsiteX10-1341" fmla="*/ 1148733 w 2969045"/>
              <a:gd name="connsiteY10-1342" fmla="*/ 3168594 h 3173121"/>
              <a:gd name="connsiteX0-1343" fmla="*/ 1148733 w 2969045"/>
              <a:gd name="connsiteY0-1344" fmla="*/ 3168594 h 3173121"/>
              <a:gd name="connsiteX1-1345" fmla="*/ 0 w 2969045"/>
              <a:gd name="connsiteY1-1346" fmla="*/ 1749200 h 3173121"/>
              <a:gd name="connsiteX2-1347" fmla="*/ 449559 w 2969045"/>
              <a:gd name="connsiteY2-1348" fmla="*/ 2009927 h 3173121"/>
              <a:gd name="connsiteX3-1349" fmla="*/ 826277 w 2969045"/>
              <a:gd name="connsiteY3-1350" fmla="*/ 0 h 3173121"/>
              <a:gd name="connsiteX4-1351" fmla="*/ 2084415 w 2969045"/>
              <a:gd name="connsiteY4-1352" fmla="*/ 1294704 h 3173121"/>
              <a:gd name="connsiteX5-1353" fmla="*/ 2081534 w 2969045"/>
              <a:gd name="connsiteY5-1354" fmla="*/ 711461 h 3173121"/>
              <a:gd name="connsiteX6-1355" fmla="*/ 1581537 w 2969045"/>
              <a:gd name="connsiteY6-1356" fmla="*/ 3173121 h 3173121"/>
              <a:gd name="connsiteX7-1357" fmla="*/ 1237328 w 2969045"/>
              <a:gd name="connsiteY7-1358" fmla="*/ 1143558 h 3173121"/>
              <a:gd name="connsiteX8-1359" fmla="*/ 1162138 w 2969045"/>
              <a:gd name="connsiteY8-1360" fmla="*/ 2408222 h 3173121"/>
              <a:gd name="connsiteX9-1361" fmla="*/ 918927 w 2969045"/>
              <a:gd name="connsiteY9-1362" fmla="*/ 1697760 h 3173121"/>
              <a:gd name="connsiteX10-1363" fmla="*/ 1148733 w 2969045"/>
              <a:gd name="connsiteY10-1364" fmla="*/ 3168594 h 317312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ounded Rectangle 25"/>
          <p:cNvSpPr/>
          <p:nvPr/>
        </p:nvSpPr>
        <p:spPr>
          <a:xfrm>
            <a:off x="10972939" y="2640819"/>
            <a:ext cx="586980" cy="43016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Block Arc 41"/>
          <p:cNvSpPr/>
          <p:nvPr/>
        </p:nvSpPr>
        <p:spPr>
          <a:xfrm>
            <a:off x="9454085" y="5654191"/>
            <a:ext cx="563324" cy="570461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Round Same Side Corner Rectangle 11"/>
          <p:cNvSpPr/>
          <p:nvPr/>
        </p:nvSpPr>
        <p:spPr>
          <a:xfrm rot="9900000">
            <a:off x="10208910" y="1534987"/>
            <a:ext cx="579867" cy="49248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Donut 39"/>
          <p:cNvSpPr/>
          <p:nvPr/>
        </p:nvSpPr>
        <p:spPr>
          <a:xfrm>
            <a:off x="4246301" y="4666128"/>
            <a:ext cx="575536" cy="57553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5" name="Freeform 25"/>
          <p:cNvSpPr/>
          <p:nvPr/>
        </p:nvSpPr>
        <p:spPr>
          <a:xfrm>
            <a:off x="8766358" y="3640606"/>
            <a:ext cx="417857" cy="517071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-1" fmla="*/ 371475 w 1600200"/>
              <a:gd name="connsiteY0-2" fmla="*/ 0 h 1917951"/>
              <a:gd name="connsiteX1-3" fmla="*/ 628650 w 1600200"/>
              <a:gd name="connsiteY1-4" fmla="*/ 584451 h 1917951"/>
              <a:gd name="connsiteX2-5" fmla="*/ 400050 w 1600200"/>
              <a:gd name="connsiteY2-6" fmla="*/ 622551 h 1917951"/>
              <a:gd name="connsiteX3-7" fmla="*/ 1019175 w 1600200"/>
              <a:gd name="connsiteY3-8" fmla="*/ 1498851 h 1917951"/>
              <a:gd name="connsiteX4-9" fmla="*/ 1219200 w 1600200"/>
              <a:gd name="connsiteY4-10" fmla="*/ 1298826 h 1917951"/>
              <a:gd name="connsiteX5-11" fmla="*/ 1600200 w 1600200"/>
              <a:gd name="connsiteY5-12" fmla="*/ 1727451 h 1917951"/>
              <a:gd name="connsiteX6-13" fmla="*/ 1038225 w 1600200"/>
              <a:gd name="connsiteY6-14" fmla="*/ 1917951 h 1917951"/>
              <a:gd name="connsiteX7-15" fmla="*/ 0 w 1600200"/>
              <a:gd name="connsiteY7-16" fmla="*/ 374901 h 1917951"/>
              <a:gd name="connsiteX8-17" fmla="*/ 371475 w 1600200"/>
              <a:gd name="connsiteY8-18" fmla="*/ 0 h 1917951"/>
              <a:gd name="connsiteX0-19" fmla="*/ 371475 w 1600200"/>
              <a:gd name="connsiteY0-20" fmla="*/ 1277 h 1919228"/>
              <a:gd name="connsiteX1-21" fmla="*/ 628650 w 1600200"/>
              <a:gd name="connsiteY1-22" fmla="*/ 585728 h 1919228"/>
              <a:gd name="connsiteX2-23" fmla="*/ 400050 w 1600200"/>
              <a:gd name="connsiteY2-24" fmla="*/ 623828 h 1919228"/>
              <a:gd name="connsiteX3-25" fmla="*/ 1019175 w 1600200"/>
              <a:gd name="connsiteY3-26" fmla="*/ 1500128 h 1919228"/>
              <a:gd name="connsiteX4-27" fmla="*/ 1219200 w 1600200"/>
              <a:gd name="connsiteY4-28" fmla="*/ 1300103 h 1919228"/>
              <a:gd name="connsiteX5-29" fmla="*/ 1600200 w 1600200"/>
              <a:gd name="connsiteY5-30" fmla="*/ 1728728 h 1919228"/>
              <a:gd name="connsiteX6-31" fmla="*/ 1038225 w 1600200"/>
              <a:gd name="connsiteY6-32" fmla="*/ 1919228 h 1919228"/>
              <a:gd name="connsiteX7-33" fmla="*/ 0 w 1600200"/>
              <a:gd name="connsiteY7-34" fmla="*/ 376178 h 1919228"/>
              <a:gd name="connsiteX8-35" fmla="*/ 371475 w 1600200"/>
              <a:gd name="connsiteY8-36" fmla="*/ 1277 h 1919228"/>
              <a:gd name="connsiteX0-37" fmla="*/ 371475 w 1600200"/>
              <a:gd name="connsiteY0-38" fmla="*/ 1277 h 1919228"/>
              <a:gd name="connsiteX1-39" fmla="*/ 628650 w 1600200"/>
              <a:gd name="connsiteY1-40" fmla="*/ 585728 h 1919228"/>
              <a:gd name="connsiteX2-41" fmla="*/ 400050 w 1600200"/>
              <a:gd name="connsiteY2-42" fmla="*/ 623828 h 1919228"/>
              <a:gd name="connsiteX3-43" fmla="*/ 1019175 w 1600200"/>
              <a:gd name="connsiteY3-44" fmla="*/ 1500128 h 1919228"/>
              <a:gd name="connsiteX4-45" fmla="*/ 1219200 w 1600200"/>
              <a:gd name="connsiteY4-46" fmla="*/ 1300103 h 1919228"/>
              <a:gd name="connsiteX5-47" fmla="*/ 1600200 w 1600200"/>
              <a:gd name="connsiteY5-48" fmla="*/ 1728728 h 1919228"/>
              <a:gd name="connsiteX6-49" fmla="*/ 1038225 w 1600200"/>
              <a:gd name="connsiteY6-50" fmla="*/ 1919228 h 1919228"/>
              <a:gd name="connsiteX7-51" fmla="*/ 0 w 1600200"/>
              <a:gd name="connsiteY7-52" fmla="*/ 376178 h 1919228"/>
              <a:gd name="connsiteX8-53" fmla="*/ 371475 w 1600200"/>
              <a:gd name="connsiteY8-54" fmla="*/ 1277 h 1919228"/>
              <a:gd name="connsiteX0-55" fmla="*/ 371475 w 1600200"/>
              <a:gd name="connsiteY0-56" fmla="*/ 1544 h 1919495"/>
              <a:gd name="connsiteX1-57" fmla="*/ 628650 w 1600200"/>
              <a:gd name="connsiteY1-58" fmla="*/ 585995 h 1919495"/>
              <a:gd name="connsiteX2-59" fmla="*/ 400050 w 1600200"/>
              <a:gd name="connsiteY2-60" fmla="*/ 624095 h 1919495"/>
              <a:gd name="connsiteX3-61" fmla="*/ 1019175 w 1600200"/>
              <a:gd name="connsiteY3-62" fmla="*/ 1500395 h 1919495"/>
              <a:gd name="connsiteX4-63" fmla="*/ 1219200 w 1600200"/>
              <a:gd name="connsiteY4-64" fmla="*/ 1300370 h 1919495"/>
              <a:gd name="connsiteX5-65" fmla="*/ 1600200 w 1600200"/>
              <a:gd name="connsiteY5-66" fmla="*/ 1728995 h 1919495"/>
              <a:gd name="connsiteX6-67" fmla="*/ 1038225 w 1600200"/>
              <a:gd name="connsiteY6-68" fmla="*/ 1919495 h 1919495"/>
              <a:gd name="connsiteX7-69" fmla="*/ 0 w 1600200"/>
              <a:gd name="connsiteY7-70" fmla="*/ 376445 h 1919495"/>
              <a:gd name="connsiteX8-71" fmla="*/ 371475 w 1600200"/>
              <a:gd name="connsiteY8-72" fmla="*/ 1544 h 1919495"/>
              <a:gd name="connsiteX0-73" fmla="*/ 371475 w 1600200"/>
              <a:gd name="connsiteY0-74" fmla="*/ 1487 h 1919438"/>
              <a:gd name="connsiteX1-75" fmla="*/ 568075 w 1600200"/>
              <a:gd name="connsiteY1-76" fmla="*/ 603245 h 1919438"/>
              <a:gd name="connsiteX2-77" fmla="*/ 400050 w 1600200"/>
              <a:gd name="connsiteY2-78" fmla="*/ 624038 h 1919438"/>
              <a:gd name="connsiteX3-79" fmla="*/ 1019175 w 1600200"/>
              <a:gd name="connsiteY3-80" fmla="*/ 1500338 h 1919438"/>
              <a:gd name="connsiteX4-81" fmla="*/ 1219200 w 1600200"/>
              <a:gd name="connsiteY4-82" fmla="*/ 1300313 h 1919438"/>
              <a:gd name="connsiteX5-83" fmla="*/ 1600200 w 1600200"/>
              <a:gd name="connsiteY5-84" fmla="*/ 1728938 h 1919438"/>
              <a:gd name="connsiteX6-85" fmla="*/ 1038225 w 1600200"/>
              <a:gd name="connsiteY6-86" fmla="*/ 1919438 h 1919438"/>
              <a:gd name="connsiteX7-87" fmla="*/ 0 w 1600200"/>
              <a:gd name="connsiteY7-88" fmla="*/ 376388 h 1919438"/>
              <a:gd name="connsiteX8-89" fmla="*/ 371475 w 1600200"/>
              <a:gd name="connsiteY8-90" fmla="*/ 1487 h 1919438"/>
              <a:gd name="connsiteX0-91" fmla="*/ 371475 w 1600200"/>
              <a:gd name="connsiteY0-92" fmla="*/ 1032 h 1918983"/>
              <a:gd name="connsiteX1-93" fmla="*/ 568075 w 1600200"/>
              <a:gd name="connsiteY1-94" fmla="*/ 602790 h 1918983"/>
              <a:gd name="connsiteX2-95" fmla="*/ 400050 w 1600200"/>
              <a:gd name="connsiteY2-96" fmla="*/ 623583 h 1918983"/>
              <a:gd name="connsiteX3-97" fmla="*/ 1019175 w 1600200"/>
              <a:gd name="connsiteY3-98" fmla="*/ 1499883 h 1918983"/>
              <a:gd name="connsiteX4-99" fmla="*/ 1219200 w 1600200"/>
              <a:gd name="connsiteY4-100" fmla="*/ 1299858 h 1918983"/>
              <a:gd name="connsiteX5-101" fmla="*/ 1600200 w 1600200"/>
              <a:gd name="connsiteY5-102" fmla="*/ 1728483 h 1918983"/>
              <a:gd name="connsiteX6-103" fmla="*/ 1038225 w 1600200"/>
              <a:gd name="connsiteY6-104" fmla="*/ 1918983 h 1918983"/>
              <a:gd name="connsiteX7-105" fmla="*/ 0 w 1600200"/>
              <a:gd name="connsiteY7-106" fmla="*/ 375933 h 1918983"/>
              <a:gd name="connsiteX8-107" fmla="*/ 371475 w 1600200"/>
              <a:gd name="connsiteY8-108" fmla="*/ 1032 h 1918983"/>
              <a:gd name="connsiteX0-109" fmla="*/ 371475 w 1600200"/>
              <a:gd name="connsiteY0-110" fmla="*/ 1088 h 1919039"/>
              <a:gd name="connsiteX1-111" fmla="*/ 568075 w 1600200"/>
              <a:gd name="connsiteY1-112" fmla="*/ 602846 h 1919039"/>
              <a:gd name="connsiteX2-113" fmla="*/ 400050 w 1600200"/>
              <a:gd name="connsiteY2-114" fmla="*/ 623639 h 1919039"/>
              <a:gd name="connsiteX3-115" fmla="*/ 1019175 w 1600200"/>
              <a:gd name="connsiteY3-116" fmla="*/ 1499939 h 1919039"/>
              <a:gd name="connsiteX4-117" fmla="*/ 1219200 w 1600200"/>
              <a:gd name="connsiteY4-118" fmla="*/ 1299914 h 1919039"/>
              <a:gd name="connsiteX5-119" fmla="*/ 1600200 w 1600200"/>
              <a:gd name="connsiteY5-120" fmla="*/ 1728539 h 1919039"/>
              <a:gd name="connsiteX6-121" fmla="*/ 1038225 w 1600200"/>
              <a:gd name="connsiteY6-122" fmla="*/ 1919039 h 1919039"/>
              <a:gd name="connsiteX7-123" fmla="*/ 0 w 1600200"/>
              <a:gd name="connsiteY7-124" fmla="*/ 375989 h 1919039"/>
              <a:gd name="connsiteX8-125" fmla="*/ 371475 w 1600200"/>
              <a:gd name="connsiteY8-126" fmla="*/ 1088 h 1919039"/>
              <a:gd name="connsiteX0-127" fmla="*/ 371475 w 1600200"/>
              <a:gd name="connsiteY0-128" fmla="*/ 1088 h 1919039"/>
              <a:gd name="connsiteX1-129" fmla="*/ 568075 w 1600200"/>
              <a:gd name="connsiteY1-130" fmla="*/ 602846 h 1919039"/>
              <a:gd name="connsiteX2-131" fmla="*/ 400050 w 1600200"/>
              <a:gd name="connsiteY2-132" fmla="*/ 623639 h 1919039"/>
              <a:gd name="connsiteX3-133" fmla="*/ 1019175 w 1600200"/>
              <a:gd name="connsiteY3-134" fmla="*/ 1499939 h 1919039"/>
              <a:gd name="connsiteX4-135" fmla="*/ 1219200 w 1600200"/>
              <a:gd name="connsiteY4-136" fmla="*/ 1299914 h 1919039"/>
              <a:gd name="connsiteX5-137" fmla="*/ 1600200 w 1600200"/>
              <a:gd name="connsiteY5-138" fmla="*/ 1728539 h 1919039"/>
              <a:gd name="connsiteX6-139" fmla="*/ 1038225 w 1600200"/>
              <a:gd name="connsiteY6-140" fmla="*/ 1919039 h 1919039"/>
              <a:gd name="connsiteX7-141" fmla="*/ 0 w 1600200"/>
              <a:gd name="connsiteY7-142" fmla="*/ 375989 h 1919039"/>
              <a:gd name="connsiteX8-143" fmla="*/ 371475 w 1600200"/>
              <a:gd name="connsiteY8-144" fmla="*/ 1088 h 1919039"/>
              <a:gd name="connsiteX0-145" fmla="*/ 371475 w 1600200"/>
              <a:gd name="connsiteY0-146" fmla="*/ 1118 h 1919069"/>
              <a:gd name="connsiteX1-147" fmla="*/ 568075 w 1600200"/>
              <a:gd name="connsiteY1-148" fmla="*/ 602876 h 1919069"/>
              <a:gd name="connsiteX2-149" fmla="*/ 400050 w 1600200"/>
              <a:gd name="connsiteY2-150" fmla="*/ 623669 h 1919069"/>
              <a:gd name="connsiteX3-151" fmla="*/ 1019175 w 1600200"/>
              <a:gd name="connsiteY3-152" fmla="*/ 1499969 h 1919069"/>
              <a:gd name="connsiteX4-153" fmla="*/ 1219200 w 1600200"/>
              <a:gd name="connsiteY4-154" fmla="*/ 1299944 h 1919069"/>
              <a:gd name="connsiteX5-155" fmla="*/ 1600200 w 1600200"/>
              <a:gd name="connsiteY5-156" fmla="*/ 1728569 h 1919069"/>
              <a:gd name="connsiteX6-157" fmla="*/ 1038225 w 1600200"/>
              <a:gd name="connsiteY6-158" fmla="*/ 1919069 h 1919069"/>
              <a:gd name="connsiteX7-159" fmla="*/ 0 w 1600200"/>
              <a:gd name="connsiteY7-160" fmla="*/ 376019 h 1919069"/>
              <a:gd name="connsiteX8-161" fmla="*/ 371475 w 1600200"/>
              <a:gd name="connsiteY8-162" fmla="*/ 1118 h 1919069"/>
              <a:gd name="connsiteX0-163" fmla="*/ 371475 w 1600200"/>
              <a:gd name="connsiteY0-164" fmla="*/ 1118 h 1919069"/>
              <a:gd name="connsiteX1-165" fmla="*/ 568075 w 1600200"/>
              <a:gd name="connsiteY1-166" fmla="*/ 602876 h 1919069"/>
              <a:gd name="connsiteX2-167" fmla="*/ 408703 w 1600200"/>
              <a:gd name="connsiteY2-168" fmla="*/ 643860 h 1919069"/>
              <a:gd name="connsiteX3-169" fmla="*/ 1019175 w 1600200"/>
              <a:gd name="connsiteY3-170" fmla="*/ 1499969 h 1919069"/>
              <a:gd name="connsiteX4-171" fmla="*/ 1219200 w 1600200"/>
              <a:gd name="connsiteY4-172" fmla="*/ 1299944 h 1919069"/>
              <a:gd name="connsiteX5-173" fmla="*/ 1600200 w 1600200"/>
              <a:gd name="connsiteY5-174" fmla="*/ 1728569 h 1919069"/>
              <a:gd name="connsiteX6-175" fmla="*/ 1038225 w 1600200"/>
              <a:gd name="connsiteY6-176" fmla="*/ 1919069 h 1919069"/>
              <a:gd name="connsiteX7-177" fmla="*/ 0 w 1600200"/>
              <a:gd name="connsiteY7-178" fmla="*/ 376019 h 1919069"/>
              <a:gd name="connsiteX8-179" fmla="*/ 371475 w 1600200"/>
              <a:gd name="connsiteY8-180" fmla="*/ 1118 h 1919069"/>
              <a:gd name="connsiteX0-181" fmla="*/ 371475 w 1600200"/>
              <a:gd name="connsiteY0-182" fmla="*/ 1118 h 1919069"/>
              <a:gd name="connsiteX1-183" fmla="*/ 568075 w 1600200"/>
              <a:gd name="connsiteY1-184" fmla="*/ 602876 h 1919069"/>
              <a:gd name="connsiteX2-185" fmla="*/ 359666 w 1600200"/>
              <a:gd name="connsiteY2-186" fmla="*/ 643860 h 1919069"/>
              <a:gd name="connsiteX3-187" fmla="*/ 1019175 w 1600200"/>
              <a:gd name="connsiteY3-188" fmla="*/ 1499969 h 1919069"/>
              <a:gd name="connsiteX4-189" fmla="*/ 1219200 w 1600200"/>
              <a:gd name="connsiteY4-190" fmla="*/ 1299944 h 1919069"/>
              <a:gd name="connsiteX5-191" fmla="*/ 1600200 w 1600200"/>
              <a:gd name="connsiteY5-192" fmla="*/ 1728569 h 1919069"/>
              <a:gd name="connsiteX6-193" fmla="*/ 1038225 w 1600200"/>
              <a:gd name="connsiteY6-194" fmla="*/ 1919069 h 1919069"/>
              <a:gd name="connsiteX7-195" fmla="*/ 0 w 1600200"/>
              <a:gd name="connsiteY7-196" fmla="*/ 376019 h 1919069"/>
              <a:gd name="connsiteX8-197" fmla="*/ 371475 w 1600200"/>
              <a:gd name="connsiteY8-198" fmla="*/ 1118 h 1919069"/>
              <a:gd name="connsiteX0-199" fmla="*/ 371475 w 1600200"/>
              <a:gd name="connsiteY0-200" fmla="*/ 1118 h 1919069"/>
              <a:gd name="connsiteX1-201" fmla="*/ 568075 w 1600200"/>
              <a:gd name="connsiteY1-202" fmla="*/ 602876 h 1919069"/>
              <a:gd name="connsiteX2-203" fmla="*/ 374089 w 1600200"/>
              <a:gd name="connsiteY2-204" fmla="*/ 646744 h 1919069"/>
              <a:gd name="connsiteX3-205" fmla="*/ 1019175 w 1600200"/>
              <a:gd name="connsiteY3-206" fmla="*/ 1499969 h 1919069"/>
              <a:gd name="connsiteX4-207" fmla="*/ 1219200 w 1600200"/>
              <a:gd name="connsiteY4-208" fmla="*/ 1299944 h 1919069"/>
              <a:gd name="connsiteX5-209" fmla="*/ 1600200 w 1600200"/>
              <a:gd name="connsiteY5-210" fmla="*/ 1728569 h 1919069"/>
              <a:gd name="connsiteX6-211" fmla="*/ 1038225 w 1600200"/>
              <a:gd name="connsiteY6-212" fmla="*/ 1919069 h 1919069"/>
              <a:gd name="connsiteX7-213" fmla="*/ 0 w 1600200"/>
              <a:gd name="connsiteY7-214" fmla="*/ 376019 h 1919069"/>
              <a:gd name="connsiteX8-215" fmla="*/ 371475 w 1600200"/>
              <a:gd name="connsiteY8-216" fmla="*/ 1118 h 1919069"/>
              <a:gd name="connsiteX0-217" fmla="*/ 371475 w 1600200"/>
              <a:gd name="connsiteY0-218" fmla="*/ 1118 h 1919069"/>
              <a:gd name="connsiteX1-219" fmla="*/ 568075 w 1600200"/>
              <a:gd name="connsiteY1-220" fmla="*/ 602876 h 1919069"/>
              <a:gd name="connsiteX2-221" fmla="*/ 374089 w 1600200"/>
              <a:gd name="connsiteY2-222" fmla="*/ 646744 h 1919069"/>
              <a:gd name="connsiteX3-223" fmla="*/ 1019175 w 1600200"/>
              <a:gd name="connsiteY3-224" fmla="*/ 1499969 h 1919069"/>
              <a:gd name="connsiteX4-225" fmla="*/ 1219200 w 1600200"/>
              <a:gd name="connsiteY4-226" fmla="*/ 1299944 h 1919069"/>
              <a:gd name="connsiteX5-227" fmla="*/ 1600200 w 1600200"/>
              <a:gd name="connsiteY5-228" fmla="*/ 1728569 h 1919069"/>
              <a:gd name="connsiteX6-229" fmla="*/ 1038225 w 1600200"/>
              <a:gd name="connsiteY6-230" fmla="*/ 1919069 h 1919069"/>
              <a:gd name="connsiteX7-231" fmla="*/ 0 w 1600200"/>
              <a:gd name="connsiteY7-232" fmla="*/ 376019 h 1919069"/>
              <a:gd name="connsiteX8-233" fmla="*/ 371475 w 1600200"/>
              <a:gd name="connsiteY8-234" fmla="*/ 1118 h 1919069"/>
              <a:gd name="connsiteX0-235" fmla="*/ 371475 w 1600200"/>
              <a:gd name="connsiteY0-236" fmla="*/ 1118 h 1919069"/>
              <a:gd name="connsiteX1-237" fmla="*/ 568075 w 1600200"/>
              <a:gd name="connsiteY1-238" fmla="*/ 602876 h 1919069"/>
              <a:gd name="connsiteX2-239" fmla="*/ 374089 w 1600200"/>
              <a:gd name="connsiteY2-240" fmla="*/ 646744 h 1919069"/>
              <a:gd name="connsiteX3-241" fmla="*/ 1019175 w 1600200"/>
              <a:gd name="connsiteY3-242" fmla="*/ 1499969 h 1919069"/>
              <a:gd name="connsiteX4-243" fmla="*/ 1219200 w 1600200"/>
              <a:gd name="connsiteY4-244" fmla="*/ 1299944 h 1919069"/>
              <a:gd name="connsiteX5-245" fmla="*/ 1600200 w 1600200"/>
              <a:gd name="connsiteY5-246" fmla="*/ 1728569 h 1919069"/>
              <a:gd name="connsiteX6-247" fmla="*/ 1038225 w 1600200"/>
              <a:gd name="connsiteY6-248" fmla="*/ 1919069 h 1919069"/>
              <a:gd name="connsiteX7-249" fmla="*/ 0 w 1600200"/>
              <a:gd name="connsiteY7-250" fmla="*/ 376019 h 1919069"/>
              <a:gd name="connsiteX8-251" fmla="*/ 371475 w 1600200"/>
              <a:gd name="connsiteY8-252" fmla="*/ 1118 h 1919069"/>
              <a:gd name="connsiteX0-253" fmla="*/ 371475 w 1600200"/>
              <a:gd name="connsiteY0-254" fmla="*/ 1118 h 1919069"/>
              <a:gd name="connsiteX1-255" fmla="*/ 568075 w 1600200"/>
              <a:gd name="connsiteY1-256" fmla="*/ 602876 h 1919069"/>
              <a:gd name="connsiteX2-257" fmla="*/ 374089 w 1600200"/>
              <a:gd name="connsiteY2-258" fmla="*/ 646744 h 1919069"/>
              <a:gd name="connsiteX3-259" fmla="*/ 1019175 w 1600200"/>
              <a:gd name="connsiteY3-260" fmla="*/ 1499969 h 1919069"/>
              <a:gd name="connsiteX4-261" fmla="*/ 1219200 w 1600200"/>
              <a:gd name="connsiteY4-262" fmla="*/ 1299944 h 1919069"/>
              <a:gd name="connsiteX5-263" fmla="*/ 1600200 w 1600200"/>
              <a:gd name="connsiteY5-264" fmla="*/ 1728569 h 1919069"/>
              <a:gd name="connsiteX6-265" fmla="*/ 1038225 w 1600200"/>
              <a:gd name="connsiteY6-266" fmla="*/ 1919069 h 1919069"/>
              <a:gd name="connsiteX7-267" fmla="*/ 0 w 1600200"/>
              <a:gd name="connsiteY7-268" fmla="*/ 376019 h 1919069"/>
              <a:gd name="connsiteX8-269" fmla="*/ 371475 w 1600200"/>
              <a:gd name="connsiteY8-270" fmla="*/ 1118 h 1919069"/>
              <a:gd name="connsiteX0-271" fmla="*/ 371475 w 1600200"/>
              <a:gd name="connsiteY0-272" fmla="*/ 1118 h 1919069"/>
              <a:gd name="connsiteX1-273" fmla="*/ 568075 w 1600200"/>
              <a:gd name="connsiteY1-274" fmla="*/ 602876 h 1919069"/>
              <a:gd name="connsiteX2-275" fmla="*/ 374089 w 1600200"/>
              <a:gd name="connsiteY2-276" fmla="*/ 646744 h 1919069"/>
              <a:gd name="connsiteX3-277" fmla="*/ 1019175 w 1600200"/>
              <a:gd name="connsiteY3-278" fmla="*/ 1499969 h 1919069"/>
              <a:gd name="connsiteX4-279" fmla="*/ 1219200 w 1600200"/>
              <a:gd name="connsiteY4-280" fmla="*/ 1299944 h 1919069"/>
              <a:gd name="connsiteX5-281" fmla="*/ 1600200 w 1600200"/>
              <a:gd name="connsiteY5-282" fmla="*/ 1728569 h 1919069"/>
              <a:gd name="connsiteX6-283" fmla="*/ 1038225 w 1600200"/>
              <a:gd name="connsiteY6-284" fmla="*/ 1919069 h 1919069"/>
              <a:gd name="connsiteX7-285" fmla="*/ 0 w 1600200"/>
              <a:gd name="connsiteY7-286" fmla="*/ 376019 h 1919069"/>
              <a:gd name="connsiteX8-287" fmla="*/ 371475 w 1600200"/>
              <a:gd name="connsiteY8-288" fmla="*/ 1118 h 1919069"/>
              <a:gd name="connsiteX0-289" fmla="*/ 371475 w 1600200"/>
              <a:gd name="connsiteY0-290" fmla="*/ 1118 h 1919069"/>
              <a:gd name="connsiteX1-291" fmla="*/ 568075 w 1600200"/>
              <a:gd name="connsiteY1-292" fmla="*/ 602876 h 1919069"/>
              <a:gd name="connsiteX2-293" fmla="*/ 374089 w 1600200"/>
              <a:gd name="connsiteY2-294" fmla="*/ 646744 h 1919069"/>
              <a:gd name="connsiteX3-295" fmla="*/ 1019175 w 1600200"/>
              <a:gd name="connsiteY3-296" fmla="*/ 1499969 h 1919069"/>
              <a:gd name="connsiteX4-297" fmla="*/ 1219200 w 1600200"/>
              <a:gd name="connsiteY4-298" fmla="*/ 1299944 h 1919069"/>
              <a:gd name="connsiteX5-299" fmla="*/ 1600200 w 1600200"/>
              <a:gd name="connsiteY5-300" fmla="*/ 1728569 h 1919069"/>
              <a:gd name="connsiteX6-301" fmla="*/ 1038225 w 1600200"/>
              <a:gd name="connsiteY6-302" fmla="*/ 1919069 h 1919069"/>
              <a:gd name="connsiteX7-303" fmla="*/ 0 w 1600200"/>
              <a:gd name="connsiteY7-304" fmla="*/ 376019 h 1919069"/>
              <a:gd name="connsiteX8-305" fmla="*/ 371475 w 1600200"/>
              <a:gd name="connsiteY8-306" fmla="*/ 1118 h 1919069"/>
              <a:gd name="connsiteX0-307" fmla="*/ 371475 w 1600200"/>
              <a:gd name="connsiteY0-308" fmla="*/ 1118 h 1919069"/>
              <a:gd name="connsiteX1-309" fmla="*/ 568075 w 1600200"/>
              <a:gd name="connsiteY1-310" fmla="*/ 602876 h 1919069"/>
              <a:gd name="connsiteX2-311" fmla="*/ 374089 w 1600200"/>
              <a:gd name="connsiteY2-312" fmla="*/ 646744 h 1919069"/>
              <a:gd name="connsiteX3-313" fmla="*/ 1019175 w 1600200"/>
              <a:gd name="connsiteY3-314" fmla="*/ 1499969 h 1919069"/>
              <a:gd name="connsiteX4-315" fmla="*/ 1219200 w 1600200"/>
              <a:gd name="connsiteY4-316" fmla="*/ 1299944 h 1919069"/>
              <a:gd name="connsiteX5-317" fmla="*/ 1600200 w 1600200"/>
              <a:gd name="connsiteY5-318" fmla="*/ 1728569 h 1919069"/>
              <a:gd name="connsiteX6-319" fmla="*/ 1038225 w 1600200"/>
              <a:gd name="connsiteY6-320" fmla="*/ 1919069 h 1919069"/>
              <a:gd name="connsiteX7-321" fmla="*/ 0 w 1600200"/>
              <a:gd name="connsiteY7-322" fmla="*/ 376019 h 1919069"/>
              <a:gd name="connsiteX8-323" fmla="*/ 371475 w 1600200"/>
              <a:gd name="connsiteY8-324" fmla="*/ 1118 h 1919069"/>
              <a:gd name="connsiteX0-325" fmla="*/ 371475 w 1600200"/>
              <a:gd name="connsiteY0-326" fmla="*/ 1118 h 1919069"/>
              <a:gd name="connsiteX1-327" fmla="*/ 568075 w 1600200"/>
              <a:gd name="connsiteY1-328" fmla="*/ 602876 h 1919069"/>
              <a:gd name="connsiteX2-329" fmla="*/ 374089 w 1600200"/>
              <a:gd name="connsiteY2-330" fmla="*/ 646744 h 1919069"/>
              <a:gd name="connsiteX3-331" fmla="*/ 970138 w 1600200"/>
              <a:gd name="connsiteY3-332" fmla="*/ 1517276 h 1919069"/>
              <a:gd name="connsiteX4-333" fmla="*/ 1219200 w 1600200"/>
              <a:gd name="connsiteY4-334" fmla="*/ 1299944 h 1919069"/>
              <a:gd name="connsiteX5-335" fmla="*/ 1600200 w 1600200"/>
              <a:gd name="connsiteY5-336" fmla="*/ 1728569 h 1919069"/>
              <a:gd name="connsiteX6-337" fmla="*/ 1038225 w 1600200"/>
              <a:gd name="connsiteY6-338" fmla="*/ 1919069 h 1919069"/>
              <a:gd name="connsiteX7-339" fmla="*/ 0 w 1600200"/>
              <a:gd name="connsiteY7-340" fmla="*/ 376019 h 1919069"/>
              <a:gd name="connsiteX8-341" fmla="*/ 371475 w 1600200"/>
              <a:gd name="connsiteY8-342" fmla="*/ 1118 h 1919069"/>
              <a:gd name="connsiteX0-343" fmla="*/ 371475 w 1600200"/>
              <a:gd name="connsiteY0-344" fmla="*/ 1118 h 1919069"/>
              <a:gd name="connsiteX1-345" fmla="*/ 568075 w 1600200"/>
              <a:gd name="connsiteY1-346" fmla="*/ 602876 h 1919069"/>
              <a:gd name="connsiteX2-347" fmla="*/ 374089 w 1600200"/>
              <a:gd name="connsiteY2-348" fmla="*/ 646744 h 1919069"/>
              <a:gd name="connsiteX3-349" fmla="*/ 1010522 w 1600200"/>
              <a:gd name="connsiteY3-350" fmla="*/ 1534584 h 1919069"/>
              <a:gd name="connsiteX4-351" fmla="*/ 1219200 w 1600200"/>
              <a:gd name="connsiteY4-352" fmla="*/ 1299944 h 1919069"/>
              <a:gd name="connsiteX5-353" fmla="*/ 1600200 w 1600200"/>
              <a:gd name="connsiteY5-354" fmla="*/ 1728569 h 1919069"/>
              <a:gd name="connsiteX6-355" fmla="*/ 1038225 w 1600200"/>
              <a:gd name="connsiteY6-356" fmla="*/ 1919069 h 1919069"/>
              <a:gd name="connsiteX7-357" fmla="*/ 0 w 1600200"/>
              <a:gd name="connsiteY7-358" fmla="*/ 376019 h 1919069"/>
              <a:gd name="connsiteX8-359" fmla="*/ 371475 w 1600200"/>
              <a:gd name="connsiteY8-360" fmla="*/ 1118 h 1919069"/>
              <a:gd name="connsiteX0-361" fmla="*/ 371475 w 1600200"/>
              <a:gd name="connsiteY0-362" fmla="*/ 1118 h 1919069"/>
              <a:gd name="connsiteX1-363" fmla="*/ 568075 w 1600200"/>
              <a:gd name="connsiteY1-364" fmla="*/ 602876 h 1919069"/>
              <a:gd name="connsiteX2-365" fmla="*/ 374089 w 1600200"/>
              <a:gd name="connsiteY2-366" fmla="*/ 646744 h 1919069"/>
              <a:gd name="connsiteX3-367" fmla="*/ 996099 w 1600200"/>
              <a:gd name="connsiteY3-368" fmla="*/ 1546122 h 1919069"/>
              <a:gd name="connsiteX4-369" fmla="*/ 1219200 w 1600200"/>
              <a:gd name="connsiteY4-370" fmla="*/ 1299944 h 1919069"/>
              <a:gd name="connsiteX5-371" fmla="*/ 1600200 w 1600200"/>
              <a:gd name="connsiteY5-372" fmla="*/ 1728569 h 1919069"/>
              <a:gd name="connsiteX6-373" fmla="*/ 1038225 w 1600200"/>
              <a:gd name="connsiteY6-374" fmla="*/ 1919069 h 1919069"/>
              <a:gd name="connsiteX7-375" fmla="*/ 0 w 1600200"/>
              <a:gd name="connsiteY7-376" fmla="*/ 376019 h 1919069"/>
              <a:gd name="connsiteX8-377" fmla="*/ 371475 w 1600200"/>
              <a:gd name="connsiteY8-378" fmla="*/ 1118 h 1919069"/>
              <a:gd name="connsiteX0-379" fmla="*/ 371475 w 1600200"/>
              <a:gd name="connsiteY0-380" fmla="*/ 1118 h 1919069"/>
              <a:gd name="connsiteX1-381" fmla="*/ 568075 w 1600200"/>
              <a:gd name="connsiteY1-382" fmla="*/ 602876 h 1919069"/>
              <a:gd name="connsiteX2-383" fmla="*/ 374089 w 1600200"/>
              <a:gd name="connsiteY2-384" fmla="*/ 646744 h 1919069"/>
              <a:gd name="connsiteX3-385" fmla="*/ 987445 w 1600200"/>
              <a:gd name="connsiteY3-386" fmla="*/ 1528815 h 1919069"/>
              <a:gd name="connsiteX4-387" fmla="*/ 1219200 w 1600200"/>
              <a:gd name="connsiteY4-388" fmla="*/ 1299944 h 1919069"/>
              <a:gd name="connsiteX5-389" fmla="*/ 1600200 w 1600200"/>
              <a:gd name="connsiteY5-390" fmla="*/ 1728569 h 1919069"/>
              <a:gd name="connsiteX6-391" fmla="*/ 1038225 w 1600200"/>
              <a:gd name="connsiteY6-392" fmla="*/ 1919069 h 1919069"/>
              <a:gd name="connsiteX7-393" fmla="*/ 0 w 1600200"/>
              <a:gd name="connsiteY7-394" fmla="*/ 376019 h 1919069"/>
              <a:gd name="connsiteX8-395" fmla="*/ 371475 w 1600200"/>
              <a:gd name="connsiteY8-396" fmla="*/ 1118 h 1919069"/>
              <a:gd name="connsiteX0-397" fmla="*/ 371475 w 1600200"/>
              <a:gd name="connsiteY0-398" fmla="*/ 1118 h 1919069"/>
              <a:gd name="connsiteX1-399" fmla="*/ 568075 w 1600200"/>
              <a:gd name="connsiteY1-400" fmla="*/ 602876 h 1919069"/>
              <a:gd name="connsiteX2-401" fmla="*/ 374089 w 1600200"/>
              <a:gd name="connsiteY2-402" fmla="*/ 646744 h 1919069"/>
              <a:gd name="connsiteX3-403" fmla="*/ 987445 w 1600200"/>
              <a:gd name="connsiteY3-404" fmla="*/ 1528815 h 1919069"/>
              <a:gd name="connsiteX4-405" fmla="*/ 1219200 w 1600200"/>
              <a:gd name="connsiteY4-406" fmla="*/ 1299944 h 1919069"/>
              <a:gd name="connsiteX5-407" fmla="*/ 1600200 w 1600200"/>
              <a:gd name="connsiteY5-408" fmla="*/ 1728569 h 1919069"/>
              <a:gd name="connsiteX6-409" fmla="*/ 1038225 w 1600200"/>
              <a:gd name="connsiteY6-410" fmla="*/ 1919069 h 1919069"/>
              <a:gd name="connsiteX7-411" fmla="*/ 0 w 1600200"/>
              <a:gd name="connsiteY7-412" fmla="*/ 376019 h 1919069"/>
              <a:gd name="connsiteX8-413" fmla="*/ 371475 w 1600200"/>
              <a:gd name="connsiteY8-414" fmla="*/ 1118 h 1919069"/>
              <a:gd name="connsiteX0-415" fmla="*/ 371475 w 1600200"/>
              <a:gd name="connsiteY0-416" fmla="*/ 1118 h 1919069"/>
              <a:gd name="connsiteX1-417" fmla="*/ 568075 w 1600200"/>
              <a:gd name="connsiteY1-418" fmla="*/ 602876 h 1919069"/>
              <a:gd name="connsiteX2-419" fmla="*/ 374089 w 1600200"/>
              <a:gd name="connsiteY2-420" fmla="*/ 646744 h 1919069"/>
              <a:gd name="connsiteX3-421" fmla="*/ 987445 w 1600200"/>
              <a:gd name="connsiteY3-422" fmla="*/ 1528815 h 1919069"/>
              <a:gd name="connsiteX4-423" fmla="*/ 1219200 w 1600200"/>
              <a:gd name="connsiteY4-424" fmla="*/ 1299944 h 1919069"/>
              <a:gd name="connsiteX5-425" fmla="*/ 1600200 w 1600200"/>
              <a:gd name="connsiteY5-426" fmla="*/ 1728569 h 1919069"/>
              <a:gd name="connsiteX6-427" fmla="*/ 1038225 w 1600200"/>
              <a:gd name="connsiteY6-428" fmla="*/ 1919069 h 1919069"/>
              <a:gd name="connsiteX7-429" fmla="*/ 0 w 1600200"/>
              <a:gd name="connsiteY7-430" fmla="*/ 376019 h 1919069"/>
              <a:gd name="connsiteX8-431" fmla="*/ 371475 w 1600200"/>
              <a:gd name="connsiteY8-432" fmla="*/ 1118 h 1919069"/>
              <a:gd name="connsiteX0-433" fmla="*/ 371475 w 1600200"/>
              <a:gd name="connsiteY0-434" fmla="*/ 1118 h 1919069"/>
              <a:gd name="connsiteX1-435" fmla="*/ 568075 w 1600200"/>
              <a:gd name="connsiteY1-436" fmla="*/ 602876 h 1919069"/>
              <a:gd name="connsiteX2-437" fmla="*/ 374089 w 1600200"/>
              <a:gd name="connsiteY2-438" fmla="*/ 646744 h 1919069"/>
              <a:gd name="connsiteX3-439" fmla="*/ 987445 w 1600200"/>
              <a:gd name="connsiteY3-440" fmla="*/ 1528815 h 1919069"/>
              <a:gd name="connsiteX4-441" fmla="*/ 1219200 w 1600200"/>
              <a:gd name="connsiteY4-442" fmla="*/ 1299944 h 1919069"/>
              <a:gd name="connsiteX5-443" fmla="*/ 1600200 w 1600200"/>
              <a:gd name="connsiteY5-444" fmla="*/ 1728569 h 1919069"/>
              <a:gd name="connsiteX6-445" fmla="*/ 1038225 w 1600200"/>
              <a:gd name="connsiteY6-446" fmla="*/ 1919069 h 1919069"/>
              <a:gd name="connsiteX7-447" fmla="*/ 0 w 1600200"/>
              <a:gd name="connsiteY7-448" fmla="*/ 376019 h 1919069"/>
              <a:gd name="connsiteX8-449" fmla="*/ 371475 w 1600200"/>
              <a:gd name="connsiteY8-450" fmla="*/ 1118 h 1919069"/>
              <a:gd name="connsiteX0-451" fmla="*/ 371475 w 1600200"/>
              <a:gd name="connsiteY0-452" fmla="*/ 1118 h 1919069"/>
              <a:gd name="connsiteX1-453" fmla="*/ 568075 w 1600200"/>
              <a:gd name="connsiteY1-454" fmla="*/ 602876 h 1919069"/>
              <a:gd name="connsiteX2-455" fmla="*/ 374089 w 1600200"/>
              <a:gd name="connsiteY2-456" fmla="*/ 646744 h 1919069"/>
              <a:gd name="connsiteX3-457" fmla="*/ 987445 w 1600200"/>
              <a:gd name="connsiteY3-458" fmla="*/ 1528815 h 1919069"/>
              <a:gd name="connsiteX4-459" fmla="*/ 1173048 w 1600200"/>
              <a:gd name="connsiteY4-460" fmla="*/ 1311482 h 1919069"/>
              <a:gd name="connsiteX5-461" fmla="*/ 1600200 w 1600200"/>
              <a:gd name="connsiteY5-462" fmla="*/ 1728569 h 1919069"/>
              <a:gd name="connsiteX6-463" fmla="*/ 1038225 w 1600200"/>
              <a:gd name="connsiteY6-464" fmla="*/ 1919069 h 1919069"/>
              <a:gd name="connsiteX7-465" fmla="*/ 0 w 1600200"/>
              <a:gd name="connsiteY7-466" fmla="*/ 376019 h 1919069"/>
              <a:gd name="connsiteX8-467" fmla="*/ 371475 w 1600200"/>
              <a:gd name="connsiteY8-468" fmla="*/ 1118 h 1919069"/>
              <a:gd name="connsiteX0-469" fmla="*/ 371475 w 1600200"/>
              <a:gd name="connsiteY0-470" fmla="*/ 1118 h 1919069"/>
              <a:gd name="connsiteX1-471" fmla="*/ 568075 w 1600200"/>
              <a:gd name="connsiteY1-472" fmla="*/ 602876 h 1919069"/>
              <a:gd name="connsiteX2-473" fmla="*/ 374089 w 1600200"/>
              <a:gd name="connsiteY2-474" fmla="*/ 646744 h 1919069"/>
              <a:gd name="connsiteX3-475" fmla="*/ 987445 w 1600200"/>
              <a:gd name="connsiteY3-476" fmla="*/ 1528815 h 1919069"/>
              <a:gd name="connsiteX4-477" fmla="*/ 1173048 w 1600200"/>
              <a:gd name="connsiteY4-478" fmla="*/ 1311482 h 1919069"/>
              <a:gd name="connsiteX5-479" fmla="*/ 1600200 w 1600200"/>
              <a:gd name="connsiteY5-480" fmla="*/ 1728569 h 1919069"/>
              <a:gd name="connsiteX6-481" fmla="*/ 1038225 w 1600200"/>
              <a:gd name="connsiteY6-482" fmla="*/ 1919069 h 1919069"/>
              <a:gd name="connsiteX7-483" fmla="*/ 0 w 1600200"/>
              <a:gd name="connsiteY7-484" fmla="*/ 376019 h 1919069"/>
              <a:gd name="connsiteX8-485" fmla="*/ 371475 w 1600200"/>
              <a:gd name="connsiteY8-486" fmla="*/ 1118 h 1919069"/>
              <a:gd name="connsiteX0-487" fmla="*/ 371475 w 1600200"/>
              <a:gd name="connsiteY0-488" fmla="*/ 1118 h 1919069"/>
              <a:gd name="connsiteX1-489" fmla="*/ 568075 w 1600200"/>
              <a:gd name="connsiteY1-490" fmla="*/ 602876 h 1919069"/>
              <a:gd name="connsiteX2-491" fmla="*/ 374089 w 1600200"/>
              <a:gd name="connsiteY2-492" fmla="*/ 646744 h 1919069"/>
              <a:gd name="connsiteX3-493" fmla="*/ 987445 w 1600200"/>
              <a:gd name="connsiteY3-494" fmla="*/ 1528815 h 1919069"/>
              <a:gd name="connsiteX4-495" fmla="*/ 1173048 w 1600200"/>
              <a:gd name="connsiteY4-496" fmla="*/ 1311482 h 1919069"/>
              <a:gd name="connsiteX5-497" fmla="*/ 1600200 w 1600200"/>
              <a:gd name="connsiteY5-498" fmla="*/ 1728569 h 1919069"/>
              <a:gd name="connsiteX6-499" fmla="*/ 1038225 w 1600200"/>
              <a:gd name="connsiteY6-500" fmla="*/ 1919069 h 1919069"/>
              <a:gd name="connsiteX7-501" fmla="*/ 0 w 1600200"/>
              <a:gd name="connsiteY7-502" fmla="*/ 376019 h 1919069"/>
              <a:gd name="connsiteX8-503" fmla="*/ 371475 w 1600200"/>
              <a:gd name="connsiteY8-504" fmla="*/ 1118 h 1919069"/>
              <a:gd name="connsiteX0-505" fmla="*/ 371475 w 1600200"/>
              <a:gd name="connsiteY0-506" fmla="*/ 1118 h 1919069"/>
              <a:gd name="connsiteX1-507" fmla="*/ 568075 w 1600200"/>
              <a:gd name="connsiteY1-508" fmla="*/ 602876 h 1919069"/>
              <a:gd name="connsiteX2-509" fmla="*/ 374089 w 1600200"/>
              <a:gd name="connsiteY2-510" fmla="*/ 646744 h 1919069"/>
              <a:gd name="connsiteX3-511" fmla="*/ 987445 w 1600200"/>
              <a:gd name="connsiteY3-512" fmla="*/ 1528815 h 1919069"/>
              <a:gd name="connsiteX4-513" fmla="*/ 1173048 w 1600200"/>
              <a:gd name="connsiteY4-514" fmla="*/ 1311482 h 1919069"/>
              <a:gd name="connsiteX5-515" fmla="*/ 1600200 w 1600200"/>
              <a:gd name="connsiteY5-516" fmla="*/ 1728569 h 1919069"/>
              <a:gd name="connsiteX6-517" fmla="*/ 1038225 w 1600200"/>
              <a:gd name="connsiteY6-518" fmla="*/ 1919069 h 1919069"/>
              <a:gd name="connsiteX7-519" fmla="*/ 0 w 1600200"/>
              <a:gd name="connsiteY7-520" fmla="*/ 376019 h 1919069"/>
              <a:gd name="connsiteX8-521" fmla="*/ 371475 w 1600200"/>
              <a:gd name="connsiteY8-522" fmla="*/ 1118 h 1919069"/>
              <a:gd name="connsiteX0-523" fmla="*/ 371475 w 1588662"/>
              <a:gd name="connsiteY0-524" fmla="*/ 1118 h 1919069"/>
              <a:gd name="connsiteX1-525" fmla="*/ 568075 w 1588662"/>
              <a:gd name="connsiteY1-526" fmla="*/ 602876 h 1919069"/>
              <a:gd name="connsiteX2-527" fmla="*/ 374089 w 1588662"/>
              <a:gd name="connsiteY2-528" fmla="*/ 646744 h 1919069"/>
              <a:gd name="connsiteX3-529" fmla="*/ 987445 w 1588662"/>
              <a:gd name="connsiteY3-530" fmla="*/ 1528815 h 1919069"/>
              <a:gd name="connsiteX4-531" fmla="*/ 1173048 w 1588662"/>
              <a:gd name="connsiteY4-532" fmla="*/ 1311482 h 1919069"/>
              <a:gd name="connsiteX5-533" fmla="*/ 1588662 w 1588662"/>
              <a:gd name="connsiteY5-534" fmla="*/ 1699723 h 1919069"/>
              <a:gd name="connsiteX6-535" fmla="*/ 1038225 w 1588662"/>
              <a:gd name="connsiteY6-536" fmla="*/ 1919069 h 1919069"/>
              <a:gd name="connsiteX7-537" fmla="*/ 0 w 1588662"/>
              <a:gd name="connsiteY7-538" fmla="*/ 376019 h 1919069"/>
              <a:gd name="connsiteX8-539" fmla="*/ 371475 w 1588662"/>
              <a:gd name="connsiteY8-540" fmla="*/ 1118 h 1919069"/>
              <a:gd name="connsiteX0-541" fmla="*/ 371475 w 1600166"/>
              <a:gd name="connsiteY0-542" fmla="*/ 1118 h 1919069"/>
              <a:gd name="connsiteX1-543" fmla="*/ 568075 w 1600166"/>
              <a:gd name="connsiteY1-544" fmla="*/ 602876 h 1919069"/>
              <a:gd name="connsiteX2-545" fmla="*/ 374089 w 1600166"/>
              <a:gd name="connsiteY2-546" fmla="*/ 646744 h 1919069"/>
              <a:gd name="connsiteX3-547" fmla="*/ 987445 w 1600166"/>
              <a:gd name="connsiteY3-548" fmla="*/ 1528815 h 1919069"/>
              <a:gd name="connsiteX4-549" fmla="*/ 1173048 w 1600166"/>
              <a:gd name="connsiteY4-550" fmla="*/ 1311482 h 1919069"/>
              <a:gd name="connsiteX5-551" fmla="*/ 1588662 w 1600166"/>
              <a:gd name="connsiteY5-552" fmla="*/ 1699723 h 1919069"/>
              <a:gd name="connsiteX6-553" fmla="*/ 1038225 w 1600166"/>
              <a:gd name="connsiteY6-554" fmla="*/ 1919069 h 1919069"/>
              <a:gd name="connsiteX7-555" fmla="*/ 0 w 1600166"/>
              <a:gd name="connsiteY7-556" fmla="*/ 376019 h 1919069"/>
              <a:gd name="connsiteX8-557" fmla="*/ 371475 w 1600166"/>
              <a:gd name="connsiteY8-558" fmla="*/ 1118 h 1919069"/>
              <a:gd name="connsiteX0-559" fmla="*/ 371475 w 1600166"/>
              <a:gd name="connsiteY0-560" fmla="*/ 1118 h 1919069"/>
              <a:gd name="connsiteX1-561" fmla="*/ 568075 w 1600166"/>
              <a:gd name="connsiteY1-562" fmla="*/ 602876 h 1919069"/>
              <a:gd name="connsiteX2-563" fmla="*/ 374089 w 1600166"/>
              <a:gd name="connsiteY2-564" fmla="*/ 646744 h 1919069"/>
              <a:gd name="connsiteX3-565" fmla="*/ 987445 w 1600166"/>
              <a:gd name="connsiteY3-566" fmla="*/ 1528815 h 1919069"/>
              <a:gd name="connsiteX4-567" fmla="*/ 1173048 w 1600166"/>
              <a:gd name="connsiteY4-568" fmla="*/ 1311482 h 1919069"/>
              <a:gd name="connsiteX5-569" fmla="*/ 1588662 w 1600166"/>
              <a:gd name="connsiteY5-570" fmla="*/ 1699723 h 1919069"/>
              <a:gd name="connsiteX6-571" fmla="*/ 1038225 w 1600166"/>
              <a:gd name="connsiteY6-572" fmla="*/ 1919069 h 1919069"/>
              <a:gd name="connsiteX7-573" fmla="*/ 0 w 1600166"/>
              <a:gd name="connsiteY7-574" fmla="*/ 376019 h 1919069"/>
              <a:gd name="connsiteX8-575" fmla="*/ 371475 w 1600166"/>
              <a:gd name="connsiteY8-576" fmla="*/ 1118 h 1919069"/>
              <a:gd name="connsiteX0-577" fmla="*/ 371475 w 1596260"/>
              <a:gd name="connsiteY0-578" fmla="*/ 1118 h 1919069"/>
              <a:gd name="connsiteX1-579" fmla="*/ 568075 w 1596260"/>
              <a:gd name="connsiteY1-580" fmla="*/ 602876 h 1919069"/>
              <a:gd name="connsiteX2-581" fmla="*/ 374089 w 1596260"/>
              <a:gd name="connsiteY2-582" fmla="*/ 646744 h 1919069"/>
              <a:gd name="connsiteX3-583" fmla="*/ 987445 w 1596260"/>
              <a:gd name="connsiteY3-584" fmla="*/ 1528815 h 1919069"/>
              <a:gd name="connsiteX4-585" fmla="*/ 1173048 w 1596260"/>
              <a:gd name="connsiteY4-586" fmla="*/ 1311482 h 1919069"/>
              <a:gd name="connsiteX5-587" fmla="*/ 1588662 w 1596260"/>
              <a:gd name="connsiteY5-588" fmla="*/ 1699723 h 1919069"/>
              <a:gd name="connsiteX6-589" fmla="*/ 1038225 w 1596260"/>
              <a:gd name="connsiteY6-590" fmla="*/ 1919069 h 1919069"/>
              <a:gd name="connsiteX7-591" fmla="*/ 0 w 1596260"/>
              <a:gd name="connsiteY7-592" fmla="*/ 376019 h 1919069"/>
              <a:gd name="connsiteX8-593" fmla="*/ 371475 w 1596260"/>
              <a:gd name="connsiteY8-594" fmla="*/ 1118 h 1919069"/>
              <a:gd name="connsiteX0-595" fmla="*/ 371475 w 1596260"/>
              <a:gd name="connsiteY0-596" fmla="*/ 1118 h 1919069"/>
              <a:gd name="connsiteX1-597" fmla="*/ 568075 w 1596260"/>
              <a:gd name="connsiteY1-598" fmla="*/ 602876 h 1919069"/>
              <a:gd name="connsiteX2-599" fmla="*/ 374089 w 1596260"/>
              <a:gd name="connsiteY2-600" fmla="*/ 646744 h 1919069"/>
              <a:gd name="connsiteX3-601" fmla="*/ 987445 w 1596260"/>
              <a:gd name="connsiteY3-602" fmla="*/ 1528815 h 1919069"/>
              <a:gd name="connsiteX4-603" fmla="*/ 1173048 w 1596260"/>
              <a:gd name="connsiteY4-604" fmla="*/ 1311482 h 1919069"/>
              <a:gd name="connsiteX5-605" fmla="*/ 1588662 w 1596260"/>
              <a:gd name="connsiteY5-606" fmla="*/ 1699723 h 1919069"/>
              <a:gd name="connsiteX6-607" fmla="*/ 1038225 w 1596260"/>
              <a:gd name="connsiteY6-608" fmla="*/ 1919069 h 1919069"/>
              <a:gd name="connsiteX7-609" fmla="*/ 0 w 1596260"/>
              <a:gd name="connsiteY7-610" fmla="*/ 376019 h 1919069"/>
              <a:gd name="connsiteX8-611" fmla="*/ 371475 w 1596260"/>
              <a:gd name="connsiteY8-612" fmla="*/ 1118 h 1919069"/>
              <a:gd name="connsiteX0-613" fmla="*/ 371475 w 1596260"/>
              <a:gd name="connsiteY0-614" fmla="*/ 1118 h 1946976"/>
              <a:gd name="connsiteX1-615" fmla="*/ 568075 w 1596260"/>
              <a:gd name="connsiteY1-616" fmla="*/ 602876 h 1946976"/>
              <a:gd name="connsiteX2-617" fmla="*/ 374089 w 1596260"/>
              <a:gd name="connsiteY2-618" fmla="*/ 646744 h 1946976"/>
              <a:gd name="connsiteX3-619" fmla="*/ 987445 w 1596260"/>
              <a:gd name="connsiteY3-620" fmla="*/ 1528815 h 1946976"/>
              <a:gd name="connsiteX4-621" fmla="*/ 1173048 w 1596260"/>
              <a:gd name="connsiteY4-622" fmla="*/ 1311482 h 1946976"/>
              <a:gd name="connsiteX5-623" fmla="*/ 1588662 w 1596260"/>
              <a:gd name="connsiteY5-624" fmla="*/ 1699723 h 1946976"/>
              <a:gd name="connsiteX6-625" fmla="*/ 1038225 w 1596260"/>
              <a:gd name="connsiteY6-626" fmla="*/ 1919069 h 1946976"/>
              <a:gd name="connsiteX7-627" fmla="*/ 0 w 1596260"/>
              <a:gd name="connsiteY7-628" fmla="*/ 376019 h 1946976"/>
              <a:gd name="connsiteX8-629" fmla="*/ 371475 w 1596260"/>
              <a:gd name="connsiteY8-630" fmla="*/ 1118 h 1946976"/>
              <a:gd name="connsiteX0-631" fmla="*/ 357053 w 1581838"/>
              <a:gd name="connsiteY0-632" fmla="*/ 1118 h 1946976"/>
              <a:gd name="connsiteX1-633" fmla="*/ 553653 w 1581838"/>
              <a:gd name="connsiteY1-634" fmla="*/ 602876 h 1946976"/>
              <a:gd name="connsiteX2-635" fmla="*/ 359667 w 1581838"/>
              <a:gd name="connsiteY2-636" fmla="*/ 646744 h 1946976"/>
              <a:gd name="connsiteX3-637" fmla="*/ 973023 w 1581838"/>
              <a:gd name="connsiteY3-638" fmla="*/ 1528815 h 1946976"/>
              <a:gd name="connsiteX4-639" fmla="*/ 1158626 w 1581838"/>
              <a:gd name="connsiteY4-640" fmla="*/ 1311482 h 1946976"/>
              <a:gd name="connsiteX5-641" fmla="*/ 1574240 w 1581838"/>
              <a:gd name="connsiteY5-642" fmla="*/ 1699723 h 1946976"/>
              <a:gd name="connsiteX6-643" fmla="*/ 1023803 w 1581838"/>
              <a:gd name="connsiteY6-644" fmla="*/ 1919069 h 1946976"/>
              <a:gd name="connsiteX7-645" fmla="*/ 0 w 1581838"/>
              <a:gd name="connsiteY7-646" fmla="*/ 378903 h 1946976"/>
              <a:gd name="connsiteX8-647" fmla="*/ 357053 w 1581838"/>
              <a:gd name="connsiteY8-648" fmla="*/ 1118 h 1946976"/>
              <a:gd name="connsiteX0-649" fmla="*/ 357053 w 1581838"/>
              <a:gd name="connsiteY0-650" fmla="*/ 1118 h 1946976"/>
              <a:gd name="connsiteX1-651" fmla="*/ 553653 w 1581838"/>
              <a:gd name="connsiteY1-652" fmla="*/ 602876 h 1946976"/>
              <a:gd name="connsiteX2-653" fmla="*/ 359667 w 1581838"/>
              <a:gd name="connsiteY2-654" fmla="*/ 646744 h 1946976"/>
              <a:gd name="connsiteX3-655" fmla="*/ 973023 w 1581838"/>
              <a:gd name="connsiteY3-656" fmla="*/ 1528815 h 1946976"/>
              <a:gd name="connsiteX4-657" fmla="*/ 1158626 w 1581838"/>
              <a:gd name="connsiteY4-658" fmla="*/ 1311482 h 1946976"/>
              <a:gd name="connsiteX5-659" fmla="*/ 1574240 w 1581838"/>
              <a:gd name="connsiteY5-660" fmla="*/ 1699723 h 1946976"/>
              <a:gd name="connsiteX6-661" fmla="*/ 1023803 w 1581838"/>
              <a:gd name="connsiteY6-662" fmla="*/ 1919069 h 1946976"/>
              <a:gd name="connsiteX7-663" fmla="*/ 0 w 1581838"/>
              <a:gd name="connsiteY7-664" fmla="*/ 378903 h 1946976"/>
              <a:gd name="connsiteX8-665" fmla="*/ 357053 w 1581838"/>
              <a:gd name="connsiteY8-666" fmla="*/ 1118 h 1946976"/>
              <a:gd name="connsiteX0-667" fmla="*/ 357053 w 1581838"/>
              <a:gd name="connsiteY0-668" fmla="*/ 1118 h 1946976"/>
              <a:gd name="connsiteX1-669" fmla="*/ 553653 w 1581838"/>
              <a:gd name="connsiteY1-670" fmla="*/ 602876 h 1946976"/>
              <a:gd name="connsiteX2-671" fmla="*/ 359667 w 1581838"/>
              <a:gd name="connsiteY2-672" fmla="*/ 646744 h 1946976"/>
              <a:gd name="connsiteX3-673" fmla="*/ 973023 w 1581838"/>
              <a:gd name="connsiteY3-674" fmla="*/ 1528815 h 1946976"/>
              <a:gd name="connsiteX4-675" fmla="*/ 1158626 w 1581838"/>
              <a:gd name="connsiteY4-676" fmla="*/ 1311482 h 1946976"/>
              <a:gd name="connsiteX5-677" fmla="*/ 1574240 w 1581838"/>
              <a:gd name="connsiteY5-678" fmla="*/ 1699723 h 1946976"/>
              <a:gd name="connsiteX6-679" fmla="*/ 1023803 w 1581838"/>
              <a:gd name="connsiteY6-680" fmla="*/ 1919069 h 1946976"/>
              <a:gd name="connsiteX7-681" fmla="*/ 0 w 1581838"/>
              <a:gd name="connsiteY7-682" fmla="*/ 378903 h 1946976"/>
              <a:gd name="connsiteX8-683" fmla="*/ 357053 w 1581838"/>
              <a:gd name="connsiteY8-684" fmla="*/ 1118 h 1946976"/>
              <a:gd name="connsiteX0-685" fmla="*/ 333976 w 1558761"/>
              <a:gd name="connsiteY0-686" fmla="*/ 1118 h 1946976"/>
              <a:gd name="connsiteX1-687" fmla="*/ 530576 w 1558761"/>
              <a:gd name="connsiteY1-688" fmla="*/ 602876 h 1946976"/>
              <a:gd name="connsiteX2-689" fmla="*/ 336590 w 1558761"/>
              <a:gd name="connsiteY2-690" fmla="*/ 646744 h 1946976"/>
              <a:gd name="connsiteX3-691" fmla="*/ 949946 w 1558761"/>
              <a:gd name="connsiteY3-692" fmla="*/ 1528815 h 1946976"/>
              <a:gd name="connsiteX4-693" fmla="*/ 1135549 w 1558761"/>
              <a:gd name="connsiteY4-694" fmla="*/ 1311482 h 1946976"/>
              <a:gd name="connsiteX5-695" fmla="*/ 1551163 w 1558761"/>
              <a:gd name="connsiteY5-696" fmla="*/ 1699723 h 1946976"/>
              <a:gd name="connsiteX6-697" fmla="*/ 1000726 w 1558761"/>
              <a:gd name="connsiteY6-698" fmla="*/ 1919069 h 1946976"/>
              <a:gd name="connsiteX7-699" fmla="*/ 0 w 1558761"/>
              <a:gd name="connsiteY7-700" fmla="*/ 390441 h 1946976"/>
              <a:gd name="connsiteX8-701" fmla="*/ 333976 w 1558761"/>
              <a:gd name="connsiteY8-702" fmla="*/ 1118 h 1946976"/>
              <a:gd name="connsiteX0-703" fmla="*/ 335877 w 1560662"/>
              <a:gd name="connsiteY0-704" fmla="*/ 1118 h 1946976"/>
              <a:gd name="connsiteX1-705" fmla="*/ 532477 w 1560662"/>
              <a:gd name="connsiteY1-706" fmla="*/ 602876 h 1946976"/>
              <a:gd name="connsiteX2-707" fmla="*/ 338491 w 1560662"/>
              <a:gd name="connsiteY2-708" fmla="*/ 646744 h 1946976"/>
              <a:gd name="connsiteX3-709" fmla="*/ 951847 w 1560662"/>
              <a:gd name="connsiteY3-710" fmla="*/ 1528815 h 1946976"/>
              <a:gd name="connsiteX4-711" fmla="*/ 1137450 w 1560662"/>
              <a:gd name="connsiteY4-712" fmla="*/ 1311482 h 1946976"/>
              <a:gd name="connsiteX5-713" fmla="*/ 1553064 w 1560662"/>
              <a:gd name="connsiteY5-714" fmla="*/ 1699723 h 1946976"/>
              <a:gd name="connsiteX6-715" fmla="*/ 1002627 w 1560662"/>
              <a:gd name="connsiteY6-716" fmla="*/ 1919069 h 1946976"/>
              <a:gd name="connsiteX7-717" fmla="*/ 1901 w 1560662"/>
              <a:gd name="connsiteY7-718" fmla="*/ 390441 h 1946976"/>
              <a:gd name="connsiteX8-719" fmla="*/ 335877 w 1560662"/>
              <a:gd name="connsiteY8-720" fmla="*/ 1118 h 1946976"/>
              <a:gd name="connsiteX0-721" fmla="*/ 335877 w 1560662"/>
              <a:gd name="connsiteY0-722" fmla="*/ 1118 h 1946976"/>
              <a:gd name="connsiteX1-723" fmla="*/ 532477 w 1560662"/>
              <a:gd name="connsiteY1-724" fmla="*/ 602876 h 1946976"/>
              <a:gd name="connsiteX2-725" fmla="*/ 338491 w 1560662"/>
              <a:gd name="connsiteY2-726" fmla="*/ 646744 h 1946976"/>
              <a:gd name="connsiteX3-727" fmla="*/ 951847 w 1560662"/>
              <a:gd name="connsiteY3-728" fmla="*/ 1528815 h 1946976"/>
              <a:gd name="connsiteX4-729" fmla="*/ 1137450 w 1560662"/>
              <a:gd name="connsiteY4-730" fmla="*/ 1311482 h 1946976"/>
              <a:gd name="connsiteX5-731" fmla="*/ 1553064 w 1560662"/>
              <a:gd name="connsiteY5-732" fmla="*/ 1699723 h 1946976"/>
              <a:gd name="connsiteX6-733" fmla="*/ 1002627 w 1560662"/>
              <a:gd name="connsiteY6-734" fmla="*/ 1919069 h 1946976"/>
              <a:gd name="connsiteX7-735" fmla="*/ 1901 w 1560662"/>
              <a:gd name="connsiteY7-736" fmla="*/ 390441 h 1946976"/>
              <a:gd name="connsiteX8-737" fmla="*/ 335877 w 1560662"/>
              <a:gd name="connsiteY8-738" fmla="*/ 1118 h 1946976"/>
              <a:gd name="connsiteX0-739" fmla="*/ 335877 w 1560662"/>
              <a:gd name="connsiteY0-740" fmla="*/ 1118 h 1946976"/>
              <a:gd name="connsiteX1-741" fmla="*/ 532477 w 1560662"/>
              <a:gd name="connsiteY1-742" fmla="*/ 602876 h 1946976"/>
              <a:gd name="connsiteX2-743" fmla="*/ 338491 w 1560662"/>
              <a:gd name="connsiteY2-744" fmla="*/ 646744 h 1946976"/>
              <a:gd name="connsiteX3-745" fmla="*/ 951847 w 1560662"/>
              <a:gd name="connsiteY3-746" fmla="*/ 1528815 h 1946976"/>
              <a:gd name="connsiteX4-747" fmla="*/ 1137450 w 1560662"/>
              <a:gd name="connsiteY4-748" fmla="*/ 1311482 h 1946976"/>
              <a:gd name="connsiteX5-749" fmla="*/ 1553064 w 1560662"/>
              <a:gd name="connsiteY5-750" fmla="*/ 1699723 h 1946976"/>
              <a:gd name="connsiteX6-751" fmla="*/ 1002627 w 1560662"/>
              <a:gd name="connsiteY6-752" fmla="*/ 1919069 h 1946976"/>
              <a:gd name="connsiteX7-753" fmla="*/ 1901 w 1560662"/>
              <a:gd name="connsiteY7-754" fmla="*/ 390441 h 1946976"/>
              <a:gd name="connsiteX8-755" fmla="*/ 335877 w 1560662"/>
              <a:gd name="connsiteY8-756" fmla="*/ 1118 h 1946976"/>
              <a:gd name="connsiteX0-757" fmla="*/ 335877 w 1560662"/>
              <a:gd name="connsiteY0-758" fmla="*/ 1118 h 1946976"/>
              <a:gd name="connsiteX1-759" fmla="*/ 532477 w 1560662"/>
              <a:gd name="connsiteY1-760" fmla="*/ 602876 h 1946976"/>
              <a:gd name="connsiteX2-761" fmla="*/ 344260 w 1560662"/>
              <a:gd name="connsiteY2-762" fmla="*/ 655398 h 1946976"/>
              <a:gd name="connsiteX3-763" fmla="*/ 951847 w 1560662"/>
              <a:gd name="connsiteY3-764" fmla="*/ 1528815 h 1946976"/>
              <a:gd name="connsiteX4-765" fmla="*/ 1137450 w 1560662"/>
              <a:gd name="connsiteY4-766" fmla="*/ 1311482 h 1946976"/>
              <a:gd name="connsiteX5-767" fmla="*/ 1553064 w 1560662"/>
              <a:gd name="connsiteY5-768" fmla="*/ 1699723 h 1946976"/>
              <a:gd name="connsiteX6-769" fmla="*/ 1002627 w 1560662"/>
              <a:gd name="connsiteY6-770" fmla="*/ 1919069 h 1946976"/>
              <a:gd name="connsiteX7-771" fmla="*/ 1901 w 1560662"/>
              <a:gd name="connsiteY7-772" fmla="*/ 390441 h 1946976"/>
              <a:gd name="connsiteX8-773" fmla="*/ 335877 w 1560662"/>
              <a:gd name="connsiteY8-774" fmla="*/ 1118 h 1946976"/>
              <a:gd name="connsiteX0-775" fmla="*/ 335877 w 1560662"/>
              <a:gd name="connsiteY0-776" fmla="*/ 196 h 1946054"/>
              <a:gd name="connsiteX1-777" fmla="*/ 532477 w 1560662"/>
              <a:gd name="connsiteY1-778" fmla="*/ 601954 h 1946054"/>
              <a:gd name="connsiteX2-779" fmla="*/ 344260 w 1560662"/>
              <a:gd name="connsiteY2-780" fmla="*/ 654476 h 1946054"/>
              <a:gd name="connsiteX3-781" fmla="*/ 951847 w 1560662"/>
              <a:gd name="connsiteY3-782" fmla="*/ 1527893 h 1946054"/>
              <a:gd name="connsiteX4-783" fmla="*/ 1137450 w 1560662"/>
              <a:gd name="connsiteY4-784" fmla="*/ 1310560 h 1946054"/>
              <a:gd name="connsiteX5-785" fmla="*/ 1553064 w 1560662"/>
              <a:gd name="connsiteY5-786" fmla="*/ 1698801 h 1946054"/>
              <a:gd name="connsiteX6-787" fmla="*/ 1002627 w 1560662"/>
              <a:gd name="connsiteY6-788" fmla="*/ 1918147 h 1946054"/>
              <a:gd name="connsiteX7-789" fmla="*/ 1901 w 1560662"/>
              <a:gd name="connsiteY7-790" fmla="*/ 389519 h 1946054"/>
              <a:gd name="connsiteX8-791" fmla="*/ 335877 w 1560662"/>
              <a:gd name="connsiteY8-792" fmla="*/ 196 h 1946054"/>
              <a:gd name="connsiteX0-793" fmla="*/ 332898 w 1560662"/>
              <a:gd name="connsiteY0-794" fmla="*/ 199 h 1937121"/>
              <a:gd name="connsiteX1-795" fmla="*/ 532477 w 1560662"/>
              <a:gd name="connsiteY1-796" fmla="*/ 593021 h 1937121"/>
              <a:gd name="connsiteX2-797" fmla="*/ 344260 w 1560662"/>
              <a:gd name="connsiteY2-798" fmla="*/ 645543 h 1937121"/>
              <a:gd name="connsiteX3-799" fmla="*/ 951847 w 1560662"/>
              <a:gd name="connsiteY3-800" fmla="*/ 1518960 h 1937121"/>
              <a:gd name="connsiteX4-801" fmla="*/ 1137450 w 1560662"/>
              <a:gd name="connsiteY4-802" fmla="*/ 1301627 h 1937121"/>
              <a:gd name="connsiteX5-803" fmla="*/ 1553064 w 1560662"/>
              <a:gd name="connsiteY5-804" fmla="*/ 1689868 h 1937121"/>
              <a:gd name="connsiteX6-805" fmla="*/ 1002627 w 1560662"/>
              <a:gd name="connsiteY6-806" fmla="*/ 1909214 h 1937121"/>
              <a:gd name="connsiteX7-807" fmla="*/ 1901 w 1560662"/>
              <a:gd name="connsiteY7-808" fmla="*/ 380586 h 1937121"/>
              <a:gd name="connsiteX8-809" fmla="*/ 332898 w 1560662"/>
              <a:gd name="connsiteY8-810" fmla="*/ 199 h 1937121"/>
              <a:gd name="connsiteX0-811" fmla="*/ 332898 w 1560662"/>
              <a:gd name="connsiteY0-812" fmla="*/ 199 h 1937121"/>
              <a:gd name="connsiteX1-813" fmla="*/ 532477 w 1560662"/>
              <a:gd name="connsiteY1-814" fmla="*/ 593021 h 1937121"/>
              <a:gd name="connsiteX2-815" fmla="*/ 344260 w 1560662"/>
              <a:gd name="connsiteY2-816" fmla="*/ 645543 h 1937121"/>
              <a:gd name="connsiteX3-817" fmla="*/ 951847 w 1560662"/>
              <a:gd name="connsiteY3-818" fmla="*/ 1518960 h 1937121"/>
              <a:gd name="connsiteX4-819" fmla="*/ 1137450 w 1560662"/>
              <a:gd name="connsiteY4-820" fmla="*/ 1301627 h 1937121"/>
              <a:gd name="connsiteX5-821" fmla="*/ 1553064 w 1560662"/>
              <a:gd name="connsiteY5-822" fmla="*/ 1689868 h 1937121"/>
              <a:gd name="connsiteX6-823" fmla="*/ 1002627 w 1560662"/>
              <a:gd name="connsiteY6-824" fmla="*/ 1909214 h 1937121"/>
              <a:gd name="connsiteX7-825" fmla="*/ 1901 w 1560662"/>
              <a:gd name="connsiteY7-826" fmla="*/ 380586 h 1937121"/>
              <a:gd name="connsiteX8-827" fmla="*/ 332898 w 1560662"/>
              <a:gd name="connsiteY8-828" fmla="*/ 199 h 1937121"/>
              <a:gd name="connsiteX0-829" fmla="*/ 332898 w 1560662"/>
              <a:gd name="connsiteY0-830" fmla="*/ 199 h 1937121"/>
              <a:gd name="connsiteX1-831" fmla="*/ 532477 w 1560662"/>
              <a:gd name="connsiteY1-832" fmla="*/ 593021 h 1937121"/>
              <a:gd name="connsiteX2-833" fmla="*/ 344260 w 1560662"/>
              <a:gd name="connsiteY2-834" fmla="*/ 645543 h 1937121"/>
              <a:gd name="connsiteX3-835" fmla="*/ 951847 w 1560662"/>
              <a:gd name="connsiteY3-836" fmla="*/ 1518960 h 1937121"/>
              <a:gd name="connsiteX4-837" fmla="*/ 1137450 w 1560662"/>
              <a:gd name="connsiteY4-838" fmla="*/ 1301627 h 1937121"/>
              <a:gd name="connsiteX5-839" fmla="*/ 1553064 w 1560662"/>
              <a:gd name="connsiteY5-840" fmla="*/ 1689868 h 1937121"/>
              <a:gd name="connsiteX6-841" fmla="*/ 1002627 w 1560662"/>
              <a:gd name="connsiteY6-842" fmla="*/ 1909214 h 1937121"/>
              <a:gd name="connsiteX7-843" fmla="*/ 1901 w 1560662"/>
              <a:gd name="connsiteY7-844" fmla="*/ 380586 h 1937121"/>
              <a:gd name="connsiteX8-845" fmla="*/ 332898 w 1560662"/>
              <a:gd name="connsiteY8-846" fmla="*/ 199 h 1937121"/>
              <a:gd name="connsiteX0-847" fmla="*/ 332898 w 1565431"/>
              <a:gd name="connsiteY0-848" fmla="*/ 199 h 1937121"/>
              <a:gd name="connsiteX1-849" fmla="*/ 532477 w 1565431"/>
              <a:gd name="connsiteY1-850" fmla="*/ 593021 h 1937121"/>
              <a:gd name="connsiteX2-851" fmla="*/ 344260 w 1565431"/>
              <a:gd name="connsiteY2-852" fmla="*/ 645543 h 1937121"/>
              <a:gd name="connsiteX3-853" fmla="*/ 951847 w 1565431"/>
              <a:gd name="connsiteY3-854" fmla="*/ 1518960 h 1937121"/>
              <a:gd name="connsiteX4-855" fmla="*/ 1137450 w 1565431"/>
              <a:gd name="connsiteY4-856" fmla="*/ 1301627 h 1937121"/>
              <a:gd name="connsiteX5-857" fmla="*/ 1553064 w 1565431"/>
              <a:gd name="connsiteY5-858" fmla="*/ 1689868 h 1937121"/>
              <a:gd name="connsiteX6-859" fmla="*/ 1002627 w 1565431"/>
              <a:gd name="connsiteY6-860" fmla="*/ 1909214 h 1937121"/>
              <a:gd name="connsiteX7-861" fmla="*/ 1901 w 1565431"/>
              <a:gd name="connsiteY7-862" fmla="*/ 380586 h 1937121"/>
              <a:gd name="connsiteX8-863" fmla="*/ 332898 w 1565431"/>
              <a:gd name="connsiteY8-864" fmla="*/ 199 h 1937121"/>
              <a:gd name="connsiteX0-865" fmla="*/ 332898 w 1565431"/>
              <a:gd name="connsiteY0-866" fmla="*/ 199 h 1937121"/>
              <a:gd name="connsiteX1-867" fmla="*/ 532477 w 1565431"/>
              <a:gd name="connsiteY1-868" fmla="*/ 593021 h 1937121"/>
              <a:gd name="connsiteX2-869" fmla="*/ 344260 w 1565431"/>
              <a:gd name="connsiteY2-870" fmla="*/ 645543 h 1937121"/>
              <a:gd name="connsiteX3-871" fmla="*/ 951847 w 1565431"/>
              <a:gd name="connsiteY3-872" fmla="*/ 1518960 h 1937121"/>
              <a:gd name="connsiteX4-873" fmla="*/ 1137450 w 1565431"/>
              <a:gd name="connsiteY4-874" fmla="*/ 1301627 h 1937121"/>
              <a:gd name="connsiteX5-875" fmla="*/ 1553064 w 1565431"/>
              <a:gd name="connsiteY5-876" fmla="*/ 1689868 h 1937121"/>
              <a:gd name="connsiteX6-877" fmla="*/ 1002627 w 1565431"/>
              <a:gd name="connsiteY6-878" fmla="*/ 1909214 h 1937121"/>
              <a:gd name="connsiteX7-879" fmla="*/ 1901 w 1565431"/>
              <a:gd name="connsiteY7-880" fmla="*/ 380586 h 1937121"/>
              <a:gd name="connsiteX8-881" fmla="*/ 332898 w 1565431"/>
              <a:gd name="connsiteY8-882" fmla="*/ 199 h 193712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ectangle 36"/>
          <p:cNvSpPr/>
          <p:nvPr/>
        </p:nvSpPr>
        <p:spPr>
          <a:xfrm>
            <a:off x="5164740" y="4708915"/>
            <a:ext cx="586136" cy="489963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" name="Rounded Rectangle 27"/>
          <p:cNvSpPr/>
          <p:nvPr/>
        </p:nvSpPr>
        <p:spPr>
          <a:xfrm>
            <a:off x="8316455" y="1548746"/>
            <a:ext cx="605315" cy="46496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Rounded Rectangle 7"/>
          <p:cNvSpPr/>
          <p:nvPr/>
        </p:nvSpPr>
        <p:spPr>
          <a:xfrm>
            <a:off x="9257631" y="1515680"/>
            <a:ext cx="615416" cy="5310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Chord 15"/>
          <p:cNvSpPr/>
          <p:nvPr/>
        </p:nvSpPr>
        <p:spPr>
          <a:xfrm>
            <a:off x="11124640" y="1472088"/>
            <a:ext cx="283580" cy="618280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ectangle 16"/>
          <p:cNvSpPr/>
          <p:nvPr/>
        </p:nvSpPr>
        <p:spPr>
          <a:xfrm>
            <a:off x="6093780" y="4751666"/>
            <a:ext cx="615416" cy="40446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Rounded Rectangle 6"/>
          <p:cNvSpPr/>
          <p:nvPr/>
        </p:nvSpPr>
        <p:spPr>
          <a:xfrm>
            <a:off x="5137072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Rounded Rectangle 6"/>
          <p:cNvSpPr/>
          <p:nvPr/>
        </p:nvSpPr>
        <p:spPr>
          <a:xfrm>
            <a:off x="6044394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6"/>
          <p:cNvSpPr/>
          <p:nvPr/>
        </p:nvSpPr>
        <p:spPr>
          <a:xfrm>
            <a:off x="695171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6"/>
          <p:cNvSpPr/>
          <p:nvPr/>
        </p:nvSpPr>
        <p:spPr>
          <a:xfrm>
            <a:off x="785903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eardrop 6"/>
          <p:cNvSpPr/>
          <p:nvPr/>
        </p:nvSpPr>
        <p:spPr>
          <a:xfrm rot="8100000">
            <a:off x="11057693" y="3690402"/>
            <a:ext cx="417475" cy="417476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Donut 24"/>
          <p:cNvSpPr/>
          <p:nvPr/>
        </p:nvSpPr>
        <p:spPr>
          <a:xfrm>
            <a:off x="5773604" y="2544635"/>
            <a:ext cx="617508" cy="622535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7" name="Chord 38"/>
          <p:cNvSpPr/>
          <p:nvPr/>
        </p:nvSpPr>
        <p:spPr>
          <a:xfrm>
            <a:off x="6733448" y="2544108"/>
            <a:ext cx="484927" cy="623588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Heart 38"/>
          <p:cNvSpPr/>
          <p:nvPr/>
        </p:nvSpPr>
        <p:spPr>
          <a:xfrm>
            <a:off x="7436317" y="1509092"/>
            <a:ext cx="544275" cy="544275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Round Same Side Corner Rectangle 19"/>
          <p:cNvSpPr/>
          <p:nvPr/>
        </p:nvSpPr>
        <p:spPr>
          <a:xfrm>
            <a:off x="10301960" y="5685084"/>
            <a:ext cx="411706" cy="508675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Rectangle 23"/>
          <p:cNvSpPr/>
          <p:nvPr/>
        </p:nvSpPr>
        <p:spPr>
          <a:xfrm>
            <a:off x="4242330" y="5739982"/>
            <a:ext cx="678102" cy="39887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Oval 31"/>
          <p:cNvSpPr/>
          <p:nvPr/>
        </p:nvSpPr>
        <p:spPr>
          <a:xfrm>
            <a:off x="8665030" y="5684794"/>
            <a:ext cx="504505" cy="509254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Rectangle 23"/>
          <p:cNvSpPr/>
          <p:nvPr/>
        </p:nvSpPr>
        <p:spPr>
          <a:xfrm>
            <a:off x="5963174" y="5716474"/>
            <a:ext cx="691882" cy="445892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Oval 31"/>
          <p:cNvSpPr/>
          <p:nvPr/>
        </p:nvSpPr>
        <p:spPr>
          <a:xfrm>
            <a:off x="6939606" y="5653380"/>
            <a:ext cx="579873" cy="572083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Teardrop 17"/>
          <p:cNvSpPr/>
          <p:nvPr/>
        </p:nvSpPr>
        <p:spPr>
          <a:xfrm rot="18900000">
            <a:off x="5204982" y="5698880"/>
            <a:ext cx="473640" cy="481082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5" name="Rectangle 23"/>
          <p:cNvSpPr/>
          <p:nvPr/>
        </p:nvSpPr>
        <p:spPr>
          <a:xfrm>
            <a:off x="7804030" y="5649492"/>
            <a:ext cx="576449" cy="579858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Round Same Side Corner Rectangle 8"/>
          <p:cNvSpPr/>
          <p:nvPr/>
        </p:nvSpPr>
        <p:spPr>
          <a:xfrm>
            <a:off x="4455730" y="1450295"/>
            <a:ext cx="251302" cy="66186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-1" fmla="*/ 280204 w 1489775"/>
              <a:gd name="connsiteY0-2" fmla="*/ 750754 h 3923699"/>
              <a:gd name="connsiteX1-3" fmla="*/ 1209570 w 1489775"/>
              <a:gd name="connsiteY1-4" fmla="*/ 750754 h 3923699"/>
              <a:gd name="connsiteX2-5" fmla="*/ 1489774 w 1489775"/>
              <a:gd name="connsiteY2-6" fmla="*/ 1030958 h 3923699"/>
              <a:gd name="connsiteX3-7" fmla="*/ 1489774 w 1489775"/>
              <a:gd name="connsiteY3-8" fmla="*/ 1293518 h 3923699"/>
              <a:gd name="connsiteX4-9" fmla="*/ 1489775 w 1489775"/>
              <a:gd name="connsiteY4-10" fmla="*/ 1293518 h 3923699"/>
              <a:gd name="connsiteX5-11" fmla="*/ 1489775 w 1489775"/>
              <a:gd name="connsiteY5-12" fmla="*/ 2063902 h 3923699"/>
              <a:gd name="connsiteX6-13" fmla="*/ 1345759 w 1489775"/>
              <a:gd name="connsiteY6-14" fmla="*/ 2207918 h 3923699"/>
              <a:gd name="connsiteX7-15" fmla="*/ 1201743 w 1489775"/>
              <a:gd name="connsiteY7-16" fmla="*/ 2063902 h 3923699"/>
              <a:gd name="connsiteX8-17" fmla="*/ 1201743 w 1489775"/>
              <a:gd name="connsiteY8-18" fmla="*/ 1390678 h 3923699"/>
              <a:gd name="connsiteX9-19" fmla="*/ 1158887 w 1489775"/>
              <a:gd name="connsiteY9-20" fmla="*/ 1390678 h 3923699"/>
              <a:gd name="connsiteX10-21" fmla="*/ 1151853 w 1489775"/>
              <a:gd name="connsiteY10-22" fmla="*/ 3743699 h 3923699"/>
              <a:gd name="connsiteX11-23" fmla="*/ 971853 w 1489775"/>
              <a:gd name="connsiteY11-24" fmla="*/ 3923699 h 3923699"/>
              <a:gd name="connsiteX12-25" fmla="*/ 791853 w 1489775"/>
              <a:gd name="connsiteY12-26" fmla="*/ 3743699 h 3923699"/>
              <a:gd name="connsiteX13-27" fmla="*/ 791853 w 1489775"/>
              <a:gd name="connsiteY13-28" fmla="*/ 2305078 h 3923699"/>
              <a:gd name="connsiteX14-29" fmla="*/ 683854 w 1489775"/>
              <a:gd name="connsiteY14-30" fmla="*/ 2305078 h 3923699"/>
              <a:gd name="connsiteX15-31" fmla="*/ 683854 w 1489775"/>
              <a:gd name="connsiteY15-32" fmla="*/ 3743698 h 3923699"/>
              <a:gd name="connsiteX16-33" fmla="*/ 503854 w 1489775"/>
              <a:gd name="connsiteY16-34" fmla="*/ 3923698 h 3923699"/>
              <a:gd name="connsiteX17-35" fmla="*/ 323854 w 1489775"/>
              <a:gd name="connsiteY17-36" fmla="*/ 3743698 h 3923699"/>
              <a:gd name="connsiteX18-37" fmla="*/ 323854 w 1489775"/>
              <a:gd name="connsiteY18-38" fmla="*/ 2238914 h 3923699"/>
              <a:gd name="connsiteX19-39" fmla="*/ 330887 w 1489775"/>
              <a:gd name="connsiteY19-40" fmla="*/ 2238914 h 3923699"/>
              <a:gd name="connsiteX20-41" fmla="*/ 330887 w 1489775"/>
              <a:gd name="connsiteY20-42" fmla="*/ 1390678 h 3923699"/>
              <a:gd name="connsiteX21-43" fmla="*/ 288033 w 1489775"/>
              <a:gd name="connsiteY21-44" fmla="*/ 1390678 h 3923699"/>
              <a:gd name="connsiteX22-45" fmla="*/ 288033 w 1489775"/>
              <a:gd name="connsiteY22-46" fmla="*/ 2063902 h 3923699"/>
              <a:gd name="connsiteX23-47" fmla="*/ 144017 w 1489775"/>
              <a:gd name="connsiteY23-48" fmla="*/ 2207918 h 3923699"/>
              <a:gd name="connsiteX24-49" fmla="*/ 1 w 1489775"/>
              <a:gd name="connsiteY24-50" fmla="*/ 2063902 h 3923699"/>
              <a:gd name="connsiteX25-51" fmla="*/ 1 w 1489775"/>
              <a:gd name="connsiteY25-52" fmla="*/ 1390678 h 3923699"/>
              <a:gd name="connsiteX26-53" fmla="*/ 0 w 1489775"/>
              <a:gd name="connsiteY26-54" fmla="*/ 1390678 h 3923699"/>
              <a:gd name="connsiteX27-55" fmla="*/ 0 w 1489775"/>
              <a:gd name="connsiteY27-56" fmla="*/ 1030958 h 3923699"/>
              <a:gd name="connsiteX28-57" fmla="*/ 280204 w 1489775"/>
              <a:gd name="connsiteY28-58" fmla="*/ 750754 h 3923699"/>
              <a:gd name="connsiteX29-59" fmla="*/ 744888 w 1489775"/>
              <a:gd name="connsiteY29-60" fmla="*/ 0 h 3923699"/>
              <a:gd name="connsiteX30-61" fmla="*/ 1082199 w 1489775"/>
              <a:gd name="connsiteY30-62" fmla="*/ 337311 h 3923699"/>
              <a:gd name="connsiteX31-63" fmla="*/ 744888 w 1489775"/>
              <a:gd name="connsiteY31-64" fmla="*/ 674622 h 3923699"/>
              <a:gd name="connsiteX32-65" fmla="*/ 407577 w 1489775"/>
              <a:gd name="connsiteY32-66" fmla="*/ 337311 h 3923699"/>
              <a:gd name="connsiteX33-67" fmla="*/ 744888 w 1489775"/>
              <a:gd name="connsiteY33-68" fmla="*/ 0 h 3923699"/>
              <a:gd name="connsiteX0-69" fmla="*/ 280204 w 1489775"/>
              <a:gd name="connsiteY0-70" fmla="*/ 750754 h 3923699"/>
              <a:gd name="connsiteX1-71" fmla="*/ 1209570 w 1489775"/>
              <a:gd name="connsiteY1-72" fmla="*/ 750754 h 3923699"/>
              <a:gd name="connsiteX2-73" fmla="*/ 1489774 w 1489775"/>
              <a:gd name="connsiteY2-74" fmla="*/ 1030958 h 3923699"/>
              <a:gd name="connsiteX3-75" fmla="*/ 1489774 w 1489775"/>
              <a:gd name="connsiteY3-76" fmla="*/ 1293518 h 3923699"/>
              <a:gd name="connsiteX4-77" fmla="*/ 1489775 w 1489775"/>
              <a:gd name="connsiteY4-78" fmla="*/ 1293518 h 3923699"/>
              <a:gd name="connsiteX5-79" fmla="*/ 1489775 w 1489775"/>
              <a:gd name="connsiteY5-80" fmla="*/ 2063902 h 3923699"/>
              <a:gd name="connsiteX6-81" fmla="*/ 1345759 w 1489775"/>
              <a:gd name="connsiteY6-82" fmla="*/ 2207918 h 3923699"/>
              <a:gd name="connsiteX7-83" fmla="*/ 1201743 w 1489775"/>
              <a:gd name="connsiteY7-84" fmla="*/ 2063902 h 3923699"/>
              <a:gd name="connsiteX8-85" fmla="*/ 1201743 w 1489775"/>
              <a:gd name="connsiteY8-86" fmla="*/ 1390678 h 3923699"/>
              <a:gd name="connsiteX9-87" fmla="*/ 1158887 w 1489775"/>
              <a:gd name="connsiteY9-88" fmla="*/ 1390678 h 3923699"/>
              <a:gd name="connsiteX10-89" fmla="*/ 1151853 w 1489775"/>
              <a:gd name="connsiteY10-90" fmla="*/ 3743699 h 3923699"/>
              <a:gd name="connsiteX11-91" fmla="*/ 971853 w 1489775"/>
              <a:gd name="connsiteY11-92" fmla="*/ 3923699 h 3923699"/>
              <a:gd name="connsiteX12-93" fmla="*/ 791853 w 1489775"/>
              <a:gd name="connsiteY12-94" fmla="*/ 3743699 h 3923699"/>
              <a:gd name="connsiteX13-95" fmla="*/ 791853 w 1489775"/>
              <a:gd name="connsiteY13-96" fmla="*/ 2305078 h 3923699"/>
              <a:gd name="connsiteX14-97" fmla="*/ 683854 w 1489775"/>
              <a:gd name="connsiteY14-98" fmla="*/ 2305078 h 3923699"/>
              <a:gd name="connsiteX15-99" fmla="*/ 683854 w 1489775"/>
              <a:gd name="connsiteY15-100" fmla="*/ 3743698 h 3923699"/>
              <a:gd name="connsiteX16-101" fmla="*/ 503854 w 1489775"/>
              <a:gd name="connsiteY16-102" fmla="*/ 3923698 h 3923699"/>
              <a:gd name="connsiteX17-103" fmla="*/ 323854 w 1489775"/>
              <a:gd name="connsiteY17-104" fmla="*/ 3743698 h 3923699"/>
              <a:gd name="connsiteX18-105" fmla="*/ 323854 w 1489775"/>
              <a:gd name="connsiteY18-106" fmla="*/ 2238914 h 3923699"/>
              <a:gd name="connsiteX19-107" fmla="*/ 330887 w 1489775"/>
              <a:gd name="connsiteY19-108" fmla="*/ 1390678 h 3923699"/>
              <a:gd name="connsiteX20-109" fmla="*/ 288033 w 1489775"/>
              <a:gd name="connsiteY20-110" fmla="*/ 1390678 h 3923699"/>
              <a:gd name="connsiteX21-111" fmla="*/ 288033 w 1489775"/>
              <a:gd name="connsiteY21-112" fmla="*/ 2063902 h 3923699"/>
              <a:gd name="connsiteX22-113" fmla="*/ 144017 w 1489775"/>
              <a:gd name="connsiteY22-114" fmla="*/ 2207918 h 3923699"/>
              <a:gd name="connsiteX23-115" fmla="*/ 1 w 1489775"/>
              <a:gd name="connsiteY23-116" fmla="*/ 2063902 h 3923699"/>
              <a:gd name="connsiteX24-117" fmla="*/ 1 w 1489775"/>
              <a:gd name="connsiteY24-118" fmla="*/ 1390678 h 3923699"/>
              <a:gd name="connsiteX25-119" fmla="*/ 0 w 1489775"/>
              <a:gd name="connsiteY25-120" fmla="*/ 1390678 h 3923699"/>
              <a:gd name="connsiteX26-121" fmla="*/ 0 w 1489775"/>
              <a:gd name="connsiteY26-122" fmla="*/ 1030958 h 3923699"/>
              <a:gd name="connsiteX27-123" fmla="*/ 280204 w 1489775"/>
              <a:gd name="connsiteY27-124" fmla="*/ 750754 h 3923699"/>
              <a:gd name="connsiteX28-125" fmla="*/ 744888 w 1489775"/>
              <a:gd name="connsiteY28-126" fmla="*/ 0 h 3923699"/>
              <a:gd name="connsiteX29-127" fmla="*/ 1082199 w 1489775"/>
              <a:gd name="connsiteY29-128" fmla="*/ 337311 h 3923699"/>
              <a:gd name="connsiteX30-129" fmla="*/ 744888 w 1489775"/>
              <a:gd name="connsiteY30-130" fmla="*/ 674622 h 3923699"/>
              <a:gd name="connsiteX31-131" fmla="*/ 407577 w 1489775"/>
              <a:gd name="connsiteY31-132" fmla="*/ 337311 h 3923699"/>
              <a:gd name="connsiteX32-133" fmla="*/ 744888 w 1489775"/>
              <a:gd name="connsiteY32-134" fmla="*/ 0 h 3923699"/>
              <a:gd name="connsiteX0-135" fmla="*/ 280204 w 1489775"/>
              <a:gd name="connsiteY0-136" fmla="*/ 750754 h 3923699"/>
              <a:gd name="connsiteX1-137" fmla="*/ 1209570 w 1489775"/>
              <a:gd name="connsiteY1-138" fmla="*/ 750754 h 3923699"/>
              <a:gd name="connsiteX2-139" fmla="*/ 1489774 w 1489775"/>
              <a:gd name="connsiteY2-140" fmla="*/ 1030958 h 3923699"/>
              <a:gd name="connsiteX3-141" fmla="*/ 1489774 w 1489775"/>
              <a:gd name="connsiteY3-142" fmla="*/ 1293518 h 3923699"/>
              <a:gd name="connsiteX4-143" fmla="*/ 1489775 w 1489775"/>
              <a:gd name="connsiteY4-144" fmla="*/ 1293518 h 3923699"/>
              <a:gd name="connsiteX5-145" fmla="*/ 1489775 w 1489775"/>
              <a:gd name="connsiteY5-146" fmla="*/ 2063902 h 3923699"/>
              <a:gd name="connsiteX6-147" fmla="*/ 1345759 w 1489775"/>
              <a:gd name="connsiteY6-148" fmla="*/ 2207918 h 3923699"/>
              <a:gd name="connsiteX7-149" fmla="*/ 1201743 w 1489775"/>
              <a:gd name="connsiteY7-150" fmla="*/ 2063902 h 3923699"/>
              <a:gd name="connsiteX8-151" fmla="*/ 1201743 w 1489775"/>
              <a:gd name="connsiteY8-152" fmla="*/ 1390678 h 3923699"/>
              <a:gd name="connsiteX9-153" fmla="*/ 1158887 w 1489775"/>
              <a:gd name="connsiteY9-154" fmla="*/ 1390678 h 3923699"/>
              <a:gd name="connsiteX10-155" fmla="*/ 1151853 w 1489775"/>
              <a:gd name="connsiteY10-156" fmla="*/ 3743699 h 3923699"/>
              <a:gd name="connsiteX11-157" fmla="*/ 971853 w 1489775"/>
              <a:gd name="connsiteY11-158" fmla="*/ 3923699 h 3923699"/>
              <a:gd name="connsiteX12-159" fmla="*/ 791853 w 1489775"/>
              <a:gd name="connsiteY12-160" fmla="*/ 3743699 h 3923699"/>
              <a:gd name="connsiteX13-161" fmla="*/ 791853 w 1489775"/>
              <a:gd name="connsiteY13-162" fmla="*/ 2305078 h 3923699"/>
              <a:gd name="connsiteX14-163" fmla="*/ 683854 w 1489775"/>
              <a:gd name="connsiteY14-164" fmla="*/ 2305078 h 3923699"/>
              <a:gd name="connsiteX15-165" fmla="*/ 683854 w 1489775"/>
              <a:gd name="connsiteY15-166" fmla="*/ 3743698 h 3923699"/>
              <a:gd name="connsiteX16-167" fmla="*/ 503854 w 1489775"/>
              <a:gd name="connsiteY16-168" fmla="*/ 3923698 h 3923699"/>
              <a:gd name="connsiteX17-169" fmla="*/ 323854 w 1489775"/>
              <a:gd name="connsiteY17-170" fmla="*/ 3743698 h 3923699"/>
              <a:gd name="connsiteX18-171" fmla="*/ 330887 w 1489775"/>
              <a:gd name="connsiteY18-172" fmla="*/ 1390678 h 3923699"/>
              <a:gd name="connsiteX19-173" fmla="*/ 288033 w 1489775"/>
              <a:gd name="connsiteY19-174" fmla="*/ 1390678 h 3923699"/>
              <a:gd name="connsiteX20-175" fmla="*/ 288033 w 1489775"/>
              <a:gd name="connsiteY20-176" fmla="*/ 2063902 h 3923699"/>
              <a:gd name="connsiteX21-177" fmla="*/ 144017 w 1489775"/>
              <a:gd name="connsiteY21-178" fmla="*/ 2207918 h 3923699"/>
              <a:gd name="connsiteX22-179" fmla="*/ 1 w 1489775"/>
              <a:gd name="connsiteY22-180" fmla="*/ 2063902 h 3923699"/>
              <a:gd name="connsiteX23-181" fmla="*/ 1 w 1489775"/>
              <a:gd name="connsiteY23-182" fmla="*/ 1390678 h 3923699"/>
              <a:gd name="connsiteX24-183" fmla="*/ 0 w 1489775"/>
              <a:gd name="connsiteY24-184" fmla="*/ 1390678 h 3923699"/>
              <a:gd name="connsiteX25-185" fmla="*/ 0 w 1489775"/>
              <a:gd name="connsiteY25-186" fmla="*/ 1030958 h 3923699"/>
              <a:gd name="connsiteX26-187" fmla="*/ 280204 w 1489775"/>
              <a:gd name="connsiteY26-188" fmla="*/ 750754 h 3923699"/>
              <a:gd name="connsiteX27-189" fmla="*/ 744888 w 1489775"/>
              <a:gd name="connsiteY27-190" fmla="*/ 0 h 3923699"/>
              <a:gd name="connsiteX28-191" fmla="*/ 1082199 w 1489775"/>
              <a:gd name="connsiteY28-192" fmla="*/ 337311 h 3923699"/>
              <a:gd name="connsiteX29-193" fmla="*/ 744888 w 1489775"/>
              <a:gd name="connsiteY29-194" fmla="*/ 674622 h 3923699"/>
              <a:gd name="connsiteX30-195" fmla="*/ 407577 w 1489775"/>
              <a:gd name="connsiteY30-196" fmla="*/ 337311 h 3923699"/>
              <a:gd name="connsiteX31-197" fmla="*/ 744888 w 1489775"/>
              <a:gd name="connsiteY31-198" fmla="*/ 0 h 392369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Round Same Side Corner Rectangle 20"/>
          <p:cNvSpPr/>
          <p:nvPr/>
        </p:nvSpPr>
        <p:spPr>
          <a:xfrm rot="10800000">
            <a:off x="5042893" y="1447239"/>
            <a:ext cx="313136" cy="66798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-1" fmla="*/ 1228565 w 1856332"/>
              <a:gd name="connsiteY0-2" fmla="*/ 3214674 h 3959924"/>
              <a:gd name="connsiteX1-3" fmla="*/ 622681 w 1856332"/>
              <a:gd name="connsiteY1-4" fmla="*/ 3214674 h 3959924"/>
              <a:gd name="connsiteX2-5" fmla="*/ 466697 w 1856332"/>
              <a:gd name="connsiteY2-6" fmla="*/ 3144149 h 3959924"/>
              <a:gd name="connsiteX3-7" fmla="*/ 8303 w 1856332"/>
              <a:gd name="connsiteY3-8" fmla="*/ 1942070 h 3959924"/>
              <a:gd name="connsiteX4-9" fmla="*/ 81139 w 1856332"/>
              <a:gd name="connsiteY4-10" fmla="*/ 1779444 h 3959924"/>
              <a:gd name="connsiteX5-11" fmla="*/ 243764 w 1856332"/>
              <a:gd name="connsiteY5-12" fmla="*/ 1852280 h 3959924"/>
              <a:gd name="connsiteX6-13" fmla="*/ 504770 w 1856332"/>
              <a:gd name="connsiteY6-14" fmla="*/ 2536736 h 3959924"/>
              <a:gd name="connsiteX7-15" fmla="*/ 555637 w 1856332"/>
              <a:gd name="connsiteY7-16" fmla="*/ 2536736 h 3959924"/>
              <a:gd name="connsiteX8-17" fmla="*/ 226299 w 1856332"/>
              <a:gd name="connsiteY8-18" fmla="*/ 1210417 h 3959924"/>
              <a:gd name="connsiteX9-19" fmla="*/ 551784 w 1856332"/>
              <a:gd name="connsiteY9-20" fmla="*/ 1210417 h 3959924"/>
              <a:gd name="connsiteX10-21" fmla="*/ 551784 w 1856332"/>
              <a:gd name="connsiteY10-22" fmla="*/ 168335 h 3959924"/>
              <a:gd name="connsiteX11-23" fmla="*/ 720119 w 1856332"/>
              <a:gd name="connsiteY11-24" fmla="*/ 0 h 3959924"/>
              <a:gd name="connsiteX12-25" fmla="*/ 888454 w 1856332"/>
              <a:gd name="connsiteY12-26" fmla="*/ 168335 h 3959924"/>
              <a:gd name="connsiteX13-27" fmla="*/ 888454 w 1856332"/>
              <a:gd name="connsiteY13-28" fmla="*/ 1210417 h 3959924"/>
              <a:gd name="connsiteX14-29" fmla="*/ 968040 w 1856332"/>
              <a:gd name="connsiteY14-30" fmla="*/ 1210417 h 3959924"/>
              <a:gd name="connsiteX15-31" fmla="*/ 968040 w 1856332"/>
              <a:gd name="connsiteY15-32" fmla="*/ 168335 h 3959924"/>
              <a:gd name="connsiteX16-33" fmla="*/ 1136375 w 1856332"/>
              <a:gd name="connsiteY16-34" fmla="*/ 0 h 3959924"/>
              <a:gd name="connsiteX17-35" fmla="*/ 1304710 w 1856332"/>
              <a:gd name="connsiteY17-36" fmla="*/ 168335 h 3959924"/>
              <a:gd name="connsiteX18-37" fmla="*/ 1304710 w 1856332"/>
              <a:gd name="connsiteY18-38" fmla="*/ 1210417 h 3959924"/>
              <a:gd name="connsiteX19-39" fmla="*/ 1631589 w 1856332"/>
              <a:gd name="connsiteY19-40" fmla="*/ 1210417 h 3959924"/>
              <a:gd name="connsiteX20-41" fmla="*/ 1302251 w 1856332"/>
              <a:gd name="connsiteY20-42" fmla="*/ 2536736 h 3959924"/>
              <a:gd name="connsiteX21-43" fmla="*/ 1351562 w 1856332"/>
              <a:gd name="connsiteY21-44" fmla="*/ 2536736 h 3959924"/>
              <a:gd name="connsiteX22-45" fmla="*/ 1612568 w 1856332"/>
              <a:gd name="connsiteY22-46" fmla="*/ 1852280 h 3959924"/>
              <a:gd name="connsiteX23-47" fmla="*/ 1775193 w 1856332"/>
              <a:gd name="connsiteY23-48" fmla="*/ 1779444 h 3959924"/>
              <a:gd name="connsiteX24-49" fmla="*/ 1848029 w 1856332"/>
              <a:gd name="connsiteY24-50" fmla="*/ 1942070 h 3959924"/>
              <a:gd name="connsiteX25-51" fmla="*/ 1389635 w 1856332"/>
              <a:gd name="connsiteY25-52" fmla="*/ 3144149 h 3959924"/>
              <a:gd name="connsiteX26-53" fmla="*/ 1344732 w 1856332"/>
              <a:gd name="connsiteY26-54" fmla="*/ 3176282 h 3959924"/>
              <a:gd name="connsiteX27-55" fmla="*/ 1228565 w 1856332"/>
              <a:gd name="connsiteY27-56" fmla="*/ 3214674 h 3959924"/>
              <a:gd name="connsiteX28-57" fmla="*/ 925623 w 1856332"/>
              <a:gd name="connsiteY28-58" fmla="*/ 3959924 h 3959924"/>
              <a:gd name="connsiteX29-59" fmla="*/ 601623 w 1856332"/>
              <a:gd name="connsiteY29-60" fmla="*/ 3635924 h 3959924"/>
              <a:gd name="connsiteX30-61" fmla="*/ 925623 w 1856332"/>
              <a:gd name="connsiteY30-62" fmla="*/ 3311924 h 3959924"/>
              <a:gd name="connsiteX31-63" fmla="*/ 1249623 w 1856332"/>
              <a:gd name="connsiteY31-64" fmla="*/ 3635924 h 3959924"/>
              <a:gd name="connsiteX32-65" fmla="*/ 925623 w 1856332"/>
              <a:gd name="connsiteY32-66" fmla="*/ 3959924 h 3959924"/>
              <a:gd name="connsiteX0-67" fmla="*/ 1228565 w 1856332"/>
              <a:gd name="connsiteY0-68" fmla="*/ 3214674 h 3959924"/>
              <a:gd name="connsiteX1-69" fmla="*/ 622681 w 1856332"/>
              <a:gd name="connsiteY1-70" fmla="*/ 3214674 h 3959924"/>
              <a:gd name="connsiteX2-71" fmla="*/ 466697 w 1856332"/>
              <a:gd name="connsiteY2-72" fmla="*/ 3144149 h 3959924"/>
              <a:gd name="connsiteX3-73" fmla="*/ 8303 w 1856332"/>
              <a:gd name="connsiteY3-74" fmla="*/ 1942070 h 3959924"/>
              <a:gd name="connsiteX4-75" fmla="*/ 81139 w 1856332"/>
              <a:gd name="connsiteY4-76" fmla="*/ 1779444 h 3959924"/>
              <a:gd name="connsiteX5-77" fmla="*/ 243764 w 1856332"/>
              <a:gd name="connsiteY5-78" fmla="*/ 1852280 h 3959924"/>
              <a:gd name="connsiteX6-79" fmla="*/ 504770 w 1856332"/>
              <a:gd name="connsiteY6-80" fmla="*/ 2536736 h 3959924"/>
              <a:gd name="connsiteX7-81" fmla="*/ 555637 w 1856332"/>
              <a:gd name="connsiteY7-82" fmla="*/ 2536736 h 3959924"/>
              <a:gd name="connsiteX8-83" fmla="*/ 226299 w 1856332"/>
              <a:gd name="connsiteY8-84" fmla="*/ 1210417 h 3959924"/>
              <a:gd name="connsiteX9-85" fmla="*/ 551784 w 1856332"/>
              <a:gd name="connsiteY9-86" fmla="*/ 1210417 h 3959924"/>
              <a:gd name="connsiteX10-87" fmla="*/ 551784 w 1856332"/>
              <a:gd name="connsiteY10-88" fmla="*/ 168335 h 3959924"/>
              <a:gd name="connsiteX11-89" fmla="*/ 720119 w 1856332"/>
              <a:gd name="connsiteY11-90" fmla="*/ 0 h 3959924"/>
              <a:gd name="connsiteX12-91" fmla="*/ 888454 w 1856332"/>
              <a:gd name="connsiteY12-92" fmla="*/ 168335 h 3959924"/>
              <a:gd name="connsiteX13-93" fmla="*/ 888454 w 1856332"/>
              <a:gd name="connsiteY13-94" fmla="*/ 1210417 h 3959924"/>
              <a:gd name="connsiteX14-95" fmla="*/ 968040 w 1856332"/>
              <a:gd name="connsiteY14-96" fmla="*/ 1210417 h 3959924"/>
              <a:gd name="connsiteX15-97" fmla="*/ 968040 w 1856332"/>
              <a:gd name="connsiteY15-98" fmla="*/ 168335 h 3959924"/>
              <a:gd name="connsiteX16-99" fmla="*/ 1136375 w 1856332"/>
              <a:gd name="connsiteY16-100" fmla="*/ 0 h 3959924"/>
              <a:gd name="connsiteX17-101" fmla="*/ 1304710 w 1856332"/>
              <a:gd name="connsiteY17-102" fmla="*/ 168335 h 3959924"/>
              <a:gd name="connsiteX18-103" fmla="*/ 1304710 w 1856332"/>
              <a:gd name="connsiteY18-104" fmla="*/ 1210417 h 3959924"/>
              <a:gd name="connsiteX19-105" fmla="*/ 1631589 w 1856332"/>
              <a:gd name="connsiteY19-106" fmla="*/ 1210417 h 3959924"/>
              <a:gd name="connsiteX20-107" fmla="*/ 1302251 w 1856332"/>
              <a:gd name="connsiteY20-108" fmla="*/ 2536736 h 3959924"/>
              <a:gd name="connsiteX21-109" fmla="*/ 1351562 w 1856332"/>
              <a:gd name="connsiteY21-110" fmla="*/ 2536736 h 3959924"/>
              <a:gd name="connsiteX22-111" fmla="*/ 1612568 w 1856332"/>
              <a:gd name="connsiteY22-112" fmla="*/ 1852280 h 3959924"/>
              <a:gd name="connsiteX23-113" fmla="*/ 1775193 w 1856332"/>
              <a:gd name="connsiteY23-114" fmla="*/ 1779444 h 3959924"/>
              <a:gd name="connsiteX24-115" fmla="*/ 1848029 w 1856332"/>
              <a:gd name="connsiteY24-116" fmla="*/ 1942070 h 3959924"/>
              <a:gd name="connsiteX25-117" fmla="*/ 1389635 w 1856332"/>
              <a:gd name="connsiteY25-118" fmla="*/ 3144149 h 3959924"/>
              <a:gd name="connsiteX26-119" fmla="*/ 1344732 w 1856332"/>
              <a:gd name="connsiteY26-120" fmla="*/ 3176282 h 3959924"/>
              <a:gd name="connsiteX27-121" fmla="*/ 1228565 w 1856332"/>
              <a:gd name="connsiteY27-122" fmla="*/ 3214674 h 3959924"/>
              <a:gd name="connsiteX28-123" fmla="*/ 925623 w 1856332"/>
              <a:gd name="connsiteY28-124" fmla="*/ 3959924 h 3959924"/>
              <a:gd name="connsiteX29-125" fmla="*/ 601623 w 1856332"/>
              <a:gd name="connsiteY29-126" fmla="*/ 3635924 h 3959924"/>
              <a:gd name="connsiteX30-127" fmla="*/ 925623 w 1856332"/>
              <a:gd name="connsiteY30-128" fmla="*/ 3311924 h 3959924"/>
              <a:gd name="connsiteX31-129" fmla="*/ 1249623 w 1856332"/>
              <a:gd name="connsiteY31-130" fmla="*/ 3635924 h 3959924"/>
              <a:gd name="connsiteX32-131" fmla="*/ 925623 w 1856332"/>
              <a:gd name="connsiteY32-132" fmla="*/ 3959924 h 3959924"/>
              <a:gd name="connsiteX0-133" fmla="*/ 1228565 w 1856332"/>
              <a:gd name="connsiteY0-134" fmla="*/ 3214674 h 3959924"/>
              <a:gd name="connsiteX1-135" fmla="*/ 622681 w 1856332"/>
              <a:gd name="connsiteY1-136" fmla="*/ 3214674 h 3959924"/>
              <a:gd name="connsiteX2-137" fmla="*/ 466697 w 1856332"/>
              <a:gd name="connsiteY2-138" fmla="*/ 3144149 h 3959924"/>
              <a:gd name="connsiteX3-139" fmla="*/ 8303 w 1856332"/>
              <a:gd name="connsiteY3-140" fmla="*/ 1942070 h 3959924"/>
              <a:gd name="connsiteX4-141" fmla="*/ 81139 w 1856332"/>
              <a:gd name="connsiteY4-142" fmla="*/ 1779444 h 3959924"/>
              <a:gd name="connsiteX5-143" fmla="*/ 243764 w 1856332"/>
              <a:gd name="connsiteY5-144" fmla="*/ 1852280 h 3959924"/>
              <a:gd name="connsiteX6-145" fmla="*/ 504770 w 1856332"/>
              <a:gd name="connsiteY6-146" fmla="*/ 2536736 h 3959924"/>
              <a:gd name="connsiteX7-147" fmla="*/ 555637 w 1856332"/>
              <a:gd name="connsiteY7-148" fmla="*/ 2536736 h 3959924"/>
              <a:gd name="connsiteX8-149" fmla="*/ 226299 w 1856332"/>
              <a:gd name="connsiteY8-150" fmla="*/ 1210417 h 3959924"/>
              <a:gd name="connsiteX9-151" fmla="*/ 551784 w 1856332"/>
              <a:gd name="connsiteY9-152" fmla="*/ 1210417 h 3959924"/>
              <a:gd name="connsiteX10-153" fmla="*/ 551784 w 1856332"/>
              <a:gd name="connsiteY10-154" fmla="*/ 168335 h 3959924"/>
              <a:gd name="connsiteX11-155" fmla="*/ 720119 w 1856332"/>
              <a:gd name="connsiteY11-156" fmla="*/ 0 h 3959924"/>
              <a:gd name="connsiteX12-157" fmla="*/ 888454 w 1856332"/>
              <a:gd name="connsiteY12-158" fmla="*/ 168335 h 3959924"/>
              <a:gd name="connsiteX13-159" fmla="*/ 888454 w 1856332"/>
              <a:gd name="connsiteY13-160" fmla="*/ 1210417 h 3959924"/>
              <a:gd name="connsiteX14-161" fmla="*/ 968040 w 1856332"/>
              <a:gd name="connsiteY14-162" fmla="*/ 1210417 h 3959924"/>
              <a:gd name="connsiteX15-163" fmla="*/ 968040 w 1856332"/>
              <a:gd name="connsiteY15-164" fmla="*/ 168335 h 3959924"/>
              <a:gd name="connsiteX16-165" fmla="*/ 1136375 w 1856332"/>
              <a:gd name="connsiteY16-166" fmla="*/ 0 h 3959924"/>
              <a:gd name="connsiteX17-167" fmla="*/ 1304710 w 1856332"/>
              <a:gd name="connsiteY17-168" fmla="*/ 168335 h 3959924"/>
              <a:gd name="connsiteX18-169" fmla="*/ 1304710 w 1856332"/>
              <a:gd name="connsiteY18-170" fmla="*/ 1210417 h 3959924"/>
              <a:gd name="connsiteX19-171" fmla="*/ 1631589 w 1856332"/>
              <a:gd name="connsiteY19-172" fmla="*/ 1210417 h 3959924"/>
              <a:gd name="connsiteX20-173" fmla="*/ 1302251 w 1856332"/>
              <a:gd name="connsiteY20-174" fmla="*/ 2536736 h 3959924"/>
              <a:gd name="connsiteX21-175" fmla="*/ 1351562 w 1856332"/>
              <a:gd name="connsiteY21-176" fmla="*/ 2536736 h 3959924"/>
              <a:gd name="connsiteX22-177" fmla="*/ 1612568 w 1856332"/>
              <a:gd name="connsiteY22-178" fmla="*/ 1852280 h 3959924"/>
              <a:gd name="connsiteX23-179" fmla="*/ 1775193 w 1856332"/>
              <a:gd name="connsiteY23-180" fmla="*/ 1779444 h 3959924"/>
              <a:gd name="connsiteX24-181" fmla="*/ 1848029 w 1856332"/>
              <a:gd name="connsiteY24-182" fmla="*/ 1942070 h 3959924"/>
              <a:gd name="connsiteX25-183" fmla="*/ 1389635 w 1856332"/>
              <a:gd name="connsiteY25-184" fmla="*/ 3144149 h 3959924"/>
              <a:gd name="connsiteX26-185" fmla="*/ 1228565 w 1856332"/>
              <a:gd name="connsiteY26-186" fmla="*/ 3214674 h 3959924"/>
              <a:gd name="connsiteX27-187" fmla="*/ 925623 w 1856332"/>
              <a:gd name="connsiteY27-188" fmla="*/ 3959924 h 3959924"/>
              <a:gd name="connsiteX28-189" fmla="*/ 601623 w 1856332"/>
              <a:gd name="connsiteY28-190" fmla="*/ 3635924 h 3959924"/>
              <a:gd name="connsiteX29-191" fmla="*/ 925623 w 1856332"/>
              <a:gd name="connsiteY29-192" fmla="*/ 3311924 h 3959924"/>
              <a:gd name="connsiteX30-193" fmla="*/ 1249623 w 1856332"/>
              <a:gd name="connsiteY30-194" fmla="*/ 3635924 h 3959924"/>
              <a:gd name="connsiteX31-195" fmla="*/ 925623 w 1856332"/>
              <a:gd name="connsiteY31-196" fmla="*/ 3959924 h 3959924"/>
              <a:gd name="connsiteX0-197" fmla="*/ 1228565 w 1856332"/>
              <a:gd name="connsiteY0-198" fmla="*/ 3214674 h 3959924"/>
              <a:gd name="connsiteX1-199" fmla="*/ 622681 w 1856332"/>
              <a:gd name="connsiteY1-200" fmla="*/ 3214674 h 3959924"/>
              <a:gd name="connsiteX2-201" fmla="*/ 466697 w 1856332"/>
              <a:gd name="connsiteY2-202" fmla="*/ 3144149 h 3959924"/>
              <a:gd name="connsiteX3-203" fmla="*/ 8303 w 1856332"/>
              <a:gd name="connsiteY3-204" fmla="*/ 1942070 h 3959924"/>
              <a:gd name="connsiteX4-205" fmla="*/ 81139 w 1856332"/>
              <a:gd name="connsiteY4-206" fmla="*/ 1779444 h 3959924"/>
              <a:gd name="connsiteX5-207" fmla="*/ 243764 w 1856332"/>
              <a:gd name="connsiteY5-208" fmla="*/ 1852280 h 3959924"/>
              <a:gd name="connsiteX6-209" fmla="*/ 504770 w 1856332"/>
              <a:gd name="connsiteY6-210" fmla="*/ 2536736 h 3959924"/>
              <a:gd name="connsiteX7-211" fmla="*/ 555637 w 1856332"/>
              <a:gd name="connsiteY7-212" fmla="*/ 2536736 h 3959924"/>
              <a:gd name="connsiteX8-213" fmla="*/ 226299 w 1856332"/>
              <a:gd name="connsiteY8-214" fmla="*/ 1210417 h 3959924"/>
              <a:gd name="connsiteX9-215" fmla="*/ 551784 w 1856332"/>
              <a:gd name="connsiteY9-216" fmla="*/ 1210417 h 3959924"/>
              <a:gd name="connsiteX10-217" fmla="*/ 551784 w 1856332"/>
              <a:gd name="connsiteY10-218" fmla="*/ 168335 h 3959924"/>
              <a:gd name="connsiteX11-219" fmla="*/ 720119 w 1856332"/>
              <a:gd name="connsiteY11-220" fmla="*/ 0 h 3959924"/>
              <a:gd name="connsiteX12-221" fmla="*/ 888454 w 1856332"/>
              <a:gd name="connsiteY12-222" fmla="*/ 168335 h 3959924"/>
              <a:gd name="connsiteX13-223" fmla="*/ 888454 w 1856332"/>
              <a:gd name="connsiteY13-224" fmla="*/ 1210417 h 3959924"/>
              <a:gd name="connsiteX14-225" fmla="*/ 968040 w 1856332"/>
              <a:gd name="connsiteY14-226" fmla="*/ 1210417 h 3959924"/>
              <a:gd name="connsiteX15-227" fmla="*/ 968040 w 1856332"/>
              <a:gd name="connsiteY15-228" fmla="*/ 168335 h 3959924"/>
              <a:gd name="connsiteX16-229" fmla="*/ 1136375 w 1856332"/>
              <a:gd name="connsiteY16-230" fmla="*/ 0 h 3959924"/>
              <a:gd name="connsiteX17-231" fmla="*/ 1304710 w 1856332"/>
              <a:gd name="connsiteY17-232" fmla="*/ 168335 h 3959924"/>
              <a:gd name="connsiteX18-233" fmla="*/ 1304710 w 1856332"/>
              <a:gd name="connsiteY18-234" fmla="*/ 1210417 h 3959924"/>
              <a:gd name="connsiteX19-235" fmla="*/ 1631589 w 1856332"/>
              <a:gd name="connsiteY19-236" fmla="*/ 1210417 h 3959924"/>
              <a:gd name="connsiteX20-237" fmla="*/ 1302251 w 1856332"/>
              <a:gd name="connsiteY20-238" fmla="*/ 2536736 h 3959924"/>
              <a:gd name="connsiteX21-239" fmla="*/ 1351562 w 1856332"/>
              <a:gd name="connsiteY21-240" fmla="*/ 2536736 h 3959924"/>
              <a:gd name="connsiteX22-241" fmla="*/ 1612568 w 1856332"/>
              <a:gd name="connsiteY22-242" fmla="*/ 1852280 h 3959924"/>
              <a:gd name="connsiteX23-243" fmla="*/ 1775193 w 1856332"/>
              <a:gd name="connsiteY23-244" fmla="*/ 1779444 h 3959924"/>
              <a:gd name="connsiteX24-245" fmla="*/ 1848029 w 1856332"/>
              <a:gd name="connsiteY24-246" fmla="*/ 1942070 h 3959924"/>
              <a:gd name="connsiteX25-247" fmla="*/ 1389635 w 1856332"/>
              <a:gd name="connsiteY25-248" fmla="*/ 3144149 h 3959924"/>
              <a:gd name="connsiteX26-249" fmla="*/ 1228565 w 1856332"/>
              <a:gd name="connsiteY26-250" fmla="*/ 3214674 h 3959924"/>
              <a:gd name="connsiteX27-251" fmla="*/ 925623 w 1856332"/>
              <a:gd name="connsiteY27-252" fmla="*/ 3959924 h 3959924"/>
              <a:gd name="connsiteX28-253" fmla="*/ 601623 w 1856332"/>
              <a:gd name="connsiteY28-254" fmla="*/ 3635924 h 3959924"/>
              <a:gd name="connsiteX29-255" fmla="*/ 925623 w 1856332"/>
              <a:gd name="connsiteY29-256" fmla="*/ 3311924 h 3959924"/>
              <a:gd name="connsiteX30-257" fmla="*/ 1249623 w 1856332"/>
              <a:gd name="connsiteY30-258" fmla="*/ 3635924 h 3959924"/>
              <a:gd name="connsiteX31-259" fmla="*/ 925623 w 1856332"/>
              <a:gd name="connsiteY31-260" fmla="*/ 3959924 h 3959924"/>
              <a:gd name="connsiteX0-261" fmla="*/ 1228565 w 1856332"/>
              <a:gd name="connsiteY0-262" fmla="*/ 3214674 h 3959924"/>
              <a:gd name="connsiteX1-263" fmla="*/ 622681 w 1856332"/>
              <a:gd name="connsiteY1-264" fmla="*/ 3214674 h 3959924"/>
              <a:gd name="connsiteX2-265" fmla="*/ 466697 w 1856332"/>
              <a:gd name="connsiteY2-266" fmla="*/ 3144149 h 3959924"/>
              <a:gd name="connsiteX3-267" fmla="*/ 8303 w 1856332"/>
              <a:gd name="connsiteY3-268" fmla="*/ 1942070 h 3959924"/>
              <a:gd name="connsiteX4-269" fmla="*/ 81139 w 1856332"/>
              <a:gd name="connsiteY4-270" fmla="*/ 1779444 h 3959924"/>
              <a:gd name="connsiteX5-271" fmla="*/ 243764 w 1856332"/>
              <a:gd name="connsiteY5-272" fmla="*/ 1852280 h 3959924"/>
              <a:gd name="connsiteX6-273" fmla="*/ 504770 w 1856332"/>
              <a:gd name="connsiteY6-274" fmla="*/ 2536736 h 3959924"/>
              <a:gd name="connsiteX7-275" fmla="*/ 555637 w 1856332"/>
              <a:gd name="connsiteY7-276" fmla="*/ 2536736 h 3959924"/>
              <a:gd name="connsiteX8-277" fmla="*/ 226299 w 1856332"/>
              <a:gd name="connsiteY8-278" fmla="*/ 1210417 h 3959924"/>
              <a:gd name="connsiteX9-279" fmla="*/ 551784 w 1856332"/>
              <a:gd name="connsiteY9-280" fmla="*/ 1210417 h 3959924"/>
              <a:gd name="connsiteX10-281" fmla="*/ 551784 w 1856332"/>
              <a:gd name="connsiteY10-282" fmla="*/ 168335 h 3959924"/>
              <a:gd name="connsiteX11-283" fmla="*/ 720119 w 1856332"/>
              <a:gd name="connsiteY11-284" fmla="*/ 0 h 3959924"/>
              <a:gd name="connsiteX12-285" fmla="*/ 888454 w 1856332"/>
              <a:gd name="connsiteY12-286" fmla="*/ 168335 h 3959924"/>
              <a:gd name="connsiteX13-287" fmla="*/ 888454 w 1856332"/>
              <a:gd name="connsiteY13-288" fmla="*/ 1210417 h 3959924"/>
              <a:gd name="connsiteX14-289" fmla="*/ 968040 w 1856332"/>
              <a:gd name="connsiteY14-290" fmla="*/ 1210417 h 3959924"/>
              <a:gd name="connsiteX15-291" fmla="*/ 968040 w 1856332"/>
              <a:gd name="connsiteY15-292" fmla="*/ 168335 h 3959924"/>
              <a:gd name="connsiteX16-293" fmla="*/ 1136375 w 1856332"/>
              <a:gd name="connsiteY16-294" fmla="*/ 0 h 3959924"/>
              <a:gd name="connsiteX17-295" fmla="*/ 1304710 w 1856332"/>
              <a:gd name="connsiteY17-296" fmla="*/ 168335 h 3959924"/>
              <a:gd name="connsiteX18-297" fmla="*/ 1304710 w 1856332"/>
              <a:gd name="connsiteY18-298" fmla="*/ 1210417 h 3959924"/>
              <a:gd name="connsiteX19-299" fmla="*/ 1631589 w 1856332"/>
              <a:gd name="connsiteY19-300" fmla="*/ 1210417 h 3959924"/>
              <a:gd name="connsiteX20-301" fmla="*/ 1302251 w 1856332"/>
              <a:gd name="connsiteY20-302" fmla="*/ 2536736 h 3959924"/>
              <a:gd name="connsiteX21-303" fmla="*/ 1351562 w 1856332"/>
              <a:gd name="connsiteY21-304" fmla="*/ 2536736 h 3959924"/>
              <a:gd name="connsiteX22-305" fmla="*/ 1612568 w 1856332"/>
              <a:gd name="connsiteY22-306" fmla="*/ 1852280 h 3959924"/>
              <a:gd name="connsiteX23-307" fmla="*/ 1775193 w 1856332"/>
              <a:gd name="connsiteY23-308" fmla="*/ 1779444 h 3959924"/>
              <a:gd name="connsiteX24-309" fmla="*/ 1848029 w 1856332"/>
              <a:gd name="connsiteY24-310" fmla="*/ 1942070 h 3959924"/>
              <a:gd name="connsiteX25-311" fmla="*/ 1389635 w 1856332"/>
              <a:gd name="connsiteY25-312" fmla="*/ 3144149 h 3959924"/>
              <a:gd name="connsiteX26-313" fmla="*/ 1228565 w 1856332"/>
              <a:gd name="connsiteY26-314" fmla="*/ 3214674 h 3959924"/>
              <a:gd name="connsiteX27-315" fmla="*/ 925623 w 1856332"/>
              <a:gd name="connsiteY27-316" fmla="*/ 3959924 h 3959924"/>
              <a:gd name="connsiteX28-317" fmla="*/ 601623 w 1856332"/>
              <a:gd name="connsiteY28-318" fmla="*/ 3635924 h 3959924"/>
              <a:gd name="connsiteX29-319" fmla="*/ 925623 w 1856332"/>
              <a:gd name="connsiteY29-320" fmla="*/ 3311924 h 3959924"/>
              <a:gd name="connsiteX30-321" fmla="*/ 1249623 w 1856332"/>
              <a:gd name="connsiteY30-322" fmla="*/ 3635924 h 3959924"/>
              <a:gd name="connsiteX31-323" fmla="*/ 925623 w 1856332"/>
              <a:gd name="connsiteY31-324" fmla="*/ 3959924 h 39599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Donut 87"/>
          <p:cNvSpPr/>
          <p:nvPr/>
        </p:nvSpPr>
        <p:spPr>
          <a:xfrm>
            <a:off x="5691893" y="1539942"/>
            <a:ext cx="507661" cy="521714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Donut 90"/>
          <p:cNvSpPr/>
          <p:nvPr/>
        </p:nvSpPr>
        <p:spPr>
          <a:xfrm>
            <a:off x="6568402" y="1501877"/>
            <a:ext cx="532052" cy="54375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Oval 6"/>
          <p:cNvSpPr/>
          <p:nvPr/>
        </p:nvSpPr>
        <p:spPr>
          <a:xfrm>
            <a:off x="7560710" y="2604583"/>
            <a:ext cx="507960" cy="502639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Block Arc 25"/>
          <p:cNvSpPr/>
          <p:nvPr/>
        </p:nvSpPr>
        <p:spPr>
          <a:xfrm>
            <a:off x="5081797" y="2603460"/>
            <a:ext cx="349473" cy="504884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Block Arc 31"/>
          <p:cNvSpPr/>
          <p:nvPr/>
        </p:nvSpPr>
        <p:spPr>
          <a:xfrm>
            <a:off x="8411005" y="2603460"/>
            <a:ext cx="455959" cy="50488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Freeform 53"/>
          <p:cNvSpPr/>
          <p:nvPr/>
        </p:nvSpPr>
        <p:spPr>
          <a:xfrm>
            <a:off x="10130939" y="2599748"/>
            <a:ext cx="499664" cy="512309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-1" fmla="*/ 0 w 2305050"/>
              <a:gd name="connsiteY0-2" fmla="*/ 0 h 2352675"/>
              <a:gd name="connsiteX1-3" fmla="*/ 771525 w 2305050"/>
              <a:gd name="connsiteY1-4" fmla="*/ 561975 h 2352675"/>
              <a:gd name="connsiteX2-5" fmla="*/ 2019300 w 2305050"/>
              <a:gd name="connsiteY2-6" fmla="*/ 428625 h 2352675"/>
              <a:gd name="connsiteX3-7" fmla="*/ 2266950 w 2305050"/>
              <a:gd name="connsiteY3-8" fmla="*/ 657225 h 2352675"/>
              <a:gd name="connsiteX4-9" fmla="*/ 1143000 w 2305050"/>
              <a:gd name="connsiteY4-10" fmla="*/ 1009650 h 2352675"/>
              <a:gd name="connsiteX5-11" fmla="*/ 1628775 w 2305050"/>
              <a:gd name="connsiteY5-12" fmla="*/ 1533525 h 2352675"/>
              <a:gd name="connsiteX6-13" fmla="*/ 2076450 w 2305050"/>
              <a:gd name="connsiteY6-14" fmla="*/ 1533525 h 2352675"/>
              <a:gd name="connsiteX7-15" fmla="*/ 2305050 w 2305050"/>
              <a:gd name="connsiteY7-16" fmla="*/ 1724025 h 2352675"/>
              <a:gd name="connsiteX8-17" fmla="*/ 1838325 w 2305050"/>
              <a:gd name="connsiteY8-18" fmla="*/ 1857375 h 2352675"/>
              <a:gd name="connsiteX9-19" fmla="*/ 2009775 w 2305050"/>
              <a:gd name="connsiteY9-20" fmla="*/ 2105025 h 2352675"/>
              <a:gd name="connsiteX10-21" fmla="*/ 1733550 w 2305050"/>
              <a:gd name="connsiteY10-22" fmla="*/ 1971675 h 2352675"/>
              <a:gd name="connsiteX11-23" fmla="*/ 1543050 w 2305050"/>
              <a:gd name="connsiteY11-24" fmla="*/ 2352675 h 2352675"/>
              <a:gd name="connsiteX12-25" fmla="*/ 1314450 w 2305050"/>
              <a:gd name="connsiteY12-26" fmla="*/ 2133600 h 2352675"/>
              <a:gd name="connsiteX13-27" fmla="*/ 1447800 w 2305050"/>
              <a:gd name="connsiteY13-28" fmla="*/ 1771650 h 2352675"/>
              <a:gd name="connsiteX14-29" fmla="*/ 923925 w 2305050"/>
              <a:gd name="connsiteY14-30" fmla="*/ 1190625 h 2352675"/>
              <a:gd name="connsiteX15-31" fmla="*/ 447675 w 2305050"/>
              <a:gd name="connsiteY15-32" fmla="*/ 2276475 h 2352675"/>
              <a:gd name="connsiteX16-33" fmla="*/ 260071 w 2305050"/>
              <a:gd name="connsiteY16-34" fmla="*/ 2087575 h 2352675"/>
              <a:gd name="connsiteX17-35" fmla="*/ 523875 w 2305050"/>
              <a:gd name="connsiteY17-36" fmla="*/ 714375 h 2352675"/>
              <a:gd name="connsiteX18-37" fmla="*/ 0 w 2305050"/>
              <a:gd name="connsiteY18-38" fmla="*/ 0 h 2352675"/>
              <a:gd name="connsiteX0-39" fmla="*/ 0 w 2305050"/>
              <a:gd name="connsiteY0-40" fmla="*/ 0 h 2352675"/>
              <a:gd name="connsiteX1-41" fmla="*/ 771525 w 2305050"/>
              <a:gd name="connsiteY1-42" fmla="*/ 561975 h 2352675"/>
              <a:gd name="connsiteX2-43" fmla="*/ 2019300 w 2305050"/>
              <a:gd name="connsiteY2-44" fmla="*/ 428625 h 2352675"/>
              <a:gd name="connsiteX3-45" fmla="*/ 2266950 w 2305050"/>
              <a:gd name="connsiteY3-46" fmla="*/ 657225 h 2352675"/>
              <a:gd name="connsiteX4-47" fmla="*/ 1143000 w 2305050"/>
              <a:gd name="connsiteY4-48" fmla="*/ 1009650 h 2352675"/>
              <a:gd name="connsiteX5-49" fmla="*/ 1628775 w 2305050"/>
              <a:gd name="connsiteY5-50" fmla="*/ 1533525 h 2352675"/>
              <a:gd name="connsiteX6-51" fmla="*/ 2076450 w 2305050"/>
              <a:gd name="connsiteY6-52" fmla="*/ 1533525 h 2352675"/>
              <a:gd name="connsiteX7-53" fmla="*/ 2305050 w 2305050"/>
              <a:gd name="connsiteY7-54" fmla="*/ 1724025 h 2352675"/>
              <a:gd name="connsiteX8-55" fmla="*/ 1838325 w 2305050"/>
              <a:gd name="connsiteY8-56" fmla="*/ 1857375 h 2352675"/>
              <a:gd name="connsiteX9-57" fmla="*/ 2009775 w 2305050"/>
              <a:gd name="connsiteY9-58" fmla="*/ 2105025 h 2352675"/>
              <a:gd name="connsiteX10-59" fmla="*/ 1733550 w 2305050"/>
              <a:gd name="connsiteY10-60" fmla="*/ 1971675 h 2352675"/>
              <a:gd name="connsiteX11-61" fmla="*/ 1543050 w 2305050"/>
              <a:gd name="connsiteY11-62" fmla="*/ 2352675 h 2352675"/>
              <a:gd name="connsiteX12-63" fmla="*/ 1314450 w 2305050"/>
              <a:gd name="connsiteY12-64" fmla="*/ 2133600 h 2352675"/>
              <a:gd name="connsiteX13-65" fmla="*/ 1447800 w 2305050"/>
              <a:gd name="connsiteY13-66" fmla="*/ 1771650 h 2352675"/>
              <a:gd name="connsiteX14-67" fmla="*/ 923925 w 2305050"/>
              <a:gd name="connsiteY14-68" fmla="*/ 1190625 h 2352675"/>
              <a:gd name="connsiteX15-69" fmla="*/ 447675 w 2305050"/>
              <a:gd name="connsiteY15-70" fmla="*/ 2276475 h 2352675"/>
              <a:gd name="connsiteX16-71" fmla="*/ 296647 w 2305050"/>
              <a:gd name="connsiteY16-72" fmla="*/ 2094890 h 2352675"/>
              <a:gd name="connsiteX17-73" fmla="*/ 523875 w 2305050"/>
              <a:gd name="connsiteY17-74" fmla="*/ 714375 h 2352675"/>
              <a:gd name="connsiteX18-75" fmla="*/ 0 w 2305050"/>
              <a:gd name="connsiteY18-76" fmla="*/ 0 h 2352675"/>
              <a:gd name="connsiteX0-77" fmla="*/ 0 w 2305050"/>
              <a:gd name="connsiteY0-78" fmla="*/ 0 h 2352675"/>
              <a:gd name="connsiteX1-79" fmla="*/ 771525 w 2305050"/>
              <a:gd name="connsiteY1-80" fmla="*/ 561975 h 2352675"/>
              <a:gd name="connsiteX2-81" fmla="*/ 2019300 w 2305050"/>
              <a:gd name="connsiteY2-82" fmla="*/ 428625 h 2352675"/>
              <a:gd name="connsiteX3-83" fmla="*/ 2266950 w 2305050"/>
              <a:gd name="connsiteY3-84" fmla="*/ 657225 h 2352675"/>
              <a:gd name="connsiteX4-85" fmla="*/ 1143000 w 2305050"/>
              <a:gd name="connsiteY4-86" fmla="*/ 1009650 h 2352675"/>
              <a:gd name="connsiteX5-87" fmla="*/ 1628775 w 2305050"/>
              <a:gd name="connsiteY5-88" fmla="*/ 1533525 h 2352675"/>
              <a:gd name="connsiteX6-89" fmla="*/ 2076450 w 2305050"/>
              <a:gd name="connsiteY6-90" fmla="*/ 1533525 h 2352675"/>
              <a:gd name="connsiteX7-91" fmla="*/ 2305050 w 2305050"/>
              <a:gd name="connsiteY7-92" fmla="*/ 1724025 h 2352675"/>
              <a:gd name="connsiteX8-93" fmla="*/ 1838325 w 2305050"/>
              <a:gd name="connsiteY8-94" fmla="*/ 1857375 h 2352675"/>
              <a:gd name="connsiteX9-95" fmla="*/ 2009775 w 2305050"/>
              <a:gd name="connsiteY9-96" fmla="*/ 2105025 h 2352675"/>
              <a:gd name="connsiteX10-97" fmla="*/ 1733550 w 2305050"/>
              <a:gd name="connsiteY10-98" fmla="*/ 1971675 h 2352675"/>
              <a:gd name="connsiteX11-99" fmla="*/ 1543050 w 2305050"/>
              <a:gd name="connsiteY11-100" fmla="*/ 2352675 h 2352675"/>
              <a:gd name="connsiteX12-101" fmla="*/ 1314450 w 2305050"/>
              <a:gd name="connsiteY12-102" fmla="*/ 2133600 h 2352675"/>
              <a:gd name="connsiteX13-103" fmla="*/ 1447800 w 2305050"/>
              <a:gd name="connsiteY13-104" fmla="*/ 1771650 h 2352675"/>
              <a:gd name="connsiteX14-105" fmla="*/ 923925 w 2305050"/>
              <a:gd name="connsiteY14-106" fmla="*/ 1190625 h 2352675"/>
              <a:gd name="connsiteX15-107" fmla="*/ 447675 w 2305050"/>
              <a:gd name="connsiteY15-108" fmla="*/ 2276475 h 2352675"/>
              <a:gd name="connsiteX16-109" fmla="*/ 292990 w 2305050"/>
              <a:gd name="connsiteY16-110" fmla="*/ 2036368 h 2352675"/>
              <a:gd name="connsiteX17-111" fmla="*/ 523875 w 2305050"/>
              <a:gd name="connsiteY17-112" fmla="*/ 714375 h 2352675"/>
              <a:gd name="connsiteX18-113" fmla="*/ 0 w 2305050"/>
              <a:gd name="connsiteY18-114" fmla="*/ 0 h 2352675"/>
              <a:gd name="connsiteX0-115" fmla="*/ 0 w 2305050"/>
              <a:gd name="connsiteY0-116" fmla="*/ 0 h 2352675"/>
              <a:gd name="connsiteX1-117" fmla="*/ 771525 w 2305050"/>
              <a:gd name="connsiteY1-118" fmla="*/ 561975 h 2352675"/>
              <a:gd name="connsiteX2-119" fmla="*/ 2019300 w 2305050"/>
              <a:gd name="connsiteY2-120" fmla="*/ 428625 h 2352675"/>
              <a:gd name="connsiteX3-121" fmla="*/ 2266950 w 2305050"/>
              <a:gd name="connsiteY3-122" fmla="*/ 657225 h 2352675"/>
              <a:gd name="connsiteX4-123" fmla="*/ 1143000 w 2305050"/>
              <a:gd name="connsiteY4-124" fmla="*/ 1009650 h 2352675"/>
              <a:gd name="connsiteX5-125" fmla="*/ 1628775 w 2305050"/>
              <a:gd name="connsiteY5-126" fmla="*/ 1533525 h 2352675"/>
              <a:gd name="connsiteX6-127" fmla="*/ 2076450 w 2305050"/>
              <a:gd name="connsiteY6-128" fmla="*/ 1533525 h 2352675"/>
              <a:gd name="connsiteX7-129" fmla="*/ 2305050 w 2305050"/>
              <a:gd name="connsiteY7-130" fmla="*/ 1724025 h 2352675"/>
              <a:gd name="connsiteX8-131" fmla="*/ 1838325 w 2305050"/>
              <a:gd name="connsiteY8-132" fmla="*/ 1857375 h 2352675"/>
              <a:gd name="connsiteX9-133" fmla="*/ 2009775 w 2305050"/>
              <a:gd name="connsiteY9-134" fmla="*/ 2105025 h 2352675"/>
              <a:gd name="connsiteX10-135" fmla="*/ 1733550 w 2305050"/>
              <a:gd name="connsiteY10-136" fmla="*/ 1971675 h 2352675"/>
              <a:gd name="connsiteX11-137" fmla="*/ 1543050 w 2305050"/>
              <a:gd name="connsiteY11-138" fmla="*/ 2352675 h 2352675"/>
              <a:gd name="connsiteX12-139" fmla="*/ 1314450 w 2305050"/>
              <a:gd name="connsiteY12-140" fmla="*/ 2133600 h 2352675"/>
              <a:gd name="connsiteX13-141" fmla="*/ 1447800 w 2305050"/>
              <a:gd name="connsiteY13-142" fmla="*/ 1771650 h 2352675"/>
              <a:gd name="connsiteX14-143" fmla="*/ 923925 w 2305050"/>
              <a:gd name="connsiteY14-144" fmla="*/ 1190625 h 2352675"/>
              <a:gd name="connsiteX15-145" fmla="*/ 414757 w 2305050"/>
              <a:gd name="connsiteY15-146" fmla="*/ 2305735 h 2352675"/>
              <a:gd name="connsiteX16-147" fmla="*/ 292990 w 2305050"/>
              <a:gd name="connsiteY16-148" fmla="*/ 2036368 h 2352675"/>
              <a:gd name="connsiteX17-149" fmla="*/ 523875 w 2305050"/>
              <a:gd name="connsiteY17-150" fmla="*/ 714375 h 2352675"/>
              <a:gd name="connsiteX18-151" fmla="*/ 0 w 2305050"/>
              <a:gd name="connsiteY18-152" fmla="*/ 0 h 2352675"/>
              <a:gd name="connsiteX0-153" fmla="*/ 0 w 2305050"/>
              <a:gd name="connsiteY0-154" fmla="*/ 0 h 2352675"/>
              <a:gd name="connsiteX1-155" fmla="*/ 771525 w 2305050"/>
              <a:gd name="connsiteY1-156" fmla="*/ 561975 h 2352675"/>
              <a:gd name="connsiteX2-157" fmla="*/ 2019300 w 2305050"/>
              <a:gd name="connsiteY2-158" fmla="*/ 428625 h 2352675"/>
              <a:gd name="connsiteX3-159" fmla="*/ 2292554 w 2305050"/>
              <a:gd name="connsiteY3-160" fmla="*/ 627964 h 2352675"/>
              <a:gd name="connsiteX4-161" fmla="*/ 1143000 w 2305050"/>
              <a:gd name="connsiteY4-162" fmla="*/ 1009650 h 2352675"/>
              <a:gd name="connsiteX5-163" fmla="*/ 1628775 w 2305050"/>
              <a:gd name="connsiteY5-164" fmla="*/ 1533525 h 2352675"/>
              <a:gd name="connsiteX6-165" fmla="*/ 2076450 w 2305050"/>
              <a:gd name="connsiteY6-166" fmla="*/ 1533525 h 2352675"/>
              <a:gd name="connsiteX7-167" fmla="*/ 2305050 w 2305050"/>
              <a:gd name="connsiteY7-168" fmla="*/ 1724025 h 2352675"/>
              <a:gd name="connsiteX8-169" fmla="*/ 1838325 w 2305050"/>
              <a:gd name="connsiteY8-170" fmla="*/ 1857375 h 2352675"/>
              <a:gd name="connsiteX9-171" fmla="*/ 2009775 w 2305050"/>
              <a:gd name="connsiteY9-172" fmla="*/ 2105025 h 2352675"/>
              <a:gd name="connsiteX10-173" fmla="*/ 1733550 w 2305050"/>
              <a:gd name="connsiteY10-174" fmla="*/ 1971675 h 2352675"/>
              <a:gd name="connsiteX11-175" fmla="*/ 1543050 w 2305050"/>
              <a:gd name="connsiteY11-176" fmla="*/ 2352675 h 2352675"/>
              <a:gd name="connsiteX12-177" fmla="*/ 1314450 w 2305050"/>
              <a:gd name="connsiteY12-178" fmla="*/ 2133600 h 2352675"/>
              <a:gd name="connsiteX13-179" fmla="*/ 1447800 w 2305050"/>
              <a:gd name="connsiteY13-180" fmla="*/ 1771650 h 2352675"/>
              <a:gd name="connsiteX14-181" fmla="*/ 923925 w 2305050"/>
              <a:gd name="connsiteY14-182" fmla="*/ 1190625 h 2352675"/>
              <a:gd name="connsiteX15-183" fmla="*/ 414757 w 2305050"/>
              <a:gd name="connsiteY15-184" fmla="*/ 2305735 h 2352675"/>
              <a:gd name="connsiteX16-185" fmla="*/ 292990 w 2305050"/>
              <a:gd name="connsiteY16-186" fmla="*/ 2036368 h 2352675"/>
              <a:gd name="connsiteX17-187" fmla="*/ 523875 w 2305050"/>
              <a:gd name="connsiteY17-188" fmla="*/ 714375 h 2352675"/>
              <a:gd name="connsiteX18-189" fmla="*/ 0 w 2305050"/>
              <a:gd name="connsiteY18-190" fmla="*/ 0 h 2352675"/>
              <a:gd name="connsiteX0-191" fmla="*/ 0 w 2305050"/>
              <a:gd name="connsiteY0-192" fmla="*/ 0 h 2352675"/>
              <a:gd name="connsiteX1-193" fmla="*/ 771525 w 2305050"/>
              <a:gd name="connsiteY1-194" fmla="*/ 561975 h 2352675"/>
              <a:gd name="connsiteX2-195" fmla="*/ 2081480 w 2305050"/>
              <a:gd name="connsiteY2-196" fmla="*/ 476174 h 2352675"/>
              <a:gd name="connsiteX3-197" fmla="*/ 2292554 w 2305050"/>
              <a:gd name="connsiteY3-198" fmla="*/ 627964 h 2352675"/>
              <a:gd name="connsiteX4-199" fmla="*/ 1143000 w 2305050"/>
              <a:gd name="connsiteY4-200" fmla="*/ 1009650 h 2352675"/>
              <a:gd name="connsiteX5-201" fmla="*/ 1628775 w 2305050"/>
              <a:gd name="connsiteY5-202" fmla="*/ 1533525 h 2352675"/>
              <a:gd name="connsiteX6-203" fmla="*/ 2076450 w 2305050"/>
              <a:gd name="connsiteY6-204" fmla="*/ 1533525 h 2352675"/>
              <a:gd name="connsiteX7-205" fmla="*/ 2305050 w 2305050"/>
              <a:gd name="connsiteY7-206" fmla="*/ 1724025 h 2352675"/>
              <a:gd name="connsiteX8-207" fmla="*/ 1838325 w 2305050"/>
              <a:gd name="connsiteY8-208" fmla="*/ 1857375 h 2352675"/>
              <a:gd name="connsiteX9-209" fmla="*/ 2009775 w 2305050"/>
              <a:gd name="connsiteY9-210" fmla="*/ 2105025 h 2352675"/>
              <a:gd name="connsiteX10-211" fmla="*/ 1733550 w 2305050"/>
              <a:gd name="connsiteY10-212" fmla="*/ 1971675 h 2352675"/>
              <a:gd name="connsiteX11-213" fmla="*/ 1543050 w 2305050"/>
              <a:gd name="connsiteY11-214" fmla="*/ 2352675 h 2352675"/>
              <a:gd name="connsiteX12-215" fmla="*/ 1314450 w 2305050"/>
              <a:gd name="connsiteY12-216" fmla="*/ 2133600 h 2352675"/>
              <a:gd name="connsiteX13-217" fmla="*/ 1447800 w 2305050"/>
              <a:gd name="connsiteY13-218" fmla="*/ 1771650 h 2352675"/>
              <a:gd name="connsiteX14-219" fmla="*/ 923925 w 2305050"/>
              <a:gd name="connsiteY14-220" fmla="*/ 1190625 h 2352675"/>
              <a:gd name="connsiteX15-221" fmla="*/ 414757 w 2305050"/>
              <a:gd name="connsiteY15-222" fmla="*/ 2305735 h 2352675"/>
              <a:gd name="connsiteX16-223" fmla="*/ 292990 w 2305050"/>
              <a:gd name="connsiteY16-224" fmla="*/ 2036368 h 2352675"/>
              <a:gd name="connsiteX17-225" fmla="*/ 523875 w 2305050"/>
              <a:gd name="connsiteY17-226" fmla="*/ 714375 h 2352675"/>
              <a:gd name="connsiteX18-227" fmla="*/ 0 w 2305050"/>
              <a:gd name="connsiteY18-228" fmla="*/ 0 h 2352675"/>
              <a:gd name="connsiteX0-229" fmla="*/ 0 w 2305050"/>
              <a:gd name="connsiteY0-230" fmla="*/ 0 h 2352675"/>
              <a:gd name="connsiteX1-231" fmla="*/ 771525 w 2305050"/>
              <a:gd name="connsiteY1-232" fmla="*/ 561975 h 2352675"/>
              <a:gd name="connsiteX2-233" fmla="*/ 2004671 w 2305050"/>
              <a:gd name="connsiteY2-234" fmla="*/ 468859 h 2352675"/>
              <a:gd name="connsiteX3-235" fmla="*/ 2292554 w 2305050"/>
              <a:gd name="connsiteY3-236" fmla="*/ 627964 h 2352675"/>
              <a:gd name="connsiteX4-237" fmla="*/ 1143000 w 2305050"/>
              <a:gd name="connsiteY4-238" fmla="*/ 1009650 h 2352675"/>
              <a:gd name="connsiteX5-239" fmla="*/ 1628775 w 2305050"/>
              <a:gd name="connsiteY5-240" fmla="*/ 1533525 h 2352675"/>
              <a:gd name="connsiteX6-241" fmla="*/ 2076450 w 2305050"/>
              <a:gd name="connsiteY6-242" fmla="*/ 1533525 h 2352675"/>
              <a:gd name="connsiteX7-243" fmla="*/ 2305050 w 2305050"/>
              <a:gd name="connsiteY7-244" fmla="*/ 1724025 h 2352675"/>
              <a:gd name="connsiteX8-245" fmla="*/ 1838325 w 2305050"/>
              <a:gd name="connsiteY8-246" fmla="*/ 1857375 h 2352675"/>
              <a:gd name="connsiteX9-247" fmla="*/ 2009775 w 2305050"/>
              <a:gd name="connsiteY9-248" fmla="*/ 2105025 h 2352675"/>
              <a:gd name="connsiteX10-249" fmla="*/ 1733550 w 2305050"/>
              <a:gd name="connsiteY10-250" fmla="*/ 1971675 h 2352675"/>
              <a:gd name="connsiteX11-251" fmla="*/ 1543050 w 2305050"/>
              <a:gd name="connsiteY11-252" fmla="*/ 2352675 h 2352675"/>
              <a:gd name="connsiteX12-253" fmla="*/ 1314450 w 2305050"/>
              <a:gd name="connsiteY12-254" fmla="*/ 2133600 h 2352675"/>
              <a:gd name="connsiteX13-255" fmla="*/ 1447800 w 2305050"/>
              <a:gd name="connsiteY13-256" fmla="*/ 1771650 h 2352675"/>
              <a:gd name="connsiteX14-257" fmla="*/ 923925 w 2305050"/>
              <a:gd name="connsiteY14-258" fmla="*/ 1190625 h 2352675"/>
              <a:gd name="connsiteX15-259" fmla="*/ 414757 w 2305050"/>
              <a:gd name="connsiteY15-260" fmla="*/ 2305735 h 2352675"/>
              <a:gd name="connsiteX16-261" fmla="*/ 292990 w 2305050"/>
              <a:gd name="connsiteY16-262" fmla="*/ 2036368 h 2352675"/>
              <a:gd name="connsiteX17-263" fmla="*/ 523875 w 2305050"/>
              <a:gd name="connsiteY17-264" fmla="*/ 714375 h 2352675"/>
              <a:gd name="connsiteX18-265" fmla="*/ 0 w 2305050"/>
              <a:gd name="connsiteY18-266" fmla="*/ 0 h 2352675"/>
              <a:gd name="connsiteX0-267" fmla="*/ 0 w 2305050"/>
              <a:gd name="connsiteY0-268" fmla="*/ 0 h 2352675"/>
              <a:gd name="connsiteX1-269" fmla="*/ 771525 w 2305050"/>
              <a:gd name="connsiteY1-270" fmla="*/ 561975 h 2352675"/>
              <a:gd name="connsiteX2-271" fmla="*/ 1960779 w 2305050"/>
              <a:gd name="connsiteY2-272" fmla="*/ 472517 h 2352675"/>
              <a:gd name="connsiteX3-273" fmla="*/ 2292554 w 2305050"/>
              <a:gd name="connsiteY3-274" fmla="*/ 627964 h 2352675"/>
              <a:gd name="connsiteX4-275" fmla="*/ 1143000 w 2305050"/>
              <a:gd name="connsiteY4-276" fmla="*/ 1009650 h 2352675"/>
              <a:gd name="connsiteX5-277" fmla="*/ 1628775 w 2305050"/>
              <a:gd name="connsiteY5-278" fmla="*/ 1533525 h 2352675"/>
              <a:gd name="connsiteX6-279" fmla="*/ 2076450 w 2305050"/>
              <a:gd name="connsiteY6-280" fmla="*/ 1533525 h 2352675"/>
              <a:gd name="connsiteX7-281" fmla="*/ 2305050 w 2305050"/>
              <a:gd name="connsiteY7-282" fmla="*/ 1724025 h 2352675"/>
              <a:gd name="connsiteX8-283" fmla="*/ 1838325 w 2305050"/>
              <a:gd name="connsiteY8-284" fmla="*/ 1857375 h 2352675"/>
              <a:gd name="connsiteX9-285" fmla="*/ 2009775 w 2305050"/>
              <a:gd name="connsiteY9-286" fmla="*/ 2105025 h 2352675"/>
              <a:gd name="connsiteX10-287" fmla="*/ 1733550 w 2305050"/>
              <a:gd name="connsiteY10-288" fmla="*/ 1971675 h 2352675"/>
              <a:gd name="connsiteX11-289" fmla="*/ 1543050 w 2305050"/>
              <a:gd name="connsiteY11-290" fmla="*/ 2352675 h 2352675"/>
              <a:gd name="connsiteX12-291" fmla="*/ 1314450 w 2305050"/>
              <a:gd name="connsiteY12-292" fmla="*/ 2133600 h 2352675"/>
              <a:gd name="connsiteX13-293" fmla="*/ 1447800 w 2305050"/>
              <a:gd name="connsiteY13-294" fmla="*/ 1771650 h 2352675"/>
              <a:gd name="connsiteX14-295" fmla="*/ 923925 w 2305050"/>
              <a:gd name="connsiteY14-296" fmla="*/ 1190625 h 2352675"/>
              <a:gd name="connsiteX15-297" fmla="*/ 414757 w 2305050"/>
              <a:gd name="connsiteY15-298" fmla="*/ 2305735 h 2352675"/>
              <a:gd name="connsiteX16-299" fmla="*/ 292990 w 2305050"/>
              <a:gd name="connsiteY16-300" fmla="*/ 2036368 h 2352675"/>
              <a:gd name="connsiteX17-301" fmla="*/ 523875 w 2305050"/>
              <a:gd name="connsiteY17-302" fmla="*/ 714375 h 2352675"/>
              <a:gd name="connsiteX18-303" fmla="*/ 0 w 2305050"/>
              <a:gd name="connsiteY18-304" fmla="*/ 0 h 2352675"/>
              <a:gd name="connsiteX0-305" fmla="*/ 0 w 2305050"/>
              <a:gd name="connsiteY0-306" fmla="*/ 0 h 2352675"/>
              <a:gd name="connsiteX1-307" fmla="*/ 771525 w 2305050"/>
              <a:gd name="connsiteY1-308" fmla="*/ 561975 h 2352675"/>
              <a:gd name="connsiteX2-309" fmla="*/ 1960779 w 2305050"/>
              <a:gd name="connsiteY2-310" fmla="*/ 472517 h 2352675"/>
              <a:gd name="connsiteX3-311" fmla="*/ 2270609 w 2305050"/>
              <a:gd name="connsiteY3-312" fmla="*/ 649910 h 2352675"/>
              <a:gd name="connsiteX4-313" fmla="*/ 1143000 w 2305050"/>
              <a:gd name="connsiteY4-314" fmla="*/ 1009650 h 2352675"/>
              <a:gd name="connsiteX5-315" fmla="*/ 1628775 w 2305050"/>
              <a:gd name="connsiteY5-316" fmla="*/ 1533525 h 2352675"/>
              <a:gd name="connsiteX6-317" fmla="*/ 2076450 w 2305050"/>
              <a:gd name="connsiteY6-318" fmla="*/ 1533525 h 2352675"/>
              <a:gd name="connsiteX7-319" fmla="*/ 2305050 w 2305050"/>
              <a:gd name="connsiteY7-320" fmla="*/ 1724025 h 2352675"/>
              <a:gd name="connsiteX8-321" fmla="*/ 1838325 w 2305050"/>
              <a:gd name="connsiteY8-322" fmla="*/ 1857375 h 2352675"/>
              <a:gd name="connsiteX9-323" fmla="*/ 2009775 w 2305050"/>
              <a:gd name="connsiteY9-324" fmla="*/ 2105025 h 2352675"/>
              <a:gd name="connsiteX10-325" fmla="*/ 1733550 w 2305050"/>
              <a:gd name="connsiteY10-326" fmla="*/ 1971675 h 2352675"/>
              <a:gd name="connsiteX11-327" fmla="*/ 1543050 w 2305050"/>
              <a:gd name="connsiteY11-328" fmla="*/ 2352675 h 2352675"/>
              <a:gd name="connsiteX12-329" fmla="*/ 1314450 w 2305050"/>
              <a:gd name="connsiteY12-330" fmla="*/ 2133600 h 2352675"/>
              <a:gd name="connsiteX13-331" fmla="*/ 1447800 w 2305050"/>
              <a:gd name="connsiteY13-332" fmla="*/ 1771650 h 2352675"/>
              <a:gd name="connsiteX14-333" fmla="*/ 923925 w 2305050"/>
              <a:gd name="connsiteY14-334" fmla="*/ 1190625 h 2352675"/>
              <a:gd name="connsiteX15-335" fmla="*/ 414757 w 2305050"/>
              <a:gd name="connsiteY15-336" fmla="*/ 2305735 h 2352675"/>
              <a:gd name="connsiteX16-337" fmla="*/ 292990 w 2305050"/>
              <a:gd name="connsiteY16-338" fmla="*/ 2036368 h 2352675"/>
              <a:gd name="connsiteX17-339" fmla="*/ 523875 w 2305050"/>
              <a:gd name="connsiteY17-340" fmla="*/ 714375 h 2352675"/>
              <a:gd name="connsiteX18-341" fmla="*/ 0 w 2305050"/>
              <a:gd name="connsiteY18-342" fmla="*/ 0 h 2352675"/>
              <a:gd name="connsiteX0-343" fmla="*/ 0 w 2305050"/>
              <a:gd name="connsiteY0-344" fmla="*/ 0 h 2352675"/>
              <a:gd name="connsiteX1-345" fmla="*/ 771525 w 2305050"/>
              <a:gd name="connsiteY1-346" fmla="*/ 561975 h 2352675"/>
              <a:gd name="connsiteX2-347" fmla="*/ 1960779 w 2305050"/>
              <a:gd name="connsiteY2-348" fmla="*/ 472517 h 2352675"/>
              <a:gd name="connsiteX3-349" fmla="*/ 2296212 w 2305050"/>
              <a:gd name="connsiteY3-350" fmla="*/ 646252 h 2352675"/>
              <a:gd name="connsiteX4-351" fmla="*/ 1143000 w 2305050"/>
              <a:gd name="connsiteY4-352" fmla="*/ 1009650 h 2352675"/>
              <a:gd name="connsiteX5-353" fmla="*/ 1628775 w 2305050"/>
              <a:gd name="connsiteY5-354" fmla="*/ 1533525 h 2352675"/>
              <a:gd name="connsiteX6-355" fmla="*/ 2076450 w 2305050"/>
              <a:gd name="connsiteY6-356" fmla="*/ 1533525 h 2352675"/>
              <a:gd name="connsiteX7-357" fmla="*/ 2305050 w 2305050"/>
              <a:gd name="connsiteY7-358" fmla="*/ 1724025 h 2352675"/>
              <a:gd name="connsiteX8-359" fmla="*/ 1838325 w 2305050"/>
              <a:gd name="connsiteY8-360" fmla="*/ 1857375 h 2352675"/>
              <a:gd name="connsiteX9-361" fmla="*/ 2009775 w 2305050"/>
              <a:gd name="connsiteY9-362" fmla="*/ 2105025 h 2352675"/>
              <a:gd name="connsiteX10-363" fmla="*/ 1733550 w 2305050"/>
              <a:gd name="connsiteY10-364" fmla="*/ 1971675 h 2352675"/>
              <a:gd name="connsiteX11-365" fmla="*/ 1543050 w 2305050"/>
              <a:gd name="connsiteY11-366" fmla="*/ 2352675 h 2352675"/>
              <a:gd name="connsiteX12-367" fmla="*/ 1314450 w 2305050"/>
              <a:gd name="connsiteY12-368" fmla="*/ 2133600 h 2352675"/>
              <a:gd name="connsiteX13-369" fmla="*/ 1447800 w 2305050"/>
              <a:gd name="connsiteY13-370" fmla="*/ 1771650 h 2352675"/>
              <a:gd name="connsiteX14-371" fmla="*/ 923925 w 2305050"/>
              <a:gd name="connsiteY14-372" fmla="*/ 1190625 h 2352675"/>
              <a:gd name="connsiteX15-373" fmla="*/ 414757 w 2305050"/>
              <a:gd name="connsiteY15-374" fmla="*/ 2305735 h 2352675"/>
              <a:gd name="connsiteX16-375" fmla="*/ 292990 w 2305050"/>
              <a:gd name="connsiteY16-376" fmla="*/ 2036368 h 2352675"/>
              <a:gd name="connsiteX17-377" fmla="*/ 523875 w 2305050"/>
              <a:gd name="connsiteY17-378" fmla="*/ 714375 h 2352675"/>
              <a:gd name="connsiteX18-379" fmla="*/ 0 w 2305050"/>
              <a:gd name="connsiteY18-380" fmla="*/ 0 h 2352675"/>
              <a:gd name="connsiteX0-381" fmla="*/ 0 w 2305050"/>
              <a:gd name="connsiteY0-382" fmla="*/ 0 h 2352675"/>
              <a:gd name="connsiteX1-383" fmla="*/ 771525 w 2305050"/>
              <a:gd name="connsiteY1-384" fmla="*/ 561975 h 2352675"/>
              <a:gd name="connsiteX2-385" fmla="*/ 1982725 w 2305050"/>
              <a:gd name="connsiteY2-386" fmla="*/ 494463 h 2352675"/>
              <a:gd name="connsiteX3-387" fmla="*/ 2296212 w 2305050"/>
              <a:gd name="connsiteY3-388" fmla="*/ 646252 h 2352675"/>
              <a:gd name="connsiteX4-389" fmla="*/ 1143000 w 2305050"/>
              <a:gd name="connsiteY4-390" fmla="*/ 1009650 h 2352675"/>
              <a:gd name="connsiteX5-391" fmla="*/ 1628775 w 2305050"/>
              <a:gd name="connsiteY5-392" fmla="*/ 1533525 h 2352675"/>
              <a:gd name="connsiteX6-393" fmla="*/ 2076450 w 2305050"/>
              <a:gd name="connsiteY6-394" fmla="*/ 1533525 h 2352675"/>
              <a:gd name="connsiteX7-395" fmla="*/ 2305050 w 2305050"/>
              <a:gd name="connsiteY7-396" fmla="*/ 1724025 h 2352675"/>
              <a:gd name="connsiteX8-397" fmla="*/ 1838325 w 2305050"/>
              <a:gd name="connsiteY8-398" fmla="*/ 1857375 h 2352675"/>
              <a:gd name="connsiteX9-399" fmla="*/ 2009775 w 2305050"/>
              <a:gd name="connsiteY9-400" fmla="*/ 2105025 h 2352675"/>
              <a:gd name="connsiteX10-401" fmla="*/ 1733550 w 2305050"/>
              <a:gd name="connsiteY10-402" fmla="*/ 1971675 h 2352675"/>
              <a:gd name="connsiteX11-403" fmla="*/ 1543050 w 2305050"/>
              <a:gd name="connsiteY11-404" fmla="*/ 2352675 h 2352675"/>
              <a:gd name="connsiteX12-405" fmla="*/ 1314450 w 2305050"/>
              <a:gd name="connsiteY12-406" fmla="*/ 2133600 h 2352675"/>
              <a:gd name="connsiteX13-407" fmla="*/ 1447800 w 2305050"/>
              <a:gd name="connsiteY13-408" fmla="*/ 1771650 h 2352675"/>
              <a:gd name="connsiteX14-409" fmla="*/ 923925 w 2305050"/>
              <a:gd name="connsiteY14-410" fmla="*/ 1190625 h 2352675"/>
              <a:gd name="connsiteX15-411" fmla="*/ 414757 w 2305050"/>
              <a:gd name="connsiteY15-412" fmla="*/ 2305735 h 2352675"/>
              <a:gd name="connsiteX16-413" fmla="*/ 292990 w 2305050"/>
              <a:gd name="connsiteY16-414" fmla="*/ 2036368 h 2352675"/>
              <a:gd name="connsiteX17-415" fmla="*/ 523875 w 2305050"/>
              <a:gd name="connsiteY17-416" fmla="*/ 714375 h 2352675"/>
              <a:gd name="connsiteX18-417" fmla="*/ 0 w 2305050"/>
              <a:gd name="connsiteY18-418" fmla="*/ 0 h 2352675"/>
              <a:gd name="connsiteX0-419" fmla="*/ 0 w 2305050"/>
              <a:gd name="connsiteY0-420" fmla="*/ 0 h 2352675"/>
              <a:gd name="connsiteX1-421" fmla="*/ 771525 w 2305050"/>
              <a:gd name="connsiteY1-422" fmla="*/ 561975 h 2352675"/>
              <a:gd name="connsiteX2-423" fmla="*/ 2041246 w 2305050"/>
              <a:gd name="connsiteY2-424" fmla="*/ 498120 h 2352675"/>
              <a:gd name="connsiteX3-425" fmla="*/ 2296212 w 2305050"/>
              <a:gd name="connsiteY3-426" fmla="*/ 646252 h 2352675"/>
              <a:gd name="connsiteX4-427" fmla="*/ 1143000 w 2305050"/>
              <a:gd name="connsiteY4-428" fmla="*/ 1009650 h 2352675"/>
              <a:gd name="connsiteX5-429" fmla="*/ 1628775 w 2305050"/>
              <a:gd name="connsiteY5-430" fmla="*/ 1533525 h 2352675"/>
              <a:gd name="connsiteX6-431" fmla="*/ 2076450 w 2305050"/>
              <a:gd name="connsiteY6-432" fmla="*/ 1533525 h 2352675"/>
              <a:gd name="connsiteX7-433" fmla="*/ 2305050 w 2305050"/>
              <a:gd name="connsiteY7-434" fmla="*/ 1724025 h 2352675"/>
              <a:gd name="connsiteX8-435" fmla="*/ 1838325 w 2305050"/>
              <a:gd name="connsiteY8-436" fmla="*/ 1857375 h 2352675"/>
              <a:gd name="connsiteX9-437" fmla="*/ 2009775 w 2305050"/>
              <a:gd name="connsiteY9-438" fmla="*/ 2105025 h 2352675"/>
              <a:gd name="connsiteX10-439" fmla="*/ 1733550 w 2305050"/>
              <a:gd name="connsiteY10-440" fmla="*/ 1971675 h 2352675"/>
              <a:gd name="connsiteX11-441" fmla="*/ 1543050 w 2305050"/>
              <a:gd name="connsiteY11-442" fmla="*/ 2352675 h 2352675"/>
              <a:gd name="connsiteX12-443" fmla="*/ 1314450 w 2305050"/>
              <a:gd name="connsiteY12-444" fmla="*/ 2133600 h 2352675"/>
              <a:gd name="connsiteX13-445" fmla="*/ 1447800 w 2305050"/>
              <a:gd name="connsiteY13-446" fmla="*/ 1771650 h 2352675"/>
              <a:gd name="connsiteX14-447" fmla="*/ 923925 w 2305050"/>
              <a:gd name="connsiteY14-448" fmla="*/ 1190625 h 2352675"/>
              <a:gd name="connsiteX15-449" fmla="*/ 414757 w 2305050"/>
              <a:gd name="connsiteY15-450" fmla="*/ 2305735 h 2352675"/>
              <a:gd name="connsiteX16-451" fmla="*/ 292990 w 2305050"/>
              <a:gd name="connsiteY16-452" fmla="*/ 2036368 h 2352675"/>
              <a:gd name="connsiteX17-453" fmla="*/ 523875 w 2305050"/>
              <a:gd name="connsiteY17-454" fmla="*/ 714375 h 2352675"/>
              <a:gd name="connsiteX18-455" fmla="*/ 0 w 2305050"/>
              <a:gd name="connsiteY18-456" fmla="*/ 0 h 2352675"/>
              <a:gd name="connsiteX0-457" fmla="*/ 0 w 2305050"/>
              <a:gd name="connsiteY0-458" fmla="*/ 0 h 2352675"/>
              <a:gd name="connsiteX1-459" fmla="*/ 771525 w 2305050"/>
              <a:gd name="connsiteY1-460" fmla="*/ 561975 h 2352675"/>
              <a:gd name="connsiteX2-461" fmla="*/ 2041246 w 2305050"/>
              <a:gd name="connsiteY2-462" fmla="*/ 498120 h 2352675"/>
              <a:gd name="connsiteX3-463" fmla="*/ 2296212 w 2305050"/>
              <a:gd name="connsiteY3-464" fmla="*/ 646252 h 2352675"/>
              <a:gd name="connsiteX4-465" fmla="*/ 1143000 w 2305050"/>
              <a:gd name="connsiteY4-466" fmla="*/ 1009650 h 2352675"/>
              <a:gd name="connsiteX5-467" fmla="*/ 1628775 w 2305050"/>
              <a:gd name="connsiteY5-468" fmla="*/ 1533525 h 2352675"/>
              <a:gd name="connsiteX6-469" fmla="*/ 2076450 w 2305050"/>
              <a:gd name="connsiteY6-470" fmla="*/ 1533525 h 2352675"/>
              <a:gd name="connsiteX7-471" fmla="*/ 2305050 w 2305050"/>
              <a:gd name="connsiteY7-472" fmla="*/ 1724025 h 2352675"/>
              <a:gd name="connsiteX8-473" fmla="*/ 1838325 w 2305050"/>
              <a:gd name="connsiteY8-474" fmla="*/ 1857375 h 2352675"/>
              <a:gd name="connsiteX9-475" fmla="*/ 2009775 w 2305050"/>
              <a:gd name="connsiteY9-476" fmla="*/ 2105025 h 2352675"/>
              <a:gd name="connsiteX10-477" fmla="*/ 1733550 w 2305050"/>
              <a:gd name="connsiteY10-478" fmla="*/ 1971675 h 2352675"/>
              <a:gd name="connsiteX11-479" fmla="*/ 1543050 w 2305050"/>
              <a:gd name="connsiteY11-480" fmla="*/ 2352675 h 2352675"/>
              <a:gd name="connsiteX12-481" fmla="*/ 1314450 w 2305050"/>
              <a:gd name="connsiteY12-482" fmla="*/ 2133600 h 2352675"/>
              <a:gd name="connsiteX13-483" fmla="*/ 1447800 w 2305050"/>
              <a:gd name="connsiteY13-484" fmla="*/ 1771650 h 2352675"/>
              <a:gd name="connsiteX14-485" fmla="*/ 923925 w 2305050"/>
              <a:gd name="connsiteY14-486" fmla="*/ 1190625 h 2352675"/>
              <a:gd name="connsiteX15-487" fmla="*/ 414757 w 2305050"/>
              <a:gd name="connsiteY15-488" fmla="*/ 2305735 h 2352675"/>
              <a:gd name="connsiteX16-489" fmla="*/ 292990 w 2305050"/>
              <a:gd name="connsiteY16-490" fmla="*/ 2036368 h 2352675"/>
              <a:gd name="connsiteX17-491" fmla="*/ 520217 w 2305050"/>
              <a:gd name="connsiteY17-492" fmla="*/ 750951 h 2352675"/>
              <a:gd name="connsiteX18-493" fmla="*/ 0 w 2305050"/>
              <a:gd name="connsiteY18-494" fmla="*/ 0 h 2352675"/>
              <a:gd name="connsiteX0-495" fmla="*/ 0 w 2305050"/>
              <a:gd name="connsiteY0-496" fmla="*/ 0 h 2352675"/>
              <a:gd name="connsiteX1-497" fmla="*/ 771525 w 2305050"/>
              <a:gd name="connsiteY1-498" fmla="*/ 561975 h 2352675"/>
              <a:gd name="connsiteX2-499" fmla="*/ 2041246 w 2305050"/>
              <a:gd name="connsiteY2-500" fmla="*/ 498120 h 2352675"/>
              <a:gd name="connsiteX3-501" fmla="*/ 2296212 w 2305050"/>
              <a:gd name="connsiteY3-502" fmla="*/ 646252 h 2352675"/>
              <a:gd name="connsiteX4-503" fmla="*/ 1143000 w 2305050"/>
              <a:gd name="connsiteY4-504" fmla="*/ 1009650 h 2352675"/>
              <a:gd name="connsiteX5-505" fmla="*/ 1628775 w 2305050"/>
              <a:gd name="connsiteY5-506" fmla="*/ 1533525 h 2352675"/>
              <a:gd name="connsiteX6-507" fmla="*/ 2076450 w 2305050"/>
              <a:gd name="connsiteY6-508" fmla="*/ 1533525 h 2352675"/>
              <a:gd name="connsiteX7-509" fmla="*/ 2305050 w 2305050"/>
              <a:gd name="connsiteY7-510" fmla="*/ 1724025 h 2352675"/>
              <a:gd name="connsiteX8-511" fmla="*/ 1838325 w 2305050"/>
              <a:gd name="connsiteY8-512" fmla="*/ 1857375 h 2352675"/>
              <a:gd name="connsiteX9-513" fmla="*/ 2009775 w 2305050"/>
              <a:gd name="connsiteY9-514" fmla="*/ 2105025 h 2352675"/>
              <a:gd name="connsiteX10-515" fmla="*/ 1733550 w 2305050"/>
              <a:gd name="connsiteY10-516" fmla="*/ 1971675 h 2352675"/>
              <a:gd name="connsiteX11-517" fmla="*/ 1543050 w 2305050"/>
              <a:gd name="connsiteY11-518" fmla="*/ 2352675 h 2352675"/>
              <a:gd name="connsiteX12-519" fmla="*/ 1314450 w 2305050"/>
              <a:gd name="connsiteY12-520" fmla="*/ 2133600 h 2352675"/>
              <a:gd name="connsiteX13-521" fmla="*/ 1447800 w 2305050"/>
              <a:gd name="connsiteY13-522" fmla="*/ 1771650 h 2352675"/>
              <a:gd name="connsiteX14-523" fmla="*/ 923925 w 2305050"/>
              <a:gd name="connsiteY14-524" fmla="*/ 1190625 h 2352675"/>
              <a:gd name="connsiteX15-525" fmla="*/ 414757 w 2305050"/>
              <a:gd name="connsiteY15-526" fmla="*/ 2305735 h 2352675"/>
              <a:gd name="connsiteX16-527" fmla="*/ 292990 w 2305050"/>
              <a:gd name="connsiteY16-528" fmla="*/ 2036368 h 2352675"/>
              <a:gd name="connsiteX17-529" fmla="*/ 520217 w 2305050"/>
              <a:gd name="connsiteY17-530" fmla="*/ 750951 h 2352675"/>
              <a:gd name="connsiteX18-531" fmla="*/ 0 w 2305050"/>
              <a:gd name="connsiteY18-532" fmla="*/ 0 h 2352675"/>
              <a:gd name="connsiteX0-533" fmla="*/ 0 w 2305050"/>
              <a:gd name="connsiteY0-534" fmla="*/ 0 h 2352675"/>
              <a:gd name="connsiteX1-535" fmla="*/ 771525 w 2305050"/>
              <a:gd name="connsiteY1-536" fmla="*/ 561975 h 2352675"/>
              <a:gd name="connsiteX2-537" fmla="*/ 2041246 w 2305050"/>
              <a:gd name="connsiteY2-538" fmla="*/ 498120 h 2352675"/>
              <a:gd name="connsiteX3-539" fmla="*/ 2296212 w 2305050"/>
              <a:gd name="connsiteY3-540" fmla="*/ 646252 h 2352675"/>
              <a:gd name="connsiteX4-541" fmla="*/ 1143000 w 2305050"/>
              <a:gd name="connsiteY4-542" fmla="*/ 1009650 h 2352675"/>
              <a:gd name="connsiteX5-543" fmla="*/ 1628775 w 2305050"/>
              <a:gd name="connsiteY5-544" fmla="*/ 1533525 h 2352675"/>
              <a:gd name="connsiteX6-545" fmla="*/ 2076450 w 2305050"/>
              <a:gd name="connsiteY6-546" fmla="*/ 1533525 h 2352675"/>
              <a:gd name="connsiteX7-547" fmla="*/ 2305050 w 2305050"/>
              <a:gd name="connsiteY7-548" fmla="*/ 1724025 h 2352675"/>
              <a:gd name="connsiteX8-549" fmla="*/ 1838325 w 2305050"/>
              <a:gd name="connsiteY8-550" fmla="*/ 1857375 h 2352675"/>
              <a:gd name="connsiteX9-551" fmla="*/ 2009775 w 2305050"/>
              <a:gd name="connsiteY9-552" fmla="*/ 2105025 h 2352675"/>
              <a:gd name="connsiteX10-553" fmla="*/ 1733550 w 2305050"/>
              <a:gd name="connsiteY10-554" fmla="*/ 1971675 h 2352675"/>
              <a:gd name="connsiteX11-555" fmla="*/ 1543050 w 2305050"/>
              <a:gd name="connsiteY11-556" fmla="*/ 2352675 h 2352675"/>
              <a:gd name="connsiteX12-557" fmla="*/ 1314450 w 2305050"/>
              <a:gd name="connsiteY12-558" fmla="*/ 2133600 h 2352675"/>
              <a:gd name="connsiteX13-559" fmla="*/ 1447800 w 2305050"/>
              <a:gd name="connsiteY13-560" fmla="*/ 1771650 h 2352675"/>
              <a:gd name="connsiteX14-561" fmla="*/ 923925 w 2305050"/>
              <a:gd name="connsiteY14-562" fmla="*/ 1190625 h 2352675"/>
              <a:gd name="connsiteX15-563" fmla="*/ 414757 w 2305050"/>
              <a:gd name="connsiteY15-564" fmla="*/ 2305735 h 2352675"/>
              <a:gd name="connsiteX16-565" fmla="*/ 292990 w 2305050"/>
              <a:gd name="connsiteY16-566" fmla="*/ 2036368 h 2352675"/>
              <a:gd name="connsiteX17-567" fmla="*/ 520217 w 2305050"/>
              <a:gd name="connsiteY17-568" fmla="*/ 750951 h 2352675"/>
              <a:gd name="connsiteX18-569" fmla="*/ 0 w 2305050"/>
              <a:gd name="connsiteY18-570" fmla="*/ 0 h 2352675"/>
              <a:gd name="connsiteX0-571" fmla="*/ 0 w 2305050"/>
              <a:gd name="connsiteY0-572" fmla="*/ 0 h 2352675"/>
              <a:gd name="connsiteX1-573" fmla="*/ 771525 w 2305050"/>
              <a:gd name="connsiteY1-574" fmla="*/ 561975 h 2352675"/>
              <a:gd name="connsiteX2-575" fmla="*/ 2041246 w 2305050"/>
              <a:gd name="connsiteY2-576" fmla="*/ 498120 h 2352675"/>
              <a:gd name="connsiteX3-577" fmla="*/ 2296212 w 2305050"/>
              <a:gd name="connsiteY3-578" fmla="*/ 646252 h 2352675"/>
              <a:gd name="connsiteX4-579" fmla="*/ 1143000 w 2305050"/>
              <a:gd name="connsiteY4-580" fmla="*/ 1009650 h 2352675"/>
              <a:gd name="connsiteX5-581" fmla="*/ 1628775 w 2305050"/>
              <a:gd name="connsiteY5-582" fmla="*/ 1533525 h 2352675"/>
              <a:gd name="connsiteX6-583" fmla="*/ 2076450 w 2305050"/>
              <a:gd name="connsiteY6-584" fmla="*/ 1533525 h 2352675"/>
              <a:gd name="connsiteX7-585" fmla="*/ 2305050 w 2305050"/>
              <a:gd name="connsiteY7-586" fmla="*/ 1724025 h 2352675"/>
              <a:gd name="connsiteX8-587" fmla="*/ 1838325 w 2305050"/>
              <a:gd name="connsiteY8-588" fmla="*/ 1857375 h 2352675"/>
              <a:gd name="connsiteX9-589" fmla="*/ 2009775 w 2305050"/>
              <a:gd name="connsiteY9-590" fmla="*/ 2105025 h 2352675"/>
              <a:gd name="connsiteX10-591" fmla="*/ 1733550 w 2305050"/>
              <a:gd name="connsiteY10-592" fmla="*/ 1971675 h 2352675"/>
              <a:gd name="connsiteX11-593" fmla="*/ 1543050 w 2305050"/>
              <a:gd name="connsiteY11-594" fmla="*/ 2352675 h 2352675"/>
              <a:gd name="connsiteX12-595" fmla="*/ 1314450 w 2305050"/>
              <a:gd name="connsiteY12-596" fmla="*/ 2133600 h 2352675"/>
              <a:gd name="connsiteX13-597" fmla="*/ 1447800 w 2305050"/>
              <a:gd name="connsiteY13-598" fmla="*/ 1771650 h 2352675"/>
              <a:gd name="connsiteX14-599" fmla="*/ 923925 w 2305050"/>
              <a:gd name="connsiteY14-600" fmla="*/ 1190625 h 2352675"/>
              <a:gd name="connsiteX15-601" fmla="*/ 414757 w 2305050"/>
              <a:gd name="connsiteY15-602" fmla="*/ 2305735 h 2352675"/>
              <a:gd name="connsiteX16-603" fmla="*/ 292990 w 2305050"/>
              <a:gd name="connsiteY16-604" fmla="*/ 2036368 h 2352675"/>
              <a:gd name="connsiteX17-605" fmla="*/ 520217 w 2305050"/>
              <a:gd name="connsiteY17-606" fmla="*/ 750951 h 2352675"/>
              <a:gd name="connsiteX18-607" fmla="*/ 0 w 2305050"/>
              <a:gd name="connsiteY18-608" fmla="*/ 0 h 2352675"/>
              <a:gd name="connsiteX0-609" fmla="*/ 0 w 2294077"/>
              <a:gd name="connsiteY0-610" fmla="*/ 0 h 2363647"/>
              <a:gd name="connsiteX1-611" fmla="*/ 760552 w 2294077"/>
              <a:gd name="connsiteY1-612" fmla="*/ 572947 h 2363647"/>
              <a:gd name="connsiteX2-613" fmla="*/ 2030273 w 2294077"/>
              <a:gd name="connsiteY2-614" fmla="*/ 509092 h 2363647"/>
              <a:gd name="connsiteX3-615" fmla="*/ 2285239 w 2294077"/>
              <a:gd name="connsiteY3-616" fmla="*/ 657224 h 2363647"/>
              <a:gd name="connsiteX4-617" fmla="*/ 1132027 w 2294077"/>
              <a:gd name="connsiteY4-618" fmla="*/ 1020622 h 2363647"/>
              <a:gd name="connsiteX5-619" fmla="*/ 1617802 w 2294077"/>
              <a:gd name="connsiteY5-620" fmla="*/ 1544497 h 2363647"/>
              <a:gd name="connsiteX6-621" fmla="*/ 2065477 w 2294077"/>
              <a:gd name="connsiteY6-622" fmla="*/ 1544497 h 2363647"/>
              <a:gd name="connsiteX7-623" fmla="*/ 2294077 w 2294077"/>
              <a:gd name="connsiteY7-624" fmla="*/ 1734997 h 2363647"/>
              <a:gd name="connsiteX8-625" fmla="*/ 1827352 w 2294077"/>
              <a:gd name="connsiteY8-626" fmla="*/ 1868347 h 2363647"/>
              <a:gd name="connsiteX9-627" fmla="*/ 1998802 w 2294077"/>
              <a:gd name="connsiteY9-628" fmla="*/ 2115997 h 2363647"/>
              <a:gd name="connsiteX10-629" fmla="*/ 1722577 w 2294077"/>
              <a:gd name="connsiteY10-630" fmla="*/ 1982647 h 2363647"/>
              <a:gd name="connsiteX11-631" fmla="*/ 1532077 w 2294077"/>
              <a:gd name="connsiteY11-632" fmla="*/ 2363647 h 2363647"/>
              <a:gd name="connsiteX12-633" fmla="*/ 1303477 w 2294077"/>
              <a:gd name="connsiteY12-634" fmla="*/ 2144572 h 2363647"/>
              <a:gd name="connsiteX13-635" fmla="*/ 1436827 w 2294077"/>
              <a:gd name="connsiteY13-636" fmla="*/ 1782622 h 2363647"/>
              <a:gd name="connsiteX14-637" fmla="*/ 912952 w 2294077"/>
              <a:gd name="connsiteY14-638" fmla="*/ 1201597 h 2363647"/>
              <a:gd name="connsiteX15-639" fmla="*/ 403784 w 2294077"/>
              <a:gd name="connsiteY15-640" fmla="*/ 2316707 h 2363647"/>
              <a:gd name="connsiteX16-641" fmla="*/ 282017 w 2294077"/>
              <a:gd name="connsiteY16-642" fmla="*/ 2047340 h 2363647"/>
              <a:gd name="connsiteX17-643" fmla="*/ 509244 w 2294077"/>
              <a:gd name="connsiteY17-644" fmla="*/ 761923 h 2363647"/>
              <a:gd name="connsiteX18-645" fmla="*/ 0 w 2294077"/>
              <a:gd name="connsiteY18-646" fmla="*/ 0 h 2363647"/>
              <a:gd name="connsiteX0-647" fmla="*/ 6569 w 2300646"/>
              <a:gd name="connsiteY0-648" fmla="*/ 0 h 2363647"/>
              <a:gd name="connsiteX1-649" fmla="*/ 767121 w 2300646"/>
              <a:gd name="connsiteY1-650" fmla="*/ 572947 h 2363647"/>
              <a:gd name="connsiteX2-651" fmla="*/ 2036842 w 2300646"/>
              <a:gd name="connsiteY2-652" fmla="*/ 509092 h 2363647"/>
              <a:gd name="connsiteX3-653" fmla="*/ 2291808 w 2300646"/>
              <a:gd name="connsiteY3-654" fmla="*/ 657224 h 2363647"/>
              <a:gd name="connsiteX4-655" fmla="*/ 1138596 w 2300646"/>
              <a:gd name="connsiteY4-656" fmla="*/ 1020622 h 2363647"/>
              <a:gd name="connsiteX5-657" fmla="*/ 1624371 w 2300646"/>
              <a:gd name="connsiteY5-658" fmla="*/ 1544497 h 2363647"/>
              <a:gd name="connsiteX6-659" fmla="*/ 2072046 w 2300646"/>
              <a:gd name="connsiteY6-660" fmla="*/ 1544497 h 2363647"/>
              <a:gd name="connsiteX7-661" fmla="*/ 2300646 w 2300646"/>
              <a:gd name="connsiteY7-662" fmla="*/ 1734997 h 2363647"/>
              <a:gd name="connsiteX8-663" fmla="*/ 1833921 w 2300646"/>
              <a:gd name="connsiteY8-664" fmla="*/ 1868347 h 2363647"/>
              <a:gd name="connsiteX9-665" fmla="*/ 2005371 w 2300646"/>
              <a:gd name="connsiteY9-666" fmla="*/ 2115997 h 2363647"/>
              <a:gd name="connsiteX10-667" fmla="*/ 1729146 w 2300646"/>
              <a:gd name="connsiteY10-668" fmla="*/ 1982647 h 2363647"/>
              <a:gd name="connsiteX11-669" fmla="*/ 1538646 w 2300646"/>
              <a:gd name="connsiteY11-670" fmla="*/ 2363647 h 2363647"/>
              <a:gd name="connsiteX12-671" fmla="*/ 1310046 w 2300646"/>
              <a:gd name="connsiteY12-672" fmla="*/ 2144572 h 2363647"/>
              <a:gd name="connsiteX13-673" fmla="*/ 1443396 w 2300646"/>
              <a:gd name="connsiteY13-674" fmla="*/ 1782622 h 2363647"/>
              <a:gd name="connsiteX14-675" fmla="*/ 919521 w 2300646"/>
              <a:gd name="connsiteY14-676" fmla="*/ 1201597 h 2363647"/>
              <a:gd name="connsiteX15-677" fmla="*/ 410353 w 2300646"/>
              <a:gd name="connsiteY15-678" fmla="*/ 2316707 h 2363647"/>
              <a:gd name="connsiteX16-679" fmla="*/ 288586 w 2300646"/>
              <a:gd name="connsiteY16-680" fmla="*/ 2047340 h 2363647"/>
              <a:gd name="connsiteX17-681" fmla="*/ 515813 w 2300646"/>
              <a:gd name="connsiteY17-682" fmla="*/ 761923 h 2363647"/>
              <a:gd name="connsiteX18-683" fmla="*/ 6569 w 2300646"/>
              <a:gd name="connsiteY18-684" fmla="*/ 0 h 2363647"/>
              <a:gd name="connsiteX0-685" fmla="*/ 6569 w 2300646"/>
              <a:gd name="connsiteY0-686" fmla="*/ 5505 h 2369152"/>
              <a:gd name="connsiteX1-687" fmla="*/ 767121 w 2300646"/>
              <a:gd name="connsiteY1-688" fmla="*/ 578452 h 2369152"/>
              <a:gd name="connsiteX2-689" fmla="*/ 2036842 w 2300646"/>
              <a:gd name="connsiteY2-690" fmla="*/ 514597 h 2369152"/>
              <a:gd name="connsiteX3-691" fmla="*/ 2291808 w 2300646"/>
              <a:gd name="connsiteY3-692" fmla="*/ 662729 h 2369152"/>
              <a:gd name="connsiteX4-693" fmla="*/ 1138596 w 2300646"/>
              <a:gd name="connsiteY4-694" fmla="*/ 1026127 h 2369152"/>
              <a:gd name="connsiteX5-695" fmla="*/ 1624371 w 2300646"/>
              <a:gd name="connsiteY5-696" fmla="*/ 1550002 h 2369152"/>
              <a:gd name="connsiteX6-697" fmla="*/ 2072046 w 2300646"/>
              <a:gd name="connsiteY6-698" fmla="*/ 1550002 h 2369152"/>
              <a:gd name="connsiteX7-699" fmla="*/ 2300646 w 2300646"/>
              <a:gd name="connsiteY7-700" fmla="*/ 1740502 h 2369152"/>
              <a:gd name="connsiteX8-701" fmla="*/ 1833921 w 2300646"/>
              <a:gd name="connsiteY8-702" fmla="*/ 1873852 h 2369152"/>
              <a:gd name="connsiteX9-703" fmla="*/ 2005371 w 2300646"/>
              <a:gd name="connsiteY9-704" fmla="*/ 2121502 h 2369152"/>
              <a:gd name="connsiteX10-705" fmla="*/ 1729146 w 2300646"/>
              <a:gd name="connsiteY10-706" fmla="*/ 1988152 h 2369152"/>
              <a:gd name="connsiteX11-707" fmla="*/ 1538646 w 2300646"/>
              <a:gd name="connsiteY11-708" fmla="*/ 2369152 h 2369152"/>
              <a:gd name="connsiteX12-709" fmla="*/ 1310046 w 2300646"/>
              <a:gd name="connsiteY12-710" fmla="*/ 2150077 h 2369152"/>
              <a:gd name="connsiteX13-711" fmla="*/ 1443396 w 2300646"/>
              <a:gd name="connsiteY13-712" fmla="*/ 1788127 h 2369152"/>
              <a:gd name="connsiteX14-713" fmla="*/ 919521 w 2300646"/>
              <a:gd name="connsiteY14-714" fmla="*/ 1207102 h 2369152"/>
              <a:gd name="connsiteX15-715" fmla="*/ 410353 w 2300646"/>
              <a:gd name="connsiteY15-716" fmla="*/ 2322212 h 2369152"/>
              <a:gd name="connsiteX16-717" fmla="*/ 288586 w 2300646"/>
              <a:gd name="connsiteY16-718" fmla="*/ 2052845 h 2369152"/>
              <a:gd name="connsiteX17-719" fmla="*/ 515813 w 2300646"/>
              <a:gd name="connsiteY17-720" fmla="*/ 767428 h 2369152"/>
              <a:gd name="connsiteX18-721" fmla="*/ 6569 w 2300646"/>
              <a:gd name="connsiteY18-722" fmla="*/ 5505 h 2369152"/>
              <a:gd name="connsiteX0-723" fmla="*/ 11167 w 2305244"/>
              <a:gd name="connsiteY0-724" fmla="*/ 5505 h 2369152"/>
              <a:gd name="connsiteX1-725" fmla="*/ 771719 w 2305244"/>
              <a:gd name="connsiteY1-726" fmla="*/ 578452 h 2369152"/>
              <a:gd name="connsiteX2-727" fmla="*/ 2041440 w 2305244"/>
              <a:gd name="connsiteY2-728" fmla="*/ 514597 h 2369152"/>
              <a:gd name="connsiteX3-729" fmla="*/ 2296406 w 2305244"/>
              <a:gd name="connsiteY3-730" fmla="*/ 662729 h 2369152"/>
              <a:gd name="connsiteX4-731" fmla="*/ 1143194 w 2305244"/>
              <a:gd name="connsiteY4-732" fmla="*/ 1026127 h 2369152"/>
              <a:gd name="connsiteX5-733" fmla="*/ 1628969 w 2305244"/>
              <a:gd name="connsiteY5-734" fmla="*/ 1550002 h 2369152"/>
              <a:gd name="connsiteX6-735" fmla="*/ 2076644 w 2305244"/>
              <a:gd name="connsiteY6-736" fmla="*/ 1550002 h 2369152"/>
              <a:gd name="connsiteX7-737" fmla="*/ 2305244 w 2305244"/>
              <a:gd name="connsiteY7-738" fmla="*/ 1740502 h 2369152"/>
              <a:gd name="connsiteX8-739" fmla="*/ 1838519 w 2305244"/>
              <a:gd name="connsiteY8-740" fmla="*/ 1873852 h 2369152"/>
              <a:gd name="connsiteX9-741" fmla="*/ 2009969 w 2305244"/>
              <a:gd name="connsiteY9-742" fmla="*/ 2121502 h 2369152"/>
              <a:gd name="connsiteX10-743" fmla="*/ 1733744 w 2305244"/>
              <a:gd name="connsiteY10-744" fmla="*/ 1988152 h 2369152"/>
              <a:gd name="connsiteX11-745" fmla="*/ 1543244 w 2305244"/>
              <a:gd name="connsiteY11-746" fmla="*/ 2369152 h 2369152"/>
              <a:gd name="connsiteX12-747" fmla="*/ 1314644 w 2305244"/>
              <a:gd name="connsiteY12-748" fmla="*/ 2150077 h 2369152"/>
              <a:gd name="connsiteX13-749" fmla="*/ 1447994 w 2305244"/>
              <a:gd name="connsiteY13-750" fmla="*/ 1788127 h 2369152"/>
              <a:gd name="connsiteX14-751" fmla="*/ 924119 w 2305244"/>
              <a:gd name="connsiteY14-752" fmla="*/ 1207102 h 2369152"/>
              <a:gd name="connsiteX15-753" fmla="*/ 414951 w 2305244"/>
              <a:gd name="connsiteY15-754" fmla="*/ 2322212 h 2369152"/>
              <a:gd name="connsiteX16-755" fmla="*/ 293184 w 2305244"/>
              <a:gd name="connsiteY16-756" fmla="*/ 2052845 h 2369152"/>
              <a:gd name="connsiteX17-757" fmla="*/ 520411 w 2305244"/>
              <a:gd name="connsiteY17-758" fmla="*/ 767428 h 2369152"/>
              <a:gd name="connsiteX18-759" fmla="*/ 11167 w 2305244"/>
              <a:gd name="connsiteY18-760" fmla="*/ 5505 h 2369152"/>
              <a:gd name="connsiteX0-761" fmla="*/ 11167 w 2305244"/>
              <a:gd name="connsiteY0-762" fmla="*/ 5505 h 2369152"/>
              <a:gd name="connsiteX1-763" fmla="*/ 771719 w 2305244"/>
              <a:gd name="connsiteY1-764" fmla="*/ 578452 h 2369152"/>
              <a:gd name="connsiteX2-765" fmla="*/ 2041440 w 2305244"/>
              <a:gd name="connsiteY2-766" fmla="*/ 514597 h 2369152"/>
              <a:gd name="connsiteX3-767" fmla="*/ 2296406 w 2305244"/>
              <a:gd name="connsiteY3-768" fmla="*/ 662729 h 2369152"/>
              <a:gd name="connsiteX4-769" fmla="*/ 1143194 w 2305244"/>
              <a:gd name="connsiteY4-770" fmla="*/ 1026127 h 2369152"/>
              <a:gd name="connsiteX5-771" fmla="*/ 1628969 w 2305244"/>
              <a:gd name="connsiteY5-772" fmla="*/ 1550002 h 2369152"/>
              <a:gd name="connsiteX6-773" fmla="*/ 2076644 w 2305244"/>
              <a:gd name="connsiteY6-774" fmla="*/ 1550002 h 2369152"/>
              <a:gd name="connsiteX7-775" fmla="*/ 2305244 w 2305244"/>
              <a:gd name="connsiteY7-776" fmla="*/ 1740502 h 2369152"/>
              <a:gd name="connsiteX8-777" fmla="*/ 1838519 w 2305244"/>
              <a:gd name="connsiteY8-778" fmla="*/ 1873852 h 2369152"/>
              <a:gd name="connsiteX9-779" fmla="*/ 2009969 w 2305244"/>
              <a:gd name="connsiteY9-780" fmla="*/ 2121502 h 2369152"/>
              <a:gd name="connsiteX10-781" fmla="*/ 1733744 w 2305244"/>
              <a:gd name="connsiteY10-782" fmla="*/ 1988152 h 2369152"/>
              <a:gd name="connsiteX11-783" fmla="*/ 1543244 w 2305244"/>
              <a:gd name="connsiteY11-784" fmla="*/ 2369152 h 2369152"/>
              <a:gd name="connsiteX12-785" fmla="*/ 1314644 w 2305244"/>
              <a:gd name="connsiteY12-786" fmla="*/ 2150077 h 2369152"/>
              <a:gd name="connsiteX13-787" fmla="*/ 1447994 w 2305244"/>
              <a:gd name="connsiteY13-788" fmla="*/ 1788127 h 2369152"/>
              <a:gd name="connsiteX14-789" fmla="*/ 909489 w 2305244"/>
              <a:gd name="connsiteY14-790" fmla="*/ 1185156 h 2369152"/>
              <a:gd name="connsiteX15-791" fmla="*/ 414951 w 2305244"/>
              <a:gd name="connsiteY15-792" fmla="*/ 2322212 h 2369152"/>
              <a:gd name="connsiteX16-793" fmla="*/ 293184 w 2305244"/>
              <a:gd name="connsiteY16-794" fmla="*/ 2052845 h 2369152"/>
              <a:gd name="connsiteX17-795" fmla="*/ 520411 w 2305244"/>
              <a:gd name="connsiteY17-796" fmla="*/ 767428 h 2369152"/>
              <a:gd name="connsiteX18-797" fmla="*/ 11167 w 2305244"/>
              <a:gd name="connsiteY18-798" fmla="*/ 5505 h 2369152"/>
              <a:gd name="connsiteX0-799" fmla="*/ 11167 w 2305244"/>
              <a:gd name="connsiteY0-800" fmla="*/ 5505 h 2369152"/>
              <a:gd name="connsiteX1-801" fmla="*/ 771719 w 2305244"/>
              <a:gd name="connsiteY1-802" fmla="*/ 578452 h 2369152"/>
              <a:gd name="connsiteX2-803" fmla="*/ 2041440 w 2305244"/>
              <a:gd name="connsiteY2-804" fmla="*/ 514597 h 2369152"/>
              <a:gd name="connsiteX3-805" fmla="*/ 2296406 w 2305244"/>
              <a:gd name="connsiteY3-806" fmla="*/ 662729 h 2369152"/>
              <a:gd name="connsiteX4-807" fmla="*/ 1106618 w 2305244"/>
              <a:gd name="connsiteY4-808" fmla="*/ 1004182 h 2369152"/>
              <a:gd name="connsiteX5-809" fmla="*/ 1628969 w 2305244"/>
              <a:gd name="connsiteY5-810" fmla="*/ 1550002 h 2369152"/>
              <a:gd name="connsiteX6-811" fmla="*/ 2076644 w 2305244"/>
              <a:gd name="connsiteY6-812" fmla="*/ 1550002 h 2369152"/>
              <a:gd name="connsiteX7-813" fmla="*/ 2305244 w 2305244"/>
              <a:gd name="connsiteY7-814" fmla="*/ 1740502 h 2369152"/>
              <a:gd name="connsiteX8-815" fmla="*/ 1838519 w 2305244"/>
              <a:gd name="connsiteY8-816" fmla="*/ 1873852 h 2369152"/>
              <a:gd name="connsiteX9-817" fmla="*/ 2009969 w 2305244"/>
              <a:gd name="connsiteY9-818" fmla="*/ 2121502 h 2369152"/>
              <a:gd name="connsiteX10-819" fmla="*/ 1733744 w 2305244"/>
              <a:gd name="connsiteY10-820" fmla="*/ 1988152 h 2369152"/>
              <a:gd name="connsiteX11-821" fmla="*/ 1543244 w 2305244"/>
              <a:gd name="connsiteY11-822" fmla="*/ 2369152 h 2369152"/>
              <a:gd name="connsiteX12-823" fmla="*/ 1314644 w 2305244"/>
              <a:gd name="connsiteY12-824" fmla="*/ 2150077 h 2369152"/>
              <a:gd name="connsiteX13-825" fmla="*/ 1447994 w 2305244"/>
              <a:gd name="connsiteY13-826" fmla="*/ 1788127 h 2369152"/>
              <a:gd name="connsiteX14-827" fmla="*/ 909489 w 2305244"/>
              <a:gd name="connsiteY14-828" fmla="*/ 1185156 h 2369152"/>
              <a:gd name="connsiteX15-829" fmla="*/ 414951 w 2305244"/>
              <a:gd name="connsiteY15-830" fmla="*/ 2322212 h 2369152"/>
              <a:gd name="connsiteX16-831" fmla="*/ 293184 w 2305244"/>
              <a:gd name="connsiteY16-832" fmla="*/ 2052845 h 2369152"/>
              <a:gd name="connsiteX17-833" fmla="*/ 520411 w 2305244"/>
              <a:gd name="connsiteY17-834" fmla="*/ 767428 h 2369152"/>
              <a:gd name="connsiteX18-835" fmla="*/ 11167 w 2305244"/>
              <a:gd name="connsiteY18-836" fmla="*/ 5505 h 2369152"/>
              <a:gd name="connsiteX0-837" fmla="*/ 11167 w 2305244"/>
              <a:gd name="connsiteY0-838" fmla="*/ 5505 h 2369152"/>
              <a:gd name="connsiteX1-839" fmla="*/ 771719 w 2305244"/>
              <a:gd name="connsiteY1-840" fmla="*/ 578452 h 2369152"/>
              <a:gd name="connsiteX2-841" fmla="*/ 2041440 w 2305244"/>
              <a:gd name="connsiteY2-842" fmla="*/ 514597 h 2369152"/>
              <a:gd name="connsiteX3-843" fmla="*/ 2296406 w 2305244"/>
              <a:gd name="connsiteY3-844" fmla="*/ 662729 h 2369152"/>
              <a:gd name="connsiteX4-845" fmla="*/ 1106618 w 2305244"/>
              <a:gd name="connsiteY4-846" fmla="*/ 1004182 h 2369152"/>
              <a:gd name="connsiteX5-847" fmla="*/ 1628969 w 2305244"/>
              <a:gd name="connsiteY5-848" fmla="*/ 1550002 h 2369152"/>
              <a:gd name="connsiteX6-849" fmla="*/ 2076644 w 2305244"/>
              <a:gd name="connsiteY6-850" fmla="*/ 1550002 h 2369152"/>
              <a:gd name="connsiteX7-851" fmla="*/ 2305244 w 2305244"/>
              <a:gd name="connsiteY7-852" fmla="*/ 1740502 h 2369152"/>
              <a:gd name="connsiteX8-853" fmla="*/ 1838519 w 2305244"/>
              <a:gd name="connsiteY8-854" fmla="*/ 1873852 h 2369152"/>
              <a:gd name="connsiteX9-855" fmla="*/ 2009969 w 2305244"/>
              <a:gd name="connsiteY9-856" fmla="*/ 2121502 h 2369152"/>
              <a:gd name="connsiteX10-857" fmla="*/ 1733744 w 2305244"/>
              <a:gd name="connsiteY10-858" fmla="*/ 1988152 h 2369152"/>
              <a:gd name="connsiteX11-859" fmla="*/ 1543244 w 2305244"/>
              <a:gd name="connsiteY11-860" fmla="*/ 2369152 h 2369152"/>
              <a:gd name="connsiteX12-861" fmla="*/ 1314644 w 2305244"/>
              <a:gd name="connsiteY12-862" fmla="*/ 2150077 h 2369152"/>
              <a:gd name="connsiteX13-863" fmla="*/ 1447994 w 2305244"/>
              <a:gd name="connsiteY13-864" fmla="*/ 1788127 h 2369152"/>
              <a:gd name="connsiteX14-865" fmla="*/ 898516 w 2305244"/>
              <a:gd name="connsiteY14-866" fmla="*/ 1196129 h 2369152"/>
              <a:gd name="connsiteX15-867" fmla="*/ 414951 w 2305244"/>
              <a:gd name="connsiteY15-868" fmla="*/ 2322212 h 2369152"/>
              <a:gd name="connsiteX16-869" fmla="*/ 293184 w 2305244"/>
              <a:gd name="connsiteY16-870" fmla="*/ 2052845 h 2369152"/>
              <a:gd name="connsiteX17-871" fmla="*/ 520411 w 2305244"/>
              <a:gd name="connsiteY17-872" fmla="*/ 767428 h 2369152"/>
              <a:gd name="connsiteX18-873" fmla="*/ 11167 w 2305244"/>
              <a:gd name="connsiteY18-874" fmla="*/ 5505 h 2369152"/>
              <a:gd name="connsiteX0-875" fmla="*/ 11167 w 2305244"/>
              <a:gd name="connsiteY0-876" fmla="*/ 5505 h 2369152"/>
              <a:gd name="connsiteX1-877" fmla="*/ 771719 w 2305244"/>
              <a:gd name="connsiteY1-878" fmla="*/ 578452 h 2369152"/>
              <a:gd name="connsiteX2-879" fmla="*/ 2041440 w 2305244"/>
              <a:gd name="connsiteY2-880" fmla="*/ 514597 h 2369152"/>
              <a:gd name="connsiteX3-881" fmla="*/ 2296406 w 2305244"/>
              <a:gd name="connsiteY3-882" fmla="*/ 662729 h 2369152"/>
              <a:gd name="connsiteX4-883" fmla="*/ 1124906 w 2305244"/>
              <a:gd name="connsiteY4-884" fmla="*/ 1004182 h 2369152"/>
              <a:gd name="connsiteX5-885" fmla="*/ 1628969 w 2305244"/>
              <a:gd name="connsiteY5-886" fmla="*/ 1550002 h 2369152"/>
              <a:gd name="connsiteX6-887" fmla="*/ 2076644 w 2305244"/>
              <a:gd name="connsiteY6-888" fmla="*/ 1550002 h 2369152"/>
              <a:gd name="connsiteX7-889" fmla="*/ 2305244 w 2305244"/>
              <a:gd name="connsiteY7-890" fmla="*/ 1740502 h 2369152"/>
              <a:gd name="connsiteX8-891" fmla="*/ 1838519 w 2305244"/>
              <a:gd name="connsiteY8-892" fmla="*/ 1873852 h 2369152"/>
              <a:gd name="connsiteX9-893" fmla="*/ 2009969 w 2305244"/>
              <a:gd name="connsiteY9-894" fmla="*/ 2121502 h 2369152"/>
              <a:gd name="connsiteX10-895" fmla="*/ 1733744 w 2305244"/>
              <a:gd name="connsiteY10-896" fmla="*/ 1988152 h 2369152"/>
              <a:gd name="connsiteX11-897" fmla="*/ 1543244 w 2305244"/>
              <a:gd name="connsiteY11-898" fmla="*/ 2369152 h 2369152"/>
              <a:gd name="connsiteX12-899" fmla="*/ 1314644 w 2305244"/>
              <a:gd name="connsiteY12-900" fmla="*/ 2150077 h 2369152"/>
              <a:gd name="connsiteX13-901" fmla="*/ 1447994 w 2305244"/>
              <a:gd name="connsiteY13-902" fmla="*/ 1788127 h 2369152"/>
              <a:gd name="connsiteX14-903" fmla="*/ 898516 w 2305244"/>
              <a:gd name="connsiteY14-904" fmla="*/ 1196129 h 2369152"/>
              <a:gd name="connsiteX15-905" fmla="*/ 414951 w 2305244"/>
              <a:gd name="connsiteY15-906" fmla="*/ 2322212 h 2369152"/>
              <a:gd name="connsiteX16-907" fmla="*/ 293184 w 2305244"/>
              <a:gd name="connsiteY16-908" fmla="*/ 2052845 h 2369152"/>
              <a:gd name="connsiteX17-909" fmla="*/ 520411 w 2305244"/>
              <a:gd name="connsiteY17-910" fmla="*/ 767428 h 2369152"/>
              <a:gd name="connsiteX18-911" fmla="*/ 11167 w 2305244"/>
              <a:gd name="connsiteY18-912" fmla="*/ 5505 h 2369152"/>
              <a:gd name="connsiteX0-913" fmla="*/ 11167 w 2305244"/>
              <a:gd name="connsiteY0-914" fmla="*/ 5505 h 2369152"/>
              <a:gd name="connsiteX1-915" fmla="*/ 771719 w 2305244"/>
              <a:gd name="connsiteY1-916" fmla="*/ 578452 h 2369152"/>
              <a:gd name="connsiteX2-917" fmla="*/ 2041440 w 2305244"/>
              <a:gd name="connsiteY2-918" fmla="*/ 514597 h 2369152"/>
              <a:gd name="connsiteX3-919" fmla="*/ 2296406 w 2305244"/>
              <a:gd name="connsiteY3-920" fmla="*/ 662729 h 2369152"/>
              <a:gd name="connsiteX4-921" fmla="*/ 1124906 w 2305244"/>
              <a:gd name="connsiteY4-922" fmla="*/ 1004182 h 2369152"/>
              <a:gd name="connsiteX5-923" fmla="*/ 1628969 w 2305244"/>
              <a:gd name="connsiteY5-924" fmla="*/ 1550002 h 2369152"/>
              <a:gd name="connsiteX6-925" fmla="*/ 2076644 w 2305244"/>
              <a:gd name="connsiteY6-926" fmla="*/ 1550002 h 2369152"/>
              <a:gd name="connsiteX7-927" fmla="*/ 2305244 w 2305244"/>
              <a:gd name="connsiteY7-928" fmla="*/ 1740502 h 2369152"/>
              <a:gd name="connsiteX8-929" fmla="*/ 1838519 w 2305244"/>
              <a:gd name="connsiteY8-930" fmla="*/ 1873852 h 2369152"/>
              <a:gd name="connsiteX9-931" fmla="*/ 2009969 w 2305244"/>
              <a:gd name="connsiteY9-932" fmla="*/ 2121502 h 2369152"/>
              <a:gd name="connsiteX10-933" fmla="*/ 1733744 w 2305244"/>
              <a:gd name="connsiteY10-934" fmla="*/ 1988152 h 2369152"/>
              <a:gd name="connsiteX11-935" fmla="*/ 1543244 w 2305244"/>
              <a:gd name="connsiteY11-936" fmla="*/ 2369152 h 2369152"/>
              <a:gd name="connsiteX12-937" fmla="*/ 1314644 w 2305244"/>
              <a:gd name="connsiteY12-938" fmla="*/ 2150077 h 2369152"/>
              <a:gd name="connsiteX13-939" fmla="*/ 1447994 w 2305244"/>
              <a:gd name="connsiteY13-940" fmla="*/ 1788127 h 2369152"/>
              <a:gd name="connsiteX14-941" fmla="*/ 909489 w 2305244"/>
              <a:gd name="connsiteY14-942" fmla="*/ 1225390 h 2369152"/>
              <a:gd name="connsiteX15-943" fmla="*/ 414951 w 2305244"/>
              <a:gd name="connsiteY15-944" fmla="*/ 2322212 h 2369152"/>
              <a:gd name="connsiteX16-945" fmla="*/ 293184 w 2305244"/>
              <a:gd name="connsiteY16-946" fmla="*/ 2052845 h 2369152"/>
              <a:gd name="connsiteX17-947" fmla="*/ 520411 w 2305244"/>
              <a:gd name="connsiteY17-948" fmla="*/ 767428 h 2369152"/>
              <a:gd name="connsiteX18-949" fmla="*/ 11167 w 2305244"/>
              <a:gd name="connsiteY18-950" fmla="*/ 5505 h 2369152"/>
              <a:gd name="connsiteX0-951" fmla="*/ 11167 w 2305244"/>
              <a:gd name="connsiteY0-952" fmla="*/ 5505 h 2369152"/>
              <a:gd name="connsiteX1-953" fmla="*/ 771719 w 2305244"/>
              <a:gd name="connsiteY1-954" fmla="*/ 578452 h 2369152"/>
              <a:gd name="connsiteX2-955" fmla="*/ 2041440 w 2305244"/>
              <a:gd name="connsiteY2-956" fmla="*/ 514597 h 2369152"/>
              <a:gd name="connsiteX3-957" fmla="*/ 2296406 w 2305244"/>
              <a:gd name="connsiteY3-958" fmla="*/ 662729 h 2369152"/>
              <a:gd name="connsiteX4-959" fmla="*/ 1124906 w 2305244"/>
              <a:gd name="connsiteY4-960" fmla="*/ 1004182 h 2369152"/>
              <a:gd name="connsiteX5-961" fmla="*/ 1628969 w 2305244"/>
              <a:gd name="connsiteY5-962" fmla="*/ 1550002 h 2369152"/>
              <a:gd name="connsiteX6-963" fmla="*/ 2076644 w 2305244"/>
              <a:gd name="connsiteY6-964" fmla="*/ 1550002 h 2369152"/>
              <a:gd name="connsiteX7-965" fmla="*/ 2305244 w 2305244"/>
              <a:gd name="connsiteY7-966" fmla="*/ 1740502 h 2369152"/>
              <a:gd name="connsiteX8-967" fmla="*/ 1838519 w 2305244"/>
              <a:gd name="connsiteY8-968" fmla="*/ 1873852 h 2369152"/>
              <a:gd name="connsiteX9-969" fmla="*/ 2009969 w 2305244"/>
              <a:gd name="connsiteY9-970" fmla="*/ 2121502 h 2369152"/>
              <a:gd name="connsiteX10-971" fmla="*/ 1733744 w 2305244"/>
              <a:gd name="connsiteY10-972" fmla="*/ 1988152 h 2369152"/>
              <a:gd name="connsiteX11-973" fmla="*/ 1543244 w 2305244"/>
              <a:gd name="connsiteY11-974" fmla="*/ 2369152 h 2369152"/>
              <a:gd name="connsiteX12-975" fmla="*/ 1314644 w 2305244"/>
              <a:gd name="connsiteY12-976" fmla="*/ 2150077 h 2369152"/>
              <a:gd name="connsiteX13-977" fmla="*/ 1473597 w 2305244"/>
              <a:gd name="connsiteY13-978" fmla="*/ 1788127 h 2369152"/>
              <a:gd name="connsiteX14-979" fmla="*/ 909489 w 2305244"/>
              <a:gd name="connsiteY14-980" fmla="*/ 1225390 h 2369152"/>
              <a:gd name="connsiteX15-981" fmla="*/ 414951 w 2305244"/>
              <a:gd name="connsiteY15-982" fmla="*/ 2322212 h 2369152"/>
              <a:gd name="connsiteX16-983" fmla="*/ 293184 w 2305244"/>
              <a:gd name="connsiteY16-984" fmla="*/ 2052845 h 2369152"/>
              <a:gd name="connsiteX17-985" fmla="*/ 520411 w 2305244"/>
              <a:gd name="connsiteY17-986" fmla="*/ 767428 h 2369152"/>
              <a:gd name="connsiteX18-987" fmla="*/ 11167 w 2305244"/>
              <a:gd name="connsiteY18-988" fmla="*/ 5505 h 2369152"/>
              <a:gd name="connsiteX0-989" fmla="*/ 11167 w 2305244"/>
              <a:gd name="connsiteY0-990" fmla="*/ 5505 h 2369152"/>
              <a:gd name="connsiteX1-991" fmla="*/ 771719 w 2305244"/>
              <a:gd name="connsiteY1-992" fmla="*/ 578452 h 2369152"/>
              <a:gd name="connsiteX2-993" fmla="*/ 2041440 w 2305244"/>
              <a:gd name="connsiteY2-994" fmla="*/ 514597 h 2369152"/>
              <a:gd name="connsiteX3-995" fmla="*/ 2296406 w 2305244"/>
              <a:gd name="connsiteY3-996" fmla="*/ 662729 h 2369152"/>
              <a:gd name="connsiteX4-997" fmla="*/ 1124906 w 2305244"/>
              <a:gd name="connsiteY4-998" fmla="*/ 1004182 h 2369152"/>
              <a:gd name="connsiteX5-999" fmla="*/ 1628969 w 2305244"/>
              <a:gd name="connsiteY5-1000" fmla="*/ 1550002 h 2369152"/>
              <a:gd name="connsiteX6-1001" fmla="*/ 2076644 w 2305244"/>
              <a:gd name="connsiteY6-1002" fmla="*/ 1550002 h 2369152"/>
              <a:gd name="connsiteX7-1003" fmla="*/ 2305244 w 2305244"/>
              <a:gd name="connsiteY7-1004" fmla="*/ 1740502 h 2369152"/>
              <a:gd name="connsiteX8-1005" fmla="*/ 1838519 w 2305244"/>
              <a:gd name="connsiteY8-1006" fmla="*/ 1873852 h 2369152"/>
              <a:gd name="connsiteX9-1007" fmla="*/ 2009969 w 2305244"/>
              <a:gd name="connsiteY9-1008" fmla="*/ 2121502 h 2369152"/>
              <a:gd name="connsiteX10-1009" fmla="*/ 1733744 w 2305244"/>
              <a:gd name="connsiteY10-1010" fmla="*/ 1988152 h 2369152"/>
              <a:gd name="connsiteX11-1011" fmla="*/ 1543244 w 2305244"/>
              <a:gd name="connsiteY11-1012" fmla="*/ 2369152 h 2369152"/>
              <a:gd name="connsiteX12-1013" fmla="*/ 1314644 w 2305244"/>
              <a:gd name="connsiteY12-1014" fmla="*/ 2150077 h 2369152"/>
              <a:gd name="connsiteX13-1015" fmla="*/ 1513830 w 2305244"/>
              <a:gd name="connsiteY13-1016" fmla="*/ 1784469 h 2369152"/>
              <a:gd name="connsiteX14-1017" fmla="*/ 909489 w 2305244"/>
              <a:gd name="connsiteY14-1018" fmla="*/ 1225390 h 2369152"/>
              <a:gd name="connsiteX15-1019" fmla="*/ 414951 w 2305244"/>
              <a:gd name="connsiteY15-1020" fmla="*/ 2322212 h 2369152"/>
              <a:gd name="connsiteX16-1021" fmla="*/ 293184 w 2305244"/>
              <a:gd name="connsiteY16-1022" fmla="*/ 2052845 h 2369152"/>
              <a:gd name="connsiteX17-1023" fmla="*/ 520411 w 2305244"/>
              <a:gd name="connsiteY17-1024" fmla="*/ 767428 h 2369152"/>
              <a:gd name="connsiteX18-1025" fmla="*/ 11167 w 2305244"/>
              <a:gd name="connsiteY18-1026" fmla="*/ 5505 h 2369152"/>
              <a:gd name="connsiteX0-1027" fmla="*/ 11167 w 2305244"/>
              <a:gd name="connsiteY0-1028" fmla="*/ 5505 h 2369152"/>
              <a:gd name="connsiteX1-1029" fmla="*/ 771719 w 2305244"/>
              <a:gd name="connsiteY1-1030" fmla="*/ 578452 h 2369152"/>
              <a:gd name="connsiteX2-1031" fmla="*/ 2041440 w 2305244"/>
              <a:gd name="connsiteY2-1032" fmla="*/ 514597 h 2369152"/>
              <a:gd name="connsiteX3-1033" fmla="*/ 2296406 w 2305244"/>
              <a:gd name="connsiteY3-1034" fmla="*/ 662729 h 2369152"/>
              <a:gd name="connsiteX4-1035" fmla="*/ 1124906 w 2305244"/>
              <a:gd name="connsiteY4-1036" fmla="*/ 1004182 h 2369152"/>
              <a:gd name="connsiteX5-1037" fmla="*/ 1628969 w 2305244"/>
              <a:gd name="connsiteY5-1038" fmla="*/ 1550002 h 2369152"/>
              <a:gd name="connsiteX6-1039" fmla="*/ 2076644 w 2305244"/>
              <a:gd name="connsiteY6-1040" fmla="*/ 1550002 h 2369152"/>
              <a:gd name="connsiteX7-1041" fmla="*/ 2305244 w 2305244"/>
              <a:gd name="connsiteY7-1042" fmla="*/ 1740502 h 2369152"/>
              <a:gd name="connsiteX8-1043" fmla="*/ 1838519 w 2305244"/>
              <a:gd name="connsiteY8-1044" fmla="*/ 1873852 h 2369152"/>
              <a:gd name="connsiteX9-1045" fmla="*/ 2009969 w 2305244"/>
              <a:gd name="connsiteY9-1046" fmla="*/ 2121502 h 2369152"/>
              <a:gd name="connsiteX10-1047" fmla="*/ 1733744 w 2305244"/>
              <a:gd name="connsiteY10-1048" fmla="*/ 1988152 h 2369152"/>
              <a:gd name="connsiteX11-1049" fmla="*/ 1543244 w 2305244"/>
              <a:gd name="connsiteY11-1050" fmla="*/ 2369152 h 2369152"/>
              <a:gd name="connsiteX12-1051" fmla="*/ 1314644 w 2305244"/>
              <a:gd name="connsiteY12-1052" fmla="*/ 2150077 h 2369152"/>
              <a:gd name="connsiteX13-1053" fmla="*/ 1495542 w 2305244"/>
              <a:gd name="connsiteY13-1054" fmla="*/ 1788127 h 2369152"/>
              <a:gd name="connsiteX14-1055" fmla="*/ 909489 w 2305244"/>
              <a:gd name="connsiteY14-1056" fmla="*/ 1225390 h 2369152"/>
              <a:gd name="connsiteX15-1057" fmla="*/ 414951 w 2305244"/>
              <a:gd name="connsiteY15-1058" fmla="*/ 2322212 h 2369152"/>
              <a:gd name="connsiteX16-1059" fmla="*/ 293184 w 2305244"/>
              <a:gd name="connsiteY16-1060" fmla="*/ 2052845 h 2369152"/>
              <a:gd name="connsiteX17-1061" fmla="*/ 520411 w 2305244"/>
              <a:gd name="connsiteY17-1062" fmla="*/ 767428 h 2369152"/>
              <a:gd name="connsiteX18-1063" fmla="*/ 11167 w 2305244"/>
              <a:gd name="connsiteY18-1064" fmla="*/ 5505 h 2369152"/>
              <a:gd name="connsiteX0-1065" fmla="*/ 11167 w 2305244"/>
              <a:gd name="connsiteY0-1066" fmla="*/ 5505 h 2369152"/>
              <a:gd name="connsiteX1-1067" fmla="*/ 771719 w 2305244"/>
              <a:gd name="connsiteY1-1068" fmla="*/ 578452 h 2369152"/>
              <a:gd name="connsiteX2-1069" fmla="*/ 2041440 w 2305244"/>
              <a:gd name="connsiteY2-1070" fmla="*/ 514597 h 2369152"/>
              <a:gd name="connsiteX3-1071" fmla="*/ 2296406 w 2305244"/>
              <a:gd name="connsiteY3-1072" fmla="*/ 662729 h 2369152"/>
              <a:gd name="connsiteX4-1073" fmla="*/ 1124906 w 2305244"/>
              <a:gd name="connsiteY4-1074" fmla="*/ 1004182 h 2369152"/>
              <a:gd name="connsiteX5-1075" fmla="*/ 1650914 w 2305244"/>
              <a:gd name="connsiteY5-1076" fmla="*/ 1597551 h 2369152"/>
              <a:gd name="connsiteX6-1077" fmla="*/ 2076644 w 2305244"/>
              <a:gd name="connsiteY6-1078" fmla="*/ 1550002 h 2369152"/>
              <a:gd name="connsiteX7-1079" fmla="*/ 2305244 w 2305244"/>
              <a:gd name="connsiteY7-1080" fmla="*/ 1740502 h 2369152"/>
              <a:gd name="connsiteX8-1081" fmla="*/ 1838519 w 2305244"/>
              <a:gd name="connsiteY8-1082" fmla="*/ 1873852 h 2369152"/>
              <a:gd name="connsiteX9-1083" fmla="*/ 2009969 w 2305244"/>
              <a:gd name="connsiteY9-1084" fmla="*/ 2121502 h 2369152"/>
              <a:gd name="connsiteX10-1085" fmla="*/ 1733744 w 2305244"/>
              <a:gd name="connsiteY10-1086" fmla="*/ 1988152 h 2369152"/>
              <a:gd name="connsiteX11-1087" fmla="*/ 1543244 w 2305244"/>
              <a:gd name="connsiteY11-1088" fmla="*/ 2369152 h 2369152"/>
              <a:gd name="connsiteX12-1089" fmla="*/ 1314644 w 2305244"/>
              <a:gd name="connsiteY12-1090" fmla="*/ 2150077 h 2369152"/>
              <a:gd name="connsiteX13-1091" fmla="*/ 1495542 w 2305244"/>
              <a:gd name="connsiteY13-1092" fmla="*/ 1788127 h 2369152"/>
              <a:gd name="connsiteX14-1093" fmla="*/ 909489 w 2305244"/>
              <a:gd name="connsiteY14-1094" fmla="*/ 1225390 h 2369152"/>
              <a:gd name="connsiteX15-1095" fmla="*/ 414951 w 2305244"/>
              <a:gd name="connsiteY15-1096" fmla="*/ 2322212 h 2369152"/>
              <a:gd name="connsiteX16-1097" fmla="*/ 293184 w 2305244"/>
              <a:gd name="connsiteY16-1098" fmla="*/ 2052845 h 2369152"/>
              <a:gd name="connsiteX17-1099" fmla="*/ 520411 w 2305244"/>
              <a:gd name="connsiteY17-1100" fmla="*/ 767428 h 2369152"/>
              <a:gd name="connsiteX18-1101" fmla="*/ 11167 w 2305244"/>
              <a:gd name="connsiteY18-1102" fmla="*/ 5505 h 2369152"/>
              <a:gd name="connsiteX0-1103" fmla="*/ 11167 w 2305244"/>
              <a:gd name="connsiteY0-1104" fmla="*/ 5505 h 2369152"/>
              <a:gd name="connsiteX1-1105" fmla="*/ 771719 w 2305244"/>
              <a:gd name="connsiteY1-1106" fmla="*/ 578452 h 2369152"/>
              <a:gd name="connsiteX2-1107" fmla="*/ 2041440 w 2305244"/>
              <a:gd name="connsiteY2-1108" fmla="*/ 514597 h 2369152"/>
              <a:gd name="connsiteX3-1109" fmla="*/ 2296406 w 2305244"/>
              <a:gd name="connsiteY3-1110" fmla="*/ 662729 h 2369152"/>
              <a:gd name="connsiteX4-1111" fmla="*/ 1124906 w 2305244"/>
              <a:gd name="connsiteY4-1112" fmla="*/ 1004182 h 2369152"/>
              <a:gd name="connsiteX5-1113" fmla="*/ 1676517 w 2305244"/>
              <a:gd name="connsiteY5-1114" fmla="*/ 1608523 h 2369152"/>
              <a:gd name="connsiteX6-1115" fmla="*/ 2076644 w 2305244"/>
              <a:gd name="connsiteY6-1116" fmla="*/ 1550002 h 2369152"/>
              <a:gd name="connsiteX7-1117" fmla="*/ 2305244 w 2305244"/>
              <a:gd name="connsiteY7-1118" fmla="*/ 1740502 h 2369152"/>
              <a:gd name="connsiteX8-1119" fmla="*/ 1838519 w 2305244"/>
              <a:gd name="connsiteY8-1120" fmla="*/ 1873852 h 2369152"/>
              <a:gd name="connsiteX9-1121" fmla="*/ 2009969 w 2305244"/>
              <a:gd name="connsiteY9-1122" fmla="*/ 2121502 h 2369152"/>
              <a:gd name="connsiteX10-1123" fmla="*/ 1733744 w 2305244"/>
              <a:gd name="connsiteY10-1124" fmla="*/ 1988152 h 2369152"/>
              <a:gd name="connsiteX11-1125" fmla="*/ 1543244 w 2305244"/>
              <a:gd name="connsiteY11-1126" fmla="*/ 2369152 h 2369152"/>
              <a:gd name="connsiteX12-1127" fmla="*/ 1314644 w 2305244"/>
              <a:gd name="connsiteY12-1128" fmla="*/ 2150077 h 2369152"/>
              <a:gd name="connsiteX13-1129" fmla="*/ 1495542 w 2305244"/>
              <a:gd name="connsiteY13-1130" fmla="*/ 1788127 h 2369152"/>
              <a:gd name="connsiteX14-1131" fmla="*/ 909489 w 2305244"/>
              <a:gd name="connsiteY14-1132" fmla="*/ 1225390 h 2369152"/>
              <a:gd name="connsiteX15-1133" fmla="*/ 414951 w 2305244"/>
              <a:gd name="connsiteY15-1134" fmla="*/ 2322212 h 2369152"/>
              <a:gd name="connsiteX16-1135" fmla="*/ 293184 w 2305244"/>
              <a:gd name="connsiteY16-1136" fmla="*/ 2052845 h 2369152"/>
              <a:gd name="connsiteX17-1137" fmla="*/ 520411 w 2305244"/>
              <a:gd name="connsiteY17-1138" fmla="*/ 767428 h 2369152"/>
              <a:gd name="connsiteX18-1139" fmla="*/ 11167 w 2305244"/>
              <a:gd name="connsiteY18-1140" fmla="*/ 5505 h 2369152"/>
              <a:gd name="connsiteX0-1141" fmla="*/ 11167 w 2305244"/>
              <a:gd name="connsiteY0-1142" fmla="*/ 5505 h 2369152"/>
              <a:gd name="connsiteX1-1143" fmla="*/ 771719 w 2305244"/>
              <a:gd name="connsiteY1-1144" fmla="*/ 578452 h 2369152"/>
              <a:gd name="connsiteX2-1145" fmla="*/ 2041440 w 2305244"/>
              <a:gd name="connsiteY2-1146" fmla="*/ 514597 h 2369152"/>
              <a:gd name="connsiteX3-1147" fmla="*/ 2296406 w 2305244"/>
              <a:gd name="connsiteY3-1148" fmla="*/ 662729 h 2369152"/>
              <a:gd name="connsiteX4-1149" fmla="*/ 1124906 w 2305244"/>
              <a:gd name="connsiteY4-1150" fmla="*/ 1004182 h 2369152"/>
              <a:gd name="connsiteX5-1151" fmla="*/ 1676517 w 2305244"/>
              <a:gd name="connsiteY5-1152" fmla="*/ 1608523 h 2369152"/>
              <a:gd name="connsiteX6-1153" fmla="*/ 2032752 w 2305244"/>
              <a:gd name="connsiteY6-1154" fmla="*/ 1550002 h 2369152"/>
              <a:gd name="connsiteX7-1155" fmla="*/ 2305244 w 2305244"/>
              <a:gd name="connsiteY7-1156" fmla="*/ 1740502 h 2369152"/>
              <a:gd name="connsiteX8-1157" fmla="*/ 1838519 w 2305244"/>
              <a:gd name="connsiteY8-1158" fmla="*/ 1873852 h 2369152"/>
              <a:gd name="connsiteX9-1159" fmla="*/ 2009969 w 2305244"/>
              <a:gd name="connsiteY9-1160" fmla="*/ 2121502 h 2369152"/>
              <a:gd name="connsiteX10-1161" fmla="*/ 1733744 w 2305244"/>
              <a:gd name="connsiteY10-1162" fmla="*/ 1988152 h 2369152"/>
              <a:gd name="connsiteX11-1163" fmla="*/ 1543244 w 2305244"/>
              <a:gd name="connsiteY11-1164" fmla="*/ 2369152 h 2369152"/>
              <a:gd name="connsiteX12-1165" fmla="*/ 1314644 w 2305244"/>
              <a:gd name="connsiteY12-1166" fmla="*/ 2150077 h 2369152"/>
              <a:gd name="connsiteX13-1167" fmla="*/ 1495542 w 2305244"/>
              <a:gd name="connsiteY13-1168" fmla="*/ 1788127 h 2369152"/>
              <a:gd name="connsiteX14-1169" fmla="*/ 909489 w 2305244"/>
              <a:gd name="connsiteY14-1170" fmla="*/ 1225390 h 2369152"/>
              <a:gd name="connsiteX15-1171" fmla="*/ 414951 w 2305244"/>
              <a:gd name="connsiteY15-1172" fmla="*/ 2322212 h 2369152"/>
              <a:gd name="connsiteX16-1173" fmla="*/ 293184 w 2305244"/>
              <a:gd name="connsiteY16-1174" fmla="*/ 2052845 h 2369152"/>
              <a:gd name="connsiteX17-1175" fmla="*/ 520411 w 2305244"/>
              <a:gd name="connsiteY17-1176" fmla="*/ 767428 h 2369152"/>
              <a:gd name="connsiteX18-1177" fmla="*/ 11167 w 2305244"/>
              <a:gd name="connsiteY18-1178" fmla="*/ 5505 h 2369152"/>
              <a:gd name="connsiteX0-1179" fmla="*/ 2305244 w 2305244"/>
              <a:gd name="connsiteY0-1180" fmla="*/ 1740502 h 2369152"/>
              <a:gd name="connsiteX1-1181" fmla="*/ 1838519 w 2305244"/>
              <a:gd name="connsiteY1-1182" fmla="*/ 1873852 h 2369152"/>
              <a:gd name="connsiteX2-1183" fmla="*/ 2009969 w 2305244"/>
              <a:gd name="connsiteY2-1184" fmla="*/ 2121502 h 2369152"/>
              <a:gd name="connsiteX3-1185" fmla="*/ 1733744 w 2305244"/>
              <a:gd name="connsiteY3-1186" fmla="*/ 1988152 h 2369152"/>
              <a:gd name="connsiteX4-1187" fmla="*/ 1543244 w 2305244"/>
              <a:gd name="connsiteY4-1188" fmla="*/ 2369152 h 2369152"/>
              <a:gd name="connsiteX5-1189" fmla="*/ 1314644 w 2305244"/>
              <a:gd name="connsiteY5-1190" fmla="*/ 2150077 h 2369152"/>
              <a:gd name="connsiteX6-1191" fmla="*/ 1495542 w 2305244"/>
              <a:gd name="connsiteY6-1192" fmla="*/ 1788127 h 2369152"/>
              <a:gd name="connsiteX7-1193" fmla="*/ 909489 w 2305244"/>
              <a:gd name="connsiteY7-1194" fmla="*/ 1225390 h 2369152"/>
              <a:gd name="connsiteX8-1195" fmla="*/ 414951 w 2305244"/>
              <a:gd name="connsiteY8-1196" fmla="*/ 2322212 h 2369152"/>
              <a:gd name="connsiteX9-1197" fmla="*/ 293184 w 2305244"/>
              <a:gd name="connsiteY9-1198" fmla="*/ 2052845 h 2369152"/>
              <a:gd name="connsiteX10-1199" fmla="*/ 520411 w 2305244"/>
              <a:gd name="connsiteY10-1200" fmla="*/ 767428 h 2369152"/>
              <a:gd name="connsiteX11-1201" fmla="*/ 11167 w 2305244"/>
              <a:gd name="connsiteY11-1202" fmla="*/ 5505 h 2369152"/>
              <a:gd name="connsiteX12-1203" fmla="*/ 771719 w 2305244"/>
              <a:gd name="connsiteY12-1204" fmla="*/ 578452 h 2369152"/>
              <a:gd name="connsiteX13-1205" fmla="*/ 2041440 w 2305244"/>
              <a:gd name="connsiteY13-1206" fmla="*/ 514597 h 2369152"/>
              <a:gd name="connsiteX14-1207" fmla="*/ 2296406 w 2305244"/>
              <a:gd name="connsiteY14-1208" fmla="*/ 662729 h 2369152"/>
              <a:gd name="connsiteX15-1209" fmla="*/ 1124906 w 2305244"/>
              <a:gd name="connsiteY15-1210" fmla="*/ 1004182 h 2369152"/>
              <a:gd name="connsiteX16-1211" fmla="*/ 1676517 w 2305244"/>
              <a:gd name="connsiteY16-1212" fmla="*/ 1608523 h 2369152"/>
              <a:gd name="connsiteX17-1213" fmla="*/ 2124192 w 2305244"/>
              <a:gd name="connsiteY17-1214" fmla="*/ 1641442 h 2369152"/>
              <a:gd name="connsiteX0-1215" fmla="*/ 2305244 w 2305244"/>
              <a:gd name="connsiteY0-1216" fmla="*/ 1740502 h 2369152"/>
              <a:gd name="connsiteX1-1217" fmla="*/ 1838519 w 2305244"/>
              <a:gd name="connsiteY1-1218" fmla="*/ 1873852 h 2369152"/>
              <a:gd name="connsiteX2-1219" fmla="*/ 2009969 w 2305244"/>
              <a:gd name="connsiteY2-1220" fmla="*/ 2121502 h 2369152"/>
              <a:gd name="connsiteX3-1221" fmla="*/ 1733744 w 2305244"/>
              <a:gd name="connsiteY3-1222" fmla="*/ 1988152 h 2369152"/>
              <a:gd name="connsiteX4-1223" fmla="*/ 1543244 w 2305244"/>
              <a:gd name="connsiteY4-1224" fmla="*/ 2369152 h 2369152"/>
              <a:gd name="connsiteX5-1225" fmla="*/ 1314644 w 2305244"/>
              <a:gd name="connsiteY5-1226" fmla="*/ 2150077 h 2369152"/>
              <a:gd name="connsiteX6-1227" fmla="*/ 1495542 w 2305244"/>
              <a:gd name="connsiteY6-1228" fmla="*/ 1788127 h 2369152"/>
              <a:gd name="connsiteX7-1229" fmla="*/ 909489 w 2305244"/>
              <a:gd name="connsiteY7-1230" fmla="*/ 1225390 h 2369152"/>
              <a:gd name="connsiteX8-1231" fmla="*/ 414951 w 2305244"/>
              <a:gd name="connsiteY8-1232" fmla="*/ 2322212 h 2369152"/>
              <a:gd name="connsiteX9-1233" fmla="*/ 293184 w 2305244"/>
              <a:gd name="connsiteY9-1234" fmla="*/ 2052845 h 2369152"/>
              <a:gd name="connsiteX10-1235" fmla="*/ 520411 w 2305244"/>
              <a:gd name="connsiteY10-1236" fmla="*/ 767428 h 2369152"/>
              <a:gd name="connsiteX11-1237" fmla="*/ 11167 w 2305244"/>
              <a:gd name="connsiteY11-1238" fmla="*/ 5505 h 2369152"/>
              <a:gd name="connsiteX12-1239" fmla="*/ 771719 w 2305244"/>
              <a:gd name="connsiteY12-1240" fmla="*/ 578452 h 2369152"/>
              <a:gd name="connsiteX13-1241" fmla="*/ 2041440 w 2305244"/>
              <a:gd name="connsiteY13-1242" fmla="*/ 514597 h 2369152"/>
              <a:gd name="connsiteX14-1243" fmla="*/ 2296406 w 2305244"/>
              <a:gd name="connsiteY14-1244" fmla="*/ 662729 h 2369152"/>
              <a:gd name="connsiteX15-1245" fmla="*/ 1124906 w 2305244"/>
              <a:gd name="connsiteY15-1246" fmla="*/ 1004182 h 2369152"/>
              <a:gd name="connsiteX16-1247" fmla="*/ 1676517 w 2305244"/>
              <a:gd name="connsiteY16-1248" fmla="*/ 1608523 h 2369152"/>
              <a:gd name="connsiteX17-1249" fmla="*/ 2102246 w 2305244"/>
              <a:gd name="connsiteY17-1250" fmla="*/ 1579262 h 2369152"/>
              <a:gd name="connsiteX0-1251" fmla="*/ 2275983 w 2296406"/>
              <a:gd name="connsiteY0-1252" fmla="*/ 1747817 h 2369152"/>
              <a:gd name="connsiteX1-1253" fmla="*/ 1838519 w 2296406"/>
              <a:gd name="connsiteY1-1254" fmla="*/ 1873852 h 2369152"/>
              <a:gd name="connsiteX2-1255" fmla="*/ 2009969 w 2296406"/>
              <a:gd name="connsiteY2-1256" fmla="*/ 2121502 h 2369152"/>
              <a:gd name="connsiteX3-1257" fmla="*/ 1733744 w 2296406"/>
              <a:gd name="connsiteY3-1258" fmla="*/ 1988152 h 2369152"/>
              <a:gd name="connsiteX4-1259" fmla="*/ 1543244 w 2296406"/>
              <a:gd name="connsiteY4-1260" fmla="*/ 2369152 h 2369152"/>
              <a:gd name="connsiteX5-1261" fmla="*/ 1314644 w 2296406"/>
              <a:gd name="connsiteY5-1262" fmla="*/ 2150077 h 2369152"/>
              <a:gd name="connsiteX6-1263" fmla="*/ 1495542 w 2296406"/>
              <a:gd name="connsiteY6-1264" fmla="*/ 1788127 h 2369152"/>
              <a:gd name="connsiteX7-1265" fmla="*/ 909489 w 2296406"/>
              <a:gd name="connsiteY7-1266" fmla="*/ 1225390 h 2369152"/>
              <a:gd name="connsiteX8-1267" fmla="*/ 414951 w 2296406"/>
              <a:gd name="connsiteY8-1268" fmla="*/ 2322212 h 2369152"/>
              <a:gd name="connsiteX9-1269" fmla="*/ 293184 w 2296406"/>
              <a:gd name="connsiteY9-1270" fmla="*/ 2052845 h 2369152"/>
              <a:gd name="connsiteX10-1271" fmla="*/ 520411 w 2296406"/>
              <a:gd name="connsiteY10-1272" fmla="*/ 767428 h 2369152"/>
              <a:gd name="connsiteX11-1273" fmla="*/ 11167 w 2296406"/>
              <a:gd name="connsiteY11-1274" fmla="*/ 5505 h 2369152"/>
              <a:gd name="connsiteX12-1275" fmla="*/ 771719 w 2296406"/>
              <a:gd name="connsiteY12-1276" fmla="*/ 578452 h 2369152"/>
              <a:gd name="connsiteX13-1277" fmla="*/ 2041440 w 2296406"/>
              <a:gd name="connsiteY13-1278" fmla="*/ 514597 h 2369152"/>
              <a:gd name="connsiteX14-1279" fmla="*/ 2296406 w 2296406"/>
              <a:gd name="connsiteY14-1280" fmla="*/ 662729 h 2369152"/>
              <a:gd name="connsiteX15-1281" fmla="*/ 1124906 w 2296406"/>
              <a:gd name="connsiteY15-1282" fmla="*/ 1004182 h 2369152"/>
              <a:gd name="connsiteX16-1283" fmla="*/ 1676517 w 2296406"/>
              <a:gd name="connsiteY16-1284" fmla="*/ 1608523 h 2369152"/>
              <a:gd name="connsiteX17-1285" fmla="*/ 2102246 w 2296406"/>
              <a:gd name="connsiteY17-1286" fmla="*/ 1579262 h 2369152"/>
              <a:gd name="connsiteX0-1287" fmla="*/ 2290614 w 2296406"/>
              <a:gd name="connsiteY0-1288" fmla="*/ 1777078 h 2369152"/>
              <a:gd name="connsiteX1-1289" fmla="*/ 1838519 w 2296406"/>
              <a:gd name="connsiteY1-1290" fmla="*/ 1873852 h 2369152"/>
              <a:gd name="connsiteX2-1291" fmla="*/ 2009969 w 2296406"/>
              <a:gd name="connsiteY2-1292" fmla="*/ 2121502 h 2369152"/>
              <a:gd name="connsiteX3-1293" fmla="*/ 1733744 w 2296406"/>
              <a:gd name="connsiteY3-1294" fmla="*/ 1988152 h 2369152"/>
              <a:gd name="connsiteX4-1295" fmla="*/ 1543244 w 2296406"/>
              <a:gd name="connsiteY4-1296" fmla="*/ 2369152 h 2369152"/>
              <a:gd name="connsiteX5-1297" fmla="*/ 1314644 w 2296406"/>
              <a:gd name="connsiteY5-1298" fmla="*/ 2150077 h 2369152"/>
              <a:gd name="connsiteX6-1299" fmla="*/ 1495542 w 2296406"/>
              <a:gd name="connsiteY6-1300" fmla="*/ 1788127 h 2369152"/>
              <a:gd name="connsiteX7-1301" fmla="*/ 909489 w 2296406"/>
              <a:gd name="connsiteY7-1302" fmla="*/ 1225390 h 2369152"/>
              <a:gd name="connsiteX8-1303" fmla="*/ 414951 w 2296406"/>
              <a:gd name="connsiteY8-1304" fmla="*/ 2322212 h 2369152"/>
              <a:gd name="connsiteX9-1305" fmla="*/ 293184 w 2296406"/>
              <a:gd name="connsiteY9-1306" fmla="*/ 2052845 h 2369152"/>
              <a:gd name="connsiteX10-1307" fmla="*/ 520411 w 2296406"/>
              <a:gd name="connsiteY10-1308" fmla="*/ 767428 h 2369152"/>
              <a:gd name="connsiteX11-1309" fmla="*/ 11167 w 2296406"/>
              <a:gd name="connsiteY11-1310" fmla="*/ 5505 h 2369152"/>
              <a:gd name="connsiteX12-1311" fmla="*/ 771719 w 2296406"/>
              <a:gd name="connsiteY12-1312" fmla="*/ 578452 h 2369152"/>
              <a:gd name="connsiteX13-1313" fmla="*/ 2041440 w 2296406"/>
              <a:gd name="connsiteY13-1314" fmla="*/ 514597 h 2369152"/>
              <a:gd name="connsiteX14-1315" fmla="*/ 2296406 w 2296406"/>
              <a:gd name="connsiteY14-1316" fmla="*/ 662729 h 2369152"/>
              <a:gd name="connsiteX15-1317" fmla="*/ 1124906 w 2296406"/>
              <a:gd name="connsiteY15-1318" fmla="*/ 1004182 h 2369152"/>
              <a:gd name="connsiteX16-1319" fmla="*/ 1676517 w 2296406"/>
              <a:gd name="connsiteY16-1320" fmla="*/ 1608523 h 2369152"/>
              <a:gd name="connsiteX17-1321" fmla="*/ 2102246 w 2296406"/>
              <a:gd name="connsiteY17-1322" fmla="*/ 1579262 h 2369152"/>
              <a:gd name="connsiteX0-1323" fmla="*/ 2290614 w 2296406"/>
              <a:gd name="connsiteY0-1324" fmla="*/ 1740502 h 2369152"/>
              <a:gd name="connsiteX1-1325" fmla="*/ 1838519 w 2296406"/>
              <a:gd name="connsiteY1-1326" fmla="*/ 1873852 h 2369152"/>
              <a:gd name="connsiteX2-1327" fmla="*/ 2009969 w 2296406"/>
              <a:gd name="connsiteY2-1328" fmla="*/ 2121502 h 2369152"/>
              <a:gd name="connsiteX3-1329" fmla="*/ 1733744 w 2296406"/>
              <a:gd name="connsiteY3-1330" fmla="*/ 1988152 h 2369152"/>
              <a:gd name="connsiteX4-1331" fmla="*/ 1543244 w 2296406"/>
              <a:gd name="connsiteY4-1332" fmla="*/ 2369152 h 2369152"/>
              <a:gd name="connsiteX5-1333" fmla="*/ 1314644 w 2296406"/>
              <a:gd name="connsiteY5-1334" fmla="*/ 2150077 h 2369152"/>
              <a:gd name="connsiteX6-1335" fmla="*/ 1495542 w 2296406"/>
              <a:gd name="connsiteY6-1336" fmla="*/ 1788127 h 2369152"/>
              <a:gd name="connsiteX7-1337" fmla="*/ 909489 w 2296406"/>
              <a:gd name="connsiteY7-1338" fmla="*/ 1225390 h 2369152"/>
              <a:gd name="connsiteX8-1339" fmla="*/ 414951 w 2296406"/>
              <a:gd name="connsiteY8-1340" fmla="*/ 2322212 h 2369152"/>
              <a:gd name="connsiteX9-1341" fmla="*/ 293184 w 2296406"/>
              <a:gd name="connsiteY9-1342" fmla="*/ 2052845 h 2369152"/>
              <a:gd name="connsiteX10-1343" fmla="*/ 520411 w 2296406"/>
              <a:gd name="connsiteY10-1344" fmla="*/ 767428 h 2369152"/>
              <a:gd name="connsiteX11-1345" fmla="*/ 11167 w 2296406"/>
              <a:gd name="connsiteY11-1346" fmla="*/ 5505 h 2369152"/>
              <a:gd name="connsiteX12-1347" fmla="*/ 771719 w 2296406"/>
              <a:gd name="connsiteY12-1348" fmla="*/ 578452 h 2369152"/>
              <a:gd name="connsiteX13-1349" fmla="*/ 2041440 w 2296406"/>
              <a:gd name="connsiteY13-1350" fmla="*/ 514597 h 2369152"/>
              <a:gd name="connsiteX14-1351" fmla="*/ 2296406 w 2296406"/>
              <a:gd name="connsiteY14-1352" fmla="*/ 662729 h 2369152"/>
              <a:gd name="connsiteX15-1353" fmla="*/ 1124906 w 2296406"/>
              <a:gd name="connsiteY15-1354" fmla="*/ 1004182 h 2369152"/>
              <a:gd name="connsiteX16-1355" fmla="*/ 1676517 w 2296406"/>
              <a:gd name="connsiteY16-1356" fmla="*/ 1608523 h 2369152"/>
              <a:gd name="connsiteX17-1357" fmla="*/ 2102246 w 2296406"/>
              <a:gd name="connsiteY17-1358" fmla="*/ 1579262 h 2369152"/>
              <a:gd name="connsiteX0-1359" fmla="*/ 2290614 w 2296406"/>
              <a:gd name="connsiteY0-1360" fmla="*/ 1740502 h 2369152"/>
              <a:gd name="connsiteX1-1361" fmla="*/ 1838519 w 2296406"/>
              <a:gd name="connsiteY1-1362" fmla="*/ 1873852 h 2369152"/>
              <a:gd name="connsiteX2-1363" fmla="*/ 2009969 w 2296406"/>
              <a:gd name="connsiteY2-1364" fmla="*/ 2121502 h 2369152"/>
              <a:gd name="connsiteX3-1365" fmla="*/ 1733744 w 2296406"/>
              <a:gd name="connsiteY3-1366" fmla="*/ 1988152 h 2369152"/>
              <a:gd name="connsiteX4-1367" fmla="*/ 1543244 w 2296406"/>
              <a:gd name="connsiteY4-1368" fmla="*/ 2369152 h 2369152"/>
              <a:gd name="connsiteX5-1369" fmla="*/ 1314644 w 2296406"/>
              <a:gd name="connsiteY5-1370" fmla="*/ 2150077 h 2369152"/>
              <a:gd name="connsiteX6-1371" fmla="*/ 1495542 w 2296406"/>
              <a:gd name="connsiteY6-1372" fmla="*/ 1788127 h 2369152"/>
              <a:gd name="connsiteX7-1373" fmla="*/ 909489 w 2296406"/>
              <a:gd name="connsiteY7-1374" fmla="*/ 1225390 h 2369152"/>
              <a:gd name="connsiteX8-1375" fmla="*/ 414951 w 2296406"/>
              <a:gd name="connsiteY8-1376" fmla="*/ 2322212 h 2369152"/>
              <a:gd name="connsiteX9-1377" fmla="*/ 293184 w 2296406"/>
              <a:gd name="connsiteY9-1378" fmla="*/ 2052845 h 2369152"/>
              <a:gd name="connsiteX10-1379" fmla="*/ 520411 w 2296406"/>
              <a:gd name="connsiteY10-1380" fmla="*/ 767428 h 2369152"/>
              <a:gd name="connsiteX11-1381" fmla="*/ 11167 w 2296406"/>
              <a:gd name="connsiteY11-1382" fmla="*/ 5505 h 2369152"/>
              <a:gd name="connsiteX12-1383" fmla="*/ 771719 w 2296406"/>
              <a:gd name="connsiteY12-1384" fmla="*/ 578452 h 2369152"/>
              <a:gd name="connsiteX13-1385" fmla="*/ 2041440 w 2296406"/>
              <a:gd name="connsiteY13-1386" fmla="*/ 514597 h 2369152"/>
              <a:gd name="connsiteX14-1387" fmla="*/ 2296406 w 2296406"/>
              <a:gd name="connsiteY14-1388" fmla="*/ 662729 h 2369152"/>
              <a:gd name="connsiteX15-1389" fmla="*/ 1124906 w 2296406"/>
              <a:gd name="connsiteY15-1390" fmla="*/ 1004182 h 2369152"/>
              <a:gd name="connsiteX16-1391" fmla="*/ 1676517 w 2296406"/>
              <a:gd name="connsiteY16-1392" fmla="*/ 1608523 h 2369152"/>
              <a:gd name="connsiteX17-1393" fmla="*/ 2062012 w 2296406"/>
              <a:gd name="connsiteY17-1394" fmla="*/ 1560974 h 2369152"/>
              <a:gd name="connsiteX0-1395" fmla="*/ 2257695 w 2296406"/>
              <a:gd name="connsiteY0-1396" fmla="*/ 1755133 h 2369152"/>
              <a:gd name="connsiteX1-1397" fmla="*/ 1838519 w 2296406"/>
              <a:gd name="connsiteY1-1398" fmla="*/ 1873852 h 2369152"/>
              <a:gd name="connsiteX2-1399" fmla="*/ 2009969 w 2296406"/>
              <a:gd name="connsiteY2-1400" fmla="*/ 2121502 h 2369152"/>
              <a:gd name="connsiteX3-1401" fmla="*/ 1733744 w 2296406"/>
              <a:gd name="connsiteY3-1402" fmla="*/ 1988152 h 2369152"/>
              <a:gd name="connsiteX4-1403" fmla="*/ 1543244 w 2296406"/>
              <a:gd name="connsiteY4-1404" fmla="*/ 2369152 h 2369152"/>
              <a:gd name="connsiteX5-1405" fmla="*/ 1314644 w 2296406"/>
              <a:gd name="connsiteY5-1406" fmla="*/ 2150077 h 2369152"/>
              <a:gd name="connsiteX6-1407" fmla="*/ 1495542 w 2296406"/>
              <a:gd name="connsiteY6-1408" fmla="*/ 1788127 h 2369152"/>
              <a:gd name="connsiteX7-1409" fmla="*/ 909489 w 2296406"/>
              <a:gd name="connsiteY7-1410" fmla="*/ 1225390 h 2369152"/>
              <a:gd name="connsiteX8-1411" fmla="*/ 414951 w 2296406"/>
              <a:gd name="connsiteY8-1412" fmla="*/ 2322212 h 2369152"/>
              <a:gd name="connsiteX9-1413" fmla="*/ 293184 w 2296406"/>
              <a:gd name="connsiteY9-1414" fmla="*/ 2052845 h 2369152"/>
              <a:gd name="connsiteX10-1415" fmla="*/ 520411 w 2296406"/>
              <a:gd name="connsiteY10-1416" fmla="*/ 767428 h 2369152"/>
              <a:gd name="connsiteX11-1417" fmla="*/ 11167 w 2296406"/>
              <a:gd name="connsiteY11-1418" fmla="*/ 5505 h 2369152"/>
              <a:gd name="connsiteX12-1419" fmla="*/ 771719 w 2296406"/>
              <a:gd name="connsiteY12-1420" fmla="*/ 578452 h 2369152"/>
              <a:gd name="connsiteX13-1421" fmla="*/ 2041440 w 2296406"/>
              <a:gd name="connsiteY13-1422" fmla="*/ 514597 h 2369152"/>
              <a:gd name="connsiteX14-1423" fmla="*/ 2296406 w 2296406"/>
              <a:gd name="connsiteY14-1424" fmla="*/ 662729 h 2369152"/>
              <a:gd name="connsiteX15-1425" fmla="*/ 1124906 w 2296406"/>
              <a:gd name="connsiteY15-1426" fmla="*/ 1004182 h 2369152"/>
              <a:gd name="connsiteX16-1427" fmla="*/ 1676517 w 2296406"/>
              <a:gd name="connsiteY16-1428" fmla="*/ 1608523 h 2369152"/>
              <a:gd name="connsiteX17-1429" fmla="*/ 2062012 w 2296406"/>
              <a:gd name="connsiteY17-1430" fmla="*/ 1560974 h 2369152"/>
              <a:gd name="connsiteX0-1431" fmla="*/ 2279640 w 2296406"/>
              <a:gd name="connsiteY0-1432" fmla="*/ 1747818 h 2369152"/>
              <a:gd name="connsiteX1-1433" fmla="*/ 1838519 w 2296406"/>
              <a:gd name="connsiteY1-1434" fmla="*/ 1873852 h 2369152"/>
              <a:gd name="connsiteX2-1435" fmla="*/ 2009969 w 2296406"/>
              <a:gd name="connsiteY2-1436" fmla="*/ 2121502 h 2369152"/>
              <a:gd name="connsiteX3-1437" fmla="*/ 1733744 w 2296406"/>
              <a:gd name="connsiteY3-1438" fmla="*/ 1988152 h 2369152"/>
              <a:gd name="connsiteX4-1439" fmla="*/ 1543244 w 2296406"/>
              <a:gd name="connsiteY4-1440" fmla="*/ 2369152 h 2369152"/>
              <a:gd name="connsiteX5-1441" fmla="*/ 1314644 w 2296406"/>
              <a:gd name="connsiteY5-1442" fmla="*/ 2150077 h 2369152"/>
              <a:gd name="connsiteX6-1443" fmla="*/ 1495542 w 2296406"/>
              <a:gd name="connsiteY6-1444" fmla="*/ 1788127 h 2369152"/>
              <a:gd name="connsiteX7-1445" fmla="*/ 909489 w 2296406"/>
              <a:gd name="connsiteY7-1446" fmla="*/ 1225390 h 2369152"/>
              <a:gd name="connsiteX8-1447" fmla="*/ 414951 w 2296406"/>
              <a:gd name="connsiteY8-1448" fmla="*/ 2322212 h 2369152"/>
              <a:gd name="connsiteX9-1449" fmla="*/ 293184 w 2296406"/>
              <a:gd name="connsiteY9-1450" fmla="*/ 2052845 h 2369152"/>
              <a:gd name="connsiteX10-1451" fmla="*/ 520411 w 2296406"/>
              <a:gd name="connsiteY10-1452" fmla="*/ 767428 h 2369152"/>
              <a:gd name="connsiteX11-1453" fmla="*/ 11167 w 2296406"/>
              <a:gd name="connsiteY11-1454" fmla="*/ 5505 h 2369152"/>
              <a:gd name="connsiteX12-1455" fmla="*/ 771719 w 2296406"/>
              <a:gd name="connsiteY12-1456" fmla="*/ 578452 h 2369152"/>
              <a:gd name="connsiteX13-1457" fmla="*/ 2041440 w 2296406"/>
              <a:gd name="connsiteY13-1458" fmla="*/ 514597 h 2369152"/>
              <a:gd name="connsiteX14-1459" fmla="*/ 2296406 w 2296406"/>
              <a:gd name="connsiteY14-1460" fmla="*/ 662729 h 2369152"/>
              <a:gd name="connsiteX15-1461" fmla="*/ 1124906 w 2296406"/>
              <a:gd name="connsiteY15-1462" fmla="*/ 1004182 h 2369152"/>
              <a:gd name="connsiteX16-1463" fmla="*/ 1676517 w 2296406"/>
              <a:gd name="connsiteY16-1464" fmla="*/ 1608523 h 2369152"/>
              <a:gd name="connsiteX17-1465" fmla="*/ 2062012 w 2296406"/>
              <a:gd name="connsiteY17-1466" fmla="*/ 1560974 h 2369152"/>
              <a:gd name="connsiteX0-1467" fmla="*/ 2279640 w 2296406"/>
              <a:gd name="connsiteY0-1468" fmla="*/ 1747818 h 2369152"/>
              <a:gd name="connsiteX1-1469" fmla="*/ 1838519 w 2296406"/>
              <a:gd name="connsiteY1-1470" fmla="*/ 1873852 h 2369152"/>
              <a:gd name="connsiteX2-1471" fmla="*/ 2009969 w 2296406"/>
              <a:gd name="connsiteY2-1472" fmla="*/ 2121502 h 2369152"/>
              <a:gd name="connsiteX3-1473" fmla="*/ 1733744 w 2296406"/>
              <a:gd name="connsiteY3-1474" fmla="*/ 1988152 h 2369152"/>
              <a:gd name="connsiteX4-1475" fmla="*/ 1543244 w 2296406"/>
              <a:gd name="connsiteY4-1476" fmla="*/ 2369152 h 2369152"/>
              <a:gd name="connsiteX5-1477" fmla="*/ 1314644 w 2296406"/>
              <a:gd name="connsiteY5-1478" fmla="*/ 2150077 h 2369152"/>
              <a:gd name="connsiteX6-1479" fmla="*/ 1495542 w 2296406"/>
              <a:gd name="connsiteY6-1480" fmla="*/ 1788127 h 2369152"/>
              <a:gd name="connsiteX7-1481" fmla="*/ 909489 w 2296406"/>
              <a:gd name="connsiteY7-1482" fmla="*/ 1225390 h 2369152"/>
              <a:gd name="connsiteX8-1483" fmla="*/ 414951 w 2296406"/>
              <a:gd name="connsiteY8-1484" fmla="*/ 2322212 h 2369152"/>
              <a:gd name="connsiteX9-1485" fmla="*/ 293184 w 2296406"/>
              <a:gd name="connsiteY9-1486" fmla="*/ 2052845 h 2369152"/>
              <a:gd name="connsiteX10-1487" fmla="*/ 520411 w 2296406"/>
              <a:gd name="connsiteY10-1488" fmla="*/ 767428 h 2369152"/>
              <a:gd name="connsiteX11-1489" fmla="*/ 11167 w 2296406"/>
              <a:gd name="connsiteY11-1490" fmla="*/ 5505 h 2369152"/>
              <a:gd name="connsiteX12-1491" fmla="*/ 771719 w 2296406"/>
              <a:gd name="connsiteY12-1492" fmla="*/ 578452 h 2369152"/>
              <a:gd name="connsiteX13-1493" fmla="*/ 2041440 w 2296406"/>
              <a:gd name="connsiteY13-1494" fmla="*/ 514597 h 2369152"/>
              <a:gd name="connsiteX14-1495" fmla="*/ 2296406 w 2296406"/>
              <a:gd name="connsiteY14-1496" fmla="*/ 662729 h 2369152"/>
              <a:gd name="connsiteX15-1497" fmla="*/ 1124906 w 2296406"/>
              <a:gd name="connsiteY15-1498" fmla="*/ 1004182 h 2369152"/>
              <a:gd name="connsiteX16-1499" fmla="*/ 1676517 w 2296406"/>
              <a:gd name="connsiteY16-1500" fmla="*/ 1608523 h 2369152"/>
              <a:gd name="connsiteX17-1501" fmla="*/ 2094931 w 2296406"/>
              <a:gd name="connsiteY17-1502" fmla="*/ 1557316 h 2369152"/>
              <a:gd name="connsiteX0-1503" fmla="*/ 2279640 w 2296406"/>
              <a:gd name="connsiteY0-1504" fmla="*/ 1747818 h 2369152"/>
              <a:gd name="connsiteX1-1505" fmla="*/ 1838519 w 2296406"/>
              <a:gd name="connsiteY1-1506" fmla="*/ 1873852 h 2369152"/>
              <a:gd name="connsiteX2-1507" fmla="*/ 2009969 w 2296406"/>
              <a:gd name="connsiteY2-1508" fmla="*/ 2121502 h 2369152"/>
              <a:gd name="connsiteX3-1509" fmla="*/ 1733744 w 2296406"/>
              <a:gd name="connsiteY3-1510" fmla="*/ 1988152 h 2369152"/>
              <a:gd name="connsiteX4-1511" fmla="*/ 1543244 w 2296406"/>
              <a:gd name="connsiteY4-1512" fmla="*/ 2369152 h 2369152"/>
              <a:gd name="connsiteX5-1513" fmla="*/ 1391454 w 2296406"/>
              <a:gd name="connsiteY5-1514" fmla="*/ 2150077 h 2369152"/>
              <a:gd name="connsiteX6-1515" fmla="*/ 1495542 w 2296406"/>
              <a:gd name="connsiteY6-1516" fmla="*/ 1788127 h 2369152"/>
              <a:gd name="connsiteX7-1517" fmla="*/ 909489 w 2296406"/>
              <a:gd name="connsiteY7-1518" fmla="*/ 1225390 h 2369152"/>
              <a:gd name="connsiteX8-1519" fmla="*/ 414951 w 2296406"/>
              <a:gd name="connsiteY8-1520" fmla="*/ 2322212 h 2369152"/>
              <a:gd name="connsiteX9-1521" fmla="*/ 293184 w 2296406"/>
              <a:gd name="connsiteY9-1522" fmla="*/ 2052845 h 2369152"/>
              <a:gd name="connsiteX10-1523" fmla="*/ 520411 w 2296406"/>
              <a:gd name="connsiteY10-1524" fmla="*/ 767428 h 2369152"/>
              <a:gd name="connsiteX11-1525" fmla="*/ 11167 w 2296406"/>
              <a:gd name="connsiteY11-1526" fmla="*/ 5505 h 2369152"/>
              <a:gd name="connsiteX12-1527" fmla="*/ 771719 w 2296406"/>
              <a:gd name="connsiteY12-1528" fmla="*/ 578452 h 2369152"/>
              <a:gd name="connsiteX13-1529" fmla="*/ 2041440 w 2296406"/>
              <a:gd name="connsiteY13-1530" fmla="*/ 514597 h 2369152"/>
              <a:gd name="connsiteX14-1531" fmla="*/ 2296406 w 2296406"/>
              <a:gd name="connsiteY14-1532" fmla="*/ 662729 h 2369152"/>
              <a:gd name="connsiteX15-1533" fmla="*/ 1124906 w 2296406"/>
              <a:gd name="connsiteY15-1534" fmla="*/ 1004182 h 2369152"/>
              <a:gd name="connsiteX16-1535" fmla="*/ 1676517 w 2296406"/>
              <a:gd name="connsiteY16-1536" fmla="*/ 1608523 h 2369152"/>
              <a:gd name="connsiteX17-1537" fmla="*/ 2094931 w 2296406"/>
              <a:gd name="connsiteY17-1538" fmla="*/ 1557316 h 2369152"/>
              <a:gd name="connsiteX0-1539" fmla="*/ 2279640 w 2296406"/>
              <a:gd name="connsiteY0-1540" fmla="*/ 1747818 h 2369152"/>
              <a:gd name="connsiteX1-1541" fmla="*/ 1838519 w 2296406"/>
              <a:gd name="connsiteY1-1542" fmla="*/ 1873852 h 2369152"/>
              <a:gd name="connsiteX2-1543" fmla="*/ 2009969 w 2296406"/>
              <a:gd name="connsiteY2-1544" fmla="*/ 2121502 h 2369152"/>
              <a:gd name="connsiteX3-1545" fmla="*/ 1733744 w 2296406"/>
              <a:gd name="connsiteY3-1546" fmla="*/ 1988152 h 2369152"/>
              <a:gd name="connsiteX4-1547" fmla="*/ 1543244 w 2296406"/>
              <a:gd name="connsiteY4-1548" fmla="*/ 2369152 h 2369152"/>
              <a:gd name="connsiteX5-1549" fmla="*/ 1380482 w 2296406"/>
              <a:gd name="connsiteY5-1550" fmla="*/ 2120816 h 2369152"/>
              <a:gd name="connsiteX6-1551" fmla="*/ 1495542 w 2296406"/>
              <a:gd name="connsiteY6-1552" fmla="*/ 1788127 h 2369152"/>
              <a:gd name="connsiteX7-1553" fmla="*/ 909489 w 2296406"/>
              <a:gd name="connsiteY7-1554" fmla="*/ 1225390 h 2369152"/>
              <a:gd name="connsiteX8-1555" fmla="*/ 414951 w 2296406"/>
              <a:gd name="connsiteY8-1556" fmla="*/ 2322212 h 2369152"/>
              <a:gd name="connsiteX9-1557" fmla="*/ 293184 w 2296406"/>
              <a:gd name="connsiteY9-1558" fmla="*/ 2052845 h 2369152"/>
              <a:gd name="connsiteX10-1559" fmla="*/ 520411 w 2296406"/>
              <a:gd name="connsiteY10-1560" fmla="*/ 767428 h 2369152"/>
              <a:gd name="connsiteX11-1561" fmla="*/ 11167 w 2296406"/>
              <a:gd name="connsiteY11-1562" fmla="*/ 5505 h 2369152"/>
              <a:gd name="connsiteX12-1563" fmla="*/ 771719 w 2296406"/>
              <a:gd name="connsiteY12-1564" fmla="*/ 578452 h 2369152"/>
              <a:gd name="connsiteX13-1565" fmla="*/ 2041440 w 2296406"/>
              <a:gd name="connsiteY13-1566" fmla="*/ 514597 h 2369152"/>
              <a:gd name="connsiteX14-1567" fmla="*/ 2296406 w 2296406"/>
              <a:gd name="connsiteY14-1568" fmla="*/ 662729 h 2369152"/>
              <a:gd name="connsiteX15-1569" fmla="*/ 1124906 w 2296406"/>
              <a:gd name="connsiteY15-1570" fmla="*/ 1004182 h 2369152"/>
              <a:gd name="connsiteX16-1571" fmla="*/ 1676517 w 2296406"/>
              <a:gd name="connsiteY16-1572" fmla="*/ 1608523 h 2369152"/>
              <a:gd name="connsiteX17-1573" fmla="*/ 2094931 w 2296406"/>
              <a:gd name="connsiteY17-1574" fmla="*/ 1557316 h 2369152"/>
              <a:gd name="connsiteX0-1575" fmla="*/ 2279640 w 2296406"/>
              <a:gd name="connsiteY0-1576" fmla="*/ 1747818 h 2354521"/>
              <a:gd name="connsiteX1-1577" fmla="*/ 1838519 w 2296406"/>
              <a:gd name="connsiteY1-1578" fmla="*/ 1873852 h 2354521"/>
              <a:gd name="connsiteX2-1579" fmla="*/ 2009969 w 2296406"/>
              <a:gd name="connsiteY2-1580" fmla="*/ 2121502 h 2354521"/>
              <a:gd name="connsiteX3-1581" fmla="*/ 1733744 w 2296406"/>
              <a:gd name="connsiteY3-1582" fmla="*/ 1988152 h 2354521"/>
              <a:gd name="connsiteX4-1583" fmla="*/ 1528613 w 2296406"/>
              <a:gd name="connsiteY4-1584" fmla="*/ 2354521 h 2354521"/>
              <a:gd name="connsiteX5-1585" fmla="*/ 1380482 w 2296406"/>
              <a:gd name="connsiteY5-1586" fmla="*/ 2120816 h 2354521"/>
              <a:gd name="connsiteX6-1587" fmla="*/ 1495542 w 2296406"/>
              <a:gd name="connsiteY6-1588" fmla="*/ 1788127 h 2354521"/>
              <a:gd name="connsiteX7-1589" fmla="*/ 909489 w 2296406"/>
              <a:gd name="connsiteY7-1590" fmla="*/ 1225390 h 2354521"/>
              <a:gd name="connsiteX8-1591" fmla="*/ 414951 w 2296406"/>
              <a:gd name="connsiteY8-1592" fmla="*/ 2322212 h 2354521"/>
              <a:gd name="connsiteX9-1593" fmla="*/ 293184 w 2296406"/>
              <a:gd name="connsiteY9-1594" fmla="*/ 2052845 h 2354521"/>
              <a:gd name="connsiteX10-1595" fmla="*/ 520411 w 2296406"/>
              <a:gd name="connsiteY10-1596" fmla="*/ 767428 h 2354521"/>
              <a:gd name="connsiteX11-1597" fmla="*/ 11167 w 2296406"/>
              <a:gd name="connsiteY11-1598" fmla="*/ 5505 h 2354521"/>
              <a:gd name="connsiteX12-1599" fmla="*/ 771719 w 2296406"/>
              <a:gd name="connsiteY12-1600" fmla="*/ 578452 h 2354521"/>
              <a:gd name="connsiteX13-1601" fmla="*/ 2041440 w 2296406"/>
              <a:gd name="connsiteY13-1602" fmla="*/ 514597 h 2354521"/>
              <a:gd name="connsiteX14-1603" fmla="*/ 2296406 w 2296406"/>
              <a:gd name="connsiteY14-1604" fmla="*/ 662729 h 2354521"/>
              <a:gd name="connsiteX15-1605" fmla="*/ 1124906 w 2296406"/>
              <a:gd name="connsiteY15-1606" fmla="*/ 1004182 h 2354521"/>
              <a:gd name="connsiteX16-1607" fmla="*/ 1676517 w 2296406"/>
              <a:gd name="connsiteY16-1608" fmla="*/ 1608523 h 2354521"/>
              <a:gd name="connsiteX17-1609" fmla="*/ 2094931 w 2296406"/>
              <a:gd name="connsiteY17-1610" fmla="*/ 1557316 h 2354521"/>
              <a:gd name="connsiteX0-1611" fmla="*/ 2279640 w 2296406"/>
              <a:gd name="connsiteY0-1612" fmla="*/ 1747818 h 2354521"/>
              <a:gd name="connsiteX1-1613" fmla="*/ 1838519 w 2296406"/>
              <a:gd name="connsiteY1-1614" fmla="*/ 1873852 h 2354521"/>
              <a:gd name="connsiteX2-1615" fmla="*/ 2009969 w 2296406"/>
              <a:gd name="connsiteY2-1616" fmla="*/ 2121502 h 2354521"/>
              <a:gd name="connsiteX3-1617" fmla="*/ 1682537 w 2296406"/>
              <a:gd name="connsiteY3-1618" fmla="*/ 1962549 h 2354521"/>
              <a:gd name="connsiteX4-1619" fmla="*/ 1528613 w 2296406"/>
              <a:gd name="connsiteY4-1620" fmla="*/ 2354521 h 2354521"/>
              <a:gd name="connsiteX5-1621" fmla="*/ 1380482 w 2296406"/>
              <a:gd name="connsiteY5-1622" fmla="*/ 2120816 h 2354521"/>
              <a:gd name="connsiteX6-1623" fmla="*/ 1495542 w 2296406"/>
              <a:gd name="connsiteY6-1624" fmla="*/ 1788127 h 2354521"/>
              <a:gd name="connsiteX7-1625" fmla="*/ 909489 w 2296406"/>
              <a:gd name="connsiteY7-1626" fmla="*/ 1225390 h 2354521"/>
              <a:gd name="connsiteX8-1627" fmla="*/ 414951 w 2296406"/>
              <a:gd name="connsiteY8-1628" fmla="*/ 2322212 h 2354521"/>
              <a:gd name="connsiteX9-1629" fmla="*/ 293184 w 2296406"/>
              <a:gd name="connsiteY9-1630" fmla="*/ 2052845 h 2354521"/>
              <a:gd name="connsiteX10-1631" fmla="*/ 520411 w 2296406"/>
              <a:gd name="connsiteY10-1632" fmla="*/ 767428 h 2354521"/>
              <a:gd name="connsiteX11-1633" fmla="*/ 11167 w 2296406"/>
              <a:gd name="connsiteY11-1634" fmla="*/ 5505 h 2354521"/>
              <a:gd name="connsiteX12-1635" fmla="*/ 771719 w 2296406"/>
              <a:gd name="connsiteY12-1636" fmla="*/ 578452 h 2354521"/>
              <a:gd name="connsiteX13-1637" fmla="*/ 2041440 w 2296406"/>
              <a:gd name="connsiteY13-1638" fmla="*/ 514597 h 2354521"/>
              <a:gd name="connsiteX14-1639" fmla="*/ 2296406 w 2296406"/>
              <a:gd name="connsiteY14-1640" fmla="*/ 662729 h 2354521"/>
              <a:gd name="connsiteX15-1641" fmla="*/ 1124906 w 2296406"/>
              <a:gd name="connsiteY15-1642" fmla="*/ 1004182 h 2354521"/>
              <a:gd name="connsiteX16-1643" fmla="*/ 1676517 w 2296406"/>
              <a:gd name="connsiteY16-1644" fmla="*/ 1608523 h 2354521"/>
              <a:gd name="connsiteX17-1645" fmla="*/ 2094931 w 2296406"/>
              <a:gd name="connsiteY17-1646" fmla="*/ 1557316 h 2354521"/>
              <a:gd name="connsiteX0-1647" fmla="*/ 2279640 w 2296406"/>
              <a:gd name="connsiteY0-1648" fmla="*/ 1747818 h 2354521"/>
              <a:gd name="connsiteX1-1649" fmla="*/ 1816574 w 2296406"/>
              <a:gd name="connsiteY1-1650" fmla="*/ 1851907 h 2354521"/>
              <a:gd name="connsiteX2-1651" fmla="*/ 2009969 w 2296406"/>
              <a:gd name="connsiteY2-1652" fmla="*/ 2121502 h 2354521"/>
              <a:gd name="connsiteX3-1653" fmla="*/ 1682537 w 2296406"/>
              <a:gd name="connsiteY3-1654" fmla="*/ 1962549 h 2354521"/>
              <a:gd name="connsiteX4-1655" fmla="*/ 1528613 w 2296406"/>
              <a:gd name="connsiteY4-1656" fmla="*/ 2354521 h 2354521"/>
              <a:gd name="connsiteX5-1657" fmla="*/ 1380482 w 2296406"/>
              <a:gd name="connsiteY5-1658" fmla="*/ 2120816 h 2354521"/>
              <a:gd name="connsiteX6-1659" fmla="*/ 1495542 w 2296406"/>
              <a:gd name="connsiteY6-1660" fmla="*/ 1788127 h 2354521"/>
              <a:gd name="connsiteX7-1661" fmla="*/ 909489 w 2296406"/>
              <a:gd name="connsiteY7-1662" fmla="*/ 1225390 h 2354521"/>
              <a:gd name="connsiteX8-1663" fmla="*/ 414951 w 2296406"/>
              <a:gd name="connsiteY8-1664" fmla="*/ 2322212 h 2354521"/>
              <a:gd name="connsiteX9-1665" fmla="*/ 293184 w 2296406"/>
              <a:gd name="connsiteY9-1666" fmla="*/ 2052845 h 2354521"/>
              <a:gd name="connsiteX10-1667" fmla="*/ 520411 w 2296406"/>
              <a:gd name="connsiteY10-1668" fmla="*/ 767428 h 2354521"/>
              <a:gd name="connsiteX11-1669" fmla="*/ 11167 w 2296406"/>
              <a:gd name="connsiteY11-1670" fmla="*/ 5505 h 2354521"/>
              <a:gd name="connsiteX12-1671" fmla="*/ 771719 w 2296406"/>
              <a:gd name="connsiteY12-1672" fmla="*/ 578452 h 2354521"/>
              <a:gd name="connsiteX13-1673" fmla="*/ 2041440 w 2296406"/>
              <a:gd name="connsiteY13-1674" fmla="*/ 514597 h 2354521"/>
              <a:gd name="connsiteX14-1675" fmla="*/ 2296406 w 2296406"/>
              <a:gd name="connsiteY14-1676" fmla="*/ 662729 h 2354521"/>
              <a:gd name="connsiteX15-1677" fmla="*/ 1124906 w 2296406"/>
              <a:gd name="connsiteY15-1678" fmla="*/ 1004182 h 2354521"/>
              <a:gd name="connsiteX16-1679" fmla="*/ 1676517 w 2296406"/>
              <a:gd name="connsiteY16-1680" fmla="*/ 1608523 h 2354521"/>
              <a:gd name="connsiteX17-1681" fmla="*/ 2094931 w 2296406"/>
              <a:gd name="connsiteY17-1682" fmla="*/ 1557316 h 2354521"/>
              <a:gd name="connsiteX0-1683" fmla="*/ 2279640 w 2296406"/>
              <a:gd name="connsiteY0-1684" fmla="*/ 1747818 h 2354521"/>
              <a:gd name="connsiteX1-1685" fmla="*/ 1816574 w 2296406"/>
              <a:gd name="connsiteY1-1686" fmla="*/ 1851907 h 2354521"/>
              <a:gd name="connsiteX2-1687" fmla="*/ 1991681 w 2296406"/>
              <a:gd name="connsiteY2-1688" fmla="*/ 2136133 h 2354521"/>
              <a:gd name="connsiteX3-1689" fmla="*/ 1682537 w 2296406"/>
              <a:gd name="connsiteY3-1690" fmla="*/ 1962549 h 2354521"/>
              <a:gd name="connsiteX4-1691" fmla="*/ 1528613 w 2296406"/>
              <a:gd name="connsiteY4-1692" fmla="*/ 2354521 h 2354521"/>
              <a:gd name="connsiteX5-1693" fmla="*/ 1380482 w 2296406"/>
              <a:gd name="connsiteY5-1694" fmla="*/ 2120816 h 2354521"/>
              <a:gd name="connsiteX6-1695" fmla="*/ 1495542 w 2296406"/>
              <a:gd name="connsiteY6-1696" fmla="*/ 1788127 h 2354521"/>
              <a:gd name="connsiteX7-1697" fmla="*/ 909489 w 2296406"/>
              <a:gd name="connsiteY7-1698" fmla="*/ 1225390 h 2354521"/>
              <a:gd name="connsiteX8-1699" fmla="*/ 414951 w 2296406"/>
              <a:gd name="connsiteY8-1700" fmla="*/ 2322212 h 2354521"/>
              <a:gd name="connsiteX9-1701" fmla="*/ 293184 w 2296406"/>
              <a:gd name="connsiteY9-1702" fmla="*/ 2052845 h 2354521"/>
              <a:gd name="connsiteX10-1703" fmla="*/ 520411 w 2296406"/>
              <a:gd name="connsiteY10-1704" fmla="*/ 767428 h 2354521"/>
              <a:gd name="connsiteX11-1705" fmla="*/ 11167 w 2296406"/>
              <a:gd name="connsiteY11-1706" fmla="*/ 5505 h 2354521"/>
              <a:gd name="connsiteX12-1707" fmla="*/ 771719 w 2296406"/>
              <a:gd name="connsiteY12-1708" fmla="*/ 578452 h 2354521"/>
              <a:gd name="connsiteX13-1709" fmla="*/ 2041440 w 2296406"/>
              <a:gd name="connsiteY13-1710" fmla="*/ 514597 h 2354521"/>
              <a:gd name="connsiteX14-1711" fmla="*/ 2296406 w 2296406"/>
              <a:gd name="connsiteY14-1712" fmla="*/ 662729 h 2354521"/>
              <a:gd name="connsiteX15-1713" fmla="*/ 1124906 w 2296406"/>
              <a:gd name="connsiteY15-1714" fmla="*/ 1004182 h 2354521"/>
              <a:gd name="connsiteX16-1715" fmla="*/ 1676517 w 2296406"/>
              <a:gd name="connsiteY16-1716" fmla="*/ 1608523 h 2354521"/>
              <a:gd name="connsiteX17-1717" fmla="*/ 2094931 w 2296406"/>
              <a:gd name="connsiteY17-1718" fmla="*/ 1557316 h 2354521"/>
              <a:gd name="connsiteX0-1719" fmla="*/ 2279640 w 2296406"/>
              <a:gd name="connsiteY0-1720" fmla="*/ 1747818 h 2354521"/>
              <a:gd name="connsiteX1-1721" fmla="*/ 1816574 w 2296406"/>
              <a:gd name="connsiteY1-1722" fmla="*/ 1851907 h 2354521"/>
              <a:gd name="connsiteX2-1723" fmla="*/ 2042887 w 2296406"/>
              <a:gd name="connsiteY2-1724" fmla="*/ 2194655 h 2354521"/>
              <a:gd name="connsiteX3-1725" fmla="*/ 1682537 w 2296406"/>
              <a:gd name="connsiteY3-1726" fmla="*/ 1962549 h 2354521"/>
              <a:gd name="connsiteX4-1727" fmla="*/ 1528613 w 2296406"/>
              <a:gd name="connsiteY4-1728" fmla="*/ 2354521 h 2354521"/>
              <a:gd name="connsiteX5-1729" fmla="*/ 1380482 w 2296406"/>
              <a:gd name="connsiteY5-1730" fmla="*/ 2120816 h 2354521"/>
              <a:gd name="connsiteX6-1731" fmla="*/ 1495542 w 2296406"/>
              <a:gd name="connsiteY6-1732" fmla="*/ 1788127 h 2354521"/>
              <a:gd name="connsiteX7-1733" fmla="*/ 909489 w 2296406"/>
              <a:gd name="connsiteY7-1734" fmla="*/ 1225390 h 2354521"/>
              <a:gd name="connsiteX8-1735" fmla="*/ 414951 w 2296406"/>
              <a:gd name="connsiteY8-1736" fmla="*/ 2322212 h 2354521"/>
              <a:gd name="connsiteX9-1737" fmla="*/ 293184 w 2296406"/>
              <a:gd name="connsiteY9-1738" fmla="*/ 2052845 h 2354521"/>
              <a:gd name="connsiteX10-1739" fmla="*/ 520411 w 2296406"/>
              <a:gd name="connsiteY10-1740" fmla="*/ 767428 h 2354521"/>
              <a:gd name="connsiteX11-1741" fmla="*/ 11167 w 2296406"/>
              <a:gd name="connsiteY11-1742" fmla="*/ 5505 h 2354521"/>
              <a:gd name="connsiteX12-1743" fmla="*/ 771719 w 2296406"/>
              <a:gd name="connsiteY12-1744" fmla="*/ 578452 h 2354521"/>
              <a:gd name="connsiteX13-1745" fmla="*/ 2041440 w 2296406"/>
              <a:gd name="connsiteY13-1746" fmla="*/ 514597 h 2354521"/>
              <a:gd name="connsiteX14-1747" fmla="*/ 2296406 w 2296406"/>
              <a:gd name="connsiteY14-1748" fmla="*/ 662729 h 2354521"/>
              <a:gd name="connsiteX15-1749" fmla="*/ 1124906 w 2296406"/>
              <a:gd name="connsiteY15-1750" fmla="*/ 1004182 h 2354521"/>
              <a:gd name="connsiteX16-1751" fmla="*/ 1676517 w 2296406"/>
              <a:gd name="connsiteY16-1752" fmla="*/ 1608523 h 2354521"/>
              <a:gd name="connsiteX17-1753" fmla="*/ 2094931 w 2296406"/>
              <a:gd name="connsiteY17-1754" fmla="*/ 1557316 h 2354521"/>
              <a:gd name="connsiteX0-1755" fmla="*/ 2279640 w 2296406"/>
              <a:gd name="connsiteY0-1756" fmla="*/ 1747818 h 2354521"/>
              <a:gd name="connsiteX1-1757" fmla="*/ 1816574 w 2296406"/>
              <a:gd name="connsiteY1-1758" fmla="*/ 1851907 h 2354521"/>
              <a:gd name="connsiteX2-1759" fmla="*/ 1955104 w 2296406"/>
              <a:gd name="connsiteY2-1760" fmla="*/ 2095900 h 2354521"/>
              <a:gd name="connsiteX3-1761" fmla="*/ 1682537 w 2296406"/>
              <a:gd name="connsiteY3-1762" fmla="*/ 1962549 h 2354521"/>
              <a:gd name="connsiteX4-1763" fmla="*/ 1528613 w 2296406"/>
              <a:gd name="connsiteY4-1764" fmla="*/ 2354521 h 2354521"/>
              <a:gd name="connsiteX5-1765" fmla="*/ 1380482 w 2296406"/>
              <a:gd name="connsiteY5-1766" fmla="*/ 2120816 h 2354521"/>
              <a:gd name="connsiteX6-1767" fmla="*/ 1495542 w 2296406"/>
              <a:gd name="connsiteY6-1768" fmla="*/ 1788127 h 2354521"/>
              <a:gd name="connsiteX7-1769" fmla="*/ 909489 w 2296406"/>
              <a:gd name="connsiteY7-1770" fmla="*/ 1225390 h 2354521"/>
              <a:gd name="connsiteX8-1771" fmla="*/ 414951 w 2296406"/>
              <a:gd name="connsiteY8-1772" fmla="*/ 2322212 h 2354521"/>
              <a:gd name="connsiteX9-1773" fmla="*/ 293184 w 2296406"/>
              <a:gd name="connsiteY9-1774" fmla="*/ 2052845 h 2354521"/>
              <a:gd name="connsiteX10-1775" fmla="*/ 520411 w 2296406"/>
              <a:gd name="connsiteY10-1776" fmla="*/ 767428 h 2354521"/>
              <a:gd name="connsiteX11-1777" fmla="*/ 11167 w 2296406"/>
              <a:gd name="connsiteY11-1778" fmla="*/ 5505 h 2354521"/>
              <a:gd name="connsiteX12-1779" fmla="*/ 771719 w 2296406"/>
              <a:gd name="connsiteY12-1780" fmla="*/ 578452 h 2354521"/>
              <a:gd name="connsiteX13-1781" fmla="*/ 2041440 w 2296406"/>
              <a:gd name="connsiteY13-1782" fmla="*/ 514597 h 2354521"/>
              <a:gd name="connsiteX14-1783" fmla="*/ 2296406 w 2296406"/>
              <a:gd name="connsiteY14-1784" fmla="*/ 662729 h 2354521"/>
              <a:gd name="connsiteX15-1785" fmla="*/ 1124906 w 2296406"/>
              <a:gd name="connsiteY15-1786" fmla="*/ 1004182 h 2354521"/>
              <a:gd name="connsiteX16-1787" fmla="*/ 1676517 w 2296406"/>
              <a:gd name="connsiteY16-1788" fmla="*/ 1608523 h 2354521"/>
              <a:gd name="connsiteX17-1789" fmla="*/ 2094931 w 2296406"/>
              <a:gd name="connsiteY17-1790" fmla="*/ 1557316 h 2354521"/>
              <a:gd name="connsiteX0-1791" fmla="*/ 2279640 w 2296406"/>
              <a:gd name="connsiteY0-1792" fmla="*/ 1747818 h 2354521"/>
              <a:gd name="connsiteX1-1793" fmla="*/ 1816574 w 2296406"/>
              <a:gd name="connsiteY1-1794" fmla="*/ 1851907 h 2354521"/>
              <a:gd name="connsiteX2-1795" fmla="*/ 1955104 w 2296406"/>
              <a:gd name="connsiteY2-1796" fmla="*/ 2095900 h 2354521"/>
              <a:gd name="connsiteX3-1797" fmla="*/ 1682537 w 2296406"/>
              <a:gd name="connsiteY3-1798" fmla="*/ 1962549 h 2354521"/>
              <a:gd name="connsiteX4-1799" fmla="*/ 1528613 w 2296406"/>
              <a:gd name="connsiteY4-1800" fmla="*/ 2354521 h 2354521"/>
              <a:gd name="connsiteX5-1801" fmla="*/ 1380482 w 2296406"/>
              <a:gd name="connsiteY5-1802" fmla="*/ 2120816 h 2354521"/>
              <a:gd name="connsiteX6-1803" fmla="*/ 1495542 w 2296406"/>
              <a:gd name="connsiteY6-1804" fmla="*/ 1788127 h 2354521"/>
              <a:gd name="connsiteX7-1805" fmla="*/ 909489 w 2296406"/>
              <a:gd name="connsiteY7-1806" fmla="*/ 1225390 h 2354521"/>
              <a:gd name="connsiteX8-1807" fmla="*/ 414951 w 2296406"/>
              <a:gd name="connsiteY8-1808" fmla="*/ 2322212 h 2354521"/>
              <a:gd name="connsiteX9-1809" fmla="*/ 293184 w 2296406"/>
              <a:gd name="connsiteY9-1810" fmla="*/ 2052845 h 2354521"/>
              <a:gd name="connsiteX10-1811" fmla="*/ 520411 w 2296406"/>
              <a:gd name="connsiteY10-1812" fmla="*/ 767428 h 2354521"/>
              <a:gd name="connsiteX11-1813" fmla="*/ 11167 w 2296406"/>
              <a:gd name="connsiteY11-1814" fmla="*/ 5505 h 2354521"/>
              <a:gd name="connsiteX12-1815" fmla="*/ 771719 w 2296406"/>
              <a:gd name="connsiteY12-1816" fmla="*/ 578452 h 2354521"/>
              <a:gd name="connsiteX13-1817" fmla="*/ 2041440 w 2296406"/>
              <a:gd name="connsiteY13-1818" fmla="*/ 514597 h 2354521"/>
              <a:gd name="connsiteX14-1819" fmla="*/ 2296406 w 2296406"/>
              <a:gd name="connsiteY14-1820" fmla="*/ 662729 h 2354521"/>
              <a:gd name="connsiteX15-1821" fmla="*/ 1124906 w 2296406"/>
              <a:gd name="connsiteY15-1822" fmla="*/ 1004182 h 2354521"/>
              <a:gd name="connsiteX16-1823" fmla="*/ 1676517 w 2296406"/>
              <a:gd name="connsiteY16-1824" fmla="*/ 1608523 h 2354521"/>
              <a:gd name="connsiteX17-1825" fmla="*/ 2094931 w 2296406"/>
              <a:gd name="connsiteY17-1826" fmla="*/ 1557316 h 2354521"/>
              <a:gd name="connsiteX0-1827" fmla="*/ 2279640 w 2296406"/>
              <a:gd name="connsiteY0-1828" fmla="*/ 1747818 h 2354521"/>
              <a:gd name="connsiteX1-1829" fmla="*/ 1816574 w 2296406"/>
              <a:gd name="connsiteY1-1830" fmla="*/ 1851907 h 2354521"/>
              <a:gd name="connsiteX2-1831" fmla="*/ 1955104 w 2296406"/>
              <a:gd name="connsiteY2-1832" fmla="*/ 2095900 h 2354521"/>
              <a:gd name="connsiteX3-1833" fmla="*/ 1682537 w 2296406"/>
              <a:gd name="connsiteY3-1834" fmla="*/ 1962549 h 2354521"/>
              <a:gd name="connsiteX4-1835" fmla="*/ 1528613 w 2296406"/>
              <a:gd name="connsiteY4-1836" fmla="*/ 2354521 h 2354521"/>
              <a:gd name="connsiteX5-1837" fmla="*/ 1380482 w 2296406"/>
              <a:gd name="connsiteY5-1838" fmla="*/ 2120816 h 2354521"/>
              <a:gd name="connsiteX6-1839" fmla="*/ 1495542 w 2296406"/>
              <a:gd name="connsiteY6-1840" fmla="*/ 1788127 h 2354521"/>
              <a:gd name="connsiteX7-1841" fmla="*/ 909489 w 2296406"/>
              <a:gd name="connsiteY7-1842" fmla="*/ 1225390 h 2354521"/>
              <a:gd name="connsiteX8-1843" fmla="*/ 414951 w 2296406"/>
              <a:gd name="connsiteY8-1844" fmla="*/ 2322212 h 2354521"/>
              <a:gd name="connsiteX9-1845" fmla="*/ 293184 w 2296406"/>
              <a:gd name="connsiteY9-1846" fmla="*/ 2052845 h 2354521"/>
              <a:gd name="connsiteX10-1847" fmla="*/ 520411 w 2296406"/>
              <a:gd name="connsiteY10-1848" fmla="*/ 767428 h 2354521"/>
              <a:gd name="connsiteX11-1849" fmla="*/ 11167 w 2296406"/>
              <a:gd name="connsiteY11-1850" fmla="*/ 5505 h 2354521"/>
              <a:gd name="connsiteX12-1851" fmla="*/ 771719 w 2296406"/>
              <a:gd name="connsiteY12-1852" fmla="*/ 578452 h 2354521"/>
              <a:gd name="connsiteX13-1853" fmla="*/ 2041440 w 2296406"/>
              <a:gd name="connsiteY13-1854" fmla="*/ 514597 h 2354521"/>
              <a:gd name="connsiteX14-1855" fmla="*/ 2296406 w 2296406"/>
              <a:gd name="connsiteY14-1856" fmla="*/ 662729 h 2354521"/>
              <a:gd name="connsiteX15-1857" fmla="*/ 1124906 w 2296406"/>
              <a:gd name="connsiteY15-1858" fmla="*/ 1004182 h 2354521"/>
              <a:gd name="connsiteX16-1859" fmla="*/ 1676517 w 2296406"/>
              <a:gd name="connsiteY16-1860" fmla="*/ 1608523 h 2354521"/>
              <a:gd name="connsiteX17-1861" fmla="*/ 2094931 w 2296406"/>
              <a:gd name="connsiteY17-1862" fmla="*/ 1557316 h 2354521"/>
              <a:gd name="connsiteX0-1863" fmla="*/ 2279640 w 2296406"/>
              <a:gd name="connsiteY0-1864" fmla="*/ 1747818 h 2354521"/>
              <a:gd name="connsiteX1-1865" fmla="*/ 1823889 w 2296406"/>
              <a:gd name="connsiteY1-1866" fmla="*/ 1837277 h 2354521"/>
              <a:gd name="connsiteX2-1867" fmla="*/ 1955104 w 2296406"/>
              <a:gd name="connsiteY2-1868" fmla="*/ 2095900 h 2354521"/>
              <a:gd name="connsiteX3-1869" fmla="*/ 1682537 w 2296406"/>
              <a:gd name="connsiteY3-1870" fmla="*/ 1962549 h 2354521"/>
              <a:gd name="connsiteX4-1871" fmla="*/ 1528613 w 2296406"/>
              <a:gd name="connsiteY4-1872" fmla="*/ 2354521 h 2354521"/>
              <a:gd name="connsiteX5-1873" fmla="*/ 1380482 w 2296406"/>
              <a:gd name="connsiteY5-1874" fmla="*/ 2120816 h 2354521"/>
              <a:gd name="connsiteX6-1875" fmla="*/ 1495542 w 2296406"/>
              <a:gd name="connsiteY6-1876" fmla="*/ 1788127 h 2354521"/>
              <a:gd name="connsiteX7-1877" fmla="*/ 909489 w 2296406"/>
              <a:gd name="connsiteY7-1878" fmla="*/ 1225390 h 2354521"/>
              <a:gd name="connsiteX8-1879" fmla="*/ 414951 w 2296406"/>
              <a:gd name="connsiteY8-1880" fmla="*/ 2322212 h 2354521"/>
              <a:gd name="connsiteX9-1881" fmla="*/ 293184 w 2296406"/>
              <a:gd name="connsiteY9-1882" fmla="*/ 2052845 h 2354521"/>
              <a:gd name="connsiteX10-1883" fmla="*/ 520411 w 2296406"/>
              <a:gd name="connsiteY10-1884" fmla="*/ 767428 h 2354521"/>
              <a:gd name="connsiteX11-1885" fmla="*/ 11167 w 2296406"/>
              <a:gd name="connsiteY11-1886" fmla="*/ 5505 h 2354521"/>
              <a:gd name="connsiteX12-1887" fmla="*/ 771719 w 2296406"/>
              <a:gd name="connsiteY12-1888" fmla="*/ 578452 h 2354521"/>
              <a:gd name="connsiteX13-1889" fmla="*/ 2041440 w 2296406"/>
              <a:gd name="connsiteY13-1890" fmla="*/ 514597 h 2354521"/>
              <a:gd name="connsiteX14-1891" fmla="*/ 2296406 w 2296406"/>
              <a:gd name="connsiteY14-1892" fmla="*/ 662729 h 2354521"/>
              <a:gd name="connsiteX15-1893" fmla="*/ 1124906 w 2296406"/>
              <a:gd name="connsiteY15-1894" fmla="*/ 1004182 h 2354521"/>
              <a:gd name="connsiteX16-1895" fmla="*/ 1676517 w 2296406"/>
              <a:gd name="connsiteY16-1896" fmla="*/ 1608523 h 2354521"/>
              <a:gd name="connsiteX17-1897" fmla="*/ 2094931 w 2296406"/>
              <a:gd name="connsiteY17-1898" fmla="*/ 1557316 h 2354521"/>
              <a:gd name="connsiteX0-1899" fmla="*/ 2279640 w 2296406"/>
              <a:gd name="connsiteY0-1900" fmla="*/ 1747818 h 2354521"/>
              <a:gd name="connsiteX1-1901" fmla="*/ 1827546 w 2296406"/>
              <a:gd name="connsiteY1-1902" fmla="*/ 1826304 h 2354521"/>
              <a:gd name="connsiteX2-1903" fmla="*/ 1955104 w 2296406"/>
              <a:gd name="connsiteY2-1904" fmla="*/ 2095900 h 2354521"/>
              <a:gd name="connsiteX3-1905" fmla="*/ 1682537 w 2296406"/>
              <a:gd name="connsiteY3-1906" fmla="*/ 1962549 h 2354521"/>
              <a:gd name="connsiteX4-1907" fmla="*/ 1528613 w 2296406"/>
              <a:gd name="connsiteY4-1908" fmla="*/ 2354521 h 2354521"/>
              <a:gd name="connsiteX5-1909" fmla="*/ 1380482 w 2296406"/>
              <a:gd name="connsiteY5-1910" fmla="*/ 2120816 h 2354521"/>
              <a:gd name="connsiteX6-1911" fmla="*/ 1495542 w 2296406"/>
              <a:gd name="connsiteY6-1912" fmla="*/ 1788127 h 2354521"/>
              <a:gd name="connsiteX7-1913" fmla="*/ 909489 w 2296406"/>
              <a:gd name="connsiteY7-1914" fmla="*/ 1225390 h 2354521"/>
              <a:gd name="connsiteX8-1915" fmla="*/ 414951 w 2296406"/>
              <a:gd name="connsiteY8-1916" fmla="*/ 2322212 h 2354521"/>
              <a:gd name="connsiteX9-1917" fmla="*/ 293184 w 2296406"/>
              <a:gd name="connsiteY9-1918" fmla="*/ 2052845 h 2354521"/>
              <a:gd name="connsiteX10-1919" fmla="*/ 520411 w 2296406"/>
              <a:gd name="connsiteY10-1920" fmla="*/ 767428 h 2354521"/>
              <a:gd name="connsiteX11-1921" fmla="*/ 11167 w 2296406"/>
              <a:gd name="connsiteY11-1922" fmla="*/ 5505 h 2354521"/>
              <a:gd name="connsiteX12-1923" fmla="*/ 771719 w 2296406"/>
              <a:gd name="connsiteY12-1924" fmla="*/ 578452 h 2354521"/>
              <a:gd name="connsiteX13-1925" fmla="*/ 2041440 w 2296406"/>
              <a:gd name="connsiteY13-1926" fmla="*/ 514597 h 2354521"/>
              <a:gd name="connsiteX14-1927" fmla="*/ 2296406 w 2296406"/>
              <a:gd name="connsiteY14-1928" fmla="*/ 662729 h 2354521"/>
              <a:gd name="connsiteX15-1929" fmla="*/ 1124906 w 2296406"/>
              <a:gd name="connsiteY15-1930" fmla="*/ 1004182 h 2354521"/>
              <a:gd name="connsiteX16-1931" fmla="*/ 1676517 w 2296406"/>
              <a:gd name="connsiteY16-1932" fmla="*/ 1608523 h 2354521"/>
              <a:gd name="connsiteX17-1933" fmla="*/ 2094931 w 2296406"/>
              <a:gd name="connsiteY17-1934" fmla="*/ 1557316 h 235452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Block Arc 10"/>
          <p:cNvSpPr/>
          <p:nvPr/>
        </p:nvSpPr>
        <p:spPr>
          <a:xfrm>
            <a:off x="10959168" y="4745774"/>
            <a:ext cx="614525" cy="416246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Freeform 55"/>
          <p:cNvSpPr/>
          <p:nvPr/>
        </p:nvSpPr>
        <p:spPr>
          <a:xfrm>
            <a:off x="4423300" y="2468550"/>
            <a:ext cx="316162" cy="77470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Round Same Side Corner Rectangle 36"/>
          <p:cNvSpPr/>
          <p:nvPr/>
        </p:nvSpPr>
        <p:spPr>
          <a:xfrm>
            <a:off x="9209300" y="2626898"/>
            <a:ext cx="579306" cy="4580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7" name="Oval 21"/>
          <p:cNvSpPr>
            <a:spLocks noChangeAspect="1"/>
          </p:cNvSpPr>
          <p:nvPr/>
        </p:nvSpPr>
        <p:spPr>
          <a:xfrm>
            <a:off x="7052100" y="4713438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32"/>
          <p:cNvSpPr/>
          <p:nvPr/>
        </p:nvSpPr>
        <p:spPr>
          <a:xfrm>
            <a:off x="9307908" y="4680733"/>
            <a:ext cx="454128" cy="546324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/>
          </p:cNvSpPr>
          <p:nvPr/>
        </p:nvSpPr>
        <p:spPr bwMode="auto">
          <a:xfrm rot="5400000">
            <a:off x="4705296" y="-2343201"/>
            <a:ext cx="8763001" cy="9639405"/>
          </a:xfrm>
          <a:custGeom>
            <a:avLst/>
            <a:gdLst>
              <a:gd name="T0" fmla="*/ 0 w 5588"/>
              <a:gd name="T1" fmla="*/ 4 h 3604"/>
              <a:gd name="T2" fmla="*/ 336 w 5588"/>
              <a:gd name="T3" fmla="*/ 472 h 3604"/>
              <a:gd name="T4" fmla="*/ 560 w 5588"/>
              <a:gd name="T5" fmla="*/ 656 h 3604"/>
              <a:gd name="T6" fmla="*/ 1312 w 5588"/>
              <a:gd name="T7" fmla="*/ 984 h 3604"/>
              <a:gd name="T8" fmla="*/ 2008 w 5588"/>
              <a:gd name="T9" fmla="*/ 1080 h 3604"/>
              <a:gd name="T10" fmla="*/ 2488 w 5588"/>
              <a:gd name="T11" fmla="*/ 1144 h 3604"/>
              <a:gd name="T12" fmla="*/ 2904 w 5588"/>
              <a:gd name="T13" fmla="*/ 1272 h 3604"/>
              <a:gd name="T14" fmla="*/ 3168 w 5588"/>
              <a:gd name="T15" fmla="*/ 1456 h 3604"/>
              <a:gd name="T16" fmla="*/ 3400 w 5588"/>
              <a:gd name="T17" fmla="*/ 1864 h 3604"/>
              <a:gd name="T18" fmla="*/ 3624 w 5588"/>
              <a:gd name="T19" fmla="*/ 2240 h 3604"/>
              <a:gd name="T20" fmla="*/ 4072 w 5588"/>
              <a:gd name="T21" fmla="*/ 2808 h 3604"/>
              <a:gd name="T22" fmla="*/ 4912 w 5588"/>
              <a:gd name="T23" fmla="*/ 3400 h 3604"/>
              <a:gd name="T24" fmla="*/ 5588 w 5588"/>
              <a:gd name="T25" fmla="*/ 3604 h 3604"/>
              <a:gd name="T26" fmla="*/ 5588 w 5588"/>
              <a:gd name="T27" fmla="*/ 0 h 3604"/>
              <a:gd name="T28" fmla="*/ 0 w 5588"/>
              <a:gd name="T29" fmla="*/ 4 h 3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588" h="3604">
                <a:moveTo>
                  <a:pt x="0" y="4"/>
                </a:moveTo>
                <a:cubicBezTo>
                  <a:pt x="59" y="126"/>
                  <a:pt x="162" y="302"/>
                  <a:pt x="336" y="472"/>
                </a:cubicBezTo>
                <a:cubicBezTo>
                  <a:pt x="358" y="493"/>
                  <a:pt x="437" y="570"/>
                  <a:pt x="560" y="656"/>
                </a:cubicBezTo>
                <a:cubicBezTo>
                  <a:pt x="620" y="698"/>
                  <a:pt x="883" y="877"/>
                  <a:pt x="1312" y="984"/>
                </a:cubicBezTo>
                <a:cubicBezTo>
                  <a:pt x="1484" y="1026"/>
                  <a:pt x="1658" y="1044"/>
                  <a:pt x="2008" y="1080"/>
                </a:cubicBezTo>
                <a:cubicBezTo>
                  <a:pt x="2153" y="1094"/>
                  <a:pt x="2288" y="1105"/>
                  <a:pt x="2488" y="1144"/>
                </a:cubicBezTo>
                <a:cubicBezTo>
                  <a:pt x="2712" y="1187"/>
                  <a:pt x="2817" y="1228"/>
                  <a:pt x="2904" y="1272"/>
                </a:cubicBezTo>
                <a:cubicBezTo>
                  <a:pt x="2976" y="1308"/>
                  <a:pt x="3074" y="1358"/>
                  <a:pt x="3168" y="1456"/>
                </a:cubicBezTo>
                <a:cubicBezTo>
                  <a:pt x="3278" y="1569"/>
                  <a:pt x="3294" y="1657"/>
                  <a:pt x="3400" y="1864"/>
                </a:cubicBezTo>
                <a:cubicBezTo>
                  <a:pt x="3467" y="1995"/>
                  <a:pt x="3521" y="2080"/>
                  <a:pt x="3624" y="2240"/>
                </a:cubicBezTo>
                <a:cubicBezTo>
                  <a:pt x="3688" y="2339"/>
                  <a:pt x="3840" y="2573"/>
                  <a:pt x="4072" y="2808"/>
                </a:cubicBezTo>
                <a:cubicBezTo>
                  <a:pt x="4442" y="3181"/>
                  <a:pt x="4820" y="3358"/>
                  <a:pt x="4912" y="3400"/>
                </a:cubicBezTo>
                <a:cubicBezTo>
                  <a:pt x="5172" y="3517"/>
                  <a:pt x="5409" y="3574"/>
                  <a:pt x="5588" y="3604"/>
                </a:cubicBezTo>
                <a:cubicBezTo>
                  <a:pt x="5588" y="2402"/>
                  <a:pt x="5588" y="1201"/>
                  <a:pt x="5588" y="0"/>
                </a:cubicBezTo>
                <a:cubicBezTo>
                  <a:pt x="3725" y="1"/>
                  <a:pt x="1863" y="2"/>
                  <a:pt x="0" y="4"/>
                </a:cubicBezTo>
                <a:close/>
              </a:path>
            </a:pathLst>
          </a:custGeom>
          <a:solidFill>
            <a:srgbClr val="F5F3FB"/>
          </a:solidFill>
          <a:ln w="11113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Freeform 9"/>
          <p:cNvSpPr>
            <a:spLocks/>
          </p:cNvSpPr>
          <p:nvPr/>
        </p:nvSpPr>
        <p:spPr bwMode="auto">
          <a:xfrm rot="5400000">
            <a:off x="5325469" y="-8532"/>
            <a:ext cx="6857997" cy="6875066"/>
          </a:xfrm>
          <a:custGeom>
            <a:avLst/>
            <a:gdLst>
              <a:gd name="T0" fmla="*/ 0 w 4556"/>
              <a:gd name="T1" fmla="*/ 0 h 3600"/>
              <a:gd name="T2" fmla="*/ 210 w 4556"/>
              <a:gd name="T3" fmla="*/ 373 h 3600"/>
              <a:gd name="T4" fmla="*/ 456 w 4556"/>
              <a:gd name="T5" fmla="*/ 541 h 3600"/>
              <a:gd name="T6" fmla="*/ 834 w 4556"/>
              <a:gd name="T7" fmla="*/ 655 h 3600"/>
              <a:gd name="T8" fmla="*/ 1302 w 4556"/>
              <a:gd name="T9" fmla="*/ 721 h 3600"/>
              <a:gd name="T10" fmla="*/ 1704 w 4556"/>
              <a:gd name="T11" fmla="*/ 781 h 3600"/>
              <a:gd name="T12" fmla="*/ 2160 w 4556"/>
              <a:gd name="T13" fmla="*/ 1009 h 3600"/>
              <a:gd name="T14" fmla="*/ 2496 w 4556"/>
              <a:gd name="T15" fmla="*/ 1411 h 3600"/>
              <a:gd name="T16" fmla="*/ 2646 w 4556"/>
              <a:gd name="T17" fmla="*/ 1765 h 3600"/>
              <a:gd name="T18" fmla="*/ 2910 w 4556"/>
              <a:gd name="T19" fmla="*/ 2371 h 3600"/>
              <a:gd name="T20" fmla="*/ 3174 w 4556"/>
              <a:gd name="T21" fmla="*/ 2809 h 3600"/>
              <a:gd name="T22" fmla="*/ 3588 w 4556"/>
              <a:gd name="T23" fmla="*/ 3199 h 3600"/>
              <a:gd name="T24" fmla="*/ 4206 w 4556"/>
              <a:gd name="T25" fmla="*/ 3505 h 3600"/>
              <a:gd name="T26" fmla="*/ 4556 w 4556"/>
              <a:gd name="T27" fmla="*/ 3600 h 3600"/>
              <a:gd name="T28" fmla="*/ 4556 w 4556"/>
              <a:gd name="T29" fmla="*/ 0 h 3600"/>
              <a:gd name="T30" fmla="*/ 0 w 4556"/>
              <a:gd name="T31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556" h="3600">
                <a:moveTo>
                  <a:pt x="0" y="0"/>
                </a:moveTo>
                <a:cubicBezTo>
                  <a:pt x="25" y="96"/>
                  <a:pt x="81" y="244"/>
                  <a:pt x="210" y="373"/>
                </a:cubicBezTo>
                <a:cubicBezTo>
                  <a:pt x="300" y="462"/>
                  <a:pt x="390" y="508"/>
                  <a:pt x="456" y="541"/>
                </a:cubicBezTo>
                <a:cubicBezTo>
                  <a:pt x="493" y="559"/>
                  <a:pt x="592" y="606"/>
                  <a:pt x="834" y="655"/>
                </a:cubicBezTo>
                <a:cubicBezTo>
                  <a:pt x="955" y="679"/>
                  <a:pt x="998" y="681"/>
                  <a:pt x="1302" y="721"/>
                </a:cubicBezTo>
                <a:cubicBezTo>
                  <a:pt x="1537" y="751"/>
                  <a:pt x="1655" y="767"/>
                  <a:pt x="1704" y="781"/>
                </a:cubicBezTo>
                <a:cubicBezTo>
                  <a:pt x="1956" y="852"/>
                  <a:pt x="2122" y="979"/>
                  <a:pt x="2160" y="1009"/>
                </a:cubicBezTo>
                <a:cubicBezTo>
                  <a:pt x="2348" y="1157"/>
                  <a:pt x="2444" y="1321"/>
                  <a:pt x="2496" y="1411"/>
                </a:cubicBezTo>
                <a:cubicBezTo>
                  <a:pt x="2542" y="1491"/>
                  <a:pt x="2542" y="1507"/>
                  <a:pt x="2646" y="1765"/>
                </a:cubicBezTo>
                <a:cubicBezTo>
                  <a:pt x="2763" y="2054"/>
                  <a:pt x="2822" y="2199"/>
                  <a:pt x="2910" y="2371"/>
                </a:cubicBezTo>
                <a:cubicBezTo>
                  <a:pt x="3001" y="2549"/>
                  <a:pt x="3061" y="2666"/>
                  <a:pt x="3174" y="2809"/>
                </a:cubicBezTo>
                <a:cubicBezTo>
                  <a:pt x="3217" y="2863"/>
                  <a:pt x="3357" y="3034"/>
                  <a:pt x="3588" y="3199"/>
                </a:cubicBezTo>
                <a:cubicBezTo>
                  <a:pt x="3834" y="3374"/>
                  <a:pt x="4057" y="3453"/>
                  <a:pt x="4206" y="3505"/>
                </a:cubicBezTo>
                <a:cubicBezTo>
                  <a:pt x="4346" y="3553"/>
                  <a:pt x="4468" y="3582"/>
                  <a:pt x="4556" y="3600"/>
                </a:cubicBezTo>
                <a:cubicBezTo>
                  <a:pt x="4556" y="2400"/>
                  <a:pt x="4556" y="1200"/>
                  <a:pt x="4556" y="0"/>
                </a:cubicBezTo>
                <a:cubicBezTo>
                  <a:pt x="3037" y="0"/>
                  <a:pt x="1519" y="0"/>
                  <a:pt x="0" y="0"/>
                </a:cubicBezTo>
                <a:close/>
              </a:path>
            </a:pathLst>
          </a:custGeom>
          <a:gradFill>
            <a:gsLst>
              <a:gs pos="0">
                <a:srgbClr val="3323B1"/>
              </a:gs>
              <a:gs pos="38000">
                <a:srgbClr val="613EC2"/>
              </a:gs>
              <a:gs pos="18000">
                <a:srgbClr val="4F35B9"/>
              </a:gs>
              <a:gs pos="67000">
                <a:srgbClr val="9456D4"/>
              </a:gs>
              <a:gs pos="100000">
                <a:srgbClr val="A561DC"/>
              </a:gs>
            </a:gsLst>
            <a:lin ang="5400000" scaled="1"/>
          </a:gradFill>
          <a:ln w="12700" cap="flat">
            <a:noFill/>
            <a:prstDash val="solid"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111588" y="2304427"/>
            <a:ext cx="6311012" cy="2349560"/>
            <a:chOff x="4871338" y="2519186"/>
            <a:chExt cx="6311012" cy="2349560"/>
          </a:xfrm>
        </p:grpSpPr>
        <p:sp>
          <p:nvSpPr>
            <p:cNvPr id="5" name="矩形 4"/>
            <p:cNvSpPr/>
            <p:nvPr/>
          </p:nvSpPr>
          <p:spPr>
            <a:xfrm>
              <a:off x="4871338" y="2519186"/>
              <a:ext cx="4468623" cy="677108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altLang="zh-CN" sz="4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5321983" y="3344588"/>
              <a:ext cx="3930092" cy="743744"/>
              <a:chOff x="5664883" y="3248360"/>
              <a:chExt cx="3930092" cy="743744"/>
            </a:xfrm>
          </p:grpSpPr>
          <p:sp>
            <p:nvSpPr>
              <p:cNvPr id="8" name="TextBox 11"/>
              <p:cNvSpPr txBox="1"/>
              <p:nvPr/>
            </p:nvSpPr>
            <p:spPr>
              <a:xfrm>
                <a:off x="5664883" y="3248360"/>
                <a:ext cx="1798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1441" lvl="1" indent="-171441">
                  <a:buFont typeface="Arial" panose="020B0604020202020204" pitchFamily="34" charset="0"/>
                  <a:buChar char="•"/>
                </a:pPr>
                <a:r>
                  <a:rPr lang="en-US" altLang="zh-CN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" name="TextBox 11"/>
              <p:cNvSpPr txBox="1"/>
              <p:nvPr/>
            </p:nvSpPr>
            <p:spPr>
              <a:xfrm>
                <a:off x="7796406" y="3248360"/>
                <a:ext cx="1798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1441" lvl="1" indent="-171441">
                  <a:buFont typeface="Arial" panose="020B0604020202020204" pitchFamily="34" charset="0"/>
                  <a:buChar char="•"/>
                </a:pPr>
                <a:r>
                  <a:rPr lang="en-US" altLang="zh-CN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TextBox 11"/>
              <p:cNvSpPr txBox="1"/>
              <p:nvPr/>
            </p:nvSpPr>
            <p:spPr>
              <a:xfrm>
                <a:off x="5664883" y="3622772"/>
                <a:ext cx="1798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1441" lvl="1" indent="-171441">
                  <a:buFont typeface="Arial" panose="020B0604020202020204" pitchFamily="34" charset="0"/>
                  <a:buChar char="•"/>
                </a:pPr>
                <a:r>
                  <a:rPr lang="en-US" altLang="zh-CN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7796404" y="3622772"/>
                <a:ext cx="1798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1441" lvl="1" indent="-171441">
                  <a:buFont typeface="Arial" panose="020B0604020202020204" pitchFamily="34" charset="0"/>
                  <a:buChar char="•"/>
                </a:pPr>
                <a:r>
                  <a:rPr lang="en-US" altLang="zh-CN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5321983" y="4168170"/>
              <a:ext cx="5860367" cy="700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spc="3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sp>
        <p:nvSpPr>
          <p:cNvPr id="12" name="同心圆 11"/>
          <p:cNvSpPr/>
          <p:nvPr/>
        </p:nvSpPr>
        <p:spPr>
          <a:xfrm>
            <a:off x="-1702911" y="-1074920"/>
            <a:ext cx="3748963" cy="3748963"/>
          </a:xfrm>
          <a:prstGeom prst="donut">
            <a:avLst/>
          </a:prstGeom>
          <a:gradFill>
            <a:gsLst>
              <a:gs pos="0">
                <a:srgbClr val="3323B1"/>
              </a:gs>
              <a:gs pos="38000">
                <a:srgbClr val="613EC2"/>
              </a:gs>
              <a:gs pos="18000">
                <a:srgbClr val="4F35B9"/>
              </a:gs>
              <a:gs pos="67000">
                <a:srgbClr val="9456D4"/>
              </a:gs>
              <a:gs pos="100000">
                <a:srgbClr val="A561DC"/>
              </a:gs>
            </a:gsLst>
            <a:lin ang="540000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747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2500">
        <p14:shred/>
      </p:transition>
    </mc:Choice>
    <mc:Fallback xmlns="">
      <p:transition spd="slow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îŝľïḍê">
            <a:extLst>
              <a:ext uri="{FF2B5EF4-FFF2-40B4-BE49-F238E27FC236}">
                <a16:creationId xmlns:a16="http://schemas.microsoft.com/office/drawing/2014/main" id="{EC52A908-E073-4D50-A69B-6EAB765B8BEA}"/>
              </a:ext>
            </a:extLst>
          </p:cNvPr>
          <p:cNvGrpSpPr/>
          <p:nvPr/>
        </p:nvGrpSpPr>
        <p:grpSpPr>
          <a:xfrm>
            <a:off x="629225" y="2251339"/>
            <a:ext cx="2715560" cy="2810764"/>
            <a:chOff x="4448815" y="2312243"/>
            <a:chExt cx="2693469" cy="2787899"/>
          </a:xfrm>
        </p:grpSpPr>
        <p:sp>
          <p:nvSpPr>
            <p:cNvPr id="32" name="ïş1iďé">
              <a:extLst>
                <a:ext uri="{FF2B5EF4-FFF2-40B4-BE49-F238E27FC236}">
                  <a16:creationId xmlns:a16="http://schemas.microsoft.com/office/drawing/2014/main" id="{1CB32D25-32C7-4873-B2B5-FC7C2D85E332}"/>
                </a:ext>
              </a:extLst>
            </p:cNvPr>
            <p:cNvSpPr/>
            <p:nvPr/>
          </p:nvSpPr>
          <p:spPr>
            <a:xfrm>
              <a:off x="4448815" y="2552879"/>
              <a:ext cx="2547263" cy="2547263"/>
            </a:xfrm>
            <a:prstGeom prst="ellipse">
              <a:avLst/>
            </a:prstGeom>
            <a:noFill/>
            <a:ln>
              <a:solidFill>
                <a:srgbClr val="FC68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33" name="î$líḓê">
              <a:extLst>
                <a:ext uri="{FF2B5EF4-FFF2-40B4-BE49-F238E27FC236}">
                  <a16:creationId xmlns:a16="http://schemas.microsoft.com/office/drawing/2014/main" id="{AAFEFE80-8A59-45AF-8EF5-F4C714165463}"/>
                </a:ext>
              </a:extLst>
            </p:cNvPr>
            <p:cNvGrpSpPr/>
            <p:nvPr/>
          </p:nvGrpSpPr>
          <p:grpSpPr>
            <a:xfrm>
              <a:off x="5066162" y="2793828"/>
              <a:ext cx="1603470" cy="1850508"/>
              <a:chOff x="8301914" y="1749233"/>
              <a:chExt cx="2561609" cy="2956261"/>
            </a:xfrm>
          </p:grpSpPr>
          <p:sp>
            <p:nvSpPr>
              <p:cNvPr id="42" name="íšļiḍè">
                <a:extLst>
                  <a:ext uri="{FF2B5EF4-FFF2-40B4-BE49-F238E27FC236}">
                    <a16:creationId xmlns:a16="http://schemas.microsoft.com/office/drawing/2014/main" id="{6551773E-EBFA-424B-AFD1-363AAC0EFA61}"/>
                  </a:ext>
                </a:extLst>
              </p:cNvPr>
              <p:cNvSpPr/>
              <p:nvPr/>
            </p:nvSpPr>
            <p:spPr>
              <a:xfrm rot="14400000">
                <a:off x="8553658" y="2720980"/>
                <a:ext cx="2370547" cy="427053"/>
              </a:xfrm>
              <a:prstGeom prst="trapezoid">
                <a:avLst>
                  <a:gd name="adj" fmla="val 5836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íś1ïḍê">
                <a:extLst>
                  <a:ext uri="{FF2B5EF4-FFF2-40B4-BE49-F238E27FC236}">
                    <a16:creationId xmlns:a16="http://schemas.microsoft.com/office/drawing/2014/main" id="{6E3D31FA-6F8C-4910-9672-BEAE5E49B577}"/>
                  </a:ext>
                </a:extLst>
              </p:cNvPr>
              <p:cNvSpPr/>
              <p:nvPr/>
            </p:nvSpPr>
            <p:spPr>
              <a:xfrm>
                <a:off x="8492975" y="4010011"/>
                <a:ext cx="2370548" cy="427051"/>
              </a:xfrm>
              <a:prstGeom prst="trapezoid">
                <a:avLst>
                  <a:gd name="adj" fmla="val 5836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ïslïdè">
                <a:extLst>
                  <a:ext uri="{FF2B5EF4-FFF2-40B4-BE49-F238E27FC236}">
                    <a16:creationId xmlns:a16="http://schemas.microsoft.com/office/drawing/2014/main" id="{BC3E0CDD-7527-40DC-A8B0-294E9C450F9E}"/>
                  </a:ext>
                </a:extLst>
              </p:cNvPr>
              <p:cNvSpPr/>
              <p:nvPr/>
            </p:nvSpPr>
            <p:spPr>
              <a:xfrm rot="7200000">
                <a:off x="7330167" y="3306694"/>
                <a:ext cx="2370547" cy="427053"/>
              </a:xfrm>
              <a:prstGeom prst="trapezoid">
                <a:avLst>
                  <a:gd name="adj" fmla="val 58361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34" name="ïṣḷiḋe">
              <a:extLst>
                <a:ext uri="{FF2B5EF4-FFF2-40B4-BE49-F238E27FC236}">
                  <a16:creationId xmlns:a16="http://schemas.microsoft.com/office/drawing/2014/main" id="{E323D056-F6D9-4E1C-A0C6-06825B9AF53F}"/>
                </a:ext>
              </a:extLst>
            </p:cNvPr>
            <p:cNvGrpSpPr/>
            <p:nvPr/>
          </p:nvGrpSpPr>
          <p:grpSpPr>
            <a:xfrm>
              <a:off x="5371847" y="2312243"/>
              <a:ext cx="656438" cy="656442"/>
              <a:chOff x="5371847" y="2312243"/>
              <a:chExt cx="656438" cy="656442"/>
            </a:xfrm>
          </p:grpSpPr>
          <p:sp>
            <p:nvSpPr>
              <p:cNvPr id="40" name="îśḻîḑè">
                <a:extLst>
                  <a:ext uri="{FF2B5EF4-FFF2-40B4-BE49-F238E27FC236}">
                    <a16:creationId xmlns:a16="http://schemas.microsoft.com/office/drawing/2014/main" id="{BE1D700F-568D-4D3A-98AD-B3E1A67F6F9F}"/>
                  </a:ext>
                </a:extLst>
              </p:cNvPr>
              <p:cNvSpPr/>
              <p:nvPr/>
            </p:nvSpPr>
            <p:spPr>
              <a:xfrm>
                <a:off x="5371847" y="2312243"/>
                <a:ext cx="656438" cy="656442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ïṡlíḋê">
                <a:extLst>
                  <a:ext uri="{FF2B5EF4-FFF2-40B4-BE49-F238E27FC236}">
                    <a16:creationId xmlns:a16="http://schemas.microsoft.com/office/drawing/2014/main" id="{CBE90389-1F2E-49E6-912B-38AE49E59B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2706" y="2519691"/>
                <a:ext cx="334720" cy="241545"/>
              </a:xfrm>
              <a:custGeom>
                <a:avLst/>
                <a:gdLst>
                  <a:gd name="connsiteX0" fmla="*/ 91000 w 605879"/>
                  <a:gd name="connsiteY0" fmla="*/ 173662 h 437224"/>
                  <a:gd name="connsiteX1" fmla="*/ 331193 w 605879"/>
                  <a:gd name="connsiteY1" fmla="*/ 173662 h 437224"/>
                  <a:gd name="connsiteX2" fmla="*/ 342454 w 605879"/>
                  <a:gd name="connsiteY2" fmla="*/ 184882 h 437224"/>
                  <a:gd name="connsiteX3" fmla="*/ 331193 w 605879"/>
                  <a:gd name="connsiteY3" fmla="*/ 196102 h 437224"/>
                  <a:gd name="connsiteX4" fmla="*/ 91000 w 605879"/>
                  <a:gd name="connsiteY4" fmla="*/ 196102 h 437224"/>
                  <a:gd name="connsiteX5" fmla="*/ 79739 w 605879"/>
                  <a:gd name="connsiteY5" fmla="*/ 184882 h 437224"/>
                  <a:gd name="connsiteX6" fmla="*/ 91000 w 605879"/>
                  <a:gd name="connsiteY6" fmla="*/ 173662 h 437224"/>
                  <a:gd name="connsiteX7" fmla="*/ 421630 w 605879"/>
                  <a:gd name="connsiteY7" fmla="*/ 131441 h 437224"/>
                  <a:gd name="connsiteX8" fmla="*/ 423552 w 605879"/>
                  <a:gd name="connsiteY8" fmla="*/ 152274 h 437224"/>
                  <a:gd name="connsiteX9" fmla="*/ 275961 w 605879"/>
                  <a:gd name="connsiteY9" fmla="*/ 300986 h 437224"/>
                  <a:gd name="connsiteX10" fmla="*/ 408175 w 605879"/>
                  <a:gd name="connsiteY10" fmla="*/ 358277 h 437224"/>
                  <a:gd name="connsiteX11" fmla="*/ 418060 w 605879"/>
                  <a:gd name="connsiteY11" fmla="*/ 365267 h 437224"/>
                  <a:gd name="connsiteX12" fmla="*/ 488218 w 605879"/>
                  <a:gd name="connsiteY12" fmla="*/ 410360 h 437224"/>
                  <a:gd name="connsiteX13" fmla="*/ 474214 w 605879"/>
                  <a:gd name="connsiteY13" fmla="*/ 363348 h 437224"/>
                  <a:gd name="connsiteX14" fmla="*/ 482039 w 605879"/>
                  <a:gd name="connsiteY14" fmla="*/ 349916 h 437224"/>
                  <a:gd name="connsiteX15" fmla="*/ 583363 w 605879"/>
                  <a:gd name="connsiteY15" fmla="*/ 244928 h 437224"/>
                  <a:gd name="connsiteX16" fmla="*/ 421630 w 605879"/>
                  <a:gd name="connsiteY16" fmla="*/ 131441 h 437224"/>
                  <a:gd name="connsiteX17" fmla="*/ 75898 w 605879"/>
                  <a:gd name="connsiteY17" fmla="*/ 120173 h 437224"/>
                  <a:gd name="connsiteX18" fmla="*/ 340509 w 605879"/>
                  <a:gd name="connsiteY18" fmla="*/ 120173 h 437224"/>
                  <a:gd name="connsiteX19" fmla="*/ 351769 w 605879"/>
                  <a:gd name="connsiteY19" fmla="*/ 131428 h 437224"/>
                  <a:gd name="connsiteX20" fmla="*/ 340509 w 605879"/>
                  <a:gd name="connsiteY20" fmla="*/ 142683 h 437224"/>
                  <a:gd name="connsiteX21" fmla="*/ 75898 w 605879"/>
                  <a:gd name="connsiteY21" fmla="*/ 142683 h 437224"/>
                  <a:gd name="connsiteX22" fmla="*/ 64638 w 605879"/>
                  <a:gd name="connsiteY22" fmla="*/ 131428 h 437224"/>
                  <a:gd name="connsiteX23" fmla="*/ 75898 w 605879"/>
                  <a:gd name="connsiteY23" fmla="*/ 120173 h 437224"/>
                  <a:gd name="connsiteX24" fmla="*/ 210609 w 605879"/>
                  <a:gd name="connsiteY24" fmla="*/ 22478 h 437224"/>
                  <a:gd name="connsiteX25" fmla="*/ 22516 w 605879"/>
                  <a:gd name="connsiteY25" fmla="*/ 153508 h 437224"/>
                  <a:gd name="connsiteX26" fmla="*/ 139216 w 605879"/>
                  <a:gd name="connsiteY26" fmla="*/ 274807 h 437224"/>
                  <a:gd name="connsiteX27" fmla="*/ 147042 w 605879"/>
                  <a:gd name="connsiteY27" fmla="*/ 288102 h 437224"/>
                  <a:gd name="connsiteX28" fmla="*/ 130017 w 605879"/>
                  <a:gd name="connsiteY28" fmla="*/ 344297 h 437224"/>
                  <a:gd name="connsiteX29" fmla="*/ 214041 w 605879"/>
                  <a:gd name="connsiteY29" fmla="*/ 291254 h 437224"/>
                  <a:gd name="connsiteX30" fmla="*/ 223927 w 605879"/>
                  <a:gd name="connsiteY30" fmla="*/ 284264 h 437224"/>
                  <a:gd name="connsiteX31" fmla="*/ 398839 w 605879"/>
                  <a:gd name="connsiteY31" fmla="*/ 152960 h 437224"/>
                  <a:gd name="connsiteX32" fmla="*/ 369596 w 605879"/>
                  <a:gd name="connsiteY32" fmla="*/ 80592 h 437224"/>
                  <a:gd name="connsiteX33" fmla="*/ 210609 w 605879"/>
                  <a:gd name="connsiteY33" fmla="*/ 22478 h 437224"/>
                  <a:gd name="connsiteX34" fmla="*/ 210609 w 605879"/>
                  <a:gd name="connsiteY34" fmla="*/ 0 h 437224"/>
                  <a:gd name="connsiteX35" fmla="*/ 385796 w 605879"/>
                  <a:gd name="connsiteY35" fmla="*/ 64967 h 437224"/>
                  <a:gd name="connsiteX36" fmla="*/ 414079 w 605879"/>
                  <a:gd name="connsiteY36" fmla="*/ 109100 h 437224"/>
                  <a:gd name="connsiteX37" fmla="*/ 419845 w 605879"/>
                  <a:gd name="connsiteY37" fmla="*/ 108963 h 437224"/>
                  <a:gd name="connsiteX38" fmla="*/ 605879 w 605879"/>
                  <a:gd name="connsiteY38" fmla="*/ 244928 h 437224"/>
                  <a:gd name="connsiteX39" fmla="*/ 498515 w 605879"/>
                  <a:gd name="connsiteY39" fmla="*/ 368420 h 437224"/>
                  <a:gd name="connsiteX40" fmla="*/ 516088 w 605879"/>
                  <a:gd name="connsiteY40" fmla="*/ 414609 h 437224"/>
                  <a:gd name="connsiteX41" fmla="*/ 522953 w 605879"/>
                  <a:gd name="connsiteY41" fmla="*/ 428178 h 437224"/>
                  <a:gd name="connsiteX42" fmla="*/ 510185 w 605879"/>
                  <a:gd name="connsiteY42" fmla="*/ 437224 h 437224"/>
                  <a:gd name="connsiteX43" fmla="*/ 400487 w 605879"/>
                  <a:gd name="connsiteY43" fmla="*/ 380344 h 437224"/>
                  <a:gd name="connsiteX44" fmla="*/ 250836 w 605879"/>
                  <a:gd name="connsiteY44" fmla="*/ 304275 h 437224"/>
                  <a:gd name="connsiteX45" fmla="*/ 231752 w 605879"/>
                  <a:gd name="connsiteY45" fmla="*/ 306331 h 437224"/>
                  <a:gd name="connsiteX46" fmla="*/ 107639 w 605879"/>
                  <a:gd name="connsiteY46" fmla="*/ 371161 h 437224"/>
                  <a:gd name="connsiteX47" fmla="*/ 94596 w 605879"/>
                  <a:gd name="connsiteY47" fmla="*/ 361978 h 437224"/>
                  <a:gd name="connsiteX48" fmla="*/ 102009 w 605879"/>
                  <a:gd name="connsiteY48" fmla="*/ 348135 h 437224"/>
                  <a:gd name="connsiteX49" fmla="*/ 122741 w 605879"/>
                  <a:gd name="connsiteY49" fmla="*/ 293173 h 437224"/>
                  <a:gd name="connsiteX50" fmla="*/ 0 w 605879"/>
                  <a:gd name="connsiteY50" fmla="*/ 153508 h 437224"/>
                  <a:gd name="connsiteX51" fmla="*/ 210609 w 605879"/>
                  <a:gd name="connsiteY51" fmla="*/ 0 h 437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605879" h="437224">
                    <a:moveTo>
                      <a:pt x="91000" y="173662"/>
                    </a:moveTo>
                    <a:lnTo>
                      <a:pt x="331193" y="173662"/>
                    </a:lnTo>
                    <a:cubicBezTo>
                      <a:pt x="337373" y="173662"/>
                      <a:pt x="342454" y="178725"/>
                      <a:pt x="342454" y="184882"/>
                    </a:cubicBezTo>
                    <a:cubicBezTo>
                      <a:pt x="342454" y="191040"/>
                      <a:pt x="337373" y="196102"/>
                      <a:pt x="331193" y="196102"/>
                    </a:cubicBezTo>
                    <a:lnTo>
                      <a:pt x="91000" y="196102"/>
                    </a:lnTo>
                    <a:cubicBezTo>
                      <a:pt x="84683" y="196102"/>
                      <a:pt x="79739" y="191040"/>
                      <a:pt x="79739" y="184882"/>
                    </a:cubicBezTo>
                    <a:cubicBezTo>
                      <a:pt x="79739" y="178725"/>
                      <a:pt x="84683" y="173662"/>
                      <a:pt x="91000" y="173662"/>
                    </a:cubicBezTo>
                    <a:close/>
                    <a:moveTo>
                      <a:pt x="421630" y="131441"/>
                    </a:moveTo>
                    <a:cubicBezTo>
                      <a:pt x="423003" y="138294"/>
                      <a:pt x="423552" y="145284"/>
                      <a:pt x="423552" y="152274"/>
                    </a:cubicBezTo>
                    <a:cubicBezTo>
                      <a:pt x="423552" y="220668"/>
                      <a:pt x="362456" y="281249"/>
                      <a:pt x="275961" y="300986"/>
                    </a:cubicBezTo>
                    <a:cubicBezTo>
                      <a:pt x="302047" y="334017"/>
                      <a:pt x="350924" y="355536"/>
                      <a:pt x="408175" y="358277"/>
                    </a:cubicBezTo>
                    <a:cubicBezTo>
                      <a:pt x="412569" y="358551"/>
                      <a:pt x="416413" y="361293"/>
                      <a:pt x="418060" y="365267"/>
                    </a:cubicBezTo>
                    <a:cubicBezTo>
                      <a:pt x="427259" y="388019"/>
                      <a:pt x="463505" y="403370"/>
                      <a:pt x="488218" y="410360"/>
                    </a:cubicBezTo>
                    <a:cubicBezTo>
                      <a:pt x="483962" y="399944"/>
                      <a:pt x="479156" y="385004"/>
                      <a:pt x="474214" y="363348"/>
                    </a:cubicBezTo>
                    <a:cubicBezTo>
                      <a:pt x="472841" y="357455"/>
                      <a:pt x="476273" y="351698"/>
                      <a:pt x="482039" y="349916"/>
                    </a:cubicBezTo>
                    <a:cubicBezTo>
                      <a:pt x="543685" y="332236"/>
                      <a:pt x="583500" y="290980"/>
                      <a:pt x="583363" y="244928"/>
                    </a:cubicBezTo>
                    <a:cubicBezTo>
                      <a:pt x="583363" y="182839"/>
                      <a:pt x="511009" y="132126"/>
                      <a:pt x="421630" y="131441"/>
                    </a:cubicBezTo>
                    <a:close/>
                    <a:moveTo>
                      <a:pt x="75898" y="120173"/>
                    </a:moveTo>
                    <a:lnTo>
                      <a:pt x="340509" y="120173"/>
                    </a:lnTo>
                    <a:cubicBezTo>
                      <a:pt x="346826" y="120173"/>
                      <a:pt x="351769" y="125114"/>
                      <a:pt x="351769" y="131428"/>
                    </a:cubicBezTo>
                    <a:cubicBezTo>
                      <a:pt x="351769" y="137604"/>
                      <a:pt x="346826" y="142683"/>
                      <a:pt x="340509" y="142683"/>
                    </a:cubicBezTo>
                    <a:lnTo>
                      <a:pt x="75898" y="142683"/>
                    </a:lnTo>
                    <a:cubicBezTo>
                      <a:pt x="69719" y="142683"/>
                      <a:pt x="64638" y="137604"/>
                      <a:pt x="64638" y="131428"/>
                    </a:cubicBezTo>
                    <a:cubicBezTo>
                      <a:pt x="64638" y="125114"/>
                      <a:pt x="69719" y="120173"/>
                      <a:pt x="75898" y="120173"/>
                    </a:cubicBezTo>
                    <a:close/>
                    <a:moveTo>
                      <a:pt x="210609" y="22478"/>
                    </a:moveTo>
                    <a:cubicBezTo>
                      <a:pt x="106952" y="22478"/>
                      <a:pt x="22516" y="81277"/>
                      <a:pt x="22516" y="153508"/>
                    </a:cubicBezTo>
                    <a:cubicBezTo>
                      <a:pt x="22516" y="206688"/>
                      <a:pt x="68372" y="254385"/>
                      <a:pt x="139216" y="274807"/>
                    </a:cubicBezTo>
                    <a:cubicBezTo>
                      <a:pt x="144983" y="276452"/>
                      <a:pt x="148415" y="282208"/>
                      <a:pt x="147042" y="288102"/>
                    </a:cubicBezTo>
                    <a:cubicBezTo>
                      <a:pt x="140864" y="314966"/>
                      <a:pt x="135097" y="332647"/>
                      <a:pt x="130017" y="344297"/>
                    </a:cubicBezTo>
                    <a:cubicBezTo>
                      <a:pt x="158437" y="336622"/>
                      <a:pt x="203058" y="318667"/>
                      <a:pt x="214041" y="291254"/>
                    </a:cubicBezTo>
                    <a:cubicBezTo>
                      <a:pt x="215689" y="287280"/>
                      <a:pt x="219533" y="284538"/>
                      <a:pt x="223927" y="284264"/>
                    </a:cubicBezTo>
                    <a:cubicBezTo>
                      <a:pt x="320170" y="279604"/>
                      <a:pt x="395407" y="223135"/>
                      <a:pt x="398839" y="152960"/>
                    </a:cubicBezTo>
                    <a:cubicBezTo>
                      <a:pt x="400075" y="126918"/>
                      <a:pt x="389915" y="101836"/>
                      <a:pt x="369596" y="80592"/>
                    </a:cubicBezTo>
                    <a:cubicBezTo>
                      <a:pt x="334860" y="44133"/>
                      <a:pt x="275412" y="22478"/>
                      <a:pt x="210609" y="22478"/>
                    </a:cubicBezTo>
                    <a:close/>
                    <a:moveTo>
                      <a:pt x="210609" y="0"/>
                    </a:moveTo>
                    <a:cubicBezTo>
                      <a:pt x="281453" y="0"/>
                      <a:pt x="346942" y="24260"/>
                      <a:pt x="385796" y="64967"/>
                    </a:cubicBezTo>
                    <a:cubicBezTo>
                      <a:pt x="398702" y="78536"/>
                      <a:pt x="408175" y="93338"/>
                      <a:pt x="414079" y="109100"/>
                    </a:cubicBezTo>
                    <a:cubicBezTo>
                      <a:pt x="416001" y="108963"/>
                      <a:pt x="417923" y="108963"/>
                      <a:pt x="419845" y="108963"/>
                    </a:cubicBezTo>
                    <a:cubicBezTo>
                      <a:pt x="522404" y="108963"/>
                      <a:pt x="606016" y="169955"/>
                      <a:pt x="605879" y="244928"/>
                    </a:cubicBezTo>
                    <a:cubicBezTo>
                      <a:pt x="605879" y="298519"/>
                      <a:pt x="564141" y="346079"/>
                      <a:pt x="498515" y="368420"/>
                    </a:cubicBezTo>
                    <a:cubicBezTo>
                      <a:pt x="506066" y="398025"/>
                      <a:pt x="512931" y="412279"/>
                      <a:pt x="516088" y="414609"/>
                    </a:cubicBezTo>
                    <a:cubicBezTo>
                      <a:pt x="524601" y="418858"/>
                      <a:pt x="523228" y="426671"/>
                      <a:pt x="522953" y="428178"/>
                    </a:cubicBezTo>
                    <a:cubicBezTo>
                      <a:pt x="522541" y="429686"/>
                      <a:pt x="520207" y="437224"/>
                      <a:pt x="510185" y="437224"/>
                    </a:cubicBezTo>
                    <a:cubicBezTo>
                      <a:pt x="497828" y="437224"/>
                      <a:pt x="423689" y="421325"/>
                      <a:pt x="400487" y="380344"/>
                    </a:cubicBezTo>
                    <a:cubicBezTo>
                      <a:pt x="333899" y="375410"/>
                      <a:pt x="277746" y="346764"/>
                      <a:pt x="250836" y="304275"/>
                    </a:cubicBezTo>
                    <a:cubicBezTo>
                      <a:pt x="244521" y="305098"/>
                      <a:pt x="238205" y="305783"/>
                      <a:pt x="231752" y="306331"/>
                    </a:cubicBezTo>
                    <a:cubicBezTo>
                      <a:pt x="206216" y="353069"/>
                      <a:pt x="121643" y="371161"/>
                      <a:pt x="107639" y="371161"/>
                    </a:cubicBezTo>
                    <a:cubicBezTo>
                      <a:pt x="97616" y="371161"/>
                      <a:pt x="95145" y="364171"/>
                      <a:pt x="94596" y="361978"/>
                    </a:cubicBezTo>
                    <a:cubicBezTo>
                      <a:pt x="94184" y="360470"/>
                      <a:pt x="92948" y="352658"/>
                      <a:pt x="102009" y="348135"/>
                    </a:cubicBezTo>
                    <a:cubicBezTo>
                      <a:pt x="105030" y="345942"/>
                      <a:pt x="113130" y="331550"/>
                      <a:pt x="122741" y="293173"/>
                    </a:cubicBezTo>
                    <a:cubicBezTo>
                      <a:pt x="47778" y="268228"/>
                      <a:pt x="0" y="214226"/>
                      <a:pt x="0" y="153508"/>
                    </a:cubicBezTo>
                    <a:cubicBezTo>
                      <a:pt x="0" y="68804"/>
                      <a:pt x="94458" y="0"/>
                      <a:pt x="210609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en-US" sz="7198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5" name="îṡḷíḓê">
              <a:extLst>
                <a:ext uri="{FF2B5EF4-FFF2-40B4-BE49-F238E27FC236}">
                  <a16:creationId xmlns:a16="http://schemas.microsoft.com/office/drawing/2014/main" id="{778C8EAB-EB6C-4B0B-B128-1FC5E99A7766}"/>
                </a:ext>
              </a:extLst>
            </p:cNvPr>
            <p:cNvSpPr/>
            <p:nvPr/>
          </p:nvSpPr>
          <p:spPr>
            <a:xfrm>
              <a:off x="4488645" y="4248265"/>
              <a:ext cx="656438" cy="656442"/>
            </a:xfrm>
            <a:prstGeom prst="ellipse">
              <a:avLst/>
            </a:prstGeom>
            <a:solidFill>
              <a:schemeClr val="accent3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iṣ1îḓè">
              <a:extLst>
                <a:ext uri="{FF2B5EF4-FFF2-40B4-BE49-F238E27FC236}">
                  <a16:creationId xmlns:a16="http://schemas.microsoft.com/office/drawing/2014/main" id="{DE89A9DF-A37C-438B-B278-92C455EF15E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9504" y="4462282"/>
              <a:ext cx="334722" cy="228408"/>
            </a:xfrm>
            <a:custGeom>
              <a:avLst/>
              <a:gdLst>
                <a:gd name="connsiteX0" fmla="*/ 20293 w 607639"/>
                <a:gd name="connsiteY0" fmla="*/ 364067 h 414642"/>
                <a:gd name="connsiteX1" fmla="*/ 20293 w 607639"/>
                <a:gd name="connsiteY1" fmla="*/ 384244 h 414642"/>
                <a:gd name="connsiteX2" fmla="*/ 30351 w 607639"/>
                <a:gd name="connsiteY2" fmla="*/ 394377 h 414642"/>
                <a:gd name="connsiteX3" fmla="*/ 577199 w 607639"/>
                <a:gd name="connsiteY3" fmla="*/ 394377 h 414642"/>
                <a:gd name="connsiteX4" fmla="*/ 587346 w 607639"/>
                <a:gd name="connsiteY4" fmla="*/ 384244 h 414642"/>
                <a:gd name="connsiteX5" fmla="*/ 587346 w 607639"/>
                <a:gd name="connsiteY5" fmla="*/ 364067 h 414642"/>
                <a:gd name="connsiteX6" fmla="*/ 556995 w 607639"/>
                <a:gd name="connsiteY6" fmla="*/ 364067 h 414642"/>
                <a:gd name="connsiteX7" fmla="*/ 394916 w 607639"/>
                <a:gd name="connsiteY7" fmla="*/ 364067 h 414642"/>
                <a:gd name="connsiteX8" fmla="*/ 394916 w 607639"/>
                <a:gd name="connsiteY8" fmla="*/ 374200 h 414642"/>
                <a:gd name="connsiteX9" fmla="*/ 384859 w 607639"/>
                <a:gd name="connsiteY9" fmla="*/ 384244 h 414642"/>
                <a:gd name="connsiteX10" fmla="*/ 222780 w 607639"/>
                <a:gd name="connsiteY10" fmla="*/ 384244 h 414642"/>
                <a:gd name="connsiteX11" fmla="*/ 212634 w 607639"/>
                <a:gd name="connsiteY11" fmla="*/ 374200 h 414642"/>
                <a:gd name="connsiteX12" fmla="*/ 212634 w 607639"/>
                <a:gd name="connsiteY12" fmla="*/ 364067 h 414642"/>
                <a:gd name="connsiteX13" fmla="*/ 50644 w 607639"/>
                <a:gd name="connsiteY13" fmla="*/ 364067 h 414642"/>
                <a:gd name="connsiteX14" fmla="*/ 182270 w 607639"/>
                <a:gd name="connsiteY14" fmla="*/ 262926 h 414642"/>
                <a:gd name="connsiteX15" fmla="*/ 192432 w 607639"/>
                <a:gd name="connsiteY15" fmla="*/ 262926 h 414642"/>
                <a:gd name="connsiteX16" fmla="*/ 202593 w 607639"/>
                <a:gd name="connsiteY16" fmla="*/ 273052 h 414642"/>
                <a:gd name="connsiteX17" fmla="*/ 192432 w 607639"/>
                <a:gd name="connsiteY17" fmla="*/ 283178 h 414642"/>
                <a:gd name="connsiteX18" fmla="*/ 182270 w 607639"/>
                <a:gd name="connsiteY18" fmla="*/ 283178 h 414642"/>
                <a:gd name="connsiteX19" fmla="*/ 172109 w 607639"/>
                <a:gd name="connsiteY19" fmla="*/ 273052 h 414642"/>
                <a:gd name="connsiteX20" fmla="*/ 182270 w 607639"/>
                <a:gd name="connsiteY20" fmla="*/ 262926 h 414642"/>
                <a:gd name="connsiteX21" fmla="*/ 91153 w 607639"/>
                <a:gd name="connsiteY21" fmla="*/ 262926 h 414642"/>
                <a:gd name="connsiteX22" fmla="*/ 141783 w 607639"/>
                <a:gd name="connsiteY22" fmla="*/ 262926 h 414642"/>
                <a:gd name="connsiteX23" fmla="*/ 151927 w 607639"/>
                <a:gd name="connsiteY23" fmla="*/ 273052 h 414642"/>
                <a:gd name="connsiteX24" fmla="*/ 141783 w 607639"/>
                <a:gd name="connsiteY24" fmla="*/ 283178 h 414642"/>
                <a:gd name="connsiteX25" fmla="*/ 91153 w 607639"/>
                <a:gd name="connsiteY25" fmla="*/ 283178 h 414642"/>
                <a:gd name="connsiteX26" fmla="*/ 81009 w 607639"/>
                <a:gd name="connsiteY26" fmla="*/ 273052 h 414642"/>
                <a:gd name="connsiteX27" fmla="*/ 91153 w 607639"/>
                <a:gd name="connsiteY27" fmla="*/ 262926 h 414642"/>
                <a:gd name="connsiteX28" fmla="*/ 161988 w 607639"/>
                <a:gd name="connsiteY28" fmla="*/ 222493 h 414642"/>
                <a:gd name="connsiteX29" fmla="*/ 232948 w 607639"/>
                <a:gd name="connsiteY29" fmla="*/ 222493 h 414642"/>
                <a:gd name="connsiteX30" fmla="*/ 243098 w 607639"/>
                <a:gd name="connsiteY30" fmla="*/ 232619 h 414642"/>
                <a:gd name="connsiteX31" fmla="*/ 232948 w 607639"/>
                <a:gd name="connsiteY31" fmla="*/ 242745 h 414642"/>
                <a:gd name="connsiteX32" fmla="*/ 161988 w 607639"/>
                <a:gd name="connsiteY32" fmla="*/ 242745 h 414642"/>
                <a:gd name="connsiteX33" fmla="*/ 151927 w 607639"/>
                <a:gd name="connsiteY33" fmla="*/ 232619 h 414642"/>
                <a:gd name="connsiteX34" fmla="*/ 161988 w 607639"/>
                <a:gd name="connsiteY34" fmla="*/ 222493 h 414642"/>
                <a:gd name="connsiteX35" fmla="*/ 91146 w 607639"/>
                <a:gd name="connsiteY35" fmla="*/ 222493 h 414642"/>
                <a:gd name="connsiteX36" fmla="*/ 121467 w 607639"/>
                <a:gd name="connsiteY36" fmla="*/ 222493 h 414642"/>
                <a:gd name="connsiteX37" fmla="*/ 131604 w 607639"/>
                <a:gd name="connsiteY37" fmla="*/ 232619 h 414642"/>
                <a:gd name="connsiteX38" fmla="*/ 121467 w 607639"/>
                <a:gd name="connsiteY38" fmla="*/ 242745 h 414642"/>
                <a:gd name="connsiteX39" fmla="*/ 91146 w 607639"/>
                <a:gd name="connsiteY39" fmla="*/ 242745 h 414642"/>
                <a:gd name="connsiteX40" fmla="*/ 81009 w 607639"/>
                <a:gd name="connsiteY40" fmla="*/ 232619 h 414642"/>
                <a:gd name="connsiteX41" fmla="*/ 91146 w 607639"/>
                <a:gd name="connsiteY41" fmla="*/ 222493 h 414642"/>
                <a:gd name="connsiteX42" fmla="*/ 182270 w 607639"/>
                <a:gd name="connsiteY42" fmla="*/ 182059 h 414642"/>
                <a:gd name="connsiteX43" fmla="*/ 192432 w 607639"/>
                <a:gd name="connsiteY43" fmla="*/ 182059 h 414642"/>
                <a:gd name="connsiteX44" fmla="*/ 202593 w 607639"/>
                <a:gd name="connsiteY44" fmla="*/ 192195 h 414642"/>
                <a:gd name="connsiteX45" fmla="*/ 192432 w 607639"/>
                <a:gd name="connsiteY45" fmla="*/ 202241 h 414642"/>
                <a:gd name="connsiteX46" fmla="*/ 182270 w 607639"/>
                <a:gd name="connsiteY46" fmla="*/ 202241 h 414642"/>
                <a:gd name="connsiteX47" fmla="*/ 172109 w 607639"/>
                <a:gd name="connsiteY47" fmla="*/ 192195 h 414642"/>
                <a:gd name="connsiteX48" fmla="*/ 182270 w 607639"/>
                <a:gd name="connsiteY48" fmla="*/ 182059 h 414642"/>
                <a:gd name="connsiteX49" fmla="*/ 91153 w 607639"/>
                <a:gd name="connsiteY49" fmla="*/ 182059 h 414642"/>
                <a:gd name="connsiteX50" fmla="*/ 141783 w 607639"/>
                <a:gd name="connsiteY50" fmla="*/ 182059 h 414642"/>
                <a:gd name="connsiteX51" fmla="*/ 151927 w 607639"/>
                <a:gd name="connsiteY51" fmla="*/ 192195 h 414642"/>
                <a:gd name="connsiteX52" fmla="*/ 141783 w 607639"/>
                <a:gd name="connsiteY52" fmla="*/ 202241 h 414642"/>
                <a:gd name="connsiteX53" fmla="*/ 91153 w 607639"/>
                <a:gd name="connsiteY53" fmla="*/ 202241 h 414642"/>
                <a:gd name="connsiteX54" fmla="*/ 81009 w 607639"/>
                <a:gd name="connsiteY54" fmla="*/ 192195 h 414642"/>
                <a:gd name="connsiteX55" fmla="*/ 91153 w 607639"/>
                <a:gd name="connsiteY55" fmla="*/ 182059 h 414642"/>
                <a:gd name="connsiteX56" fmla="*/ 161988 w 607639"/>
                <a:gd name="connsiteY56" fmla="*/ 141625 h 414642"/>
                <a:gd name="connsiteX57" fmla="*/ 232948 w 607639"/>
                <a:gd name="connsiteY57" fmla="*/ 141625 h 414642"/>
                <a:gd name="connsiteX58" fmla="*/ 243098 w 607639"/>
                <a:gd name="connsiteY58" fmla="*/ 151761 h 414642"/>
                <a:gd name="connsiteX59" fmla="*/ 232948 w 607639"/>
                <a:gd name="connsiteY59" fmla="*/ 161807 h 414642"/>
                <a:gd name="connsiteX60" fmla="*/ 161988 w 607639"/>
                <a:gd name="connsiteY60" fmla="*/ 161807 h 414642"/>
                <a:gd name="connsiteX61" fmla="*/ 151927 w 607639"/>
                <a:gd name="connsiteY61" fmla="*/ 151761 h 414642"/>
                <a:gd name="connsiteX62" fmla="*/ 161988 w 607639"/>
                <a:gd name="connsiteY62" fmla="*/ 141625 h 414642"/>
                <a:gd name="connsiteX63" fmla="*/ 91146 w 607639"/>
                <a:gd name="connsiteY63" fmla="*/ 141625 h 414642"/>
                <a:gd name="connsiteX64" fmla="*/ 121467 w 607639"/>
                <a:gd name="connsiteY64" fmla="*/ 141625 h 414642"/>
                <a:gd name="connsiteX65" fmla="*/ 131604 w 607639"/>
                <a:gd name="connsiteY65" fmla="*/ 151761 h 414642"/>
                <a:gd name="connsiteX66" fmla="*/ 121467 w 607639"/>
                <a:gd name="connsiteY66" fmla="*/ 161807 h 414642"/>
                <a:gd name="connsiteX67" fmla="*/ 91146 w 607639"/>
                <a:gd name="connsiteY67" fmla="*/ 161807 h 414642"/>
                <a:gd name="connsiteX68" fmla="*/ 81009 w 607639"/>
                <a:gd name="connsiteY68" fmla="*/ 151761 h 414642"/>
                <a:gd name="connsiteX69" fmla="*/ 91146 w 607639"/>
                <a:gd name="connsiteY69" fmla="*/ 141625 h 414642"/>
                <a:gd name="connsiteX70" fmla="*/ 364566 w 607639"/>
                <a:gd name="connsiteY70" fmla="*/ 102176 h 414642"/>
                <a:gd name="connsiteX71" fmla="*/ 283573 w 607639"/>
                <a:gd name="connsiteY71" fmla="*/ 192194 h 414642"/>
                <a:gd name="connsiteX72" fmla="*/ 374712 w 607639"/>
                <a:gd name="connsiteY72" fmla="*/ 283188 h 414642"/>
                <a:gd name="connsiteX73" fmla="*/ 464783 w 607639"/>
                <a:gd name="connsiteY73" fmla="*/ 202235 h 414642"/>
                <a:gd name="connsiteX74" fmla="*/ 374712 w 607639"/>
                <a:gd name="connsiteY74" fmla="*/ 202235 h 414642"/>
                <a:gd name="connsiteX75" fmla="*/ 364566 w 607639"/>
                <a:gd name="connsiteY75" fmla="*/ 192194 h 414642"/>
                <a:gd name="connsiteX76" fmla="*/ 182270 w 607639"/>
                <a:gd name="connsiteY76" fmla="*/ 101191 h 414642"/>
                <a:gd name="connsiteX77" fmla="*/ 192432 w 607639"/>
                <a:gd name="connsiteY77" fmla="*/ 101191 h 414642"/>
                <a:gd name="connsiteX78" fmla="*/ 202593 w 607639"/>
                <a:gd name="connsiteY78" fmla="*/ 111238 h 414642"/>
                <a:gd name="connsiteX79" fmla="*/ 192432 w 607639"/>
                <a:gd name="connsiteY79" fmla="*/ 121373 h 414642"/>
                <a:gd name="connsiteX80" fmla="*/ 182270 w 607639"/>
                <a:gd name="connsiteY80" fmla="*/ 121373 h 414642"/>
                <a:gd name="connsiteX81" fmla="*/ 172109 w 607639"/>
                <a:gd name="connsiteY81" fmla="*/ 111238 h 414642"/>
                <a:gd name="connsiteX82" fmla="*/ 182270 w 607639"/>
                <a:gd name="connsiteY82" fmla="*/ 101191 h 414642"/>
                <a:gd name="connsiteX83" fmla="*/ 91153 w 607639"/>
                <a:gd name="connsiteY83" fmla="*/ 101191 h 414642"/>
                <a:gd name="connsiteX84" fmla="*/ 141783 w 607639"/>
                <a:gd name="connsiteY84" fmla="*/ 101191 h 414642"/>
                <a:gd name="connsiteX85" fmla="*/ 151927 w 607639"/>
                <a:gd name="connsiteY85" fmla="*/ 111238 h 414642"/>
                <a:gd name="connsiteX86" fmla="*/ 141783 w 607639"/>
                <a:gd name="connsiteY86" fmla="*/ 121373 h 414642"/>
                <a:gd name="connsiteX87" fmla="*/ 91153 w 607639"/>
                <a:gd name="connsiteY87" fmla="*/ 121373 h 414642"/>
                <a:gd name="connsiteX88" fmla="*/ 81009 w 607639"/>
                <a:gd name="connsiteY88" fmla="*/ 111238 h 414642"/>
                <a:gd name="connsiteX89" fmla="*/ 91153 w 607639"/>
                <a:gd name="connsiteY89" fmla="*/ 101191 h 414642"/>
                <a:gd name="connsiteX90" fmla="*/ 374712 w 607639"/>
                <a:gd name="connsiteY90" fmla="*/ 80938 h 414642"/>
                <a:gd name="connsiteX91" fmla="*/ 384858 w 607639"/>
                <a:gd name="connsiteY91" fmla="*/ 91068 h 414642"/>
                <a:gd name="connsiteX92" fmla="*/ 384858 w 607639"/>
                <a:gd name="connsiteY92" fmla="*/ 182063 h 414642"/>
                <a:gd name="connsiteX93" fmla="*/ 475998 w 607639"/>
                <a:gd name="connsiteY93" fmla="*/ 182063 h 414642"/>
                <a:gd name="connsiteX94" fmla="*/ 486055 w 607639"/>
                <a:gd name="connsiteY94" fmla="*/ 192194 h 414642"/>
                <a:gd name="connsiteX95" fmla="*/ 374712 w 607639"/>
                <a:gd name="connsiteY95" fmla="*/ 303360 h 414642"/>
                <a:gd name="connsiteX96" fmla="*/ 263280 w 607639"/>
                <a:gd name="connsiteY96" fmla="*/ 192194 h 414642"/>
                <a:gd name="connsiteX97" fmla="*/ 374712 w 607639"/>
                <a:gd name="connsiteY97" fmla="*/ 80938 h 414642"/>
                <a:gd name="connsiteX98" fmla="*/ 425343 w 607639"/>
                <a:gd name="connsiteY98" fmla="*/ 61744 h 414642"/>
                <a:gd name="connsiteX99" fmla="*/ 425343 w 607639"/>
                <a:gd name="connsiteY99" fmla="*/ 141635 h 414642"/>
                <a:gd name="connsiteX100" fmla="*/ 505373 w 607639"/>
                <a:gd name="connsiteY100" fmla="*/ 141635 h 414642"/>
                <a:gd name="connsiteX101" fmla="*/ 425343 w 607639"/>
                <a:gd name="connsiteY101" fmla="*/ 61744 h 414642"/>
                <a:gd name="connsiteX102" fmla="*/ 161988 w 607639"/>
                <a:gd name="connsiteY102" fmla="*/ 60757 h 414642"/>
                <a:gd name="connsiteX103" fmla="*/ 232948 w 607639"/>
                <a:gd name="connsiteY103" fmla="*/ 60757 h 414642"/>
                <a:gd name="connsiteX104" fmla="*/ 243098 w 607639"/>
                <a:gd name="connsiteY104" fmla="*/ 70804 h 414642"/>
                <a:gd name="connsiteX105" fmla="*/ 232948 w 607639"/>
                <a:gd name="connsiteY105" fmla="*/ 80939 h 414642"/>
                <a:gd name="connsiteX106" fmla="*/ 161988 w 607639"/>
                <a:gd name="connsiteY106" fmla="*/ 80939 h 414642"/>
                <a:gd name="connsiteX107" fmla="*/ 151927 w 607639"/>
                <a:gd name="connsiteY107" fmla="*/ 70804 h 414642"/>
                <a:gd name="connsiteX108" fmla="*/ 161988 w 607639"/>
                <a:gd name="connsiteY108" fmla="*/ 60757 h 414642"/>
                <a:gd name="connsiteX109" fmla="*/ 91146 w 607639"/>
                <a:gd name="connsiteY109" fmla="*/ 60757 h 414642"/>
                <a:gd name="connsiteX110" fmla="*/ 121467 w 607639"/>
                <a:gd name="connsiteY110" fmla="*/ 60757 h 414642"/>
                <a:gd name="connsiteX111" fmla="*/ 131604 w 607639"/>
                <a:gd name="connsiteY111" fmla="*/ 70804 h 414642"/>
                <a:gd name="connsiteX112" fmla="*/ 121467 w 607639"/>
                <a:gd name="connsiteY112" fmla="*/ 80939 h 414642"/>
                <a:gd name="connsiteX113" fmla="*/ 91146 w 607639"/>
                <a:gd name="connsiteY113" fmla="*/ 80939 h 414642"/>
                <a:gd name="connsiteX114" fmla="*/ 81009 w 607639"/>
                <a:gd name="connsiteY114" fmla="*/ 70804 h 414642"/>
                <a:gd name="connsiteX115" fmla="*/ 91146 w 607639"/>
                <a:gd name="connsiteY115" fmla="*/ 60757 h 414642"/>
                <a:gd name="connsiteX116" fmla="*/ 415194 w 607639"/>
                <a:gd name="connsiteY116" fmla="*/ 40505 h 414642"/>
                <a:gd name="connsiteX117" fmla="*/ 526560 w 607639"/>
                <a:gd name="connsiteY117" fmla="*/ 151765 h 414642"/>
                <a:gd name="connsiteX118" fmla="*/ 516501 w 607639"/>
                <a:gd name="connsiteY118" fmla="*/ 161807 h 414642"/>
                <a:gd name="connsiteX119" fmla="*/ 415194 w 607639"/>
                <a:gd name="connsiteY119" fmla="*/ 161807 h 414642"/>
                <a:gd name="connsiteX120" fmla="*/ 405046 w 607639"/>
                <a:gd name="connsiteY120" fmla="*/ 151765 h 414642"/>
                <a:gd name="connsiteX121" fmla="*/ 405046 w 607639"/>
                <a:gd name="connsiteY121" fmla="*/ 50636 h 414642"/>
                <a:gd name="connsiteX122" fmla="*/ 415194 w 607639"/>
                <a:gd name="connsiteY122" fmla="*/ 40505 h 414642"/>
                <a:gd name="connsiteX123" fmla="*/ 70848 w 607639"/>
                <a:gd name="connsiteY123" fmla="*/ 20177 h 414642"/>
                <a:gd name="connsiteX124" fmla="*/ 60791 w 607639"/>
                <a:gd name="connsiteY124" fmla="*/ 30309 h 414642"/>
                <a:gd name="connsiteX125" fmla="*/ 60791 w 607639"/>
                <a:gd name="connsiteY125" fmla="*/ 343802 h 414642"/>
                <a:gd name="connsiteX126" fmla="*/ 222780 w 607639"/>
                <a:gd name="connsiteY126" fmla="*/ 343802 h 414642"/>
                <a:gd name="connsiteX127" fmla="*/ 232927 w 607639"/>
                <a:gd name="connsiteY127" fmla="*/ 353935 h 414642"/>
                <a:gd name="connsiteX128" fmla="*/ 232927 w 607639"/>
                <a:gd name="connsiteY128" fmla="*/ 364067 h 414642"/>
                <a:gd name="connsiteX129" fmla="*/ 374712 w 607639"/>
                <a:gd name="connsiteY129" fmla="*/ 364067 h 414642"/>
                <a:gd name="connsiteX130" fmla="*/ 374712 w 607639"/>
                <a:gd name="connsiteY130" fmla="*/ 353935 h 414642"/>
                <a:gd name="connsiteX131" fmla="*/ 384859 w 607639"/>
                <a:gd name="connsiteY131" fmla="*/ 343802 h 414642"/>
                <a:gd name="connsiteX132" fmla="*/ 546848 w 607639"/>
                <a:gd name="connsiteY132" fmla="*/ 343802 h 414642"/>
                <a:gd name="connsiteX133" fmla="*/ 546848 w 607639"/>
                <a:gd name="connsiteY133" fmla="*/ 30309 h 414642"/>
                <a:gd name="connsiteX134" fmla="*/ 536702 w 607639"/>
                <a:gd name="connsiteY134" fmla="*/ 20177 h 414642"/>
                <a:gd name="connsiteX135" fmla="*/ 70848 w 607639"/>
                <a:gd name="connsiteY135" fmla="*/ 0 h 414642"/>
                <a:gd name="connsiteX136" fmla="*/ 536702 w 607639"/>
                <a:gd name="connsiteY136" fmla="*/ 0 h 414642"/>
                <a:gd name="connsiteX137" fmla="*/ 567142 w 607639"/>
                <a:gd name="connsiteY137" fmla="*/ 30309 h 414642"/>
                <a:gd name="connsiteX138" fmla="*/ 567142 w 607639"/>
                <a:gd name="connsiteY138" fmla="*/ 343802 h 414642"/>
                <a:gd name="connsiteX139" fmla="*/ 597492 w 607639"/>
                <a:gd name="connsiteY139" fmla="*/ 343802 h 414642"/>
                <a:gd name="connsiteX140" fmla="*/ 607639 w 607639"/>
                <a:gd name="connsiteY140" fmla="*/ 353935 h 414642"/>
                <a:gd name="connsiteX141" fmla="*/ 607639 w 607639"/>
                <a:gd name="connsiteY141" fmla="*/ 384244 h 414642"/>
                <a:gd name="connsiteX142" fmla="*/ 577199 w 607639"/>
                <a:gd name="connsiteY142" fmla="*/ 414642 h 414642"/>
                <a:gd name="connsiteX143" fmla="*/ 30351 w 607639"/>
                <a:gd name="connsiteY143" fmla="*/ 414642 h 414642"/>
                <a:gd name="connsiteX144" fmla="*/ 0 w 607639"/>
                <a:gd name="connsiteY144" fmla="*/ 384244 h 414642"/>
                <a:gd name="connsiteX145" fmla="*/ 0 w 607639"/>
                <a:gd name="connsiteY145" fmla="*/ 353935 h 414642"/>
                <a:gd name="connsiteX146" fmla="*/ 10147 w 607639"/>
                <a:gd name="connsiteY146" fmla="*/ 343802 h 414642"/>
                <a:gd name="connsiteX147" fmla="*/ 40497 w 607639"/>
                <a:gd name="connsiteY147" fmla="*/ 343802 h 414642"/>
                <a:gd name="connsiteX148" fmla="*/ 40497 w 607639"/>
                <a:gd name="connsiteY148" fmla="*/ 30309 h 414642"/>
                <a:gd name="connsiteX149" fmla="*/ 70848 w 607639"/>
                <a:gd name="connsiteY149" fmla="*/ 0 h 414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</a:cxnLst>
              <a:rect l="l" t="t" r="r" b="b"/>
              <a:pathLst>
                <a:path w="607639" h="414642">
                  <a:moveTo>
                    <a:pt x="20293" y="364067"/>
                  </a:moveTo>
                  <a:lnTo>
                    <a:pt x="20293" y="384244"/>
                  </a:lnTo>
                  <a:cubicBezTo>
                    <a:pt x="20293" y="390377"/>
                    <a:pt x="24299" y="394377"/>
                    <a:pt x="30351" y="394377"/>
                  </a:cubicBezTo>
                  <a:lnTo>
                    <a:pt x="577199" y="394377"/>
                  </a:lnTo>
                  <a:cubicBezTo>
                    <a:pt x="583341" y="394377"/>
                    <a:pt x="587346" y="390377"/>
                    <a:pt x="587346" y="384244"/>
                  </a:cubicBezTo>
                  <a:lnTo>
                    <a:pt x="587346" y="364067"/>
                  </a:lnTo>
                  <a:lnTo>
                    <a:pt x="556995" y="364067"/>
                  </a:lnTo>
                  <a:lnTo>
                    <a:pt x="394916" y="364067"/>
                  </a:lnTo>
                  <a:lnTo>
                    <a:pt x="394916" y="374200"/>
                  </a:lnTo>
                  <a:cubicBezTo>
                    <a:pt x="394916" y="380244"/>
                    <a:pt x="390911" y="384244"/>
                    <a:pt x="384859" y="384244"/>
                  </a:cubicBezTo>
                  <a:lnTo>
                    <a:pt x="222780" y="384244"/>
                  </a:lnTo>
                  <a:cubicBezTo>
                    <a:pt x="216728" y="384244"/>
                    <a:pt x="212634" y="380244"/>
                    <a:pt x="212634" y="374200"/>
                  </a:cubicBezTo>
                  <a:lnTo>
                    <a:pt x="212634" y="364067"/>
                  </a:lnTo>
                  <a:lnTo>
                    <a:pt x="50644" y="364067"/>
                  </a:lnTo>
                  <a:close/>
                  <a:moveTo>
                    <a:pt x="182270" y="262926"/>
                  </a:moveTo>
                  <a:lnTo>
                    <a:pt x="192432" y="262926"/>
                  </a:lnTo>
                  <a:cubicBezTo>
                    <a:pt x="198493" y="262926"/>
                    <a:pt x="202593" y="267012"/>
                    <a:pt x="202593" y="273052"/>
                  </a:cubicBezTo>
                  <a:cubicBezTo>
                    <a:pt x="202593" y="279092"/>
                    <a:pt x="198493" y="283178"/>
                    <a:pt x="192432" y="283178"/>
                  </a:cubicBezTo>
                  <a:lnTo>
                    <a:pt x="182270" y="283178"/>
                  </a:lnTo>
                  <a:cubicBezTo>
                    <a:pt x="176209" y="283178"/>
                    <a:pt x="172109" y="279092"/>
                    <a:pt x="172109" y="273052"/>
                  </a:cubicBezTo>
                  <a:cubicBezTo>
                    <a:pt x="172109" y="267012"/>
                    <a:pt x="176209" y="262926"/>
                    <a:pt x="182270" y="262926"/>
                  </a:cubicBezTo>
                  <a:close/>
                  <a:moveTo>
                    <a:pt x="91153" y="262926"/>
                  </a:moveTo>
                  <a:lnTo>
                    <a:pt x="141783" y="262926"/>
                  </a:lnTo>
                  <a:cubicBezTo>
                    <a:pt x="147834" y="262926"/>
                    <a:pt x="151927" y="267012"/>
                    <a:pt x="151927" y="273052"/>
                  </a:cubicBezTo>
                  <a:cubicBezTo>
                    <a:pt x="151927" y="279092"/>
                    <a:pt x="147834" y="283178"/>
                    <a:pt x="141783" y="283178"/>
                  </a:cubicBezTo>
                  <a:lnTo>
                    <a:pt x="91153" y="283178"/>
                  </a:lnTo>
                  <a:cubicBezTo>
                    <a:pt x="85102" y="283178"/>
                    <a:pt x="81009" y="279092"/>
                    <a:pt x="81009" y="273052"/>
                  </a:cubicBezTo>
                  <a:cubicBezTo>
                    <a:pt x="81009" y="267012"/>
                    <a:pt x="85102" y="262926"/>
                    <a:pt x="91153" y="262926"/>
                  </a:cubicBezTo>
                  <a:close/>
                  <a:moveTo>
                    <a:pt x="161988" y="222493"/>
                  </a:moveTo>
                  <a:lnTo>
                    <a:pt x="232948" y="222493"/>
                  </a:lnTo>
                  <a:cubicBezTo>
                    <a:pt x="239002" y="222493"/>
                    <a:pt x="243098" y="226579"/>
                    <a:pt x="243098" y="232619"/>
                  </a:cubicBezTo>
                  <a:cubicBezTo>
                    <a:pt x="243098" y="238659"/>
                    <a:pt x="239002" y="242745"/>
                    <a:pt x="232948" y="242745"/>
                  </a:cubicBezTo>
                  <a:lnTo>
                    <a:pt x="161988" y="242745"/>
                  </a:lnTo>
                  <a:cubicBezTo>
                    <a:pt x="155934" y="242745"/>
                    <a:pt x="151927" y="238659"/>
                    <a:pt x="151927" y="232619"/>
                  </a:cubicBezTo>
                  <a:cubicBezTo>
                    <a:pt x="151927" y="226579"/>
                    <a:pt x="155934" y="222493"/>
                    <a:pt x="161988" y="222493"/>
                  </a:cubicBezTo>
                  <a:close/>
                  <a:moveTo>
                    <a:pt x="91146" y="222493"/>
                  </a:moveTo>
                  <a:lnTo>
                    <a:pt x="121467" y="222493"/>
                  </a:lnTo>
                  <a:cubicBezTo>
                    <a:pt x="127603" y="222493"/>
                    <a:pt x="131604" y="226579"/>
                    <a:pt x="131604" y="232619"/>
                  </a:cubicBezTo>
                  <a:cubicBezTo>
                    <a:pt x="131604" y="238659"/>
                    <a:pt x="127603" y="242745"/>
                    <a:pt x="121467" y="242745"/>
                  </a:cubicBezTo>
                  <a:lnTo>
                    <a:pt x="91146" y="242745"/>
                  </a:lnTo>
                  <a:cubicBezTo>
                    <a:pt x="85099" y="242745"/>
                    <a:pt x="81009" y="238659"/>
                    <a:pt x="81009" y="232619"/>
                  </a:cubicBezTo>
                  <a:cubicBezTo>
                    <a:pt x="81009" y="226579"/>
                    <a:pt x="85099" y="222493"/>
                    <a:pt x="91146" y="222493"/>
                  </a:cubicBezTo>
                  <a:close/>
                  <a:moveTo>
                    <a:pt x="182270" y="182059"/>
                  </a:moveTo>
                  <a:lnTo>
                    <a:pt x="192432" y="182059"/>
                  </a:lnTo>
                  <a:cubicBezTo>
                    <a:pt x="198493" y="182059"/>
                    <a:pt x="202593" y="186060"/>
                    <a:pt x="202593" y="192195"/>
                  </a:cubicBezTo>
                  <a:cubicBezTo>
                    <a:pt x="202593" y="198240"/>
                    <a:pt x="198493" y="202241"/>
                    <a:pt x="192432" y="202241"/>
                  </a:cubicBezTo>
                  <a:lnTo>
                    <a:pt x="182270" y="202241"/>
                  </a:lnTo>
                  <a:cubicBezTo>
                    <a:pt x="176209" y="202241"/>
                    <a:pt x="172109" y="198240"/>
                    <a:pt x="172109" y="192195"/>
                  </a:cubicBezTo>
                  <a:cubicBezTo>
                    <a:pt x="172109" y="186060"/>
                    <a:pt x="176209" y="182059"/>
                    <a:pt x="182270" y="182059"/>
                  </a:cubicBezTo>
                  <a:close/>
                  <a:moveTo>
                    <a:pt x="91153" y="182059"/>
                  </a:moveTo>
                  <a:lnTo>
                    <a:pt x="141783" y="182059"/>
                  </a:lnTo>
                  <a:cubicBezTo>
                    <a:pt x="147834" y="182059"/>
                    <a:pt x="151927" y="186060"/>
                    <a:pt x="151927" y="192195"/>
                  </a:cubicBezTo>
                  <a:cubicBezTo>
                    <a:pt x="151927" y="198240"/>
                    <a:pt x="147834" y="202241"/>
                    <a:pt x="141783" y="202241"/>
                  </a:cubicBezTo>
                  <a:lnTo>
                    <a:pt x="91153" y="202241"/>
                  </a:lnTo>
                  <a:cubicBezTo>
                    <a:pt x="85102" y="202241"/>
                    <a:pt x="81009" y="198240"/>
                    <a:pt x="81009" y="192195"/>
                  </a:cubicBezTo>
                  <a:cubicBezTo>
                    <a:pt x="81009" y="186060"/>
                    <a:pt x="85102" y="182059"/>
                    <a:pt x="91153" y="182059"/>
                  </a:cubicBezTo>
                  <a:close/>
                  <a:moveTo>
                    <a:pt x="161988" y="141625"/>
                  </a:moveTo>
                  <a:lnTo>
                    <a:pt x="232948" y="141625"/>
                  </a:lnTo>
                  <a:cubicBezTo>
                    <a:pt x="239002" y="141625"/>
                    <a:pt x="243098" y="145626"/>
                    <a:pt x="243098" y="151761"/>
                  </a:cubicBezTo>
                  <a:cubicBezTo>
                    <a:pt x="243098" y="157806"/>
                    <a:pt x="239002" y="161807"/>
                    <a:pt x="232948" y="161807"/>
                  </a:cubicBezTo>
                  <a:lnTo>
                    <a:pt x="161988" y="161807"/>
                  </a:lnTo>
                  <a:cubicBezTo>
                    <a:pt x="155934" y="161807"/>
                    <a:pt x="151927" y="157806"/>
                    <a:pt x="151927" y="151761"/>
                  </a:cubicBezTo>
                  <a:cubicBezTo>
                    <a:pt x="151927" y="145626"/>
                    <a:pt x="155934" y="141625"/>
                    <a:pt x="161988" y="141625"/>
                  </a:cubicBezTo>
                  <a:close/>
                  <a:moveTo>
                    <a:pt x="91146" y="141625"/>
                  </a:moveTo>
                  <a:lnTo>
                    <a:pt x="121467" y="141625"/>
                  </a:lnTo>
                  <a:cubicBezTo>
                    <a:pt x="127603" y="141625"/>
                    <a:pt x="131604" y="145626"/>
                    <a:pt x="131604" y="151761"/>
                  </a:cubicBezTo>
                  <a:cubicBezTo>
                    <a:pt x="131604" y="157806"/>
                    <a:pt x="127603" y="161807"/>
                    <a:pt x="121467" y="161807"/>
                  </a:cubicBezTo>
                  <a:lnTo>
                    <a:pt x="91146" y="161807"/>
                  </a:lnTo>
                  <a:cubicBezTo>
                    <a:pt x="85099" y="161807"/>
                    <a:pt x="81009" y="157806"/>
                    <a:pt x="81009" y="151761"/>
                  </a:cubicBezTo>
                  <a:cubicBezTo>
                    <a:pt x="81009" y="145626"/>
                    <a:pt x="85099" y="141625"/>
                    <a:pt x="91146" y="141625"/>
                  </a:cubicBezTo>
                  <a:close/>
                  <a:moveTo>
                    <a:pt x="364566" y="102176"/>
                  </a:moveTo>
                  <a:cubicBezTo>
                    <a:pt x="318996" y="107241"/>
                    <a:pt x="283573" y="145630"/>
                    <a:pt x="283573" y="192194"/>
                  </a:cubicBezTo>
                  <a:cubicBezTo>
                    <a:pt x="283573" y="242756"/>
                    <a:pt x="324069" y="283188"/>
                    <a:pt x="374712" y="283188"/>
                  </a:cubicBezTo>
                  <a:cubicBezTo>
                    <a:pt x="421261" y="283188"/>
                    <a:pt x="459799" y="247732"/>
                    <a:pt x="464783" y="202235"/>
                  </a:cubicBezTo>
                  <a:lnTo>
                    <a:pt x="374712" y="202235"/>
                  </a:lnTo>
                  <a:cubicBezTo>
                    <a:pt x="368660" y="202235"/>
                    <a:pt x="364566" y="198236"/>
                    <a:pt x="364566" y="192194"/>
                  </a:cubicBezTo>
                  <a:close/>
                  <a:moveTo>
                    <a:pt x="182270" y="101191"/>
                  </a:moveTo>
                  <a:lnTo>
                    <a:pt x="192432" y="101191"/>
                  </a:lnTo>
                  <a:cubicBezTo>
                    <a:pt x="198493" y="101191"/>
                    <a:pt x="202593" y="105192"/>
                    <a:pt x="202593" y="111238"/>
                  </a:cubicBezTo>
                  <a:cubicBezTo>
                    <a:pt x="202593" y="117372"/>
                    <a:pt x="198493" y="121373"/>
                    <a:pt x="192432" y="121373"/>
                  </a:cubicBezTo>
                  <a:lnTo>
                    <a:pt x="182270" y="121373"/>
                  </a:lnTo>
                  <a:cubicBezTo>
                    <a:pt x="176209" y="121373"/>
                    <a:pt x="172109" y="117372"/>
                    <a:pt x="172109" y="111238"/>
                  </a:cubicBezTo>
                  <a:cubicBezTo>
                    <a:pt x="172109" y="105192"/>
                    <a:pt x="176209" y="101191"/>
                    <a:pt x="182270" y="101191"/>
                  </a:cubicBezTo>
                  <a:close/>
                  <a:moveTo>
                    <a:pt x="91153" y="101191"/>
                  </a:moveTo>
                  <a:lnTo>
                    <a:pt x="141783" y="101191"/>
                  </a:lnTo>
                  <a:cubicBezTo>
                    <a:pt x="147834" y="101191"/>
                    <a:pt x="151927" y="105192"/>
                    <a:pt x="151927" y="111238"/>
                  </a:cubicBezTo>
                  <a:cubicBezTo>
                    <a:pt x="151927" y="117372"/>
                    <a:pt x="147834" y="121373"/>
                    <a:pt x="141783" y="121373"/>
                  </a:cubicBezTo>
                  <a:lnTo>
                    <a:pt x="91153" y="121373"/>
                  </a:lnTo>
                  <a:cubicBezTo>
                    <a:pt x="85102" y="121373"/>
                    <a:pt x="81009" y="117372"/>
                    <a:pt x="81009" y="111238"/>
                  </a:cubicBezTo>
                  <a:cubicBezTo>
                    <a:pt x="81009" y="105192"/>
                    <a:pt x="85102" y="101191"/>
                    <a:pt x="91153" y="101191"/>
                  </a:cubicBezTo>
                  <a:close/>
                  <a:moveTo>
                    <a:pt x="374712" y="80938"/>
                  </a:moveTo>
                  <a:cubicBezTo>
                    <a:pt x="380764" y="80938"/>
                    <a:pt x="384858" y="85026"/>
                    <a:pt x="384858" y="91068"/>
                  </a:cubicBezTo>
                  <a:lnTo>
                    <a:pt x="384858" y="182063"/>
                  </a:lnTo>
                  <a:lnTo>
                    <a:pt x="475998" y="182063"/>
                  </a:lnTo>
                  <a:cubicBezTo>
                    <a:pt x="482050" y="182063"/>
                    <a:pt x="486055" y="186062"/>
                    <a:pt x="486055" y="192194"/>
                  </a:cubicBezTo>
                  <a:cubicBezTo>
                    <a:pt x="486055" y="253864"/>
                    <a:pt x="436480" y="303360"/>
                    <a:pt x="374712" y="303360"/>
                  </a:cubicBezTo>
                  <a:cubicBezTo>
                    <a:pt x="312944" y="303360"/>
                    <a:pt x="263280" y="253864"/>
                    <a:pt x="263280" y="192194"/>
                  </a:cubicBezTo>
                  <a:cubicBezTo>
                    <a:pt x="263280" y="130523"/>
                    <a:pt x="312944" y="80938"/>
                    <a:pt x="374712" y="80938"/>
                  </a:cubicBezTo>
                  <a:close/>
                  <a:moveTo>
                    <a:pt x="425343" y="61744"/>
                  </a:moveTo>
                  <a:lnTo>
                    <a:pt x="425343" y="141635"/>
                  </a:lnTo>
                  <a:lnTo>
                    <a:pt x="505373" y="141635"/>
                  </a:lnTo>
                  <a:cubicBezTo>
                    <a:pt x="500299" y="99157"/>
                    <a:pt x="466827" y="65743"/>
                    <a:pt x="425343" y="61744"/>
                  </a:cubicBezTo>
                  <a:close/>
                  <a:moveTo>
                    <a:pt x="161988" y="60757"/>
                  </a:moveTo>
                  <a:lnTo>
                    <a:pt x="232948" y="60757"/>
                  </a:lnTo>
                  <a:cubicBezTo>
                    <a:pt x="239002" y="60757"/>
                    <a:pt x="243098" y="64758"/>
                    <a:pt x="243098" y="70804"/>
                  </a:cubicBezTo>
                  <a:cubicBezTo>
                    <a:pt x="243098" y="76938"/>
                    <a:pt x="239002" y="80939"/>
                    <a:pt x="232948" y="80939"/>
                  </a:cubicBezTo>
                  <a:lnTo>
                    <a:pt x="161988" y="80939"/>
                  </a:lnTo>
                  <a:cubicBezTo>
                    <a:pt x="155934" y="80939"/>
                    <a:pt x="151927" y="76938"/>
                    <a:pt x="151927" y="70804"/>
                  </a:cubicBezTo>
                  <a:cubicBezTo>
                    <a:pt x="151927" y="64758"/>
                    <a:pt x="155934" y="60757"/>
                    <a:pt x="161988" y="60757"/>
                  </a:cubicBezTo>
                  <a:close/>
                  <a:moveTo>
                    <a:pt x="91146" y="60757"/>
                  </a:moveTo>
                  <a:lnTo>
                    <a:pt x="121467" y="60757"/>
                  </a:lnTo>
                  <a:cubicBezTo>
                    <a:pt x="127603" y="60757"/>
                    <a:pt x="131604" y="64758"/>
                    <a:pt x="131604" y="70804"/>
                  </a:cubicBezTo>
                  <a:cubicBezTo>
                    <a:pt x="131604" y="76938"/>
                    <a:pt x="127603" y="80939"/>
                    <a:pt x="121467" y="80939"/>
                  </a:cubicBezTo>
                  <a:lnTo>
                    <a:pt x="91146" y="80939"/>
                  </a:lnTo>
                  <a:cubicBezTo>
                    <a:pt x="85099" y="80939"/>
                    <a:pt x="81009" y="76938"/>
                    <a:pt x="81009" y="70804"/>
                  </a:cubicBezTo>
                  <a:cubicBezTo>
                    <a:pt x="81009" y="64758"/>
                    <a:pt x="85099" y="60757"/>
                    <a:pt x="91146" y="60757"/>
                  </a:cubicBezTo>
                  <a:close/>
                  <a:moveTo>
                    <a:pt x="415194" y="40505"/>
                  </a:moveTo>
                  <a:cubicBezTo>
                    <a:pt x="476975" y="40505"/>
                    <a:pt x="526560" y="90092"/>
                    <a:pt x="526560" y="151765"/>
                  </a:cubicBezTo>
                  <a:cubicBezTo>
                    <a:pt x="526560" y="157808"/>
                    <a:pt x="522554" y="161807"/>
                    <a:pt x="516501" y="161807"/>
                  </a:cubicBezTo>
                  <a:lnTo>
                    <a:pt x="415194" y="161807"/>
                  </a:lnTo>
                  <a:cubicBezTo>
                    <a:pt x="409141" y="161807"/>
                    <a:pt x="405046" y="157808"/>
                    <a:pt x="405046" y="151765"/>
                  </a:cubicBezTo>
                  <a:lnTo>
                    <a:pt x="405046" y="50636"/>
                  </a:lnTo>
                  <a:cubicBezTo>
                    <a:pt x="405046" y="44593"/>
                    <a:pt x="409141" y="40505"/>
                    <a:pt x="415194" y="40505"/>
                  </a:cubicBezTo>
                  <a:close/>
                  <a:moveTo>
                    <a:pt x="70848" y="20177"/>
                  </a:moveTo>
                  <a:cubicBezTo>
                    <a:pt x="64796" y="20177"/>
                    <a:pt x="60791" y="24265"/>
                    <a:pt x="60791" y="30309"/>
                  </a:cubicBezTo>
                  <a:lnTo>
                    <a:pt x="60791" y="343802"/>
                  </a:lnTo>
                  <a:lnTo>
                    <a:pt x="222780" y="343802"/>
                  </a:lnTo>
                  <a:cubicBezTo>
                    <a:pt x="228833" y="343802"/>
                    <a:pt x="232927" y="347891"/>
                    <a:pt x="232927" y="353935"/>
                  </a:cubicBezTo>
                  <a:lnTo>
                    <a:pt x="232927" y="364067"/>
                  </a:lnTo>
                  <a:lnTo>
                    <a:pt x="374712" y="364067"/>
                  </a:lnTo>
                  <a:lnTo>
                    <a:pt x="374712" y="353935"/>
                  </a:lnTo>
                  <a:cubicBezTo>
                    <a:pt x="374712" y="347891"/>
                    <a:pt x="378718" y="343802"/>
                    <a:pt x="384859" y="343802"/>
                  </a:cubicBezTo>
                  <a:lnTo>
                    <a:pt x="546848" y="343802"/>
                  </a:lnTo>
                  <a:lnTo>
                    <a:pt x="546848" y="30309"/>
                  </a:lnTo>
                  <a:cubicBezTo>
                    <a:pt x="546848" y="24265"/>
                    <a:pt x="542754" y="20177"/>
                    <a:pt x="536702" y="20177"/>
                  </a:cubicBezTo>
                  <a:close/>
                  <a:moveTo>
                    <a:pt x="70848" y="0"/>
                  </a:moveTo>
                  <a:lnTo>
                    <a:pt x="536702" y="0"/>
                  </a:lnTo>
                  <a:cubicBezTo>
                    <a:pt x="553969" y="0"/>
                    <a:pt x="567142" y="13155"/>
                    <a:pt x="567142" y="30309"/>
                  </a:cubicBezTo>
                  <a:lnTo>
                    <a:pt x="567142" y="343802"/>
                  </a:lnTo>
                  <a:lnTo>
                    <a:pt x="597492" y="343802"/>
                  </a:lnTo>
                  <a:cubicBezTo>
                    <a:pt x="603545" y="343802"/>
                    <a:pt x="607639" y="347891"/>
                    <a:pt x="607639" y="353935"/>
                  </a:cubicBezTo>
                  <a:lnTo>
                    <a:pt x="607639" y="384244"/>
                  </a:lnTo>
                  <a:cubicBezTo>
                    <a:pt x="607639" y="401487"/>
                    <a:pt x="594466" y="414642"/>
                    <a:pt x="577199" y="414642"/>
                  </a:cubicBezTo>
                  <a:lnTo>
                    <a:pt x="30351" y="414642"/>
                  </a:lnTo>
                  <a:cubicBezTo>
                    <a:pt x="13173" y="414642"/>
                    <a:pt x="0" y="401487"/>
                    <a:pt x="0" y="384244"/>
                  </a:cubicBezTo>
                  <a:lnTo>
                    <a:pt x="0" y="353935"/>
                  </a:lnTo>
                  <a:cubicBezTo>
                    <a:pt x="0" y="347891"/>
                    <a:pt x="4094" y="343802"/>
                    <a:pt x="10147" y="343802"/>
                  </a:cubicBezTo>
                  <a:lnTo>
                    <a:pt x="40497" y="343802"/>
                  </a:lnTo>
                  <a:lnTo>
                    <a:pt x="40497" y="30309"/>
                  </a:lnTo>
                  <a:cubicBezTo>
                    <a:pt x="40497" y="13155"/>
                    <a:pt x="53670" y="0"/>
                    <a:pt x="7084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 sz="7198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7" name="ïşľïďé">
              <a:extLst>
                <a:ext uri="{FF2B5EF4-FFF2-40B4-BE49-F238E27FC236}">
                  <a16:creationId xmlns:a16="http://schemas.microsoft.com/office/drawing/2014/main" id="{79339338-DAC1-4EAE-A8D3-73AB0B6727CB}"/>
                </a:ext>
              </a:extLst>
            </p:cNvPr>
            <p:cNvSpPr/>
            <p:nvPr/>
          </p:nvSpPr>
          <p:spPr>
            <a:xfrm>
              <a:off x="6485846" y="4238969"/>
              <a:ext cx="656438" cy="656442"/>
            </a:xfrm>
            <a:prstGeom prst="ellipse">
              <a:avLst/>
            </a:prstGeom>
            <a:solidFill>
              <a:schemeClr val="accent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8" name="ïsḻîḓé">
              <a:extLst>
                <a:ext uri="{FF2B5EF4-FFF2-40B4-BE49-F238E27FC236}">
                  <a16:creationId xmlns:a16="http://schemas.microsoft.com/office/drawing/2014/main" id="{C5C9309B-71D1-424F-82BA-CAD28A46025B}"/>
                </a:ext>
              </a:extLst>
            </p:cNvPr>
            <p:cNvSpPr txBox="1"/>
            <p:nvPr/>
          </p:nvSpPr>
          <p:spPr>
            <a:xfrm>
              <a:off x="4928168" y="3612157"/>
              <a:ext cx="1512168" cy="584775"/>
            </a:xfrm>
            <a:prstGeom prst="rect">
              <a:avLst/>
            </a:prstGeom>
            <a:noFill/>
          </p:spPr>
          <p:txBody>
            <a:bodyPr wrap="none" rtlCol="0" anchor="ctr">
              <a:normAutofit/>
            </a:bodyPr>
            <a:lstStyle/>
            <a:p>
              <a:pPr algn="ctr"/>
              <a:r>
                <a:rPr lang="en-US" altLang="zh-CN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keyword</a:t>
              </a:r>
              <a:endParaRPr lang="zh-CN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îŝliḋe">
              <a:extLst>
                <a:ext uri="{FF2B5EF4-FFF2-40B4-BE49-F238E27FC236}">
                  <a16:creationId xmlns:a16="http://schemas.microsoft.com/office/drawing/2014/main" id="{B97E1583-545E-4A0A-B981-E487C901CC5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6705" y="4400049"/>
              <a:ext cx="334722" cy="334282"/>
            </a:xfrm>
            <a:custGeom>
              <a:avLst/>
              <a:gdLst>
                <a:gd name="connsiteX0" fmla="*/ 86413 w 591547"/>
                <a:gd name="connsiteY0" fmla="*/ 515758 h 590770"/>
                <a:gd name="connsiteX1" fmla="*/ 171919 w 591547"/>
                <a:gd name="connsiteY1" fmla="*/ 515758 h 590770"/>
                <a:gd name="connsiteX2" fmla="*/ 171919 w 591547"/>
                <a:gd name="connsiteY2" fmla="*/ 537523 h 590770"/>
                <a:gd name="connsiteX3" fmla="*/ 86413 w 591547"/>
                <a:gd name="connsiteY3" fmla="*/ 537523 h 590770"/>
                <a:gd name="connsiteX4" fmla="*/ 86413 w 591547"/>
                <a:gd name="connsiteY4" fmla="*/ 461733 h 590770"/>
                <a:gd name="connsiteX5" fmla="*/ 171919 w 591547"/>
                <a:gd name="connsiteY5" fmla="*/ 461733 h 590770"/>
                <a:gd name="connsiteX6" fmla="*/ 171919 w 591547"/>
                <a:gd name="connsiteY6" fmla="*/ 483498 h 590770"/>
                <a:gd name="connsiteX7" fmla="*/ 86413 w 591547"/>
                <a:gd name="connsiteY7" fmla="*/ 483498 h 590770"/>
                <a:gd name="connsiteX8" fmla="*/ 86413 w 591547"/>
                <a:gd name="connsiteY8" fmla="*/ 408616 h 590770"/>
                <a:gd name="connsiteX9" fmla="*/ 171919 w 591547"/>
                <a:gd name="connsiteY9" fmla="*/ 408616 h 590770"/>
                <a:gd name="connsiteX10" fmla="*/ 171919 w 591547"/>
                <a:gd name="connsiteY10" fmla="*/ 429474 h 590770"/>
                <a:gd name="connsiteX11" fmla="*/ 86413 w 591547"/>
                <a:gd name="connsiteY11" fmla="*/ 429474 h 590770"/>
                <a:gd name="connsiteX12" fmla="*/ 204177 w 591547"/>
                <a:gd name="connsiteY12" fmla="*/ 357041 h 590770"/>
                <a:gd name="connsiteX13" fmla="*/ 204177 w 591547"/>
                <a:gd name="connsiteY13" fmla="*/ 569815 h 590770"/>
                <a:gd name="connsiteX14" fmla="*/ 333300 w 591547"/>
                <a:gd name="connsiteY14" fmla="*/ 569815 h 590770"/>
                <a:gd name="connsiteX15" fmla="*/ 333300 w 591547"/>
                <a:gd name="connsiteY15" fmla="*/ 382026 h 590770"/>
                <a:gd name="connsiteX16" fmla="*/ 183194 w 591547"/>
                <a:gd name="connsiteY16" fmla="*/ 357041 h 590770"/>
                <a:gd name="connsiteX17" fmla="*/ 75053 w 591547"/>
                <a:gd name="connsiteY17" fmla="*/ 382026 h 590770"/>
                <a:gd name="connsiteX18" fmla="*/ 75053 w 591547"/>
                <a:gd name="connsiteY18" fmla="*/ 569815 h 590770"/>
                <a:gd name="connsiteX19" fmla="*/ 183194 w 591547"/>
                <a:gd name="connsiteY19" fmla="*/ 569815 h 590770"/>
                <a:gd name="connsiteX20" fmla="*/ 247709 w 591547"/>
                <a:gd name="connsiteY20" fmla="*/ 311838 h 590770"/>
                <a:gd name="connsiteX21" fmla="*/ 322851 w 591547"/>
                <a:gd name="connsiteY21" fmla="*/ 311838 h 590770"/>
                <a:gd name="connsiteX22" fmla="*/ 322851 w 591547"/>
                <a:gd name="connsiteY22" fmla="*/ 332826 h 590770"/>
                <a:gd name="connsiteX23" fmla="*/ 247709 w 591547"/>
                <a:gd name="connsiteY23" fmla="*/ 332826 h 590770"/>
                <a:gd name="connsiteX24" fmla="*/ 247709 w 591547"/>
                <a:gd name="connsiteY24" fmla="*/ 257944 h 590770"/>
                <a:gd name="connsiteX25" fmla="*/ 322851 w 591547"/>
                <a:gd name="connsiteY25" fmla="*/ 257944 h 590770"/>
                <a:gd name="connsiteX26" fmla="*/ 322851 w 591547"/>
                <a:gd name="connsiteY26" fmla="*/ 279580 h 590770"/>
                <a:gd name="connsiteX27" fmla="*/ 247709 w 591547"/>
                <a:gd name="connsiteY27" fmla="*/ 279580 h 590770"/>
                <a:gd name="connsiteX28" fmla="*/ 247709 w 591547"/>
                <a:gd name="connsiteY28" fmla="*/ 203919 h 590770"/>
                <a:gd name="connsiteX29" fmla="*/ 322851 w 591547"/>
                <a:gd name="connsiteY29" fmla="*/ 203919 h 590770"/>
                <a:gd name="connsiteX30" fmla="*/ 322851 w 591547"/>
                <a:gd name="connsiteY30" fmla="*/ 225684 h 590770"/>
                <a:gd name="connsiteX31" fmla="*/ 247709 w 591547"/>
                <a:gd name="connsiteY31" fmla="*/ 225684 h 590770"/>
                <a:gd name="connsiteX32" fmla="*/ 247709 w 591547"/>
                <a:gd name="connsiteY32" fmla="*/ 150672 h 590770"/>
                <a:gd name="connsiteX33" fmla="*/ 322851 w 591547"/>
                <a:gd name="connsiteY33" fmla="*/ 150672 h 590770"/>
                <a:gd name="connsiteX34" fmla="*/ 322851 w 591547"/>
                <a:gd name="connsiteY34" fmla="*/ 171660 h 590770"/>
                <a:gd name="connsiteX35" fmla="*/ 247709 w 591547"/>
                <a:gd name="connsiteY35" fmla="*/ 171660 h 590770"/>
                <a:gd name="connsiteX36" fmla="*/ 355090 w 591547"/>
                <a:gd name="connsiteY36" fmla="*/ 102357 h 590770"/>
                <a:gd name="connsiteX37" fmla="*/ 355090 w 591547"/>
                <a:gd name="connsiteY37" fmla="*/ 373160 h 590770"/>
                <a:gd name="connsiteX38" fmla="*/ 355090 w 591547"/>
                <a:gd name="connsiteY38" fmla="*/ 376384 h 590770"/>
                <a:gd name="connsiteX39" fmla="*/ 355090 w 591547"/>
                <a:gd name="connsiteY39" fmla="*/ 569815 h 590770"/>
                <a:gd name="connsiteX40" fmla="*/ 484213 w 591547"/>
                <a:gd name="connsiteY40" fmla="*/ 569815 h 590770"/>
                <a:gd name="connsiteX41" fmla="*/ 484213 w 591547"/>
                <a:gd name="connsiteY41" fmla="*/ 154744 h 590770"/>
                <a:gd name="connsiteX42" fmla="*/ 333300 w 591547"/>
                <a:gd name="connsiteY42" fmla="*/ 99939 h 590770"/>
                <a:gd name="connsiteX43" fmla="*/ 236458 w 591547"/>
                <a:gd name="connsiteY43" fmla="*/ 125730 h 590770"/>
                <a:gd name="connsiteX44" fmla="*/ 236458 w 591547"/>
                <a:gd name="connsiteY44" fmla="*/ 341728 h 590770"/>
                <a:gd name="connsiteX45" fmla="*/ 333300 w 591547"/>
                <a:gd name="connsiteY45" fmla="*/ 360265 h 590770"/>
                <a:gd name="connsiteX46" fmla="*/ 397862 w 591547"/>
                <a:gd name="connsiteY46" fmla="*/ 21761 h 590770"/>
                <a:gd name="connsiteX47" fmla="*/ 387371 w 591547"/>
                <a:gd name="connsiteY47" fmla="*/ 32238 h 590770"/>
                <a:gd name="connsiteX48" fmla="*/ 397862 w 591547"/>
                <a:gd name="connsiteY48" fmla="*/ 42716 h 590770"/>
                <a:gd name="connsiteX49" fmla="*/ 409160 w 591547"/>
                <a:gd name="connsiteY49" fmla="*/ 32238 h 590770"/>
                <a:gd name="connsiteX50" fmla="*/ 397862 w 591547"/>
                <a:gd name="connsiteY50" fmla="*/ 21761 h 590770"/>
                <a:gd name="connsiteX51" fmla="*/ 397862 w 591547"/>
                <a:gd name="connsiteY51" fmla="*/ 0 h 590770"/>
                <a:gd name="connsiteX52" fmla="*/ 430143 w 591547"/>
                <a:gd name="connsiteY52" fmla="*/ 32238 h 590770"/>
                <a:gd name="connsiteX53" fmla="*/ 409160 w 591547"/>
                <a:gd name="connsiteY53" fmla="*/ 62865 h 590770"/>
                <a:gd name="connsiteX54" fmla="*/ 409160 w 591547"/>
                <a:gd name="connsiteY54" fmla="*/ 100745 h 590770"/>
                <a:gd name="connsiteX55" fmla="*/ 498740 w 591547"/>
                <a:gd name="connsiteY55" fmla="*/ 137819 h 590770"/>
                <a:gd name="connsiteX56" fmla="*/ 506003 w 591547"/>
                <a:gd name="connsiteY56" fmla="*/ 147491 h 590770"/>
                <a:gd name="connsiteX57" fmla="*/ 506003 w 591547"/>
                <a:gd name="connsiteY57" fmla="*/ 569815 h 590770"/>
                <a:gd name="connsiteX58" fmla="*/ 591547 w 591547"/>
                <a:gd name="connsiteY58" fmla="*/ 569815 h 590770"/>
                <a:gd name="connsiteX59" fmla="*/ 591547 w 591547"/>
                <a:gd name="connsiteY59" fmla="*/ 590770 h 590770"/>
                <a:gd name="connsiteX60" fmla="*/ 494705 w 591547"/>
                <a:gd name="connsiteY60" fmla="*/ 590770 h 590770"/>
                <a:gd name="connsiteX61" fmla="*/ 344598 w 591547"/>
                <a:gd name="connsiteY61" fmla="*/ 590770 h 590770"/>
                <a:gd name="connsiteX62" fmla="*/ 193685 w 591547"/>
                <a:gd name="connsiteY62" fmla="*/ 590770 h 590770"/>
                <a:gd name="connsiteX63" fmla="*/ 64562 w 591547"/>
                <a:gd name="connsiteY63" fmla="*/ 590770 h 590770"/>
                <a:gd name="connsiteX64" fmla="*/ 0 w 591547"/>
                <a:gd name="connsiteY64" fmla="*/ 590770 h 590770"/>
                <a:gd name="connsiteX65" fmla="*/ 0 w 591547"/>
                <a:gd name="connsiteY65" fmla="*/ 569815 h 590770"/>
                <a:gd name="connsiteX66" fmla="*/ 54070 w 591547"/>
                <a:gd name="connsiteY66" fmla="*/ 569815 h 590770"/>
                <a:gd name="connsiteX67" fmla="*/ 54070 w 591547"/>
                <a:gd name="connsiteY67" fmla="*/ 373160 h 590770"/>
                <a:gd name="connsiteX68" fmla="*/ 62141 w 591547"/>
                <a:gd name="connsiteY68" fmla="*/ 362683 h 590770"/>
                <a:gd name="connsiteX69" fmla="*/ 191264 w 591547"/>
                <a:gd name="connsiteY69" fmla="*/ 333668 h 590770"/>
                <a:gd name="connsiteX70" fmla="*/ 195299 w 591547"/>
                <a:gd name="connsiteY70" fmla="*/ 333668 h 590770"/>
                <a:gd name="connsiteX71" fmla="*/ 196106 w 591547"/>
                <a:gd name="connsiteY71" fmla="*/ 333668 h 590770"/>
                <a:gd name="connsiteX72" fmla="*/ 215475 w 591547"/>
                <a:gd name="connsiteY72" fmla="*/ 336892 h 590770"/>
                <a:gd name="connsiteX73" fmla="*/ 215475 w 591547"/>
                <a:gd name="connsiteY73" fmla="*/ 116864 h 590770"/>
                <a:gd name="connsiteX74" fmla="*/ 223545 w 591547"/>
                <a:gd name="connsiteY74" fmla="*/ 106387 h 590770"/>
                <a:gd name="connsiteX75" fmla="*/ 341370 w 591547"/>
                <a:gd name="connsiteY75" fmla="*/ 75760 h 590770"/>
                <a:gd name="connsiteX76" fmla="*/ 342984 w 591547"/>
                <a:gd name="connsiteY76" fmla="*/ 75760 h 590770"/>
                <a:gd name="connsiteX77" fmla="*/ 345405 w 591547"/>
                <a:gd name="connsiteY77" fmla="*/ 75760 h 590770"/>
                <a:gd name="connsiteX78" fmla="*/ 347020 w 591547"/>
                <a:gd name="connsiteY78" fmla="*/ 75760 h 590770"/>
                <a:gd name="connsiteX79" fmla="*/ 348634 w 591547"/>
                <a:gd name="connsiteY79" fmla="*/ 75760 h 590770"/>
                <a:gd name="connsiteX80" fmla="*/ 387371 w 591547"/>
                <a:gd name="connsiteY80" fmla="*/ 91879 h 590770"/>
                <a:gd name="connsiteX81" fmla="*/ 387371 w 591547"/>
                <a:gd name="connsiteY81" fmla="*/ 62865 h 590770"/>
                <a:gd name="connsiteX82" fmla="*/ 365581 w 591547"/>
                <a:gd name="connsiteY82" fmla="*/ 32238 h 590770"/>
                <a:gd name="connsiteX83" fmla="*/ 397862 w 591547"/>
                <a:gd name="connsiteY83" fmla="*/ 0 h 590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591547" h="590770">
                  <a:moveTo>
                    <a:pt x="86413" y="515758"/>
                  </a:moveTo>
                  <a:lnTo>
                    <a:pt x="171919" y="515758"/>
                  </a:lnTo>
                  <a:lnTo>
                    <a:pt x="171919" y="537523"/>
                  </a:lnTo>
                  <a:lnTo>
                    <a:pt x="86413" y="537523"/>
                  </a:lnTo>
                  <a:close/>
                  <a:moveTo>
                    <a:pt x="86413" y="461733"/>
                  </a:moveTo>
                  <a:lnTo>
                    <a:pt x="171919" y="461733"/>
                  </a:lnTo>
                  <a:lnTo>
                    <a:pt x="171919" y="483498"/>
                  </a:lnTo>
                  <a:lnTo>
                    <a:pt x="86413" y="483498"/>
                  </a:lnTo>
                  <a:close/>
                  <a:moveTo>
                    <a:pt x="86413" y="408616"/>
                  </a:moveTo>
                  <a:lnTo>
                    <a:pt x="171919" y="408616"/>
                  </a:lnTo>
                  <a:lnTo>
                    <a:pt x="171919" y="429474"/>
                  </a:lnTo>
                  <a:lnTo>
                    <a:pt x="86413" y="429474"/>
                  </a:lnTo>
                  <a:close/>
                  <a:moveTo>
                    <a:pt x="204177" y="357041"/>
                  </a:moveTo>
                  <a:lnTo>
                    <a:pt x="204177" y="569815"/>
                  </a:lnTo>
                  <a:lnTo>
                    <a:pt x="333300" y="569815"/>
                  </a:lnTo>
                  <a:lnTo>
                    <a:pt x="333300" y="382026"/>
                  </a:lnTo>
                  <a:close/>
                  <a:moveTo>
                    <a:pt x="183194" y="357041"/>
                  </a:moveTo>
                  <a:lnTo>
                    <a:pt x="75053" y="382026"/>
                  </a:lnTo>
                  <a:lnTo>
                    <a:pt x="75053" y="569815"/>
                  </a:lnTo>
                  <a:lnTo>
                    <a:pt x="183194" y="569815"/>
                  </a:lnTo>
                  <a:close/>
                  <a:moveTo>
                    <a:pt x="247709" y="311838"/>
                  </a:moveTo>
                  <a:lnTo>
                    <a:pt x="322851" y="311838"/>
                  </a:lnTo>
                  <a:lnTo>
                    <a:pt x="322851" y="332826"/>
                  </a:lnTo>
                  <a:lnTo>
                    <a:pt x="247709" y="332826"/>
                  </a:lnTo>
                  <a:close/>
                  <a:moveTo>
                    <a:pt x="247709" y="257944"/>
                  </a:moveTo>
                  <a:lnTo>
                    <a:pt x="322851" y="257944"/>
                  </a:lnTo>
                  <a:lnTo>
                    <a:pt x="322851" y="279580"/>
                  </a:lnTo>
                  <a:lnTo>
                    <a:pt x="247709" y="279580"/>
                  </a:lnTo>
                  <a:close/>
                  <a:moveTo>
                    <a:pt x="247709" y="203919"/>
                  </a:moveTo>
                  <a:lnTo>
                    <a:pt x="322851" y="203919"/>
                  </a:lnTo>
                  <a:lnTo>
                    <a:pt x="322851" y="225684"/>
                  </a:lnTo>
                  <a:lnTo>
                    <a:pt x="247709" y="225684"/>
                  </a:lnTo>
                  <a:close/>
                  <a:moveTo>
                    <a:pt x="247709" y="150672"/>
                  </a:moveTo>
                  <a:lnTo>
                    <a:pt x="322851" y="150672"/>
                  </a:lnTo>
                  <a:lnTo>
                    <a:pt x="322851" y="171660"/>
                  </a:lnTo>
                  <a:lnTo>
                    <a:pt x="247709" y="171660"/>
                  </a:lnTo>
                  <a:close/>
                  <a:moveTo>
                    <a:pt x="355090" y="102357"/>
                  </a:moveTo>
                  <a:lnTo>
                    <a:pt x="355090" y="373160"/>
                  </a:lnTo>
                  <a:lnTo>
                    <a:pt x="355090" y="376384"/>
                  </a:lnTo>
                  <a:lnTo>
                    <a:pt x="355090" y="569815"/>
                  </a:lnTo>
                  <a:lnTo>
                    <a:pt x="484213" y="569815"/>
                  </a:lnTo>
                  <a:lnTo>
                    <a:pt x="484213" y="154744"/>
                  </a:lnTo>
                  <a:close/>
                  <a:moveTo>
                    <a:pt x="333300" y="99939"/>
                  </a:moveTo>
                  <a:lnTo>
                    <a:pt x="236458" y="125730"/>
                  </a:lnTo>
                  <a:lnTo>
                    <a:pt x="236458" y="341728"/>
                  </a:lnTo>
                  <a:lnTo>
                    <a:pt x="333300" y="360265"/>
                  </a:lnTo>
                  <a:close/>
                  <a:moveTo>
                    <a:pt x="397862" y="21761"/>
                  </a:moveTo>
                  <a:cubicBezTo>
                    <a:pt x="392213" y="21761"/>
                    <a:pt x="387371" y="26596"/>
                    <a:pt x="387371" y="32238"/>
                  </a:cubicBezTo>
                  <a:cubicBezTo>
                    <a:pt x="387371" y="37880"/>
                    <a:pt x="392213" y="42716"/>
                    <a:pt x="397862" y="42716"/>
                  </a:cubicBezTo>
                  <a:cubicBezTo>
                    <a:pt x="404318" y="42716"/>
                    <a:pt x="409160" y="37880"/>
                    <a:pt x="409160" y="32238"/>
                  </a:cubicBezTo>
                  <a:cubicBezTo>
                    <a:pt x="409160" y="26596"/>
                    <a:pt x="404318" y="21761"/>
                    <a:pt x="397862" y="21761"/>
                  </a:cubicBezTo>
                  <a:close/>
                  <a:moveTo>
                    <a:pt x="397862" y="0"/>
                  </a:moveTo>
                  <a:cubicBezTo>
                    <a:pt x="415616" y="0"/>
                    <a:pt x="430143" y="14507"/>
                    <a:pt x="430143" y="32238"/>
                  </a:cubicBezTo>
                  <a:cubicBezTo>
                    <a:pt x="430143" y="45940"/>
                    <a:pt x="421266" y="58029"/>
                    <a:pt x="409160" y="62865"/>
                  </a:cubicBezTo>
                  <a:lnTo>
                    <a:pt x="409160" y="100745"/>
                  </a:lnTo>
                  <a:lnTo>
                    <a:pt x="498740" y="137819"/>
                  </a:lnTo>
                  <a:cubicBezTo>
                    <a:pt x="502775" y="139431"/>
                    <a:pt x="506003" y="143461"/>
                    <a:pt x="506003" y="147491"/>
                  </a:cubicBezTo>
                  <a:lnTo>
                    <a:pt x="506003" y="569815"/>
                  </a:lnTo>
                  <a:lnTo>
                    <a:pt x="591547" y="569815"/>
                  </a:lnTo>
                  <a:lnTo>
                    <a:pt x="591547" y="590770"/>
                  </a:lnTo>
                  <a:lnTo>
                    <a:pt x="494705" y="590770"/>
                  </a:lnTo>
                  <a:lnTo>
                    <a:pt x="344598" y="590770"/>
                  </a:lnTo>
                  <a:lnTo>
                    <a:pt x="193685" y="590770"/>
                  </a:lnTo>
                  <a:lnTo>
                    <a:pt x="64562" y="590770"/>
                  </a:lnTo>
                  <a:lnTo>
                    <a:pt x="0" y="590770"/>
                  </a:lnTo>
                  <a:lnTo>
                    <a:pt x="0" y="569815"/>
                  </a:lnTo>
                  <a:lnTo>
                    <a:pt x="54070" y="569815"/>
                  </a:lnTo>
                  <a:lnTo>
                    <a:pt x="54070" y="373160"/>
                  </a:lnTo>
                  <a:cubicBezTo>
                    <a:pt x="54070" y="368324"/>
                    <a:pt x="57298" y="364294"/>
                    <a:pt x="62141" y="362683"/>
                  </a:cubicBezTo>
                  <a:lnTo>
                    <a:pt x="191264" y="333668"/>
                  </a:lnTo>
                  <a:cubicBezTo>
                    <a:pt x="192878" y="332862"/>
                    <a:pt x="194492" y="332862"/>
                    <a:pt x="195299" y="333668"/>
                  </a:cubicBezTo>
                  <a:cubicBezTo>
                    <a:pt x="196106" y="333668"/>
                    <a:pt x="196106" y="333668"/>
                    <a:pt x="196106" y="333668"/>
                  </a:cubicBezTo>
                  <a:lnTo>
                    <a:pt x="215475" y="336892"/>
                  </a:lnTo>
                  <a:lnTo>
                    <a:pt x="215475" y="116864"/>
                  </a:lnTo>
                  <a:cubicBezTo>
                    <a:pt x="215475" y="112028"/>
                    <a:pt x="218703" y="107999"/>
                    <a:pt x="223545" y="106387"/>
                  </a:cubicBezTo>
                  <a:lnTo>
                    <a:pt x="341370" y="75760"/>
                  </a:lnTo>
                  <a:cubicBezTo>
                    <a:pt x="342177" y="75760"/>
                    <a:pt x="342177" y="75760"/>
                    <a:pt x="342984" y="75760"/>
                  </a:cubicBezTo>
                  <a:cubicBezTo>
                    <a:pt x="343791" y="75760"/>
                    <a:pt x="344598" y="74954"/>
                    <a:pt x="345405" y="75760"/>
                  </a:cubicBezTo>
                  <a:cubicBezTo>
                    <a:pt x="346213" y="75760"/>
                    <a:pt x="347020" y="75760"/>
                    <a:pt x="347020" y="75760"/>
                  </a:cubicBezTo>
                  <a:cubicBezTo>
                    <a:pt x="347827" y="75760"/>
                    <a:pt x="347827" y="75760"/>
                    <a:pt x="348634" y="75760"/>
                  </a:cubicBezTo>
                  <a:lnTo>
                    <a:pt x="387371" y="91879"/>
                  </a:lnTo>
                  <a:lnTo>
                    <a:pt x="387371" y="62865"/>
                  </a:lnTo>
                  <a:cubicBezTo>
                    <a:pt x="375265" y="58029"/>
                    <a:pt x="365581" y="45940"/>
                    <a:pt x="365581" y="32238"/>
                  </a:cubicBezTo>
                  <a:cubicBezTo>
                    <a:pt x="365581" y="14507"/>
                    <a:pt x="380107" y="0"/>
                    <a:pt x="39786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 sz="7198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3600390" y="2006595"/>
            <a:ext cx="7120397" cy="622767"/>
            <a:chOff x="3600390" y="2006595"/>
            <a:chExt cx="7120397" cy="622767"/>
          </a:xfrm>
        </p:grpSpPr>
        <p:cxnSp>
          <p:nvCxnSpPr>
            <p:cNvPr id="5" name="直接连接符 4">
              <a:extLst>
                <a:ext uri="{FF2B5EF4-FFF2-40B4-BE49-F238E27FC236}">
                  <a16:creationId xmlns:a16="http://schemas.microsoft.com/office/drawing/2014/main" id="{57C42DA7-FC78-4888-9F7E-5EEFF5D99B3D}"/>
                </a:ext>
              </a:extLst>
            </p:cNvPr>
            <p:cNvCxnSpPr>
              <a:stCxn id="30" idx="0"/>
              <a:endCxn id="22" idx="0"/>
            </p:cNvCxnSpPr>
            <p:nvPr/>
          </p:nvCxnSpPr>
          <p:spPr>
            <a:xfrm>
              <a:off x="4042568" y="2106123"/>
              <a:ext cx="6236040" cy="0"/>
            </a:xfrm>
            <a:prstGeom prst="line">
              <a:avLst/>
            </a:prstGeom>
            <a:ln w="3175" cap="rnd">
              <a:solidFill>
                <a:srgbClr val="FC6841"/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iṣliḋe">
              <a:extLst>
                <a:ext uri="{FF2B5EF4-FFF2-40B4-BE49-F238E27FC236}">
                  <a16:creationId xmlns:a16="http://schemas.microsoft.com/office/drawing/2014/main" id="{BD77EFCB-1F09-4105-9A83-7024C73FF617}"/>
                </a:ext>
              </a:extLst>
            </p:cNvPr>
            <p:cNvGrpSpPr/>
            <p:nvPr/>
          </p:nvGrpSpPr>
          <p:grpSpPr>
            <a:xfrm>
              <a:off x="3600390" y="2006595"/>
              <a:ext cx="884357" cy="622767"/>
              <a:chOff x="767408" y="4221088"/>
              <a:chExt cx="877163" cy="617701"/>
            </a:xfrm>
          </p:grpSpPr>
          <p:sp>
            <p:nvSpPr>
              <p:cNvPr id="30" name="iş1íde">
                <a:extLst>
                  <a:ext uri="{FF2B5EF4-FFF2-40B4-BE49-F238E27FC236}">
                    <a16:creationId xmlns:a16="http://schemas.microsoft.com/office/drawing/2014/main" id="{366C10A6-7DC4-4892-B6CD-F18B691652EA}"/>
                  </a:ext>
                </a:extLst>
              </p:cNvPr>
              <p:cNvSpPr/>
              <p:nvPr/>
            </p:nvSpPr>
            <p:spPr>
              <a:xfrm>
                <a:off x="1107271" y="4221088"/>
                <a:ext cx="197436" cy="1974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chemeClr val="accent1"/>
              </a:solidFill>
              <a:ln w="114300">
                <a:noFill/>
                <a:round/>
              </a:ln>
            </p:spPr>
            <p:txBody>
              <a:bodyPr lIns="0" tIns="0" rIns="0" bIns="0" anchor="ctr"/>
              <a:lstStyle/>
              <a:p>
                <a:pPr marL="40639" marR="40639" lvl="0" algn="l" defTabSz="914400">
                  <a:defRPr sz="1400" b="1"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 sz="12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íṥľíḑè">
                <a:extLst>
                  <a:ext uri="{FF2B5EF4-FFF2-40B4-BE49-F238E27FC236}">
                    <a16:creationId xmlns:a16="http://schemas.microsoft.com/office/drawing/2014/main" id="{06DF79D5-EC41-487E-BED3-5E04E30D9FFB}"/>
                  </a:ext>
                </a:extLst>
              </p:cNvPr>
              <p:cNvSpPr txBox="1"/>
              <p:nvPr/>
            </p:nvSpPr>
            <p:spPr>
              <a:xfrm>
                <a:off x="767408" y="4469457"/>
                <a:ext cx="87716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norm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keyword</a:t>
                </a:r>
                <a:endParaRPr lang="zh-CN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ïs1ïḑè">
              <a:extLst>
                <a:ext uri="{FF2B5EF4-FFF2-40B4-BE49-F238E27FC236}">
                  <a16:creationId xmlns:a16="http://schemas.microsoft.com/office/drawing/2014/main" id="{E5C6359C-5DB0-424D-892E-05B713471B3B}"/>
                </a:ext>
              </a:extLst>
            </p:cNvPr>
            <p:cNvGrpSpPr/>
            <p:nvPr/>
          </p:nvGrpSpPr>
          <p:grpSpPr>
            <a:xfrm>
              <a:off x="5159400" y="2006595"/>
              <a:ext cx="884357" cy="622767"/>
              <a:chOff x="2030118" y="4221088"/>
              <a:chExt cx="877163" cy="617701"/>
            </a:xfrm>
          </p:grpSpPr>
          <p:sp>
            <p:nvSpPr>
              <p:cNvPr id="28" name="íṧļíďé">
                <a:extLst>
                  <a:ext uri="{FF2B5EF4-FFF2-40B4-BE49-F238E27FC236}">
                    <a16:creationId xmlns:a16="http://schemas.microsoft.com/office/drawing/2014/main" id="{43E303BD-BE53-4793-986D-92DB529D1414}"/>
                  </a:ext>
                </a:extLst>
              </p:cNvPr>
              <p:cNvSpPr/>
              <p:nvPr/>
            </p:nvSpPr>
            <p:spPr>
              <a:xfrm>
                <a:off x="2369981" y="4221088"/>
                <a:ext cx="197436" cy="1974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4730B7"/>
              </a:solidFill>
              <a:ln w="114300">
                <a:noFill/>
                <a:round/>
              </a:ln>
            </p:spPr>
            <p:txBody>
              <a:bodyPr lIns="0" tIns="0" rIns="0" bIns="0" anchor="ctr"/>
              <a:lstStyle/>
              <a:p>
                <a:pPr marL="40639" marR="40639" lvl="0" algn="l" defTabSz="914400">
                  <a:defRPr sz="1400" b="1"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 sz="12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ïSľîḑe">
                <a:extLst>
                  <a:ext uri="{FF2B5EF4-FFF2-40B4-BE49-F238E27FC236}">
                    <a16:creationId xmlns:a16="http://schemas.microsoft.com/office/drawing/2014/main" id="{B4DE571E-40D5-46F3-94AF-060E18D0435E}"/>
                  </a:ext>
                </a:extLst>
              </p:cNvPr>
              <p:cNvSpPr txBox="1"/>
              <p:nvPr/>
            </p:nvSpPr>
            <p:spPr>
              <a:xfrm>
                <a:off x="2030118" y="4469457"/>
                <a:ext cx="87716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norm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keyword</a:t>
                </a:r>
                <a:endParaRPr lang="zh-CN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íSľiḋê">
              <a:extLst>
                <a:ext uri="{FF2B5EF4-FFF2-40B4-BE49-F238E27FC236}">
                  <a16:creationId xmlns:a16="http://schemas.microsoft.com/office/drawing/2014/main" id="{DF17DF3F-B497-43E0-88EC-CDBC03B072BE}"/>
                </a:ext>
              </a:extLst>
            </p:cNvPr>
            <p:cNvGrpSpPr/>
            <p:nvPr/>
          </p:nvGrpSpPr>
          <p:grpSpPr>
            <a:xfrm>
              <a:off x="6718411" y="2006595"/>
              <a:ext cx="884357" cy="622767"/>
              <a:chOff x="3292828" y="4221088"/>
              <a:chExt cx="877163" cy="617701"/>
            </a:xfrm>
          </p:grpSpPr>
          <p:sp>
            <p:nvSpPr>
              <p:cNvPr id="26" name="ïsļiḓê">
                <a:extLst>
                  <a:ext uri="{FF2B5EF4-FFF2-40B4-BE49-F238E27FC236}">
                    <a16:creationId xmlns:a16="http://schemas.microsoft.com/office/drawing/2014/main" id="{58026815-8223-4027-A7A0-FFE2C67B4110}"/>
                  </a:ext>
                </a:extLst>
              </p:cNvPr>
              <p:cNvSpPr/>
              <p:nvPr/>
            </p:nvSpPr>
            <p:spPr>
              <a:xfrm>
                <a:off x="3632691" y="4221088"/>
                <a:ext cx="197436" cy="1974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FC6841"/>
              </a:solidFill>
              <a:ln w="114300">
                <a:noFill/>
                <a:round/>
              </a:ln>
            </p:spPr>
            <p:txBody>
              <a:bodyPr lIns="0" tIns="0" rIns="0" bIns="0" anchor="ctr"/>
              <a:lstStyle/>
              <a:p>
                <a:pPr marL="40639" marR="40639" lvl="0" algn="l" defTabSz="914400">
                  <a:defRPr sz="1400" b="1"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 sz="12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íşliḑé">
                <a:extLst>
                  <a:ext uri="{FF2B5EF4-FFF2-40B4-BE49-F238E27FC236}">
                    <a16:creationId xmlns:a16="http://schemas.microsoft.com/office/drawing/2014/main" id="{09445BA6-E2DF-47AC-A0CA-4DDCF942CDAC}"/>
                  </a:ext>
                </a:extLst>
              </p:cNvPr>
              <p:cNvSpPr txBox="1"/>
              <p:nvPr/>
            </p:nvSpPr>
            <p:spPr>
              <a:xfrm>
                <a:off x="3292828" y="4469457"/>
                <a:ext cx="87716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norm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keyword</a:t>
                </a:r>
                <a:endParaRPr lang="zh-CN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ïŝḻidê">
              <a:extLst>
                <a:ext uri="{FF2B5EF4-FFF2-40B4-BE49-F238E27FC236}">
                  <a16:creationId xmlns:a16="http://schemas.microsoft.com/office/drawing/2014/main" id="{76E6848A-A281-4A64-AD8F-773DC98AAAA8}"/>
                </a:ext>
              </a:extLst>
            </p:cNvPr>
            <p:cNvGrpSpPr/>
            <p:nvPr/>
          </p:nvGrpSpPr>
          <p:grpSpPr>
            <a:xfrm>
              <a:off x="8277421" y="2006595"/>
              <a:ext cx="884357" cy="622767"/>
              <a:chOff x="4555538" y="4221088"/>
              <a:chExt cx="877163" cy="617701"/>
            </a:xfrm>
          </p:grpSpPr>
          <p:sp>
            <p:nvSpPr>
              <p:cNvPr id="24" name="íṩḷíḑè">
                <a:extLst>
                  <a:ext uri="{FF2B5EF4-FFF2-40B4-BE49-F238E27FC236}">
                    <a16:creationId xmlns:a16="http://schemas.microsoft.com/office/drawing/2014/main" id="{289F6772-4065-4E87-9C8F-32CD6F09E662}"/>
                  </a:ext>
                </a:extLst>
              </p:cNvPr>
              <p:cNvSpPr/>
              <p:nvPr/>
            </p:nvSpPr>
            <p:spPr>
              <a:xfrm>
                <a:off x="4895401" y="4221088"/>
                <a:ext cx="197436" cy="1974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4730B7"/>
              </a:solidFill>
              <a:ln w="114300">
                <a:noFill/>
                <a:round/>
              </a:ln>
            </p:spPr>
            <p:txBody>
              <a:bodyPr lIns="0" tIns="0" rIns="0" bIns="0" anchor="ctr"/>
              <a:lstStyle/>
              <a:p>
                <a:pPr marL="40639" marR="40639" lvl="0" algn="l" defTabSz="914400">
                  <a:defRPr sz="1400" b="1"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 sz="12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iṡļîḋê">
                <a:extLst>
                  <a:ext uri="{FF2B5EF4-FFF2-40B4-BE49-F238E27FC236}">
                    <a16:creationId xmlns:a16="http://schemas.microsoft.com/office/drawing/2014/main" id="{22F46ABB-8BAD-4350-96D1-A2096C938031}"/>
                  </a:ext>
                </a:extLst>
              </p:cNvPr>
              <p:cNvSpPr txBox="1"/>
              <p:nvPr/>
            </p:nvSpPr>
            <p:spPr>
              <a:xfrm>
                <a:off x="4555538" y="4469457"/>
                <a:ext cx="87716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norm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keyword</a:t>
                </a:r>
                <a:endParaRPr lang="zh-CN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íŝ1ïdé">
              <a:extLst>
                <a:ext uri="{FF2B5EF4-FFF2-40B4-BE49-F238E27FC236}">
                  <a16:creationId xmlns:a16="http://schemas.microsoft.com/office/drawing/2014/main" id="{CB09CACA-153E-4149-946B-F12A7A08E66F}"/>
                </a:ext>
              </a:extLst>
            </p:cNvPr>
            <p:cNvGrpSpPr/>
            <p:nvPr/>
          </p:nvGrpSpPr>
          <p:grpSpPr>
            <a:xfrm>
              <a:off x="9836430" y="2006595"/>
              <a:ext cx="884357" cy="622767"/>
              <a:chOff x="4994119" y="4221088"/>
              <a:chExt cx="877163" cy="617701"/>
            </a:xfrm>
          </p:grpSpPr>
          <p:sp>
            <p:nvSpPr>
              <p:cNvPr id="22" name="i$ḻîḋè">
                <a:extLst>
                  <a:ext uri="{FF2B5EF4-FFF2-40B4-BE49-F238E27FC236}">
                    <a16:creationId xmlns:a16="http://schemas.microsoft.com/office/drawing/2014/main" id="{58E4F7F2-8BA0-448C-A74B-31CF0B8C1FC6}"/>
                  </a:ext>
                </a:extLst>
              </p:cNvPr>
              <p:cNvSpPr/>
              <p:nvPr/>
            </p:nvSpPr>
            <p:spPr>
              <a:xfrm>
                <a:off x="5333982" y="4221088"/>
                <a:ext cx="197436" cy="1974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chemeClr val="accent3"/>
              </a:solidFill>
              <a:ln w="114300">
                <a:noFill/>
                <a:round/>
              </a:ln>
            </p:spPr>
            <p:txBody>
              <a:bodyPr lIns="0" tIns="0" rIns="0" bIns="0" anchor="ctr"/>
              <a:lstStyle/>
              <a:p>
                <a:pPr marL="40639" marR="40639" lvl="0" algn="l" defTabSz="914400">
                  <a:defRPr sz="1400" b="1"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 sz="12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îślïḑê">
                <a:extLst>
                  <a:ext uri="{FF2B5EF4-FFF2-40B4-BE49-F238E27FC236}">
                    <a16:creationId xmlns:a16="http://schemas.microsoft.com/office/drawing/2014/main" id="{03C95353-7712-4D40-90F4-3A96533E4EF3}"/>
                  </a:ext>
                </a:extLst>
              </p:cNvPr>
              <p:cNvSpPr txBox="1"/>
              <p:nvPr/>
            </p:nvSpPr>
            <p:spPr>
              <a:xfrm>
                <a:off x="4994119" y="4469457"/>
                <a:ext cx="87716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norm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keyword</a:t>
                </a:r>
                <a:endParaRPr lang="zh-CN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1" name="îṡlîḓè">
            <a:extLst>
              <a:ext uri="{FF2B5EF4-FFF2-40B4-BE49-F238E27FC236}">
                <a16:creationId xmlns:a16="http://schemas.microsoft.com/office/drawing/2014/main" id="{400AF33B-831C-4DB2-A6BF-903D8FCCFAE5}"/>
              </a:ext>
            </a:extLst>
          </p:cNvPr>
          <p:cNvGrpSpPr/>
          <p:nvPr/>
        </p:nvGrpSpPr>
        <p:grpSpPr>
          <a:xfrm>
            <a:off x="3635503" y="3484895"/>
            <a:ext cx="2568336" cy="1832019"/>
            <a:chOff x="1687706" y="1268760"/>
            <a:chExt cx="2904208" cy="1817116"/>
          </a:xfrm>
        </p:grpSpPr>
        <p:sp>
          <p:nvSpPr>
            <p:cNvPr id="20" name="í$ḷíďé">
              <a:extLst>
                <a:ext uri="{FF2B5EF4-FFF2-40B4-BE49-F238E27FC236}">
                  <a16:creationId xmlns:a16="http://schemas.microsoft.com/office/drawing/2014/main" id="{42D2FE6F-DFD6-4AFC-92F9-6024BCE1DE2F}"/>
                </a:ext>
              </a:extLst>
            </p:cNvPr>
            <p:cNvSpPr/>
            <p:nvPr/>
          </p:nvSpPr>
          <p:spPr>
            <a:xfrm>
              <a:off x="1687706" y="1800988"/>
              <a:ext cx="2904208" cy="1284888"/>
            </a:xfrm>
            <a:prstGeom prst="snip2SameRect">
              <a:avLst>
                <a:gd name="adj1" fmla="val 0"/>
                <a:gd name="adj2" fmla="val 0"/>
              </a:avLst>
            </a:prstGeom>
            <a:ln>
              <a:noFill/>
            </a:ln>
          </p:spPr>
          <p:txBody>
            <a:bodyPr wrap="square" lIns="90000" tIns="46800" rIns="90000" bIns="46800" anchor="t">
              <a:normAutofit/>
            </a:bodyPr>
            <a:lstStyle/>
            <a:p>
              <a:pPr marL="228594" indent="-228594">
                <a:lnSpc>
                  <a:spcPct val="150000"/>
                </a:lnSpc>
                <a:buFont typeface="Arial" pitchFamily="34" charset="0"/>
                <a:buChar char="•"/>
                <a:tabLst>
                  <a:tab pos="228594" algn="l"/>
                </a:tabLst>
                <a:defRPr/>
              </a:pPr>
              <a:r>
                <a:rPr lang="en-US" altLang="zh-CN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228594" indent="-228594">
                <a:lnSpc>
                  <a:spcPct val="150000"/>
                </a:lnSpc>
                <a:buFont typeface="Arial" pitchFamily="34" charset="0"/>
                <a:buChar char="•"/>
                <a:tabLst>
                  <a:tab pos="228594" algn="l"/>
                </a:tabLst>
                <a:defRPr/>
              </a:pPr>
              <a:r>
                <a:rPr lang="en-US" altLang="zh-CN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21" name="iṡlïďè">
              <a:extLst>
                <a:ext uri="{FF2B5EF4-FFF2-40B4-BE49-F238E27FC236}">
                  <a16:creationId xmlns:a16="http://schemas.microsoft.com/office/drawing/2014/main" id="{2D20719F-536A-4FE6-B348-7EF787AC077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687706" y="1268760"/>
              <a:ext cx="2904208" cy="516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b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12" name="iṣľíďè">
            <a:extLst>
              <a:ext uri="{FF2B5EF4-FFF2-40B4-BE49-F238E27FC236}">
                <a16:creationId xmlns:a16="http://schemas.microsoft.com/office/drawing/2014/main" id="{E106EBD9-CA29-4049-BAEB-F838ADDD9B18}"/>
              </a:ext>
            </a:extLst>
          </p:cNvPr>
          <p:cNvGrpSpPr/>
          <p:nvPr/>
        </p:nvGrpSpPr>
        <p:grpSpPr>
          <a:xfrm>
            <a:off x="6314971" y="3484895"/>
            <a:ext cx="2568336" cy="1832019"/>
            <a:chOff x="1687706" y="1268760"/>
            <a:chExt cx="2904208" cy="1817116"/>
          </a:xfrm>
        </p:grpSpPr>
        <p:sp>
          <p:nvSpPr>
            <p:cNvPr id="18" name="ïṥľiḑè">
              <a:extLst>
                <a:ext uri="{FF2B5EF4-FFF2-40B4-BE49-F238E27FC236}">
                  <a16:creationId xmlns:a16="http://schemas.microsoft.com/office/drawing/2014/main" id="{2597EFB2-2BC3-43C5-B535-E6D5105D866E}"/>
                </a:ext>
              </a:extLst>
            </p:cNvPr>
            <p:cNvSpPr/>
            <p:nvPr/>
          </p:nvSpPr>
          <p:spPr>
            <a:xfrm>
              <a:off x="1687706" y="1800988"/>
              <a:ext cx="2904208" cy="1284888"/>
            </a:xfrm>
            <a:prstGeom prst="snip2SameRect">
              <a:avLst>
                <a:gd name="adj1" fmla="val 0"/>
                <a:gd name="adj2" fmla="val 0"/>
              </a:avLst>
            </a:prstGeom>
            <a:ln>
              <a:noFill/>
            </a:ln>
          </p:spPr>
          <p:txBody>
            <a:bodyPr wrap="square" lIns="90000" tIns="46800" rIns="90000" bIns="46800" anchor="t">
              <a:normAutofit/>
            </a:bodyPr>
            <a:lstStyle/>
            <a:p>
              <a:pPr marL="228594" indent="-228594">
                <a:lnSpc>
                  <a:spcPct val="150000"/>
                </a:lnSpc>
                <a:buFont typeface="Arial" pitchFamily="34" charset="0"/>
                <a:buChar char="•"/>
                <a:tabLst>
                  <a:tab pos="228594" algn="l"/>
                </a:tabLst>
                <a:defRPr/>
              </a:pPr>
              <a:r>
                <a:rPr lang="en-US" altLang="zh-CN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228594" indent="-228594">
                <a:lnSpc>
                  <a:spcPct val="150000"/>
                </a:lnSpc>
                <a:buFont typeface="Arial" pitchFamily="34" charset="0"/>
                <a:buChar char="•"/>
                <a:tabLst>
                  <a:tab pos="228594" algn="l"/>
                </a:tabLst>
                <a:defRPr/>
              </a:pPr>
              <a:r>
                <a:rPr lang="en-US" altLang="zh-CN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19" name="îśḻîďé">
              <a:extLst>
                <a:ext uri="{FF2B5EF4-FFF2-40B4-BE49-F238E27FC236}">
                  <a16:creationId xmlns:a16="http://schemas.microsoft.com/office/drawing/2014/main" id="{ED16C352-659C-4B29-B7A0-58616A1DE1A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687706" y="1268760"/>
              <a:ext cx="2904208" cy="516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b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13" name="ïšļïďé">
            <a:extLst>
              <a:ext uri="{FF2B5EF4-FFF2-40B4-BE49-F238E27FC236}">
                <a16:creationId xmlns:a16="http://schemas.microsoft.com/office/drawing/2014/main" id="{39115147-22B4-4743-AA4C-92F54EF1B462}"/>
              </a:ext>
            </a:extLst>
          </p:cNvPr>
          <p:cNvGrpSpPr/>
          <p:nvPr/>
        </p:nvGrpSpPr>
        <p:grpSpPr>
          <a:xfrm>
            <a:off x="8994440" y="3484895"/>
            <a:ext cx="2568336" cy="1832019"/>
            <a:chOff x="1687706" y="1268760"/>
            <a:chExt cx="2904208" cy="1817116"/>
          </a:xfrm>
        </p:grpSpPr>
        <p:sp>
          <p:nvSpPr>
            <p:cNvPr id="16" name="išļiḍè">
              <a:extLst>
                <a:ext uri="{FF2B5EF4-FFF2-40B4-BE49-F238E27FC236}">
                  <a16:creationId xmlns:a16="http://schemas.microsoft.com/office/drawing/2014/main" id="{B985053A-9EFC-48C1-B798-7081D0DF8111}"/>
                </a:ext>
              </a:extLst>
            </p:cNvPr>
            <p:cNvSpPr/>
            <p:nvPr/>
          </p:nvSpPr>
          <p:spPr>
            <a:xfrm>
              <a:off x="1687706" y="1800988"/>
              <a:ext cx="2904208" cy="1284888"/>
            </a:xfrm>
            <a:prstGeom prst="snip2SameRect">
              <a:avLst>
                <a:gd name="adj1" fmla="val 0"/>
                <a:gd name="adj2" fmla="val 0"/>
              </a:avLst>
            </a:prstGeom>
            <a:ln>
              <a:noFill/>
            </a:ln>
          </p:spPr>
          <p:txBody>
            <a:bodyPr wrap="square" lIns="90000" tIns="46800" rIns="90000" bIns="46800" anchor="t">
              <a:normAutofit/>
            </a:bodyPr>
            <a:lstStyle/>
            <a:p>
              <a:pPr marL="228594" indent="-228594">
                <a:lnSpc>
                  <a:spcPct val="150000"/>
                </a:lnSpc>
                <a:buFont typeface="Arial" pitchFamily="34" charset="0"/>
                <a:buChar char="•"/>
                <a:tabLst>
                  <a:tab pos="228594" algn="l"/>
                </a:tabLst>
                <a:defRPr/>
              </a:pPr>
              <a:r>
                <a:rPr lang="en-US" altLang="zh-CN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228594" indent="-228594">
                <a:lnSpc>
                  <a:spcPct val="150000"/>
                </a:lnSpc>
                <a:buFont typeface="Arial" pitchFamily="34" charset="0"/>
                <a:buChar char="•"/>
                <a:tabLst>
                  <a:tab pos="228594" algn="l"/>
                </a:tabLst>
                <a:defRPr/>
              </a:pPr>
              <a:r>
                <a:rPr lang="en-US" altLang="zh-CN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17" name="íṣḻïdè">
              <a:extLst>
                <a:ext uri="{FF2B5EF4-FFF2-40B4-BE49-F238E27FC236}">
                  <a16:creationId xmlns:a16="http://schemas.microsoft.com/office/drawing/2014/main" id="{74C1BC5F-22CB-4D8C-9F39-15998AC2370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687706" y="1268760"/>
              <a:ext cx="2904208" cy="516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b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EA86CE81-B97B-4356-BA40-8475502E9330}"/>
              </a:ext>
            </a:extLst>
          </p:cNvPr>
          <p:cNvCxnSpPr>
            <a:cxnSpLocks/>
          </p:cNvCxnSpPr>
          <p:nvPr/>
        </p:nvCxnSpPr>
        <p:spPr>
          <a:xfrm>
            <a:off x="6155823" y="3722967"/>
            <a:ext cx="0" cy="1339136"/>
          </a:xfrm>
          <a:prstGeom prst="line">
            <a:avLst/>
          </a:prstGeom>
          <a:ln w="3175" cap="rnd">
            <a:solidFill>
              <a:schemeClr val="bg1">
                <a:lumMod val="8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A0FAEEC1-5619-4ED5-BAF6-9EB3523A4956}"/>
              </a:ext>
            </a:extLst>
          </p:cNvPr>
          <p:cNvCxnSpPr>
            <a:cxnSpLocks/>
          </p:cNvCxnSpPr>
          <p:nvPr/>
        </p:nvCxnSpPr>
        <p:spPr>
          <a:xfrm>
            <a:off x="8854300" y="3722967"/>
            <a:ext cx="0" cy="1339136"/>
          </a:xfrm>
          <a:prstGeom prst="line">
            <a:avLst/>
          </a:prstGeom>
          <a:ln w="3175" cap="rnd">
            <a:solidFill>
              <a:schemeClr val="bg1">
                <a:lumMod val="8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组合 44"/>
          <p:cNvGrpSpPr/>
          <p:nvPr/>
        </p:nvGrpSpPr>
        <p:grpSpPr>
          <a:xfrm>
            <a:off x="1158873" y="474940"/>
            <a:ext cx="3888432" cy="648081"/>
            <a:chOff x="1057275" y="431398"/>
            <a:chExt cx="3888432" cy="648081"/>
          </a:xfrm>
        </p:grpSpPr>
        <p:sp>
          <p:nvSpPr>
            <p:cNvPr id="46" name="文本框 45"/>
            <p:cNvSpPr txBox="1"/>
            <p:nvPr/>
          </p:nvSpPr>
          <p:spPr>
            <a:xfrm>
              <a:off x="1057275" y="431398"/>
              <a:ext cx="1728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131313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131313"/>
                </a:solidFill>
                <a:cs typeface="+mn-ea"/>
                <a:sym typeface="+mn-lt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1057275" y="802480"/>
              <a:ext cx="388843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enter your text messages</a:t>
              </a:r>
            </a:p>
          </p:txBody>
        </p:sp>
      </p:grpSp>
      <p:sp>
        <p:nvSpPr>
          <p:cNvPr id="48" name="同心圆 47"/>
          <p:cNvSpPr/>
          <p:nvPr/>
        </p:nvSpPr>
        <p:spPr>
          <a:xfrm>
            <a:off x="483118" y="513651"/>
            <a:ext cx="574157" cy="574157"/>
          </a:xfrm>
          <a:prstGeom prst="donut">
            <a:avLst>
              <a:gd name="adj" fmla="val 26576"/>
            </a:avLst>
          </a:prstGeom>
          <a:gradFill>
            <a:gsLst>
              <a:gs pos="0">
                <a:srgbClr val="3323B1"/>
              </a:gs>
              <a:gs pos="38000">
                <a:srgbClr val="613EC2"/>
              </a:gs>
              <a:gs pos="18000">
                <a:srgbClr val="4F35B9"/>
              </a:gs>
              <a:gs pos="67000">
                <a:srgbClr val="9456D4"/>
              </a:gs>
              <a:gs pos="100000">
                <a:srgbClr val="A561DC"/>
              </a:gs>
            </a:gsLst>
            <a:lin ang="540000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734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2500">
        <p14:shred dir="out"/>
      </p:transition>
    </mc:Choice>
    <mc:Fallback xmlns="">
      <p:transition spd="slow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67a16b6f-8e63-464e-88e4-f0fb6084a1f0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327091" y="1840987"/>
            <a:ext cx="9537818" cy="3823144"/>
            <a:chOff x="952844" y="1461493"/>
            <a:chExt cx="10280675" cy="4120911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1229285" y="3200515"/>
              <a:ext cx="0" cy="104622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952844" y="1461493"/>
              <a:ext cx="3016" cy="2794493"/>
            </a:xfrm>
            <a:prstGeom prst="line">
              <a:avLst/>
            </a:prstGeom>
            <a:ln>
              <a:solidFill>
                <a:srgbClr val="FC68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2941679" y="1461493"/>
              <a:ext cx="12053" cy="2794493"/>
            </a:xfrm>
            <a:prstGeom prst="line">
              <a:avLst/>
            </a:prstGeom>
            <a:ln>
              <a:solidFill>
                <a:srgbClr val="4730B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5042810" y="2260111"/>
              <a:ext cx="9957" cy="1995876"/>
            </a:xfrm>
            <a:prstGeom prst="line">
              <a:avLst/>
            </a:prstGeom>
            <a:ln>
              <a:solidFill>
                <a:srgbClr val="FC68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144118" y="2662764"/>
              <a:ext cx="1" cy="1631271"/>
            </a:xfrm>
            <a:prstGeom prst="line">
              <a:avLst/>
            </a:prstGeom>
            <a:ln>
              <a:solidFill>
                <a:srgbClr val="4730B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9239619" y="3143194"/>
              <a:ext cx="0" cy="1150841"/>
            </a:xfrm>
            <a:prstGeom prst="line">
              <a:avLst/>
            </a:prstGeom>
            <a:ln>
              <a:solidFill>
                <a:srgbClr val="FC68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íšľïdé"/>
            <p:cNvSpPr/>
            <p:nvPr/>
          </p:nvSpPr>
          <p:spPr>
            <a:xfrm>
              <a:off x="955859" y="4091895"/>
              <a:ext cx="3386493" cy="230909"/>
            </a:xfrm>
            <a:prstGeom prst="rect">
              <a:avLst/>
            </a:prstGeom>
            <a:solidFill>
              <a:srgbClr val="FC68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85000" lnSpcReduction="20000"/>
            </a:bodyPr>
            <a:lstStyle/>
            <a:p>
              <a:pPr algn="ctr"/>
              <a:r>
                <a:rPr lang="en-US" altLang="zh-CN" sz="1200" b="1" dirty="0">
                  <a:solidFill>
                    <a:schemeClr val="bg1"/>
                  </a:solidFill>
                  <a:cs typeface="+mn-ea"/>
                  <a:sym typeface="+mn-lt"/>
                </a:rPr>
                <a:t>keyword</a:t>
              </a:r>
              <a:endParaRPr lang="zh-CN" altLang="en-US" sz="1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íşļîḑé"/>
            <p:cNvSpPr/>
            <p:nvPr/>
          </p:nvSpPr>
          <p:spPr>
            <a:xfrm>
              <a:off x="4401442" y="4091895"/>
              <a:ext cx="3386493" cy="230909"/>
            </a:xfrm>
            <a:prstGeom prst="rect">
              <a:avLst/>
            </a:prstGeom>
            <a:solidFill>
              <a:srgbClr val="4730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85000" lnSpcReduction="20000"/>
            </a:bodyPr>
            <a:lstStyle/>
            <a:p>
              <a:pPr algn="ctr"/>
              <a:r>
                <a:rPr lang="en-US" altLang="zh-CN" sz="1200" b="1" dirty="0">
                  <a:solidFill>
                    <a:schemeClr val="bg1"/>
                  </a:solidFill>
                  <a:cs typeface="+mn-ea"/>
                  <a:sym typeface="+mn-lt"/>
                </a:rPr>
                <a:t>keyword</a:t>
              </a:r>
              <a:endParaRPr lang="zh-CN" altLang="en-US" sz="1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ïsḻíḋe"/>
            <p:cNvSpPr/>
            <p:nvPr/>
          </p:nvSpPr>
          <p:spPr>
            <a:xfrm>
              <a:off x="7851643" y="4091895"/>
              <a:ext cx="3381876" cy="230909"/>
            </a:xfrm>
            <a:prstGeom prst="rect">
              <a:avLst/>
            </a:prstGeom>
            <a:solidFill>
              <a:srgbClr val="FC68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85000" lnSpcReduction="20000"/>
            </a:bodyPr>
            <a:lstStyle/>
            <a:p>
              <a:pPr algn="ctr"/>
              <a:r>
                <a:rPr lang="en-US" altLang="zh-CN" sz="1200" b="1" dirty="0">
                  <a:solidFill>
                    <a:schemeClr val="bg1"/>
                  </a:solidFill>
                  <a:cs typeface="+mn-ea"/>
                  <a:sym typeface="+mn-lt"/>
                </a:rPr>
                <a:t>keyword</a:t>
              </a:r>
              <a:endParaRPr lang="zh-CN" altLang="en-US" sz="1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iṧliďé"/>
            <p:cNvSpPr/>
            <p:nvPr/>
          </p:nvSpPr>
          <p:spPr>
            <a:xfrm>
              <a:off x="952844" y="1461493"/>
              <a:ext cx="2493080" cy="301091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92500" lnSpcReduction="10000"/>
            </a:bodyPr>
            <a:lstStyle/>
            <a:p>
              <a:pPr algn="ctr"/>
              <a:r>
                <a:rPr lang="en-US" altLang="zh-CN" sz="1400" b="1" dirty="0"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cs typeface="+mn-ea"/>
                <a:sym typeface="+mn-lt"/>
              </a:endParaRPr>
            </a:p>
          </p:txBody>
        </p:sp>
        <p:sp>
          <p:nvSpPr>
            <p:cNvPr id="14" name="íṣḷîḍe"/>
            <p:cNvSpPr/>
            <p:nvPr/>
          </p:nvSpPr>
          <p:spPr>
            <a:xfrm>
              <a:off x="2490845" y="1845122"/>
              <a:ext cx="1979555" cy="301091"/>
            </a:xfrm>
            <a:prstGeom prst="homePlate">
              <a:avLst/>
            </a:prstGeom>
            <a:solidFill>
              <a:srgbClr val="4730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92500" lnSpcReduction="10000"/>
            </a:bodyPr>
            <a:lstStyle/>
            <a:p>
              <a:pPr algn="ctr"/>
              <a:r>
                <a:rPr lang="en-US" altLang="zh-CN" sz="1400" b="1" dirty="0"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cs typeface="+mn-ea"/>
                <a:sym typeface="+mn-lt"/>
              </a:endParaRPr>
            </a:p>
          </p:txBody>
        </p:sp>
        <p:sp>
          <p:nvSpPr>
            <p:cNvPr id="15" name="iṣḷíḍè"/>
            <p:cNvSpPr/>
            <p:nvPr/>
          </p:nvSpPr>
          <p:spPr>
            <a:xfrm>
              <a:off x="2490845" y="2260110"/>
              <a:ext cx="4653273" cy="301091"/>
            </a:xfrm>
            <a:prstGeom prst="homePlate">
              <a:avLst/>
            </a:prstGeom>
            <a:solidFill>
              <a:srgbClr val="FC68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92500" lnSpcReduction="10000"/>
            </a:bodyPr>
            <a:lstStyle/>
            <a:p>
              <a:pPr algn="ctr"/>
              <a:r>
                <a:rPr lang="en-US" altLang="zh-CN" sz="1400" b="1" dirty="0"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cs typeface="+mn-ea"/>
                <a:sym typeface="+mn-lt"/>
              </a:endParaRPr>
            </a:p>
          </p:txBody>
        </p:sp>
        <p:sp>
          <p:nvSpPr>
            <p:cNvPr id="16" name="íṧlîḍê"/>
            <p:cNvSpPr/>
            <p:nvPr/>
          </p:nvSpPr>
          <p:spPr>
            <a:xfrm>
              <a:off x="4586346" y="2662764"/>
              <a:ext cx="3785495" cy="301091"/>
            </a:xfrm>
            <a:prstGeom prst="homePlate">
              <a:avLst/>
            </a:prstGeom>
            <a:solidFill>
              <a:srgbClr val="4730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92500" lnSpcReduction="10000"/>
            </a:bodyPr>
            <a:lstStyle/>
            <a:p>
              <a:pPr algn="ctr"/>
              <a:r>
                <a:rPr lang="en-US" altLang="zh-CN" sz="1400" b="1" dirty="0"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cs typeface="+mn-ea"/>
                <a:sym typeface="+mn-lt"/>
              </a:endParaRPr>
            </a:p>
          </p:txBody>
        </p:sp>
        <p:sp>
          <p:nvSpPr>
            <p:cNvPr id="17" name="îṣ1ïḋé"/>
            <p:cNvSpPr/>
            <p:nvPr/>
          </p:nvSpPr>
          <p:spPr>
            <a:xfrm>
              <a:off x="6908603" y="3049446"/>
              <a:ext cx="4324916" cy="301091"/>
            </a:xfrm>
            <a:prstGeom prst="homePlate">
              <a:avLst/>
            </a:prstGeom>
            <a:solidFill>
              <a:srgbClr val="FC68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92500" lnSpcReduction="10000"/>
            </a:bodyPr>
            <a:lstStyle/>
            <a:p>
              <a:pPr algn="ctr"/>
              <a:r>
                <a:rPr lang="en-US" altLang="zh-CN" sz="1400" b="1" dirty="0"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cs typeface="+mn-ea"/>
                <a:sym typeface="+mn-lt"/>
              </a:endParaRPr>
            </a:p>
          </p:txBody>
        </p:sp>
        <p:grpSp>
          <p:nvGrpSpPr>
            <p:cNvPr id="18" name="îṣḷíďè"/>
            <p:cNvGrpSpPr/>
            <p:nvPr/>
          </p:nvGrpSpPr>
          <p:grpSpPr>
            <a:xfrm>
              <a:off x="952844" y="4725144"/>
              <a:ext cx="10272208" cy="857260"/>
              <a:chOff x="1446648" y="4640705"/>
              <a:chExt cx="6936851" cy="857260"/>
            </a:xfrm>
          </p:grpSpPr>
          <p:sp>
            <p:nvSpPr>
              <p:cNvPr id="19" name="íṥļíḓe"/>
              <p:cNvSpPr txBox="1">
                <a:spLocks/>
              </p:cNvSpPr>
              <p:nvPr/>
            </p:nvSpPr>
            <p:spPr bwMode="auto">
              <a:xfrm>
                <a:off x="1446648" y="4640705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 anchorCtr="1">
                <a:normAutofit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marL="0" lvl="1" algn="ctr"/>
                <a:r>
                  <a:rPr lang="en-US" altLang="zh-CN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í$ḻîḍè"/>
              <p:cNvSpPr txBox="1">
                <a:spLocks/>
              </p:cNvSpPr>
              <p:nvPr/>
            </p:nvSpPr>
            <p:spPr bwMode="auto">
              <a:xfrm>
                <a:off x="1446648" y="4923735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1">
                <a:normAutofit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ïšļíḍe"/>
              <p:cNvSpPr txBox="1">
                <a:spLocks/>
              </p:cNvSpPr>
              <p:nvPr/>
            </p:nvSpPr>
            <p:spPr bwMode="auto">
              <a:xfrm>
                <a:off x="3808502" y="4640705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 anchorCtr="1">
                <a:normAutofit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marL="0" lvl="1" algn="ctr"/>
                <a:r>
                  <a:rPr lang="en-US" altLang="zh-CN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ïṥļîďé"/>
              <p:cNvSpPr txBox="1">
                <a:spLocks/>
              </p:cNvSpPr>
              <p:nvPr/>
            </p:nvSpPr>
            <p:spPr bwMode="auto">
              <a:xfrm>
                <a:off x="3808502" y="4923735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1">
                <a:normAutofit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ïśľíḍè"/>
              <p:cNvSpPr txBox="1">
                <a:spLocks/>
              </p:cNvSpPr>
              <p:nvPr/>
            </p:nvSpPr>
            <p:spPr bwMode="auto">
              <a:xfrm>
                <a:off x="6170356" y="4640705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 anchorCtr="1">
                <a:normAutofit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marL="0" lvl="1" algn="ctr"/>
                <a:r>
                  <a:rPr lang="en-US" altLang="zh-CN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îṥlidê"/>
              <p:cNvSpPr txBox="1">
                <a:spLocks/>
              </p:cNvSpPr>
              <p:nvPr/>
            </p:nvSpPr>
            <p:spPr bwMode="auto">
              <a:xfrm>
                <a:off x="6170356" y="4923735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1">
                <a:normAutofit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5" name="组合 24"/>
          <p:cNvGrpSpPr/>
          <p:nvPr/>
        </p:nvGrpSpPr>
        <p:grpSpPr>
          <a:xfrm>
            <a:off x="1158873" y="474940"/>
            <a:ext cx="3888432" cy="648081"/>
            <a:chOff x="1057275" y="431398"/>
            <a:chExt cx="3888432" cy="648081"/>
          </a:xfrm>
        </p:grpSpPr>
        <p:sp>
          <p:nvSpPr>
            <p:cNvPr id="26" name="文本框 25"/>
            <p:cNvSpPr txBox="1"/>
            <p:nvPr/>
          </p:nvSpPr>
          <p:spPr>
            <a:xfrm>
              <a:off x="1057275" y="431398"/>
              <a:ext cx="1728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131313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131313"/>
                </a:solidFill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1057275" y="802480"/>
              <a:ext cx="388843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enter your text messages</a:t>
              </a:r>
            </a:p>
          </p:txBody>
        </p:sp>
      </p:grpSp>
      <p:sp>
        <p:nvSpPr>
          <p:cNvPr id="28" name="同心圆 27"/>
          <p:cNvSpPr/>
          <p:nvPr/>
        </p:nvSpPr>
        <p:spPr>
          <a:xfrm>
            <a:off x="483118" y="513651"/>
            <a:ext cx="574157" cy="574157"/>
          </a:xfrm>
          <a:prstGeom prst="donut">
            <a:avLst>
              <a:gd name="adj" fmla="val 26576"/>
            </a:avLst>
          </a:prstGeom>
          <a:gradFill>
            <a:gsLst>
              <a:gs pos="0">
                <a:srgbClr val="3323B1"/>
              </a:gs>
              <a:gs pos="38000">
                <a:srgbClr val="613EC2"/>
              </a:gs>
              <a:gs pos="18000">
                <a:srgbClr val="4F35B9"/>
              </a:gs>
              <a:gs pos="67000">
                <a:srgbClr val="9456D4"/>
              </a:gs>
              <a:gs pos="100000">
                <a:srgbClr val="A561DC"/>
              </a:gs>
            </a:gsLst>
            <a:lin ang="540000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54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500">
        <p14:flip dir="r"/>
      </p:transition>
    </mc:Choice>
    <mc:Fallback xmlns="">
      <p:transition spd="slow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08711b99-5076-42ab-8052-9c6e5b89f4ee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932852" y="1767485"/>
            <a:ext cx="10326297" cy="4110823"/>
            <a:chOff x="365149" y="1308654"/>
            <a:chExt cx="11349397" cy="4518112"/>
          </a:xfrm>
        </p:grpSpPr>
        <p:sp>
          <p:nvSpPr>
            <p:cNvPr id="4" name="isḻîďé"/>
            <p:cNvSpPr/>
            <p:nvPr/>
          </p:nvSpPr>
          <p:spPr>
            <a:xfrm flipH="1" flipV="1">
              <a:off x="3975654" y="1586073"/>
              <a:ext cx="4240694" cy="4240693"/>
            </a:xfrm>
            <a:prstGeom prst="arc">
              <a:avLst>
                <a:gd name="adj1" fmla="val 12136914"/>
                <a:gd name="adj2" fmla="val 20239707"/>
              </a:avLst>
            </a:prstGeom>
            <a:ln w="19050">
              <a:solidFill>
                <a:srgbClr val="4730B7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5" name="îṣ1iḑê"/>
            <p:cNvGrpSpPr/>
            <p:nvPr/>
          </p:nvGrpSpPr>
          <p:grpSpPr>
            <a:xfrm>
              <a:off x="365149" y="1308654"/>
              <a:ext cx="11349397" cy="4240693"/>
              <a:chOff x="365149" y="1586073"/>
              <a:chExt cx="11349397" cy="4240693"/>
            </a:xfrm>
          </p:grpSpPr>
          <p:sp>
            <p:nvSpPr>
              <p:cNvPr id="6" name="íṥḷiḋe"/>
              <p:cNvSpPr/>
              <p:nvPr/>
            </p:nvSpPr>
            <p:spPr>
              <a:xfrm>
                <a:off x="4535521" y="2145942"/>
                <a:ext cx="3120960" cy="3120955"/>
              </a:xfrm>
              <a:prstGeom prst="ellipse">
                <a:avLst/>
              </a:prstGeom>
              <a:solidFill>
                <a:schemeClr val="accent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bIns="360000" anchor="b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en-US" altLang="zh-CN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" name="isḻïḍè"/>
              <p:cNvSpPr/>
              <p:nvPr/>
            </p:nvSpPr>
            <p:spPr>
              <a:xfrm>
                <a:off x="3301042" y="2896402"/>
                <a:ext cx="1620039" cy="1620036"/>
              </a:xfrm>
              <a:prstGeom prst="ellipse">
                <a:avLst/>
              </a:prstGeom>
              <a:solidFill>
                <a:schemeClr val="accent2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" name="îṥľîḋe"/>
              <p:cNvSpPr/>
              <p:nvPr/>
            </p:nvSpPr>
            <p:spPr>
              <a:xfrm>
                <a:off x="7270920" y="2896402"/>
                <a:ext cx="1620039" cy="1620036"/>
              </a:xfrm>
              <a:prstGeom prst="ellipse">
                <a:avLst/>
              </a:prstGeom>
              <a:solidFill>
                <a:srgbClr val="4730B7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" name="ïśḷíḓè"/>
              <p:cNvSpPr/>
              <p:nvPr/>
            </p:nvSpPr>
            <p:spPr>
              <a:xfrm>
                <a:off x="3975654" y="1586073"/>
                <a:ext cx="4240694" cy="4240693"/>
              </a:xfrm>
              <a:prstGeom prst="arc">
                <a:avLst>
                  <a:gd name="adj1" fmla="val 12136914"/>
                  <a:gd name="adj2" fmla="val 20239707"/>
                </a:avLst>
              </a:prstGeom>
              <a:ln w="19050">
                <a:solidFill>
                  <a:srgbClr val="FC684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" name="ïṡḷíde"/>
              <p:cNvSpPr>
                <a:spLocks/>
              </p:cNvSpPr>
              <p:nvPr/>
            </p:nvSpPr>
            <p:spPr bwMode="auto">
              <a:xfrm>
                <a:off x="3792393" y="3441049"/>
                <a:ext cx="637337" cy="530742"/>
              </a:xfrm>
              <a:custGeom>
                <a:avLst/>
                <a:gdLst>
                  <a:gd name="T0" fmla="*/ 1028 w 1149"/>
                  <a:gd name="T1" fmla="*/ 541 h 955"/>
                  <a:gd name="T2" fmla="*/ 1044 w 1149"/>
                  <a:gd name="T3" fmla="*/ 661 h 955"/>
                  <a:gd name="T4" fmla="*/ 1005 w 1149"/>
                  <a:gd name="T5" fmla="*/ 753 h 955"/>
                  <a:gd name="T6" fmla="*/ 915 w 1149"/>
                  <a:gd name="T7" fmla="*/ 813 h 955"/>
                  <a:gd name="T8" fmla="*/ 862 w 1149"/>
                  <a:gd name="T9" fmla="*/ 882 h 955"/>
                  <a:gd name="T10" fmla="*/ 786 w 1149"/>
                  <a:gd name="T11" fmla="*/ 926 h 955"/>
                  <a:gd name="T12" fmla="*/ 670 w 1149"/>
                  <a:gd name="T13" fmla="*/ 944 h 955"/>
                  <a:gd name="T14" fmla="*/ 702 w 1149"/>
                  <a:gd name="T15" fmla="*/ 895 h 955"/>
                  <a:gd name="T16" fmla="*/ 752 w 1149"/>
                  <a:gd name="T17" fmla="*/ 876 h 955"/>
                  <a:gd name="T18" fmla="*/ 670 w 1149"/>
                  <a:gd name="T19" fmla="*/ 761 h 955"/>
                  <a:gd name="T20" fmla="*/ 793 w 1149"/>
                  <a:gd name="T21" fmla="*/ 816 h 955"/>
                  <a:gd name="T22" fmla="*/ 854 w 1149"/>
                  <a:gd name="T23" fmla="*/ 819 h 955"/>
                  <a:gd name="T24" fmla="*/ 754 w 1149"/>
                  <a:gd name="T25" fmla="*/ 707 h 955"/>
                  <a:gd name="T26" fmla="*/ 767 w 1149"/>
                  <a:gd name="T27" fmla="*/ 662 h 955"/>
                  <a:gd name="T28" fmla="*/ 909 w 1149"/>
                  <a:gd name="T29" fmla="*/ 755 h 955"/>
                  <a:gd name="T30" fmla="*/ 948 w 1149"/>
                  <a:gd name="T31" fmla="*/ 714 h 955"/>
                  <a:gd name="T32" fmla="*/ 813 w 1149"/>
                  <a:gd name="T33" fmla="*/ 581 h 955"/>
                  <a:gd name="T34" fmla="*/ 858 w 1149"/>
                  <a:gd name="T35" fmla="*/ 566 h 955"/>
                  <a:gd name="T36" fmla="*/ 998 w 1149"/>
                  <a:gd name="T37" fmla="*/ 628 h 955"/>
                  <a:gd name="T38" fmla="*/ 683 w 1149"/>
                  <a:gd name="T39" fmla="*/ 301 h 955"/>
                  <a:gd name="T40" fmla="*/ 730 w 1149"/>
                  <a:gd name="T41" fmla="*/ 285 h 955"/>
                  <a:gd name="T42" fmla="*/ 97 w 1149"/>
                  <a:gd name="T43" fmla="*/ 439 h 955"/>
                  <a:gd name="T44" fmla="*/ 0 w 1149"/>
                  <a:gd name="T45" fmla="*/ 254 h 955"/>
                  <a:gd name="T46" fmla="*/ 174 w 1149"/>
                  <a:gd name="T47" fmla="*/ 32 h 955"/>
                  <a:gd name="T48" fmla="*/ 260 w 1149"/>
                  <a:gd name="T49" fmla="*/ 2 h 955"/>
                  <a:gd name="T50" fmla="*/ 362 w 1149"/>
                  <a:gd name="T51" fmla="*/ 59 h 955"/>
                  <a:gd name="T52" fmla="*/ 525 w 1149"/>
                  <a:gd name="T53" fmla="*/ 40 h 955"/>
                  <a:gd name="T54" fmla="*/ 338 w 1149"/>
                  <a:gd name="T55" fmla="*/ 112 h 955"/>
                  <a:gd name="T56" fmla="*/ 233 w 1149"/>
                  <a:gd name="T57" fmla="*/ 59 h 955"/>
                  <a:gd name="T58" fmla="*/ 60 w 1149"/>
                  <a:gd name="T59" fmla="*/ 267 h 955"/>
                  <a:gd name="T60" fmla="*/ 143 w 1149"/>
                  <a:gd name="T61" fmla="*/ 367 h 955"/>
                  <a:gd name="T62" fmla="*/ 149 w 1149"/>
                  <a:gd name="T63" fmla="*/ 500 h 955"/>
                  <a:gd name="T64" fmla="*/ 538 w 1149"/>
                  <a:gd name="T65" fmla="*/ 788 h 955"/>
                  <a:gd name="T66" fmla="*/ 512 w 1149"/>
                  <a:gd name="T67" fmla="*/ 773 h 955"/>
                  <a:gd name="T68" fmla="*/ 456 w 1149"/>
                  <a:gd name="T69" fmla="*/ 707 h 955"/>
                  <a:gd name="T70" fmla="*/ 394 w 1149"/>
                  <a:gd name="T71" fmla="*/ 710 h 955"/>
                  <a:gd name="T72" fmla="*/ 370 w 1149"/>
                  <a:gd name="T73" fmla="*/ 642 h 955"/>
                  <a:gd name="T74" fmla="*/ 295 w 1149"/>
                  <a:gd name="T75" fmla="*/ 627 h 955"/>
                  <a:gd name="T76" fmla="*/ 283 w 1149"/>
                  <a:gd name="T77" fmla="*/ 546 h 955"/>
                  <a:gd name="T78" fmla="*/ 195 w 1149"/>
                  <a:gd name="T79" fmla="*/ 527 h 955"/>
                  <a:gd name="T80" fmla="*/ 135 w 1149"/>
                  <a:gd name="T81" fmla="*/ 607 h 955"/>
                  <a:gd name="T82" fmla="*/ 174 w 1149"/>
                  <a:gd name="T83" fmla="*/ 681 h 955"/>
                  <a:gd name="T84" fmla="*/ 230 w 1149"/>
                  <a:gd name="T85" fmla="*/ 692 h 955"/>
                  <a:gd name="T86" fmla="*/ 239 w 1149"/>
                  <a:gd name="T87" fmla="*/ 794 h 955"/>
                  <a:gd name="T88" fmla="*/ 341 w 1149"/>
                  <a:gd name="T89" fmla="*/ 789 h 955"/>
                  <a:gd name="T90" fmla="*/ 358 w 1149"/>
                  <a:gd name="T91" fmla="*/ 843 h 955"/>
                  <a:gd name="T92" fmla="*/ 458 w 1149"/>
                  <a:gd name="T93" fmla="*/ 862 h 955"/>
                  <a:gd name="T94" fmla="*/ 478 w 1149"/>
                  <a:gd name="T95" fmla="*/ 883 h 955"/>
                  <a:gd name="T96" fmla="*/ 540 w 1149"/>
                  <a:gd name="T97" fmla="*/ 937 h 955"/>
                  <a:gd name="T98" fmla="*/ 618 w 1149"/>
                  <a:gd name="T99" fmla="*/ 894 h 955"/>
                  <a:gd name="T100" fmla="*/ 602 w 1149"/>
                  <a:gd name="T101" fmla="*/ 804 h 955"/>
                  <a:gd name="T102" fmla="*/ 1035 w 1149"/>
                  <a:gd name="T103" fmla="*/ 442 h 955"/>
                  <a:gd name="T104" fmla="*/ 1090 w 1149"/>
                  <a:gd name="T105" fmla="*/ 313 h 955"/>
                  <a:gd name="T106" fmla="*/ 1130 w 1149"/>
                  <a:gd name="T107" fmla="*/ 172 h 955"/>
                  <a:gd name="T108" fmla="*/ 864 w 1149"/>
                  <a:gd name="T109" fmla="*/ 42 h 955"/>
                  <a:gd name="T110" fmla="*/ 685 w 1149"/>
                  <a:gd name="T111" fmla="*/ 43 h 955"/>
                  <a:gd name="T112" fmla="*/ 333 w 1149"/>
                  <a:gd name="T113" fmla="*/ 247 h 955"/>
                  <a:gd name="T114" fmla="*/ 358 w 1149"/>
                  <a:gd name="T115" fmla="*/ 338 h 955"/>
                  <a:gd name="T116" fmla="*/ 609 w 1149"/>
                  <a:gd name="T117" fmla="*/ 222 h 955"/>
                  <a:gd name="T118" fmla="*/ 713 w 1149"/>
                  <a:gd name="T119" fmla="*/ 240 h 955"/>
                  <a:gd name="T120" fmla="*/ 797 w 1149"/>
                  <a:gd name="T121" fmla="*/ 256 h 9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49" h="955">
                    <a:moveTo>
                      <a:pt x="748" y="284"/>
                    </a:moveTo>
                    <a:lnTo>
                      <a:pt x="748" y="284"/>
                    </a:lnTo>
                    <a:lnTo>
                      <a:pt x="852" y="378"/>
                    </a:lnTo>
                    <a:lnTo>
                      <a:pt x="903" y="424"/>
                    </a:lnTo>
                    <a:lnTo>
                      <a:pt x="954" y="473"/>
                    </a:lnTo>
                    <a:lnTo>
                      <a:pt x="954" y="473"/>
                    </a:lnTo>
                    <a:lnTo>
                      <a:pt x="961" y="478"/>
                    </a:lnTo>
                    <a:lnTo>
                      <a:pt x="968" y="484"/>
                    </a:lnTo>
                    <a:lnTo>
                      <a:pt x="1006" y="518"/>
                    </a:lnTo>
                    <a:lnTo>
                      <a:pt x="1028" y="541"/>
                    </a:lnTo>
                    <a:lnTo>
                      <a:pt x="1028" y="541"/>
                    </a:lnTo>
                    <a:lnTo>
                      <a:pt x="1037" y="552"/>
                    </a:lnTo>
                    <a:lnTo>
                      <a:pt x="1044" y="562"/>
                    </a:lnTo>
                    <a:lnTo>
                      <a:pt x="1050" y="573"/>
                    </a:lnTo>
                    <a:lnTo>
                      <a:pt x="1054" y="585"/>
                    </a:lnTo>
                    <a:lnTo>
                      <a:pt x="1057" y="596"/>
                    </a:lnTo>
                    <a:lnTo>
                      <a:pt x="1057" y="607"/>
                    </a:lnTo>
                    <a:lnTo>
                      <a:pt x="1057" y="618"/>
                    </a:lnTo>
                    <a:lnTo>
                      <a:pt x="1056" y="630"/>
                    </a:lnTo>
                    <a:lnTo>
                      <a:pt x="1054" y="641"/>
                    </a:lnTo>
                    <a:lnTo>
                      <a:pt x="1049" y="651"/>
                    </a:lnTo>
                    <a:lnTo>
                      <a:pt x="1044" y="661"/>
                    </a:lnTo>
                    <a:lnTo>
                      <a:pt x="1038" y="671"/>
                    </a:lnTo>
                    <a:lnTo>
                      <a:pt x="1030" y="679"/>
                    </a:lnTo>
                    <a:lnTo>
                      <a:pt x="1022" y="686"/>
                    </a:lnTo>
                    <a:lnTo>
                      <a:pt x="1013" y="692"/>
                    </a:lnTo>
                    <a:lnTo>
                      <a:pt x="1003" y="697"/>
                    </a:lnTo>
                    <a:lnTo>
                      <a:pt x="1003" y="697"/>
                    </a:lnTo>
                    <a:lnTo>
                      <a:pt x="1006" y="709"/>
                    </a:lnTo>
                    <a:lnTo>
                      <a:pt x="1009" y="720"/>
                    </a:lnTo>
                    <a:lnTo>
                      <a:pt x="1009" y="731"/>
                    </a:lnTo>
                    <a:lnTo>
                      <a:pt x="1008" y="742"/>
                    </a:lnTo>
                    <a:lnTo>
                      <a:pt x="1005" y="753"/>
                    </a:lnTo>
                    <a:lnTo>
                      <a:pt x="1002" y="762"/>
                    </a:lnTo>
                    <a:lnTo>
                      <a:pt x="997" y="772"/>
                    </a:lnTo>
                    <a:lnTo>
                      <a:pt x="991" y="780"/>
                    </a:lnTo>
                    <a:lnTo>
                      <a:pt x="984" y="787"/>
                    </a:lnTo>
                    <a:lnTo>
                      <a:pt x="977" y="794"/>
                    </a:lnTo>
                    <a:lnTo>
                      <a:pt x="967" y="800"/>
                    </a:lnTo>
                    <a:lnTo>
                      <a:pt x="958" y="806"/>
                    </a:lnTo>
                    <a:lnTo>
                      <a:pt x="948" y="810"/>
                    </a:lnTo>
                    <a:lnTo>
                      <a:pt x="937" y="812"/>
                    </a:lnTo>
                    <a:lnTo>
                      <a:pt x="927" y="813"/>
                    </a:lnTo>
                    <a:lnTo>
                      <a:pt x="915" y="813"/>
                    </a:lnTo>
                    <a:lnTo>
                      <a:pt x="915" y="813"/>
                    </a:lnTo>
                    <a:lnTo>
                      <a:pt x="914" y="823"/>
                    </a:lnTo>
                    <a:lnTo>
                      <a:pt x="911" y="832"/>
                    </a:lnTo>
                    <a:lnTo>
                      <a:pt x="908" y="841"/>
                    </a:lnTo>
                    <a:lnTo>
                      <a:pt x="903" y="849"/>
                    </a:lnTo>
                    <a:lnTo>
                      <a:pt x="898" y="856"/>
                    </a:lnTo>
                    <a:lnTo>
                      <a:pt x="892" y="862"/>
                    </a:lnTo>
                    <a:lnTo>
                      <a:pt x="885" y="869"/>
                    </a:lnTo>
                    <a:lnTo>
                      <a:pt x="878" y="874"/>
                    </a:lnTo>
                    <a:lnTo>
                      <a:pt x="871" y="879"/>
                    </a:lnTo>
                    <a:lnTo>
                      <a:pt x="862" y="882"/>
                    </a:lnTo>
                    <a:lnTo>
                      <a:pt x="854" y="886"/>
                    </a:lnTo>
                    <a:lnTo>
                      <a:pt x="846" y="888"/>
                    </a:lnTo>
                    <a:lnTo>
                      <a:pt x="836" y="889"/>
                    </a:lnTo>
                    <a:lnTo>
                      <a:pt x="827" y="889"/>
                    </a:lnTo>
                    <a:lnTo>
                      <a:pt x="817" y="888"/>
                    </a:lnTo>
                    <a:lnTo>
                      <a:pt x="808" y="887"/>
                    </a:lnTo>
                    <a:lnTo>
                      <a:pt x="808" y="887"/>
                    </a:lnTo>
                    <a:lnTo>
                      <a:pt x="804" y="898"/>
                    </a:lnTo>
                    <a:lnTo>
                      <a:pt x="799" y="908"/>
                    </a:lnTo>
                    <a:lnTo>
                      <a:pt x="793" y="918"/>
                    </a:lnTo>
                    <a:lnTo>
                      <a:pt x="786" y="926"/>
                    </a:lnTo>
                    <a:lnTo>
                      <a:pt x="778" y="934"/>
                    </a:lnTo>
                    <a:lnTo>
                      <a:pt x="770" y="940"/>
                    </a:lnTo>
                    <a:lnTo>
                      <a:pt x="760" y="945"/>
                    </a:lnTo>
                    <a:lnTo>
                      <a:pt x="750" y="950"/>
                    </a:lnTo>
                    <a:lnTo>
                      <a:pt x="739" y="952"/>
                    </a:lnTo>
                    <a:lnTo>
                      <a:pt x="728" y="955"/>
                    </a:lnTo>
                    <a:lnTo>
                      <a:pt x="716" y="955"/>
                    </a:lnTo>
                    <a:lnTo>
                      <a:pt x="704" y="953"/>
                    </a:lnTo>
                    <a:lnTo>
                      <a:pt x="692" y="952"/>
                    </a:lnTo>
                    <a:lnTo>
                      <a:pt x="681" y="949"/>
                    </a:lnTo>
                    <a:lnTo>
                      <a:pt x="670" y="944"/>
                    </a:lnTo>
                    <a:lnTo>
                      <a:pt x="658" y="938"/>
                    </a:lnTo>
                    <a:lnTo>
                      <a:pt x="650" y="932"/>
                    </a:lnTo>
                    <a:lnTo>
                      <a:pt x="650" y="932"/>
                    </a:lnTo>
                    <a:lnTo>
                      <a:pt x="658" y="920"/>
                    </a:lnTo>
                    <a:lnTo>
                      <a:pt x="664" y="907"/>
                    </a:lnTo>
                    <a:lnTo>
                      <a:pt x="669" y="894"/>
                    </a:lnTo>
                    <a:lnTo>
                      <a:pt x="672" y="880"/>
                    </a:lnTo>
                    <a:lnTo>
                      <a:pt x="672" y="880"/>
                    </a:lnTo>
                    <a:lnTo>
                      <a:pt x="684" y="887"/>
                    </a:lnTo>
                    <a:lnTo>
                      <a:pt x="696" y="893"/>
                    </a:lnTo>
                    <a:lnTo>
                      <a:pt x="702" y="895"/>
                    </a:lnTo>
                    <a:lnTo>
                      <a:pt x="708" y="896"/>
                    </a:lnTo>
                    <a:lnTo>
                      <a:pt x="714" y="898"/>
                    </a:lnTo>
                    <a:lnTo>
                      <a:pt x="721" y="898"/>
                    </a:lnTo>
                    <a:lnTo>
                      <a:pt x="721" y="898"/>
                    </a:lnTo>
                    <a:lnTo>
                      <a:pt x="732" y="895"/>
                    </a:lnTo>
                    <a:lnTo>
                      <a:pt x="740" y="892"/>
                    </a:lnTo>
                    <a:lnTo>
                      <a:pt x="744" y="888"/>
                    </a:lnTo>
                    <a:lnTo>
                      <a:pt x="747" y="885"/>
                    </a:lnTo>
                    <a:lnTo>
                      <a:pt x="750" y="881"/>
                    </a:lnTo>
                    <a:lnTo>
                      <a:pt x="752" y="876"/>
                    </a:lnTo>
                    <a:lnTo>
                      <a:pt x="752" y="876"/>
                    </a:lnTo>
                    <a:lnTo>
                      <a:pt x="753" y="867"/>
                    </a:lnTo>
                    <a:lnTo>
                      <a:pt x="751" y="855"/>
                    </a:lnTo>
                    <a:lnTo>
                      <a:pt x="677" y="795"/>
                    </a:lnTo>
                    <a:lnTo>
                      <a:pt x="677" y="795"/>
                    </a:lnTo>
                    <a:lnTo>
                      <a:pt x="673" y="792"/>
                    </a:lnTo>
                    <a:lnTo>
                      <a:pt x="670" y="787"/>
                    </a:lnTo>
                    <a:lnTo>
                      <a:pt x="667" y="782"/>
                    </a:lnTo>
                    <a:lnTo>
                      <a:pt x="666" y="776"/>
                    </a:lnTo>
                    <a:lnTo>
                      <a:pt x="666" y="772"/>
                    </a:lnTo>
                    <a:lnTo>
                      <a:pt x="667" y="766"/>
                    </a:lnTo>
                    <a:lnTo>
                      <a:pt x="670" y="761"/>
                    </a:lnTo>
                    <a:lnTo>
                      <a:pt x="672" y="756"/>
                    </a:lnTo>
                    <a:lnTo>
                      <a:pt x="672" y="756"/>
                    </a:lnTo>
                    <a:lnTo>
                      <a:pt x="677" y="751"/>
                    </a:lnTo>
                    <a:lnTo>
                      <a:pt x="682" y="749"/>
                    </a:lnTo>
                    <a:lnTo>
                      <a:pt x="686" y="747"/>
                    </a:lnTo>
                    <a:lnTo>
                      <a:pt x="691" y="745"/>
                    </a:lnTo>
                    <a:lnTo>
                      <a:pt x="697" y="745"/>
                    </a:lnTo>
                    <a:lnTo>
                      <a:pt x="702" y="747"/>
                    </a:lnTo>
                    <a:lnTo>
                      <a:pt x="708" y="748"/>
                    </a:lnTo>
                    <a:lnTo>
                      <a:pt x="713" y="751"/>
                    </a:lnTo>
                    <a:lnTo>
                      <a:pt x="793" y="816"/>
                    </a:lnTo>
                    <a:lnTo>
                      <a:pt x="793" y="816"/>
                    </a:lnTo>
                    <a:lnTo>
                      <a:pt x="801" y="821"/>
                    </a:lnTo>
                    <a:lnTo>
                      <a:pt x="808" y="826"/>
                    </a:lnTo>
                    <a:lnTo>
                      <a:pt x="816" y="830"/>
                    </a:lnTo>
                    <a:lnTo>
                      <a:pt x="823" y="831"/>
                    </a:lnTo>
                    <a:lnTo>
                      <a:pt x="829" y="832"/>
                    </a:lnTo>
                    <a:lnTo>
                      <a:pt x="836" y="831"/>
                    </a:lnTo>
                    <a:lnTo>
                      <a:pt x="843" y="829"/>
                    </a:lnTo>
                    <a:lnTo>
                      <a:pt x="849" y="825"/>
                    </a:lnTo>
                    <a:lnTo>
                      <a:pt x="849" y="825"/>
                    </a:lnTo>
                    <a:lnTo>
                      <a:pt x="854" y="819"/>
                    </a:lnTo>
                    <a:lnTo>
                      <a:pt x="858" y="813"/>
                    </a:lnTo>
                    <a:lnTo>
                      <a:pt x="858" y="813"/>
                    </a:lnTo>
                    <a:lnTo>
                      <a:pt x="859" y="806"/>
                    </a:lnTo>
                    <a:lnTo>
                      <a:pt x="860" y="799"/>
                    </a:lnTo>
                    <a:lnTo>
                      <a:pt x="860" y="795"/>
                    </a:lnTo>
                    <a:lnTo>
                      <a:pt x="859" y="792"/>
                    </a:lnTo>
                    <a:lnTo>
                      <a:pt x="857" y="789"/>
                    </a:lnTo>
                    <a:lnTo>
                      <a:pt x="854" y="786"/>
                    </a:lnTo>
                    <a:lnTo>
                      <a:pt x="758" y="711"/>
                    </a:lnTo>
                    <a:lnTo>
                      <a:pt x="758" y="711"/>
                    </a:lnTo>
                    <a:lnTo>
                      <a:pt x="754" y="707"/>
                    </a:lnTo>
                    <a:lnTo>
                      <a:pt x="751" y="703"/>
                    </a:lnTo>
                    <a:lnTo>
                      <a:pt x="748" y="698"/>
                    </a:lnTo>
                    <a:lnTo>
                      <a:pt x="747" y="692"/>
                    </a:lnTo>
                    <a:lnTo>
                      <a:pt x="747" y="687"/>
                    </a:lnTo>
                    <a:lnTo>
                      <a:pt x="748" y="681"/>
                    </a:lnTo>
                    <a:lnTo>
                      <a:pt x="751" y="676"/>
                    </a:lnTo>
                    <a:lnTo>
                      <a:pt x="753" y="672"/>
                    </a:lnTo>
                    <a:lnTo>
                      <a:pt x="753" y="672"/>
                    </a:lnTo>
                    <a:lnTo>
                      <a:pt x="758" y="667"/>
                    </a:lnTo>
                    <a:lnTo>
                      <a:pt x="763" y="665"/>
                    </a:lnTo>
                    <a:lnTo>
                      <a:pt x="767" y="662"/>
                    </a:lnTo>
                    <a:lnTo>
                      <a:pt x="772" y="661"/>
                    </a:lnTo>
                    <a:lnTo>
                      <a:pt x="778" y="661"/>
                    </a:lnTo>
                    <a:lnTo>
                      <a:pt x="783" y="661"/>
                    </a:lnTo>
                    <a:lnTo>
                      <a:pt x="789" y="663"/>
                    </a:lnTo>
                    <a:lnTo>
                      <a:pt x="793" y="667"/>
                    </a:lnTo>
                    <a:lnTo>
                      <a:pt x="893" y="745"/>
                    </a:lnTo>
                    <a:lnTo>
                      <a:pt x="893" y="745"/>
                    </a:lnTo>
                    <a:lnTo>
                      <a:pt x="896" y="747"/>
                    </a:lnTo>
                    <a:lnTo>
                      <a:pt x="896" y="747"/>
                    </a:lnTo>
                    <a:lnTo>
                      <a:pt x="902" y="751"/>
                    </a:lnTo>
                    <a:lnTo>
                      <a:pt x="909" y="755"/>
                    </a:lnTo>
                    <a:lnTo>
                      <a:pt x="916" y="756"/>
                    </a:lnTo>
                    <a:lnTo>
                      <a:pt x="922" y="757"/>
                    </a:lnTo>
                    <a:lnTo>
                      <a:pt x="929" y="756"/>
                    </a:lnTo>
                    <a:lnTo>
                      <a:pt x="935" y="754"/>
                    </a:lnTo>
                    <a:lnTo>
                      <a:pt x="940" y="750"/>
                    </a:lnTo>
                    <a:lnTo>
                      <a:pt x="944" y="747"/>
                    </a:lnTo>
                    <a:lnTo>
                      <a:pt x="948" y="741"/>
                    </a:lnTo>
                    <a:lnTo>
                      <a:pt x="950" y="735"/>
                    </a:lnTo>
                    <a:lnTo>
                      <a:pt x="952" y="729"/>
                    </a:lnTo>
                    <a:lnTo>
                      <a:pt x="950" y="722"/>
                    </a:lnTo>
                    <a:lnTo>
                      <a:pt x="948" y="714"/>
                    </a:lnTo>
                    <a:lnTo>
                      <a:pt x="944" y="706"/>
                    </a:lnTo>
                    <a:lnTo>
                      <a:pt x="937" y="699"/>
                    </a:lnTo>
                    <a:lnTo>
                      <a:pt x="929" y="691"/>
                    </a:lnTo>
                    <a:lnTo>
                      <a:pt x="823" y="611"/>
                    </a:lnTo>
                    <a:lnTo>
                      <a:pt x="823" y="611"/>
                    </a:lnTo>
                    <a:lnTo>
                      <a:pt x="818" y="607"/>
                    </a:lnTo>
                    <a:lnTo>
                      <a:pt x="816" y="603"/>
                    </a:lnTo>
                    <a:lnTo>
                      <a:pt x="814" y="598"/>
                    </a:lnTo>
                    <a:lnTo>
                      <a:pt x="813" y="592"/>
                    </a:lnTo>
                    <a:lnTo>
                      <a:pt x="813" y="587"/>
                    </a:lnTo>
                    <a:lnTo>
                      <a:pt x="813" y="581"/>
                    </a:lnTo>
                    <a:lnTo>
                      <a:pt x="815" y="577"/>
                    </a:lnTo>
                    <a:lnTo>
                      <a:pt x="817" y="572"/>
                    </a:lnTo>
                    <a:lnTo>
                      <a:pt x="817" y="572"/>
                    </a:lnTo>
                    <a:lnTo>
                      <a:pt x="822" y="567"/>
                    </a:lnTo>
                    <a:lnTo>
                      <a:pt x="826" y="564"/>
                    </a:lnTo>
                    <a:lnTo>
                      <a:pt x="832" y="561"/>
                    </a:lnTo>
                    <a:lnTo>
                      <a:pt x="836" y="560"/>
                    </a:lnTo>
                    <a:lnTo>
                      <a:pt x="842" y="560"/>
                    </a:lnTo>
                    <a:lnTo>
                      <a:pt x="847" y="561"/>
                    </a:lnTo>
                    <a:lnTo>
                      <a:pt x="853" y="562"/>
                    </a:lnTo>
                    <a:lnTo>
                      <a:pt x="858" y="566"/>
                    </a:lnTo>
                    <a:lnTo>
                      <a:pt x="962" y="644"/>
                    </a:lnTo>
                    <a:lnTo>
                      <a:pt x="962" y="644"/>
                    </a:lnTo>
                    <a:lnTo>
                      <a:pt x="967" y="647"/>
                    </a:lnTo>
                    <a:lnTo>
                      <a:pt x="971" y="647"/>
                    </a:lnTo>
                    <a:lnTo>
                      <a:pt x="975" y="647"/>
                    </a:lnTo>
                    <a:lnTo>
                      <a:pt x="979" y="646"/>
                    </a:lnTo>
                    <a:lnTo>
                      <a:pt x="984" y="643"/>
                    </a:lnTo>
                    <a:lnTo>
                      <a:pt x="987" y="641"/>
                    </a:lnTo>
                    <a:lnTo>
                      <a:pt x="994" y="634"/>
                    </a:lnTo>
                    <a:lnTo>
                      <a:pt x="994" y="634"/>
                    </a:lnTo>
                    <a:lnTo>
                      <a:pt x="998" y="628"/>
                    </a:lnTo>
                    <a:lnTo>
                      <a:pt x="1000" y="621"/>
                    </a:lnTo>
                    <a:lnTo>
                      <a:pt x="1002" y="615"/>
                    </a:lnTo>
                    <a:lnTo>
                      <a:pt x="1002" y="607"/>
                    </a:lnTo>
                    <a:lnTo>
                      <a:pt x="999" y="600"/>
                    </a:lnTo>
                    <a:lnTo>
                      <a:pt x="997" y="593"/>
                    </a:lnTo>
                    <a:lnTo>
                      <a:pt x="993" y="587"/>
                    </a:lnTo>
                    <a:lnTo>
                      <a:pt x="987" y="581"/>
                    </a:lnTo>
                    <a:lnTo>
                      <a:pt x="966" y="559"/>
                    </a:lnTo>
                    <a:lnTo>
                      <a:pt x="685" y="303"/>
                    </a:lnTo>
                    <a:lnTo>
                      <a:pt x="685" y="303"/>
                    </a:lnTo>
                    <a:lnTo>
                      <a:pt x="683" y="301"/>
                    </a:lnTo>
                    <a:lnTo>
                      <a:pt x="683" y="298"/>
                    </a:lnTo>
                    <a:lnTo>
                      <a:pt x="682" y="296"/>
                    </a:lnTo>
                    <a:lnTo>
                      <a:pt x="683" y="292"/>
                    </a:lnTo>
                    <a:lnTo>
                      <a:pt x="684" y="290"/>
                    </a:lnTo>
                    <a:lnTo>
                      <a:pt x="686" y="289"/>
                    </a:lnTo>
                    <a:lnTo>
                      <a:pt x="689" y="288"/>
                    </a:lnTo>
                    <a:lnTo>
                      <a:pt x="692" y="288"/>
                    </a:lnTo>
                    <a:lnTo>
                      <a:pt x="692" y="288"/>
                    </a:lnTo>
                    <a:lnTo>
                      <a:pt x="706" y="288"/>
                    </a:lnTo>
                    <a:lnTo>
                      <a:pt x="719" y="286"/>
                    </a:lnTo>
                    <a:lnTo>
                      <a:pt x="730" y="285"/>
                    </a:lnTo>
                    <a:lnTo>
                      <a:pt x="744" y="284"/>
                    </a:lnTo>
                    <a:lnTo>
                      <a:pt x="744" y="284"/>
                    </a:lnTo>
                    <a:lnTo>
                      <a:pt x="748" y="284"/>
                    </a:lnTo>
                    <a:lnTo>
                      <a:pt x="748" y="284"/>
                    </a:lnTo>
                    <a:close/>
                    <a:moveTo>
                      <a:pt x="129" y="522"/>
                    </a:moveTo>
                    <a:lnTo>
                      <a:pt x="129" y="522"/>
                    </a:lnTo>
                    <a:lnTo>
                      <a:pt x="119" y="506"/>
                    </a:lnTo>
                    <a:lnTo>
                      <a:pt x="112" y="491"/>
                    </a:lnTo>
                    <a:lnTo>
                      <a:pt x="106" y="474"/>
                    </a:lnTo>
                    <a:lnTo>
                      <a:pt x="102" y="457"/>
                    </a:lnTo>
                    <a:lnTo>
                      <a:pt x="97" y="439"/>
                    </a:lnTo>
                    <a:lnTo>
                      <a:pt x="94" y="421"/>
                    </a:lnTo>
                    <a:lnTo>
                      <a:pt x="90" y="383"/>
                    </a:lnTo>
                    <a:lnTo>
                      <a:pt x="54" y="350"/>
                    </a:lnTo>
                    <a:lnTo>
                      <a:pt x="54" y="350"/>
                    </a:lnTo>
                    <a:lnTo>
                      <a:pt x="34" y="328"/>
                    </a:lnTo>
                    <a:lnTo>
                      <a:pt x="24" y="317"/>
                    </a:lnTo>
                    <a:lnTo>
                      <a:pt x="17" y="307"/>
                    </a:lnTo>
                    <a:lnTo>
                      <a:pt x="10" y="296"/>
                    </a:lnTo>
                    <a:lnTo>
                      <a:pt x="5" y="283"/>
                    </a:lnTo>
                    <a:lnTo>
                      <a:pt x="2" y="270"/>
                    </a:lnTo>
                    <a:lnTo>
                      <a:pt x="0" y="254"/>
                    </a:lnTo>
                    <a:lnTo>
                      <a:pt x="0" y="254"/>
                    </a:lnTo>
                    <a:lnTo>
                      <a:pt x="2" y="246"/>
                    </a:lnTo>
                    <a:lnTo>
                      <a:pt x="3" y="238"/>
                    </a:lnTo>
                    <a:lnTo>
                      <a:pt x="4" y="229"/>
                    </a:lnTo>
                    <a:lnTo>
                      <a:pt x="8" y="222"/>
                    </a:lnTo>
                    <a:lnTo>
                      <a:pt x="11" y="214"/>
                    </a:lnTo>
                    <a:lnTo>
                      <a:pt x="15" y="207"/>
                    </a:lnTo>
                    <a:lnTo>
                      <a:pt x="19" y="200"/>
                    </a:lnTo>
                    <a:lnTo>
                      <a:pt x="25" y="193"/>
                    </a:lnTo>
                    <a:lnTo>
                      <a:pt x="174" y="32"/>
                    </a:lnTo>
                    <a:lnTo>
                      <a:pt x="174" y="32"/>
                    </a:lnTo>
                    <a:lnTo>
                      <a:pt x="180" y="25"/>
                    </a:lnTo>
                    <a:lnTo>
                      <a:pt x="187" y="20"/>
                    </a:lnTo>
                    <a:lnTo>
                      <a:pt x="194" y="15"/>
                    </a:lnTo>
                    <a:lnTo>
                      <a:pt x="203" y="11"/>
                    </a:lnTo>
                    <a:lnTo>
                      <a:pt x="210" y="7"/>
                    </a:lnTo>
                    <a:lnTo>
                      <a:pt x="218" y="5"/>
                    </a:lnTo>
                    <a:lnTo>
                      <a:pt x="226" y="2"/>
                    </a:lnTo>
                    <a:lnTo>
                      <a:pt x="235" y="1"/>
                    </a:lnTo>
                    <a:lnTo>
                      <a:pt x="243" y="1"/>
                    </a:lnTo>
                    <a:lnTo>
                      <a:pt x="251" y="1"/>
                    </a:lnTo>
                    <a:lnTo>
                      <a:pt x="260" y="2"/>
                    </a:lnTo>
                    <a:lnTo>
                      <a:pt x="268" y="5"/>
                    </a:lnTo>
                    <a:lnTo>
                      <a:pt x="276" y="7"/>
                    </a:lnTo>
                    <a:lnTo>
                      <a:pt x="285" y="11"/>
                    </a:lnTo>
                    <a:lnTo>
                      <a:pt x="292" y="15"/>
                    </a:lnTo>
                    <a:lnTo>
                      <a:pt x="299" y="20"/>
                    </a:lnTo>
                    <a:lnTo>
                      <a:pt x="299" y="20"/>
                    </a:lnTo>
                    <a:lnTo>
                      <a:pt x="314" y="32"/>
                    </a:lnTo>
                    <a:lnTo>
                      <a:pt x="329" y="42"/>
                    </a:lnTo>
                    <a:lnTo>
                      <a:pt x="343" y="51"/>
                    </a:lnTo>
                    <a:lnTo>
                      <a:pt x="362" y="59"/>
                    </a:lnTo>
                    <a:lnTo>
                      <a:pt x="362" y="59"/>
                    </a:lnTo>
                    <a:lnTo>
                      <a:pt x="375" y="64"/>
                    </a:lnTo>
                    <a:lnTo>
                      <a:pt x="382" y="65"/>
                    </a:lnTo>
                    <a:lnTo>
                      <a:pt x="382" y="65"/>
                    </a:lnTo>
                    <a:lnTo>
                      <a:pt x="399" y="62"/>
                    </a:lnTo>
                    <a:lnTo>
                      <a:pt x="415" y="58"/>
                    </a:lnTo>
                    <a:lnTo>
                      <a:pt x="451" y="50"/>
                    </a:lnTo>
                    <a:lnTo>
                      <a:pt x="469" y="46"/>
                    </a:lnTo>
                    <a:lnTo>
                      <a:pt x="488" y="43"/>
                    </a:lnTo>
                    <a:lnTo>
                      <a:pt x="506" y="40"/>
                    </a:lnTo>
                    <a:lnTo>
                      <a:pt x="525" y="40"/>
                    </a:lnTo>
                    <a:lnTo>
                      <a:pt x="525" y="40"/>
                    </a:lnTo>
                    <a:lnTo>
                      <a:pt x="501" y="57"/>
                    </a:lnTo>
                    <a:lnTo>
                      <a:pt x="469" y="82"/>
                    </a:lnTo>
                    <a:lnTo>
                      <a:pt x="426" y="114"/>
                    </a:lnTo>
                    <a:lnTo>
                      <a:pt x="426" y="114"/>
                    </a:lnTo>
                    <a:lnTo>
                      <a:pt x="407" y="119"/>
                    </a:lnTo>
                    <a:lnTo>
                      <a:pt x="389" y="121"/>
                    </a:lnTo>
                    <a:lnTo>
                      <a:pt x="389" y="121"/>
                    </a:lnTo>
                    <a:lnTo>
                      <a:pt x="379" y="121"/>
                    </a:lnTo>
                    <a:lnTo>
                      <a:pt x="365" y="120"/>
                    </a:lnTo>
                    <a:lnTo>
                      <a:pt x="352" y="116"/>
                    </a:lnTo>
                    <a:lnTo>
                      <a:pt x="338" y="112"/>
                    </a:lnTo>
                    <a:lnTo>
                      <a:pt x="325" y="106"/>
                    </a:lnTo>
                    <a:lnTo>
                      <a:pt x="313" y="100"/>
                    </a:lnTo>
                    <a:lnTo>
                      <a:pt x="302" y="93"/>
                    </a:lnTo>
                    <a:lnTo>
                      <a:pt x="293" y="88"/>
                    </a:lnTo>
                    <a:lnTo>
                      <a:pt x="264" y="65"/>
                    </a:lnTo>
                    <a:lnTo>
                      <a:pt x="264" y="65"/>
                    </a:lnTo>
                    <a:lnTo>
                      <a:pt x="258" y="62"/>
                    </a:lnTo>
                    <a:lnTo>
                      <a:pt x="253" y="59"/>
                    </a:lnTo>
                    <a:lnTo>
                      <a:pt x="247" y="58"/>
                    </a:lnTo>
                    <a:lnTo>
                      <a:pt x="239" y="58"/>
                    </a:lnTo>
                    <a:lnTo>
                      <a:pt x="233" y="59"/>
                    </a:lnTo>
                    <a:lnTo>
                      <a:pt x="228" y="62"/>
                    </a:lnTo>
                    <a:lnTo>
                      <a:pt x="222" y="65"/>
                    </a:lnTo>
                    <a:lnTo>
                      <a:pt x="216" y="70"/>
                    </a:lnTo>
                    <a:lnTo>
                      <a:pt x="67" y="231"/>
                    </a:lnTo>
                    <a:lnTo>
                      <a:pt x="67" y="231"/>
                    </a:lnTo>
                    <a:lnTo>
                      <a:pt x="63" y="237"/>
                    </a:lnTo>
                    <a:lnTo>
                      <a:pt x="60" y="243"/>
                    </a:lnTo>
                    <a:lnTo>
                      <a:pt x="59" y="248"/>
                    </a:lnTo>
                    <a:lnTo>
                      <a:pt x="58" y="256"/>
                    </a:lnTo>
                    <a:lnTo>
                      <a:pt x="59" y="262"/>
                    </a:lnTo>
                    <a:lnTo>
                      <a:pt x="60" y="267"/>
                    </a:lnTo>
                    <a:lnTo>
                      <a:pt x="63" y="273"/>
                    </a:lnTo>
                    <a:lnTo>
                      <a:pt x="67" y="279"/>
                    </a:lnTo>
                    <a:lnTo>
                      <a:pt x="67" y="279"/>
                    </a:lnTo>
                    <a:lnTo>
                      <a:pt x="85" y="300"/>
                    </a:lnTo>
                    <a:lnTo>
                      <a:pt x="105" y="320"/>
                    </a:lnTo>
                    <a:lnTo>
                      <a:pt x="105" y="320"/>
                    </a:lnTo>
                    <a:lnTo>
                      <a:pt x="117" y="332"/>
                    </a:lnTo>
                    <a:lnTo>
                      <a:pt x="130" y="346"/>
                    </a:lnTo>
                    <a:lnTo>
                      <a:pt x="136" y="353"/>
                    </a:lnTo>
                    <a:lnTo>
                      <a:pt x="140" y="360"/>
                    </a:lnTo>
                    <a:lnTo>
                      <a:pt x="143" y="367"/>
                    </a:lnTo>
                    <a:lnTo>
                      <a:pt x="146" y="374"/>
                    </a:lnTo>
                    <a:lnTo>
                      <a:pt x="146" y="374"/>
                    </a:lnTo>
                    <a:lnTo>
                      <a:pt x="149" y="403"/>
                    </a:lnTo>
                    <a:lnTo>
                      <a:pt x="154" y="433"/>
                    </a:lnTo>
                    <a:lnTo>
                      <a:pt x="157" y="448"/>
                    </a:lnTo>
                    <a:lnTo>
                      <a:pt x="161" y="461"/>
                    </a:lnTo>
                    <a:lnTo>
                      <a:pt x="167" y="474"/>
                    </a:lnTo>
                    <a:lnTo>
                      <a:pt x="173" y="485"/>
                    </a:lnTo>
                    <a:lnTo>
                      <a:pt x="173" y="485"/>
                    </a:lnTo>
                    <a:lnTo>
                      <a:pt x="160" y="492"/>
                    </a:lnTo>
                    <a:lnTo>
                      <a:pt x="149" y="500"/>
                    </a:lnTo>
                    <a:lnTo>
                      <a:pt x="140" y="510"/>
                    </a:lnTo>
                    <a:lnTo>
                      <a:pt x="129" y="522"/>
                    </a:lnTo>
                    <a:lnTo>
                      <a:pt x="129" y="522"/>
                    </a:lnTo>
                    <a:close/>
                    <a:moveTo>
                      <a:pt x="602" y="804"/>
                    </a:moveTo>
                    <a:lnTo>
                      <a:pt x="602" y="804"/>
                    </a:lnTo>
                    <a:lnTo>
                      <a:pt x="593" y="797"/>
                    </a:lnTo>
                    <a:lnTo>
                      <a:pt x="582" y="792"/>
                    </a:lnTo>
                    <a:lnTo>
                      <a:pt x="571" y="788"/>
                    </a:lnTo>
                    <a:lnTo>
                      <a:pt x="560" y="786"/>
                    </a:lnTo>
                    <a:lnTo>
                      <a:pt x="549" y="786"/>
                    </a:lnTo>
                    <a:lnTo>
                      <a:pt x="538" y="788"/>
                    </a:lnTo>
                    <a:lnTo>
                      <a:pt x="527" y="791"/>
                    </a:lnTo>
                    <a:lnTo>
                      <a:pt x="518" y="797"/>
                    </a:lnTo>
                    <a:lnTo>
                      <a:pt x="518" y="797"/>
                    </a:lnTo>
                    <a:lnTo>
                      <a:pt x="514" y="797"/>
                    </a:lnTo>
                    <a:lnTo>
                      <a:pt x="512" y="795"/>
                    </a:lnTo>
                    <a:lnTo>
                      <a:pt x="512" y="795"/>
                    </a:lnTo>
                    <a:lnTo>
                      <a:pt x="511" y="794"/>
                    </a:lnTo>
                    <a:lnTo>
                      <a:pt x="511" y="791"/>
                    </a:lnTo>
                    <a:lnTo>
                      <a:pt x="511" y="791"/>
                    </a:lnTo>
                    <a:lnTo>
                      <a:pt x="512" y="782"/>
                    </a:lnTo>
                    <a:lnTo>
                      <a:pt x="512" y="773"/>
                    </a:lnTo>
                    <a:lnTo>
                      <a:pt x="509" y="763"/>
                    </a:lnTo>
                    <a:lnTo>
                      <a:pt x="507" y="754"/>
                    </a:lnTo>
                    <a:lnTo>
                      <a:pt x="503" y="745"/>
                    </a:lnTo>
                    <a:lnTo>
                      <a:pt x="499" y="737"/>
                    </a:lnTo>
                    <a:lnTo>
                      <a:pt x="493" y="729"/>
                    </a:lnTo>
                    <a:lnTo>
                      <a:pt x="487" y="723"/>
                    </a:lnTo>
                    <a:lnTo>
                      <a:pt x="487" y="723"/>
                    </a:lnTo>
                    <a:lnTo>
                      <a:pt x="487" y="723"/>
                    </a:lnTo>
                    <a:lnTo>
                      <a:pt x="477" y="716"/>
                    </a:lnTo>
                    <a:lnTo>
                      <a:pt x="467" y="710"/>
                    </a:lnTo>
                    <a:lnTo>
                      <a:pt x="456" y="707"/>
                    </a:lnTo>
                    <a:lnTo>
                      <a:pt x="444" y="705"/>
                    </a:lnTo>
                    <a:lnTo>
                      <a:pt x="433" y="705"/>
                    </a:lnTo>
                    <a:lnTo>
                      <a:pt x="423" y="706"/>
                    </a:lnTo>
                    <a:lnTo>
                      <a:pt x="412" y="710"/>
                    </a:lnTo>
                    <a:lnTo>
                      <a:pt x="401" y="716"/>
                    </a:lnTo>
                    <a:lnTo>
                      <a:pt x="401" y="716"/>
                    </a:lnTo>
                    <a:lnTo>
                      <a:pt x="399" y="716"/>
                    </a:lnTo>
                    <a:lnTo>
                      <a:pt x="396" y="714"/>
                    </a:lnTo>
                    <a:lnTo>
                      <a:pt x="396" y="714"/>
                    </a:lnTo>
                    <a:lnTo>
                      <a:pt x="394" y="713"/>
                    </a:lnTo>
                    <a:lnTo>
                      <a:pt x="394" y="710"/>
                    </a:lnTo>
                    <a:lnTo>
                      <a:pt x="394" y="710"/>
                    </a:lnTo>
                    <a:lnTo>
                      <a:pt x="395" y="700"/>
                    </a:lnTo>
                    <a:lnTo>
                      <a:pt x="395" y="692"/>
                    </a:lnTo>
                    <a:lnTo>
                      <a:pt x="394" y="682"/>
                    </a:lnTo>
                    <a:lnTo>
                      <a:pt x="392" y="673"/>
                    </a:lnTo>
                    <a:lnTo>
                      <a:pt x="388" y="665"/>
                    </a:lnTo>
                    <a:lnTo>
                      <a:pt x="383" y="656"/>
                    </a:lnTo>
                    <a:lnTo>
                      <a:pt x="377" y="648"/>
                    </a:lnTo>
                    <a:lnTo>
                      <a:pt x="370" y="642"/>
                    </a:lnTo>
                    <a:lnTo>
                      <a:pt x="370" y="642"/>
                    </a:lnTo>
                    <a:lnTo>
                      <a:pt x="370" y="642"/>
                    </a:lnTo>
                    <a:lnTo>
                      <a:pt x="363" y="636"/>
                    </a:lnTo>
                    <a:lnTo>
                      <a:pt x="355" y="631"/>
                    </a:lnTo>
                    <a:lnTo>
                      <a:pt x="345" y="628"/>
                    </a:lnTo>
                    <a:lnTo>
                      <a:pt x="337" y="625"/>
                    </a:lnTo>
                    <a:lnTo>
                      <a:pt x="327" y="624"/>
                    </a:lnTo>
                    <a:lnTo>
                      <a:pt x="318" y="624"/>
                    </a:lnTo>
                    <a:lnTo>
                      <a:pt x="308" y="625"/>
                    </a:lnTo>
                    <a:lnTo>
                      <a:pt x="300" y="628"/>
                    </a:lnTo>
                    <a:lnTo>
                      <a:pt x="300" y="628"/>
                    </a:lnTo>
                    <a:lnTo>
                      <a:pt x="298" y="628"/>
                    </a:lnTo>
                    <a:lnTo>
                      <a:pt x="295" y="627"/>
                    </a:lnTo>
                    <a:lnTo>
                      <a:pt x="295" y="627"/>
                    </a:lnTo>
                    <a:lnTo>
                      <a:pt x="294" y="624"/>
                    </a:lnTo>
                    <a:lnTo>
                      <a:pt x="294" y="622"/>
                    </a:lnTo>
                    <a:lnTo>
                      <a:pt x="294" y="622"/>
                    </a:lnTo>
                    <a:lnTo>
                      <a:pt x="298" y="610"/>
                    </a:lnTo>
                    <a:lnTo>
                      <a:pt x="300" y="599"/>
                    </a:lnTo>
                    <a:lnTo>
                      <a:pt x="300" y="587"/>
                    </a:lnTo>
                    <a:lnTo>
                      <a:pt x="299" y="577"/>
                    </a:lnTo>
                    <a:lnTo>
                      <a:pt x="295" y="566"/>
                    </a:lnTo>
                    <a:lnTo>
                      <a:pt x="291" y="555"/>
                    </a:lnTo>
                    <a:lnTo>
                      <a:pt x="283" y="546"/>
                    </a:lnTo>
                    <a:lnTo>
                      <a:pt x="275" y="537"/>
                    </a:lnTo>
                    <a:lnTo>
                      <a:pt x="275" y="537"/>
                    </a:lnTo>
                    <a:lnTo>
                      <a:pt x="275" y="537"/>
                    </a:lnTo>
                    <a:lnTo>
                      <a:pt x="269" y="533"/>
                    </a:lnTo>
                    <a:lnTo>
                      <a:pt x="263" y="529"/>
                    </a:lnTo>
                    <a:lnTo>
                      <a:pt x="256" y="525"/>
                    </a:lnTo>
                    <a:lnTo>
                      <a:pt x="250" y="523"/>
                    </a:lnTo>
                    <a:lnTo>
                      <a:pt x="236" y="520"/>
                    </a:lnTo>
                    <a:lnTo>
                      <a:pt x="222" y="520"/>
                    </a:lnTo>
                    <a:lnTo>
                      <a:pt x="209" y="522"/>
                    </a:lnTo>
                    <a:lnTo>
                      <a:pt x="195" y="527"/>
                    </a:lnTo>
                    <a:lnTo>
                      <a:pt x="190" y="530"/>
                    </a:lnTo>
                    <a:lnTo>
                      <a:pt x="184" y="535"/>
                    </a:lnTo>
                    <a:lnTo>
                      <a:pt x="178" y="540"/>
                    </a:lnTo>
                    <a:lnTo>
                      <a:pt x="173" y="544"/>
                    </a:lnTo>
                    <a:lnTo>
                      <a:pt x="151" y="568"/>
                    </a:lnTo>
                    <a:lnTo>
                      <a:pt x="151" y="568"/>
                    </a:lnTo>
                    <a:lnTo>
                      <a:pt x="147" y="574"/>
                    </a:lnTo>
                    <a:lnTo>
                      <a:pt x="143" y="581"/>
                    </a:lnTo>
                    <a:lnTo>
                      <a:pt x="140" y="587"/>
                    </a:lnTo>
                    <a:lnTo>
                      <a:pt x="137" y="594"/>
                    </a:lnTo>
                    <a:lnTo>
                      <a:pt x="135" y="607"/>
                    </a:lnTo>
                    <a:lnTo>
                      <a:pt x="134" y="622"/>
                    </a:lnTo>
                    <a:lnTo>
                      <a:pt x="136" y="635"/>
                    </a:lnTo>
                    <a:lnTo>
                      <a:pt x="142" y="648"/>
                    </a:lnTo>
                    <a:lnTo>
                      <a:pt x="146" y="655"/>
                    </a:lnTo>
                    <a:lnTo>
                      <a:pt x="149" y="661"/>
                    </a:lnTo>
                    <a:lnTo>
                      <a:pt x="154" y="666"/>
                    </a:lnTo>
                    <a:lnTo>
                      <a:pt x="159" y="672"/>
                    </a:lnTo>
                    <a:lnTo>
                      <a:pt x="159" y="672"/>
                    </a:lnTo>
                    <a:lnTo>
                      <a:pt x="159" y="672"/>
                    </a:lnTo>
                    <a:lnTo>
                      <a:pt x="166" y="676"/>
                    </a:lnTo>
                    <a:lnTo>
                      <a:pt x="174" y="681"/>
                    </a:lnTo>
                    <a:lnTo>
                      <a:pt x="182" y="685"/>
                    </a:lnTo>
                    <a:lnTo>
                      <a:pt x="191" y="687"/>
                    </a:lnTo>
                    <a:lnTo>
                      <a:pt x="199" y="688"/>
                    </a:lnTo>
                    <a:lnTo>
                      <a:pt x="207" y="688"/>
                    </a:lnTo>
                    <a:lnTo>
                      <a:pt x="216" y="688"/>
                    </a:lnTo>
                    <a:lnTo>
                      <a:pt x="224" y="687"/>
                    </a:lnTo>
                    <a:lnTo>
                      <a:pt x="224" y="687"/>
                    </a:lnTo>
                    <a:lnTo>
                      <a:pt x="228" y="687"/>
                    </a:lnTo>
                    <a:lnTo>
                      <a:pt x="230" y="688"/>
                    </a:lnTo>
                    <a:lnTo>
                      <a:pt x="230" y="688"/>
                    </a:lnTo>
                    <a:lnTo>
                      <a:pt x="230" y="692"/>
                    </a:lnTo>
                    <a:lnTo>
                      <a:pt x="229" y="694"/>
                    </a:lnTo>
                    <a:lnTo>
                      <a:pt x="229" y="694"/>
                    </a:lnTo>
                    <a:lnTo>
                      <a:pt x="222" y="706"/>
                    </a:lnTo>
                    <a:lnTo>
                      <a:pt x="217" y="719"/>
                    </a:lnTo>
                    <a:lnTo>
                      <a:pt x="214" y="732"/>
                    </a:lnTo>
                    <a:lnTo>
                      <a:pt x="214" y="745"/>
                    </a:lnTo>
                    <a:lnTo>
                      <a:pt x="217" y="758"/>
                    </a:lnTo>
                    <a:lnTo>
                      <a:pt x="222" y="772"/>
                    </a:lnTo>
                    <a:lnTo>
                      <a:pt x="229" y="783"/>
                    </a:lnTo>
                    <a:lnTo>
                      <a:pt x="239" y="794"/>
                    </a:lnTo>
                    <a:lnTo>
                      <a:pt x="239" y="794"/>
                    </a:lnTo>
                    <a:lnTo>
                      <a:pt x="239" y="794"/>
                    </a:lnTo>
                    <a:lnTo>
                      <a:pt x="250" y="801"/>
                    </a:lnTo>
                    <a:lnTo>
                      <a:pt x="263" y="807"/>
                    </a:lnTo>
                    <a:lnTo>
                      <a:pt x="276" y="811"/>
                    </a:lnTo>
                    <a:lnTo>
                      <a:pt x="289" y="811"/>
                    </a:lnTo>
                    <a:lnTo>
                      <a:pt x="302" y="810"/>
                    </a:lnTo>
                    <a:lnTo>
                      <a:pt x="316" y="805"/>
                    </a:lnTo>
                    <a:lnTo>
                      <a:pt x="327" y="799"/>
                    </a:lnTo>
                    <a:lnTo>
                      <a:pt x="338" y="791"/>
                    </a:lnTo>
                    <a:lnTo>
                      <a:pt x="338" y="791"/>
                    </a:lnTo>
                    <a:lnTo>
                      <a:pt x="341" y="789"/>
                    </a:lnTo>
                    <a:lnTo>
                      <a:pt x="343" y="789"/>
                    </a:lnTo>
                    <a:lnTo>
                      <a:pt x="343" y="789"/>
                    </a:lnTo>
                    <a:lnTo>
                      <a:pt x="345" y="792"/>
                    </a:lnTo>
                    <a:lnTo>
                      <a:pt x="345" y="794"/>
                    </a:lnTo>
                    <a:lnTo>
                      <a:pt x="345" y="794"/>
                    </a:lnTo>
                    <a:lnTo>
                      <a:pt x="345" y="802"/>
                    </a:lnTo>
                    <a:lnTo>
                      <a:pt x="346" y="811"/>
                    </a:lnTo>
                    <a:lnTo>
                      <a:pt x="348" y="820"/>
                    </a:lnTo>
                    <a:lnTo>
                      <a:pt x="350" y="827"/>
                    </a:lnTo>
                    <a:lnTo>
                      <a:pt x="354" y="836"/>
                    </a:lnTo>
                    <a:lnTo>
                      <a:pt x="358" y="843"/>
                    </a:lnTo>
                    <a:lnTo>
                      <a:pt x="364" y="850"/>
                    </a:lnTo>
                    <a:lnTo>
                      <a:pt x="370" y="857"/>
                    </a:lnTo>
                    <a:lnTo>
                      <a:pt x="370" y="857"/>
                    </a:lnTo>
                    <a:lnTo>
                      <a:pt x="370" y="857"/>
                    </a:lnTo>
                    <a:lnTo>
                      <a:pt x="382" y="864"/>
                    </a:lnTo>
                    <a:lnTo>
                      <a:pt x="394" y="870"/>
                    </a:lnTo>
                    <a:lnTo>
                      <a:pt x="407" y="874"/>
                    </a:lnTo>
                    <a:lnTo>
                      <a:pt x="420" y="874"/>
                    </a:lnTo>
                    <a:lnTo>
                      <a:pt x="433" y="873"/>
                    </a:lnTo>
                    <a:lnTo>
                      <a:pt x="446" y="868"/>
                    </a:lnTo>
                    <a:lnTo>
                      <a:pt x="458" y="862"/>
                    </a:lnTo>
                    <a:lnTo>
                      <a:pt x="469" y="854"/>
                    </a:lnTo>
                    <a:lnTo>
                      <a:pt x="469" y="854"/>
                    </a:lnTo>
                    <a:lnTo>
                      <a:pt x="471" y="852"/>
                    </a:lnTo>
                    <a:lnTo>
                      <a:pt x="474" y="852"/>
                    </a:lnTo>
                    <a:lnTo>
                      <a:pt x="474" y="852"/>
                    </a:lnTo>
                    <a:lnTo>
                      <a:pt x="476" y="855"/>
                    </a:lnTo>
                    <a:lnTo>
                      <a:pt x="477" y="857"/>
                    </a:lnTo>
                    <a:lnTo>
                      <a:pt x="477" y="857"/>
                    </a:lnTo>
                    <a:lnTo>
                      <a:pt x="476" y="865"/>
                    </a:lnTo>
                    <a:lnTo>
                      <a:pt x="477" y="874"/>
                    </a:lnTo>
                    <a:lnTo>
                      <a:pt x="478" y="883"/>
                    </a:lnTo>
                    <a:lnTo>
                      <a:pt x="482" y="890"/>
                    </a:lnTo>
                    <a:lnTo>
                      <a:pt x="486" y="899"/>
                    </a:lnTo>
                    <a:lnTo>
                      <a:pt x="489" y="906"/>
                    </a:lnTo>
                    <a:lnTo>
                      <a:pt x="495" y="913"/>
                    </a:lnTo>
                    <a:lnTo>
                      <a:pt x="502" y="920"/>
                    </a:lnTo>
                    <a:lnTo>
                      <a:pt x="502" y="920"/>
                    </a:lnTo>
                    <a:lnTo>
                      <a:pt x="507" y="924"/>
                    </a:lnTo>
                    <a:lnTo>
                      <a:pt x="514" y="928"/>
                    </a:lnTo>
                    <a:lnTo>
                      <a:pt x="520" y="931"/>
                    </a:lnTo>
                    <a:lnTo>
                      <a:pt x="527" y="933"/>
                    </a:lnTo>
                    <a:lnTo>
                      <a:pt x="540" y="937"/>
                    </a:lnTo>
                    <a:lnTo>
                      <a:pt x="555" y="937"/>
                    </a:lnTo>
                    <a:lnTo>
                      <a:pt x="569" y="934"/>
                    </a:lnTo>
                    <a:lnTo>
                      <a:pt x="582" y="930"/>
                    </a:lnTo>
                    <a:lnTo>
                      <a:pt x="588" y="926"/>
                    </a:lnTo>
                    <a:lnTo>
                      <a:pt x="594" y="923"/>
                    </a:lnTo>
                    <a:lnTo>
                      <a:pt x="599" y="918"/>
                    </a:lnTo>
                    <a:lnTo>
                      <a:pt x="604" y="912"/>
                    </a:lnTo>
                    <a:lnTo>
                      <a:pt x="609" y="906"/>
                    </a:lnTo>
                    <a:lnTo>
                      <a:pt x="609" y="906"/>
                    </a:lnTo>
                    <a:lnTo>
                      <a:pt x="614" y="900"/>
                    </a:lnTo>
                    <a:lnTo>
                      <a:pt x="618" y="894"/>
                    </a:lnTo>
                    <a:lnTo>
                      <a:pt x="621" y="887"/>
                    </a:lnTo>
                    <a:lnTo>
                      <a:pt x="623" y="881"/>
                    </a:lnTo>
                    <a:lnTo>
                      <a:pt x="627" y="867"/>
                    </a:lnTo>
                    <a:lnTo>
                      <a:pt x="627" y="854"/>
                    </a:lnTo>
                    <a:lnTo>
                      <a:pt x="625" y="839"/>
                    </a:lnTo>
                    <a:lnTo>
                      <a:pt x="620" y="826"/>
                    </a:lnTo>
                    <a:lnTo>
                      <a:pt x="616" y="820"/>
                    </a:lnTo>
                    <a:lnTo>
                      <a:pt x="612" y="814"/>
                    </a:lnTo>
                    <a:lnTo>
                      <a:pt x="607" y="808"/>
                    </a:lnTo>
                    <a:lnTo>
                      <a:pt x="602" y="804"/>
                    </a:lnTo>
                    <a:lnTo>
                      <a:pt x="602" y="804"/>
                    </a:lnTo>
                    <a:close/>
                    <a:moveTo>
                      <a:pt x="797" y="256"/>
                    </a:moveTo>
                    <a:lnTo>
                      <a:pt x="797" y="256"/>
                    </a:lnTo>
                    <a:lnTo>
                      <a:pt x="987" y="439"/>
                    </a:lnTo>
                    <a:lnTo>
                      <a:pt x="987" y="439"/>
                    </a:lnTo>
                    <a:lnTo>
                      <a:pt x="994" y="443"/>
                    </a:lnTo>
                    <a:lnTo>
                      <a:pt x="1002" y="447"/>
                    </a:lnTo>
                    <a:lnTo>
                      <a:pt x="1010" y="449"/>
                    </a:lnTo>
                    <a:lnTo>
                      <a:pt x="1019" y="448"/>
                    </a:lnTo>
                    <a:lnTo>
                      <a:pt x="1019" y="448"/>
                    </a:lnTo>
                    <a:lnTo>
                      <a:pt x="1028" y="446"/>
                    </a:lnTo>
                    <a:lnTo>
                      <a:pt x="1035" y="442"/>
                    </a:lnTo>
                    <a:lnTo>
                      <a:pt x="1042" y="436"/>
                    </a:lnTo>
                    <a:lnTo>
                      <a:pt x="1047" y="429"/>
                    </a:lnTo>
                    <a:lnTo>
                      <a:pt x="1047" y="429"/>
                    </a:lnTo>
                    <a:lnTo>
                      <a:pt x="1057" y="409"/>
                    </a:lnTo>
                    <a:lnTo>
                      <a:pt x="1066" y="388"/>
                    </a:lnTo>
                    <a:lnTo>
                      <a:pt x="1072" y="365"/>
                    </a:lnTo>
                    <a:lnTo>
                      <a:pt x="1078" y="341"/>
                    </a:lnTo>
                    <a:lnTo>
                      <a:pt x="1078" y="341"/>
                    </a:lnTo>
                    <a:lnTo>
                      <a:pt x="1080" y="330"/>
                    </a:lnTo>
                    <a:lnTo>
                      <a:pt x="1084" y="321"/>
                    </a:lnTo>
                    <a:lnTo>
                      <a:pt x="1090" y="313"/>
                    </a:lnTo>
                    <a:lnTo>
                      <a:pt x="1095" y="304"/>
                    </a:lnTo>
                    <a:lnTo>
                      <a:pt x="1129" y="269"/>
                    </a:lnTo>
                    <a:lnTo>
                      <a:pt x="1129" y="269"/>
                    </a:lnTo>
                    <a:lnTo>
                      <a:pt x="1138" y="258"/>
                    </a:lnTo>
                    <a:lnTo>
                      <a:pt x="1144" y="246"/>
                    </a:lnTo>
                    <a:lnTo>
                      <a:pt x="1148" y="233"/>
                    </a:lnTo>
                    <a:lnTo>
                      <a:pt x="1149" y="220"/>
                    </a:lnTo>
                    <a:lnTo>
                      <a:pt x="1148" y="208"/>
                    </a:lnTo>
                    <a:lnTo>
                      <a:pt x="1144" y="195"/>
                    </a:lnTo>
                    <a:lnTo>
                      <a:pt x="1138" y="183"/>
                    </a:lnTo>
                    <a:lnTo>
                      <a:pt x="1130" y="172"/>
                    </a:lnTo>
                    <a:lnTo>
                      <a:pt x="993" y="23"/>
                    </a:lnTo>
                    <a:lnTo>
                      <a:pt x="993" y="23"/>
                    </a:lnTo>
                    <a:lnTo>
                      <a:pt x="983" y="13"/>
                    </a:lnTo>
                    <a:lnTo>
                      <a:pt x="972" y="7"/>
                    </a:lnTo>
                    <a:lnTo>
                      <a:pt x="959" y="2"/>
                    </a:lnTo>
                    <a:lnTo>
                      <a:pt x="946" y="0"/>
                    </a:lnTo>
                    <a:lnTo>
                      <a:pt x="933" y="0"/>
                    </a:lnTo>
                    <a:lnTo>
                      <a:pt x="920" y="2"/>
                    </a:lnTo>
                    <a:lnTo>
                      <a:pt x="908" y="7"/>
                    </a:lnTo>
                    <a:lnTo>
                      <a:pt x="896" y="15"/>
                    </a:lnTo>
                    <a:lnTo>
                      <a:pt x="864" y="42"/>
                    </a:lnTo>
                    <a:lnTo>
                      <a:pt x="864" y="42"/>
                    </a:lnTo>
                    <a:lnTo>
                      <a:pt x="852" y="49"/>
                    </a:lnTo>
                    <a:lnTo>
                      <a:pt x="845" y="52"/>
                    </a:lnTo>
                    <a:lnTo>
                      <a:pt x="839" y="55"/>
                    </a:lnTo>
                    <a:lnTo>
                      <a:pt x="832" y="56"/>
                    </a:lnTo>
                    <a:lnTo>
                      <a:pt x="824" y="57"/>
                    </a:lnTo>
                    <a:lnTo>
                      <a:pt x="810" y="57"/>
                    </a:lnTo>
                    <a:lnTo>
                      <a:pt x="810" y="57"/>
                    </a:lnTo>
                    <a:lnTo>
                      <a:pt x="708" y="44"/>
                    </a:lnTo>
                    <a:lnTo>
                      <a:pt x="708" y="44"/>
                    </a:lnTo>
                    <a:lnTo>
                      <a:pt x="685" y="43"/>
                    </a:lnTo>
                    <a:lnTo>
                      <a:pt x="662" y="43"/>
                    </a:lnTo>
                    <a:lnTo>
                      <a:pt x="639" y="45"/>
                    </a:lnTo>
                    <a:lnTo>
                      <a:pt x="618" y="50"/>
                    </a:lnTo>
                    <a:lnTo>
                      <a:pt x="596" y="57"/>
                    </a:lnTo>
                    <a:lnTo>
                      <a:pt x="575" y="67"/>
                    </a:lnTo>
                    <a:lnTo>
                      <a:pt x="555" y="77"/>
                    </a:lnTo>
                    <a:lnTo>
                      <a:pt x="535" y="92"/>
                    </a:lnTo>
                    <a:lnTo>
                      <a:pt x="535" y="92"/>
                    </a:lnTo>
                    <a:lnTo>
                      <a:pt x="434" y="169"/>
                    </a:lnTo>
                    <a:lnTo>
                      <a:pt x="333" y="247"/>
                    </a:lnTo>
                    <a:lnTo>
                      <a:pt x="333" y="247"/>
                    </a:lnTo>
                    <a:lnTo>
                      <a:pt x="323" y="257"/>
                    </a:lnTo>
                    <a:lnTo>
                      <a:pt x="316" y="267"/>
                    </a:lnTo>
                    <a:lnTo>
                      <a:pt x="311" y="278"/>
                    </a:lnTo>
                    <a:lnTo>
                      <a:pt x="310" y="288"/>
                    </a:lnTo>
                    <a:lnTo>
                      <a:pt x="311" y="298"/>
                    </a:lnTo>
                    <a:lnTo>
                      <a:pt x="314" y="308"/>
                    </a:lnTo>
                    <a:lnTo>
                      <a:pt x="320" y="316"/>
                    </a:lnTo>
                    <a:lnTo>
                      <a:pt x="327" y="323"/>
                    </a:lnTo>
                    <a:lnTo>
                      <a:pt x="336" y="329"/>
                    </a:lnTo>
                    <a:lnTo>
                      <a:pt x="346" y="335"/>
                    </a:lnTo>
                    <a:lnTo>
                      <a:pt x="358" y="338"/>
                    </a:lnTo>
                    <a:lnTo>
                      <a:pt x="371" y="340"/>
                    </a:lnTo>
                    <a:lnTo>
                      <a:pt x="386" y="339"/>
                    </a:lnTo>
                    <a:lnTo>
                      <a:pt x="400" y="336"/>
                    </a:lnTo>
                    <a:lnTo>
                      <a:pt x="414" y="332"/>
                    </a:lnTo>
                    <a:lnTo>
                      <a:pt x="430" y="323"/>
                    </a:lnTo>
                    <a:lnTo>
                      <a:pt x="576" y="233"/>
                    </a:lnTo>
                    <a:lnTo>
                      <a:pt x="576" y="233"/>
                    </a:lnTo>
                    <a:lnTo>
                      <a:pt x="584" y="228"/>
                    </a:lnTo>
                    <a:lnTo>
                      <a:pt x="593" y="225"/>
                    </a:lnTo>
                    <a:lnTo>
                      <a:pt x="601" y="223"/>
                    </a:lnTo>
                    <a:lnTo>
                      <a:pt x="609" y="222"/>
                    </a:lnTo>
                    <a:lnTo>
                      <a:pt x="618" y="222"/>
                    </a:lnTo>
                    <a:lnTo>
                      <a:pt x="626" y="222"/>
                    </a:lnTo>
                    <a:lnTo>
                      <a:pt x="634" y="225"/>
                    </a:lnTo>
                    <a:lnTo>
                      <a:pt x="643" y="228"/>
                    </a:lnTo>
                    <a:lnTo>
                      <a:pt x="643" y="228"/>
                    </a:lnTo>
                    <a:lnTo>
                      <a:pt x="653" y="232"/>
                    </a:lnTo>
                    <a:lnTo>
                      <a:pt x="665" y="235"/>
                    </a:lnTo>
                    <a:lnTo>
                      <a:pt x="677" y="238"/>
                    </a:lnTo>
                    <a:lnTo>
                      <a:pt x="689" y="239"/>
                    </a:lnTo>
                    <a:lnTo>
                      <a:pt x="701" y="240"/>
                    </a:lnTo>
                    <a:lnTo>
                      <a:pt x="713" y="240"/>
                    </a:lnTo>
                    <a:lnTo>
                      <a:pt x="725" y="239"/>
                    </a:lnTo>
                    <a:lnTo>
                      <a:pt x="735" y="238"/>
                    </a:lnTo>
                    <a:lnTo>
                      <a:pt x="735" y="238"/>
                    </a:lnTo>
                    <a:lnTo>
                      <a:pt x="744" y="237"/>
                    </a:lnTo>
                    <a:lnTo>
                      <a:pt x="752" y="237"/>
                    </a:lnTo>
                    <a:lnTo>
                      <a:pt x="760" y="237"/>
                    </a:lnTo>
                    <a:lnTo>
                      <a:pt x="769" y="239"/>
                    </a:lnTo>
                    <a:lnTo>
                      <a:pt x="776" y="241"/>
                    </a:lnTo>
                    <a:lnTo>
                      <a:pt x="783" y="246"/>
                    </a:lnTo>
                    <a:lnTo>
                      <a:pt x="790" y="251"/>
                    </a:lnTo>
                    <a:lnTo>
                      <a:pt x="797" y="256"/>
                    </a:lnTo>
                    <a:lnTo>
                      <a:pt x="797" y="256"/>
                    </a:lnTo>
                    <a:close/>
                  </a:path>
                </a:pathLst>
              </a:custGeom>
              <a:solidFill>
                <a:schemeClr val="bg1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1" name="îṡḷîďè"/>
              <p:cNvSpPr>
                <a:spLocks/>
              </p:cNvSpPr>
              <p:nvPr/>
            </p:nvSpPr>
            <p:spPr bwMode="auto">
              <a:xfrm>
                <a:off x="7826670" y="3368320"/>
                <a:ext cx="508539" cy="676199"/>
              </a:xfrm>
              <a:custGeom>
                <a:avLst/>
                <a:gdLst>
                  <a:gd name="T0" fmla="*/ 560 w 915"/>
                  <a:gd name="T1" fmla="*/ 881 h 1218"/>
                  <a:gd name="T2" fmla="*/ 900 w 915"/>
                  <a:gd name="T3" fmla="*/ 652 h 1218"/>
                  <a:gd name="T4" fmla="*/ 887 w 915"/>
                  <a:gd name="T5" fmla="*/ 898 h 1218"/>
                  <a:gd name="T6" fmla="*/ 379 w 915"/>
                  <a:gd name="T7" fmla="*/ 67 h 1218"/>
                  <a:gd name="T8" fmla="*/ 380 w 915"/>
                  <a:gd name="T9" fmla="*/ 54 h 1218"/>
                  <a:gd name="T10" fmla="*/ 391 w 915"/>
                  <a:gd name="T11" fmla="*/ 30 h 1218"/>
                  <a:gd name="T12" fmla="*/ 409 w 915"/>
                  <a:gd name="T13" fmla="*/ 12 h 1218"/>
                  <a:gd name="T14" fmla="*/ 433 w 915"/>
                  <a:gd name="T15" fmla="*/ 1 h 1218"/>
                  <a:gd name="T16" fmla="*/ 446 w 915"/>
                  <a:gd name="T17" fmla="*/ 0 h 1218"/>
                  <a:gd name="T18" fmla="*/ 472 w 915"/>
                  <a:gd name="T19" fmla="*/ 5 h 1218"/>
                  <a:gd name="T20" fmla="*/ 493 w 915"/>
                  <a:gd name="T21" fmla="*/ 19 h 1218"/>
                  <a:gd name="T22" fmla="*/ 508 w 915"/>
                  <a:gd name="T23" fmla="*/ 41 h 1218"/>
                  <a:gd name="T24" fmla="*/ 512 w 915"/>
                  <a:gd name="T25" fmla="*/ 67 h 1218"/>
                  <a:gd name="T26" fmla="*/ 379 w 915"/>
                  <a:gd name="T27" fmla="*/ 161 h 1218"/>
                  <a:gd name="T28" fmla="*/ 379 w 915"/>
                  <a:gd name="T29" fmla="*/ 67 h 1218"/>
                  <a:gd name="T30" fmla="*/ 512 w 915"/>
                  <a:gd name="T31" fmla="*/ 1103 h 1218"/>
                  <a:gd name="T32" fmla="*/ 514 w 915"/>
                  <a:gd name="T33" fmla="*/ 1107 h 1218"/>
                  <a:gd name="T34" fmla="*/ 518 w 915"/>
                  <a:gd name="T35" fmla="*/ 1116 h 1218"/>
                  <a:gd name="T36" fmla="*/ 528 w 915"/>
                  <a:gd name="T37" fmla="*/ 1122 h 1218"/>
                  <a:gd name="T38" fmla="*/ 568 w 915"/>
                  <a:gd name="T39" fmla="*/ 1122 h 1218"/>
                  <a:gd name="T40" fmla="*/ 579 w 915"/>
                  <a:gd name="T41" fmla="*/ 1124 h 1218"/>
                  <a:gd name="T42" fmla="*/ 598 w 915"/>
                  <a:gd name="T43" fmla="*/ 1132 h 1218"/>
                  <a:gd name="T44" fmla="*/ 613 w 915"/>
                  <a:gd name="T45" fmla="*/ 1146 h 1218"/>
                  <a:gd name="T46" fmla="*/ 621 w 915"/>
                  <a:gd name="T47" fmla="*/ 1165 h 1218"/>
                  <a:gd name="T48" fmla="*/ 622 w 915"/>
                  <a:gd name="T49" fmla="*/ 1218 h 1218"/>
                  <a:gd name="T50" fmla="*/ 270 w 915"/>
                  <a:gd name="T51" fmla="*/ 1176 h 1218"/>
                  <a:gd name="T52" fmla="*/ 271 w 915"/>
                  <a:gd name="T53" fmla="*/ 1165 h 1218"/>
                  <a:gd name="T54" fmla="*/ 279 w 915"/>
                  <a:gd name="T55" fmla="*/ 1146 h 1218"/>
                  <a:gd name="T56" fmla="*/ 294 w 915"/>
                  <a:gd name="T57" fmla="*/ 1132 h 1218"/>
                  <a:gd name="T58" fmla="*/ 313 w 915"/>
                  <a:gd name="T59" fmla="*/ 1124 h 1218"/>
                  <a:gd name="T60" fmla="*/ 360 w 915"/>
                  <a:gd name="T61" fmla="*/ 1122 h 1218"/>
                  <a:gd name="T62" fmla="*/ 364 w 915"/>
                  <a:gd name="T63" fmla="*/ 1122 h 1218"/>
                  <a:gd name="T64" fmla="*/ 375 w 915"/>
                  <a:gd name="T65" fmla="*/ 1116 h 1218"/>
                  <a:gd name="T66" fmla="*/ 379 w 915"/>
                  <a:gd name="T67" fmla="*/ 1107 h 1218"/>
                  <a:gd name="T68" fmla="*/ 379 w 915"/>
                  <a:gd name="T69" fmla="*/ 504 h 1218"/>
                  <a:gd name="T70" fmla="*/ 512 w 915"/>
                  <a:gd name="T71" fmla="*/ 497 h 1218"/>
                  <a:gd name="T72" fmla="*/ 89 w 915"/>
                  <a:gd name="T73" fmla="*/ 856 h 1218"/>
                  <a:gd name="T74" fmla="*/ 102 w 915"/>
                  <a:gd name="T75" fmla="*/ 610 h 1218"/>
                  <a:gd name="T76" fmla="*/ 332 w 915"/>
                  <a:gd name="T77" fmla="*/ 869 h 1218"/>
                  <a:gd name="T78" fmla="*/ 15 w 915"/>
                  <a:gd name="T79" fmla="*/ 228 h 1218"/>
                  <a:gd name="T80" fmla="*/ 814 w 915"/>
                  <a:gd name="T81" fmla="*/ 186 h 1218"/>
                  <a:gd name="T82" fmla="*/ 827 w 915"/>
                  <a:gd name="T83" fmla="*/ 433 h 1218"/>
                  <a:gd name="T84" fmla="*/ 29 w 915"/>
                  <a:gd name="T85" fmla="*/ 476 h 1218"/>
                  <a:gd name="T86" fmla="*/ 15 w 915"/>
                  <a:gd name="T87" fmla="*/ 22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915" h="1218">
                    <a:moveTo>
                      <a:pt x="887" y="898"/>
                    </a:moveTo>
                    <a:lnTo>
                      <a:pt x="560" y="881"/>
                    </a:lnTo>
                    <a:lnTo>
                      <a:pt x="560" y="634"/>
                    </a:lnTo>
                    <a:lnTo>
                      <a:pt x="900" y="652"/>
                    </a:lnTo>
                    <a:lnTo>
                      <a:pt x="799" y="769"/>
                    </a:lnTo>
                    <a:lnTo>
                      <a:pt x="887" y="898"/>
                    </a:lnTo>
                    <a:lnTo>
                      <a:pt x="887" y="898"/>
                    </a:lnTo>
                    <a:close/>
                    <a:moveTo>
                      <a:pt x="379" y="67"/>
                    </a:moveTo>
                    <a:lnTo>
                      <a:pt x="379" y="67"/>
                    </a:lnTo>
                    <a:lnTo>
                      <a:pt x="380" y="54"/>
                    </a:lnTo>
                    <a:lnTo>
                      <a:pt x="385" y="41"/>
                    </a:lnTo>
                    <a:lnTo>
                      <a:pt x="391" y="30"/>
                    </a:lnTo>
                    <a:lnTo>
                      <a:pt x="399" y="19"/>
                    </a:lnTo>
                    <a:lnTo>
                      <a:pt x="409" y="12"/>
                    </a:lnTo>
                    <a:lnTo>
                      <a:pt x="420" y="5"/>
                    </a:lnTo>
                    <a:lnTo>
                      <a:pt x="433" y="1"/>
                    </a:lnTo>
                    <a:lnTo>
                      <a:pt x="446" y="0"/>
                    </a:lnTo>
                    <a:lnTo>
                      <a:pt x="446" y="0"/>
                    </a:lnTo>
                    <a:lnTo>
                      <a:pt x="460" y="1"/>
                    </a:lnTo>
                    <a:lnTo>
                      <a:pt x="472" y="5"/>
                    </a:lnTo>
                    <a:lnTo>
                      <a:pt x="484" y="12"/>
                    </a:lnTo>
                    <a:lnTo>
                      <a:pt x="493" y="19"/>
                    </a:lnTo>
                    <a:lnTo>
                      <a:pt x="502" y="30"/>
                    </a:lnTo>
                    <a:lnTo>
                      <a:pt x="508" y="41"/>
                    </a:lnTo>
                    <a:lnTo>
                      <a:pt x="511" y="54"/>
                    </a:lnTo>
                    <a:lnTo>
                      <a:pt x="512" y="67"/>
                    </a:lnTo>
                    <a:lnTo>
                      <a:pt x="512" y="155"/>
                    </a:lnTo>
                    <a:lnTo>
                      <a:pt x="379" y="161"/>
                    </a:lnTo>
                    <a:lnTo>
                      <a:pt x="379" y="67"/>
                    </a:lnTo>
                    <a:lnTo>
                      <a:pt x="379" y="67"/>
                    </a:lnTo>
                    <a:close/>
                    <a:moveTo>
                      <a:pt x="512" y="497"/>
                    </a:moveTo>
                    <a:lnTo>
                      <a:pt x="512" y="1103"/>
                    </a:lnTo>
                    <a:lnTo>
                      <a:pt x="512" y="1103"/>
                    </a:lnTo>
                    <a:lnTo>
                      <a:pt x="514" y="1107"/>
                    </a:lnTo>
                    <a:lnTo>
                      <a:pt x="515" y="1111"/>
                    </a:lnTo>
                    <a:lnTo>
                      <a:pt x="518" y="1116"/>
                    </a:lnTo>
                    <a:lnTo>
                      <a:pt x="524" y="1121"/>
                    </a:lnTo>
                    <a:lnTo>
                      <a:pt x="528" y="1122"/>
                    </a:lnTo>
                    <a:lnTo>
                      <a:pt x="531" y="1122"/>
                    </a:lnTo>
                    <a:lnTo>
                      <a:pt x="568" y="1122"/>
                    </a:lnTo>
                    <a:lnTo>
                      <a:pt x="568" y="1122"/>
                    </a:lnTo>
                    <a:lnTo>
                      <a:pt x="579" y="1124"/>
                    </a:lnTo>
                    <a:lnTo>
                      <a:pt x="590" y="1127"/>
                    </a:lnTo>
                    <a:lnTo>
                      <a:pt x="598" y="1132"/>
                    </a:lnTo>
                    <a:lnTo>
                      <a:pt x="606" y="1138"/>
                    </a:lnTo>
                    <a:lnTo>
                      <a:pt x="613" y="1146"/>
                    </a:lnTo>
                    <a:lnTo>
                      <a:pt x="618" y="1156"/>
                    </a:lnTo>
                    <a:lnTo>
                      <a:pt x="621" y="1165"/>
                    </a:lnTo>
                    <a:lnTo>
                      <a:pt x="622" y="1176"/>
                    </a:lnTo>
                    <a:lnTo>
                      <a:pt x="622" y="1218"/>
                    </a:lnTo>
                    <a:lnTo>
                      <a:pt x="270" y="1218"/>
                    </a:lnTo>
                    <a:lnTo>
                      <a:pt x="270" y="1176"/>
                    </a:lnTo>
                    <a:lnTo>
                      <a:pt x="270" y="1176"/>
                    </a:lnTo>
                    <a:lnTo>
                      <a:pt x="271" y="1165"/>
                    </a:lnTo>
                    <a:lnTo>
                      <a:pt x="275" y="1156"/>
                    </a:lnTo>
                    <a:lnTo>
                      <a:pt x="279" y="1146"/>
                    </a:lnTo>
                    <a:lnTo>
                      <a:pt x="285" y="1138"/>
                    </a:lnTo>
                    <a:lnTo>
                      <a:pt x="294" y="1132"/>
                    </a:lnTo>
                    <a:lnTo>
                      <a:pt x="303" y="1127"/>
                    </a:lnTo>
                    <a:lnTo>
                      <a:pt x="313" y="1124"/>
                    </a:lnTo>
                    <a:lnTo>
                      <a:pt x="323" y="1122"/>
                    </a:lnTo>
                    <a:lnTo>
                      <a:pt x="360" y="1122"/>
                    </a:lnTo>
                    <a:lnTo>
                      <a:pt x="360" y="1122"/>
                    </a:lnTo>
                    <a:lnTo>
                      <a:pt x="364" y="1122"/>
                    </a:lnTo>
                    <a:lnTo>
                      <a:pt x="367" y="1121"/>
                    </a:lnTo>
                    <a:lnTo>
                      <a:pt x="375" y="1116"/>
                    </a:lnTo>
                    <a:lnTo>
                      <a:pt x="378" y="1111"/>
                    </a:lnTo>
                    <a:lnTo>
                      <a:pt x="379" y="1107"/>
                    </a:lnTo>
                    <a:lnTo>
                      <a:pt x="379" y="1103"/>
                    </a:lnTo>
                    <a:lnTo>
                      <a:pt x="379" y="504"/>
                    </a:lnTo>
                    <a:lnTo>
                      <a:pt x="512" y="497"/>
                    </a:lnTo>
                    <a:lnTo>
                      <a:pt x="512" y="497"/>
                    </a:lnTo>
                    <a:close/>
                    <a:moveTo>
                      <a:pt x="332" y="869"/>
                    </a:moveTo>
                    <a:lnTo>
                      <a:pt x="89" y="856"/>
                    </a:lnTo>
                    <a:lnTo>
                      <a:pt x="0" y="728"/>
                    </a:lnTo>
                    <a:lnTo>
                      <a:pt x="102" y="610"/>
                    </a:lnTo>
                    <a:lnTo>
                      <a:pt x="332" y="622"/>
                    </a:lnTo>
                    <a:lnTo>
                      <a:pt x="332" y="869"/>
                    </a:lnTo>
                    <a:lnTo>
                      <a:pt x="332" y="869"/>
                    </a:lnTo>
                    <a:close/>
                    <a:moveTo>
                      <a:pt x="15" y="228"/>
                    </a:moveTo>
                    <a:lnTo>
                      <a:pt x="415" y="207"/>
                    </a:lnTo>
                    <a:lnTo>
                      <a:pt x="814" y="186"/>
                    </a:lnTo>
                    <a:lnTo>
                      <a:pt x="915" y="304"/>
                    </a:lnTo>
                    <a:lnTo>
                      <a:pt x="827" y="433"/>
                    </a:lnTo>
                    <a:lnTo>
                      <a:pt x="428" y="454"/>
                    </a:lnTo>
                    <a:lnTo>
                      <a:pt x="29" y="476"/>
                    </a:lnTo>
                    <a:lnTo>
                      <a:pt x="118" y="346"/>
                    </a:lnTo>
                    <a:lnTo>
                      <a:pt x="15" y="228"/>
                    </a:lnTo>
                    <a:lnTo>
                      <a:pt x="15" y="228"/>
                    </a:lnTo>
                    <a:close/>
                  </a:path>
                </a:pathLst>
              </a:custGeom>
              <a:solidFill>
                <a:schemeClr val="bg1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2" name="ï$ḻïḓê"/>
              <p:cNvSpPr txBox="1">
                <a:spLocks/>
              </p:cNvSpPr>
              <p:nvPr/>
            </p:nvSpPr>
            <p:spPr bwMode="auto">
              <a:xfrm>
                <a:off x="5320657" y="3404718"/>
                <a:ext cx="1538883" cy="307777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" h="1270"/>
              </a:sp3d>
            </p:spPr>
            <p:txBody>
              <a:bodyPr wrap="none" lIns="0" tIns="0" rIns="0" bIns="0" anchor="t" anchorCtr="0">
                <a:normAutofit lnSpcReduction="10000"/>
                <a:sp3d/>
              </a:bodyPr>
              <a:lstStyle/>
              <a:p>
                <a:pPr algn="ctr">
                  <a:buClr>
                    <a:prstClr val="white"/>
                  </a:buClr>
                  <a:defRPr/>
                </a:pPr>
                <a:r>
                  <a:rPr lang="en-US" altLang="zh-CN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3" name="ïṥ1iḓê"/>
              <p:cNvGrpSpPr/>
              <p:nvPr/>
            </p:nvGrpSpPr>
            <p:grpSpPr>
              <a:xfrm>
                <a:off x="365149" y="2531716"/>
                <a:ext cx="2935893" cy="2474119"/>
                <a:chOff x="8328246" y="1667621"/>
                <a:chExt cx="2198694" cy="2474119"/>
              </a:xfrm>
            </p:grpSpPr>
            <p:sp>
              <p:nvSpPr>
                <p:cNvPr id="19" name="íś1íḓè"/>
                <p:cNvSpPr txBox="1"/>
                <p:nvPr/>
              </p:nvSpPr>
              <p:spPr>
                <a:xfrm>
                  <a:off x="8328247" y="3134749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wrap="none" lIns="0" tIns="0" rIns="360000" bIns="0" anchor="b" anchorCtr="0">
                  <a:normAutofit/>
                </a:bodyPr>
                <a:lstStyle/>
                <a:p>
                  <a:pPr algn="r"/>
                  <a:r>
                    <a:rPr lang="en-US" altLang="zh-CN" sz="16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" name="ïṩḻïďé"/>
                <p:cNvSpPr txBox="1">
                  <a:spLocks/>
                </p:cNvSpPr>
                <p:nvPr/>
              </p:nvSpPr>
              <p:spPr>
                <a:xfrm>
                  <a:off x="8328246" y="3522974"/>
                  <a:ext cx="2198693" cy="618766"/>
                </a:xfrm>
                <a:prstGeom prst="rect">
                  <a:avLst/>
                </a:prstGeom>
              </p:spPr>
              <p:txBody>
                <a:bodyPr vert="horz" wrap="square" lIns="0" tIns="0" rIns="360000" bIns="0" anchor="ctr">
                  <a:norm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en-US" altLang="zh-CN" sz="105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Click here to add content that matches the title.</a:t>
                  </a:r>
                  <a:br>
                    <a:rPr lang="zh-CN" altLang="en-US" sz="105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</a:br>
                  <a:endParaRPr lang="zh-CN" altLang="en-US" sz="105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ïsḷíḋê"/>
                <p:cNvSpPr txBox="1"/>
                <p:nvPr/>
              </p:nvSpPr>
              <p:spPr>
                <a:xfrm>
                  <a:off x="8328247" y="1667621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wrap="none" lIns="0" tIns="0" rIns="360000" bIns="0" anchor="b" anchorCtr="0">
                  <a:normAutofit/>
                </a:bodyPr>
                <a:lstStyle/>
                <a:p>
                  <a:pPr algn="r"/>
                  <a:r>
                    <a:rPr lang="en-US" altLang="zh-CN" sz="16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íšḻîḋê"/>
                <p:cNvSpPr txBox="1">
                  <a:spLocks/>
                </p:cNvSpPr>
                <p:nvPr/>
              </p:nvSpPr>
              <p:spPr>
                <a:xfrm>
                  <a:off x="8328246" y="2055846"/>
                  <a:ext cx="2198693" cy="618766"/>
                </a:xfrm>
                <a:prstGeom prst="rect">
                  <a:avLst/>
                </a:prstGeom>
              </p:spPr>
              <p:txBody>
                <a:bodyPr vert="horz" wrap="square" lIns="0" tIns="0" rIns="360000" bIns="0" anchor="ctr">
                  <a:norm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en-US" altLang="zh-CN" sz="105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Click here to add content that matches the title.</a:t>
                  </a:r>
                  <a:br>
                    <a:rPr lang="zh-CN" altLang="en-US" sz="105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</a:br>
                  <a:endParaRPr lang="zh-CN" altLang="en-US" sz="105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4" name="ïšḷïḑe"/>
              <p:cNvGrpSpPr/>
              <p:nvPr/>
            </p:nvGrpSpPr>
            <p:grpSpPr>
              <a:xfrm>
                <a:off x="8890959" y="2531716"/>
                <a:ext cx="2823587" cy="2474119"/>
                <a:chOff x="1197898" y="1894293"/>
                <a:chExt cx="2198693" cy="2474119"/>
              </a:xfrm>
            </p:grpSpPr>
            <p:sp>
              <p:nvSpPr>
                <p:cNvPr id="15" name="îšļiḑê"/>
                <p:cNvSpPr txBox="1"/>
                <p:nvPr/>
              </p:nvSpPr>
              <p:spPr>
                <a:xfrm>
                  <a:off x="1197898" y="3361421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/>
                </a:bodyPr>
                <a:lstStyle/>
                <a:p>
                  <a:r>
                    <a:rPr lang="en-US" altLang="zh-CN" sz="16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išļïdé"/>
                <p:cNvSpPr txBox="1">
                  <a:spLocks/>
                </p:cNvSpPr>
                <p:nvPr/>
              </p:nvSpPr>
              <p:spPr>
                <a:xfrm>
                  <a:off x="1197898" y="3749646"/>
                  <a:ext cx="2198693" cy="618766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en-US" altLang="zh-CN" sz="105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Click here to add content that matches the title.</a:t>
                  </a:r>
                  <a:br>
                    <a:rPr lang="zh-CN" altLang="en-US" sz="105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</a:br>
                  <a:endParaRPr lang="zh-CN" altLang="en-US" sz="105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7" name="íŝļíḋé"/>
                <p:cNvSpPr txBox="1"/>
                <p:nvPr/>
              </p:nvSpPr>
              <p:spPr>
                <a:xfrm>
                  <a:off x="1197898" y="1894293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/>
                </a:bodyPr>
                <a:lstStyle/>
                <a:p>
                  <a:r>
                    <a:rPr lang="en-US" altLang="zh-CN" sz="16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íšľiḓê"/>
                <p:cNvSpPr txBox="1">
                  <a:spLocks/>
                </p:cNvSpPr>
                <p:nvPr/>
              </p:nvSpPr>
              <p:spPr>
                <a:xfrm>
                  <a:off x="1197898" y="2282518"/>
                  <a:ext cx="2198693" cy="618766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en-US" altLang="zh-CN" sz="105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Click here to add content that matches the title.</a:t>
                  </a:r>
                  <a:br>
                    <a:rPr lang="zh-CN" altLang="en-US" sz="105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</a:br>
                  <a:endParaRPr lang="zh-CN" altLang="en-US" sz="105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23" name="组合 22"/>
          <p:cNvGrpSpPr/>
          <p:nvPr/>
        </p:nvGrpSpPr>
        <p:grpSpPr>
          <a:xfrm>
            <a:off x="1158873" y="474940"/>
            <a:ext cx="3888432" cy="648081"/>
            <a:chOff x="1057275" y="431398"/>
            <a:chExt cx="3888432" cy="648081"/>
          </a:xfrm>
        </p:grpSpPr>
        <p:sp>
          <p:nvSpPr>
            <p:cNvPr id="24" name="文本框 23"/>
            <p:cNvSpPr txBox="1"/>
            <p:nvPr/>
          </p:nvSpPr>
          <p:spPr>
            <a:xfrm>
              <a:off x="1057275" y="431398"/>
              <a:ext cx="1728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131313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131313"/>
                </a:solidFill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057275" y="802480"/>
              <a:ext cx="388843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enter your text messages</a:t>
              </a:r>
            </a:p>
          </p:txBody>
        </p:sp>
      </p:grpSp>
      <p:sp>
        <p:nvSpPr>
          <p:cNvPr id="26" name="同心圆 25"/>
          <p:cNvSpPr/>
          <p:nvPr/>
        </p:nvSpPr>
        <p:spPr>
          <a:xfrm>
            <a:off x="483118" y="513651"/>
            <a:ext cx="574157" cy="574157"/>
          </a:xfrm>
          <a:prstGeom prst="donut">
            <a:avLst>
              <a:gd name="adj" fmla="val 26576"/>
            </a:avLst>
          </a:prstGeom>
          <a:gradFill>
            <a:gsLst>
              <a:gs pos="0">
                <a:srgbClr val="3323B1"/>
              </a:gs>
              <a:gs pos="38000">
                <a:srgbClr val="613EC2"/>
              </a:gs>
              <a:gs pos="18000">
                <a:srgbClr val="4F35B9"/>
              </a:gs>
              <a:gs pos="67000">
                <a:srgbClr val="9456D4"/>
              </a:gs>
              <a:gs pos="100000">
                <a:srgbClr val="A561DC"/>
              </a:gs>
            </a:gsLst>
            <a:lin ang="540000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8773" y="6640969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731559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2500">
        <p:checker/>
      </p:transition>
    </mc:Choice>
    <mc:Fallback xmlns="">
      <p:transition spd="slow" advTm="25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/>
          </p:cNvSpPr>
          <p:nvPr/>
        </p:nvSpPr>
        <p:spPr bwMode="auto">
          <a:xfrm flipH="1" flipV="1">
            <a:off x="-647701" y="-381000"/>
            <a:ext cx="7785276" cy="7239000"/>
          </a:xfrm>
          <a:custGeom>
            <a:avLst/>
            <a:gdLst>
              <a:gd name="T0" fmla="*/ 0 w 5588"/>
              <a:gd name="T1" fmla="*/ 4 h 3604"/>
              <a:gd name="T2" fmla="*/ 336 w 5588"/>
              <a:gd name="T3" fmla="*/ 472 h 3604"/>
              <a:gd name="T4" fmla="*/ 560 w 5588"/>
              <a:gd name="T5" fmla="*/ 656 h 3604"/>
              <a:gd name="T6" fmla="*/ 1312 w 5588"/>
              <a:gd name="T7" fmla="*/ 984 h 3604"/>
              <a:gd name="T8" fmla="*/ 2008 w 5588"/>
              <a:gd name="T9" fmla="*/ 1080 h 3604"/>
              <a:gd name="T10" fmla="*/ 2488 w 5588"/>
              <a:gd name="T11" fmla="*/ 1144 h 3604"/>
              <a:gd name="T12" fmla="*/ 2904 w 5588"/>
              <a:gd name="T13" fmla="*/ 1272 h 3604"/>
              <a:gd name="T14" fmla="*/ 3168 w 5588"/>
              <a:gd name="T15" fmla="*/ 1456 h 3604"/>
              <a:gd name="T16" fmla="*/ 3400 w 5588"/>
              <a:gd name="T17" fmla="*/ 1864 h 3604"/>
              <a:gd name="T18" fmla="*/ 3624 w 5588"/>
              <a:gd name="T19" fmla="*/ 2240 h 3604"/>
              <a:gd name="T20" fmla="*/ 4072 w 5588"/>
              <a:gd name="T21" fmla="*/ 2808 h 3604"/>
              <a:gd name="T22" fmla="*/ 4912 w 5588"/>
              <a:gd name="T23" fmla="*/ 3400 h 3604"/>
              <a:gd name="T24" fmla="*/ 5588 w 5588"/>
              <a:gd name="T25" fmla="*/ 3604 h 3604"/>
              <a:gd name="T26" fmla="*/ 5588 w 5588"/>
              <a:gd name="T27" fmla="*/ 0 h 3604"/>
              <a:gd name="T28" fmla="*/ 0 w 5588"/>
              <a:gd name="T29" fmla="*/ 4 h 3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588" h="3604">
                <a:moveTo>
                  <a:pt x="0" y="4"/>
                </a:moveTo>
                <a:cubicBezTo>
                  <a:pt x="59" y="126"/>
                  <a:pt x="162" y="302"/>
                  <a:pt x="336" y="472"/>
                </a:cubicBezTo>
                <a:cubicBezTo>
                  <a:pt x="358" y="493"/>
                  <a:pt x="437" y="570"/>
                  <a:pt x="560" y="656"/>
                </a:cubicBezTo>
                <a:cubicBezTo>
                  <a:pt x="620" y="698"/>
                  <a:pt x="883" y="877"/>
                  <a:pt x="1312" y="984"/>
                </a:cubicBezTo>
                <a:cubicBezTo>
                  <a:pt x="1484" y="1026"/>
                  <a:pt x="1658" y="1044"/>
                  <a:pt x="2008" y="1080"/>
                </a:cubicBezTo>
                <a:cubicBezTo>
                  <a:pt x="2153" y="1094"/>
                  <a:pt x="2288" y="1105"/>
                  <a:pt x="2488" y="1144"/>
                </a:cubicBezTo>
                <a:cubicBezTo>
                  <a:pt x="2712" y="1187"/>
                  <a:pt x="2817" y="1228"/>
                  <a:pt x="2904" y="1272"/>
                </a:cubicBezTo>
                <a:cubicBezTo>
                  <a:pt x="2976" y="1308"/>
                  <a:pt x="3074" y="1358"/>
                  <a:pt x="3168" y="1456"/>
                </a:cubicBezTo>
                <a:cubicBezTo>
                  <a:pt x="3278" y="1569"/>
                  <a:pt x="3294" y="1657"/>
                  <a:pt x="3400" y="1864"/>
                </a:cubicBezTo>
                <a:cubicBezTo>
                  <a:pt x="3467" y="1995"/>
                  <a:pt x="3521" y="2080"/>
                  <a:pt x="3624" y="2240"/>
                </a:cubicBezTo>
                <a:cubicBezTo>
                  <a:pt x="3688" y="2339"/>
                  <a:pt x="3840" y="2573"/>
                  <a:pt x="4072" y="2808"/>
                </a:cubicBezTo>
                <a:cubicBezTo>
                  <a:pt x="4442" y="3181"/>
                  <a:pt x="4820" y="3358"/>
                  <a:pt x="4912" y="3400"/>
                </a:cubicBezTo>
                <a:cubicBezTo>
                  <a:pt x="5172" y="3517"/>
                  <a:pt x="5409" y="3574"/>
                  <a:pt x="5588" y="3604"/>
                </a:cubicBezTo>
                <a:cubicBezTo>
                  <a:pt x="5588" y="2402"/>
                  <a:pt x="5588" y="1201"/>
                  <a:pt x="5588" y="0"/>
                </a:cubicBezTo>
                <a:cubicBezTo>
                  <a:pt x="3725" y="1"/>
                  <a:pt x="1863" y="2"/>
                  <a:pt x="0" y="4"/>
                </a:cubicBezTo>
                <a:close/>
              </a:path>
            </a:pathLst>
          </a:custGeom>
          <a:solidFill>
            <a:srgbClr val="F5F3FB"/>
          </a:solidFill>
          <a:ln w="11113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Freeform 9"/>
          <p:cNvSpPr>
            <a:spLocks/>
          </p:cNvSpPr>
          <p:nvPr/>
        </p:nvSpPr>
        <p:spPr bwMode="auto">
          <a:xfrm rot="10800000">
            <a:off x="0" y="61628"/>
            <a:ext cx="6857997" cy="6875066"/>
          </a:xfrm>
          <a:custGeom>
            <a:avLst/>
            <a:gdLst>
              <a:gd name="T0" fmla="*/ 0 w 4556"/>
              <a:gd name="T1" fmla="*/ 0 h 3600"/>
              <a:gd name="T2" fmla="*/ 210 w 4556"/>
              <a:gd name="T3" fmla="*/ 373 h 3600"/>
              <a:gd name="T4" fmla="*/ 456 w 4556"/>
              <a:gd name="T5" fmla="*/ 541 h 3600"/>
              <a:gd name="T6" fmla="*/ 834 w 4556"/>
              <a:gd name="T7" fmla="*/ 655 h 3600"/>
              <a:gd name="T8" fmla="*/ 1302 w 4556"/>
              <a:gd name="T9" fmla="*/ 721 h 3600"/>
              <a:gd name="T10" fmla="*/ 1704 w 4556"/>
              <a:gd name="T11" fmla="*/ 781 h 3600"/>
              <a:gd name="T12" fmla="*/ 2160 w 4556"/>
              <a:gd name="T13" fmla="*/ 1009 h 3600"/>
              <a:gd name="T14" fmla="*/ 2496 w 4556"/>
              <a:gd name="T15" fmla="*/ 1411 h 3600"/>
              <a:gd name="T16" fmla="*/ 2646 w 4556"/>
              <a:gd name="T17" fmla="*/ 1765 h 3600"/>
              <a:gd name="T18" fmla="*/ 2910 w 4556"/>
              <a:gd name="T19" fmla="*/ 2371 h 3600"/>
              <a:gd name="T20" fmla="*/ 3174 w 4556"/>
              <a:gd name="T21" fmla="*/ 2809 h 3600"/>
              <a:gd name="T22" fmla="*/ 3588 w 4556"/>
              <a:gd name="T23" fmla="*/ 3199 h 3600"/>
              <a:gd name="T24" fmla="*/ 4206 w 4556"/>
              <a:gd name="T25" fmla="*/ 3505 h 3600"/>
              <a:gd name="T26" fmla="*/ 4556 w 4556"/>
              <a:gd name="T27" fmla="*/ 3600 h 3600"/>
              <a:gd name="T28" fmla="*/ 4556 w 4556"/>
              <a:gd name="T29" fmla="*/ 0 h 3600"/>
              <a:gd name="T30" fmla="*/ 0 w 4556"/>
              <a:gd name="T31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556" h="3600">
                <a:moveTo>
                  <a:pt x="0" y="0"/>
                </a:moveTo>
                <a:cubicBezTo>
                  <a:pt x="25" y="96"/>
                  <a:pt x="81" y="244"/>
                  <a:pt x="210" y="373"/>
                </a:cubicBezTo>
                <a:cubicBezTo>
                  <a:pt x="300" y="462"/>
                  <a:pt x="390" y="508"/>
                  <a:pt x="456" y="541"/>
                </a:cubicBezTo>
                <a:cubicBezTo>
                  <a:pt x="493" y="559"/>
                  <a:pt x="592" y="606"/>
                  <a:pt x="834" y="655"/>
                </a:cubicBezTo>
                <a:cubicBezTo>
                  <a:pt x="955" y="679"/>
                  <a:pt x="998" y="681"/>
                  <a:pt x="1302" y="721"/>
                </a:cubicBezTo>
                <a:cubicBezTo>
                  <a:pt x="1537" y="751"/>
                  <a:pt x="1655" y="767"/>
                  <a:pt x="1704" y="781"/>
                </a:cubicBezTo>
                <a:cubicBezTo>
                  <a:pt x="1956" y="852"/>
                  <a:pt x="2122" y="979"/>
                  <a:pt x="2160" y="1009"/>
                </a:cubicBezTo>
                <a:cubicBezTo>
                  <a:pt x="2348" y="1157"/>
                  <a:pt x="2444" y="1321"/>
                  <a:pt x="2496" y="1411"/>
                </a:cubicBezTo>
                <a:cubicBezTo>
                  <a:pt x="2542" y="1491"/>
                  <a:pt x="2542" y="1507"/>
                  <a:pt x="2646" y="1765"/>
                </a:cubicBezTo>
                <a:cubicBezTo>
                  <a:pt x="2763" y="2054"/>
                  <a:pt x="2822" y="2199"/>
                  <a:pt x="2910" y="2371"/>
                </a:cubicBezTo>
                <a:cubicBezTo>
                  <a:pt x="3001" y="2549"/>
                  <a:pt x="3061" y="2666"/>
                  <a:pt x="3174" y="2809"/>
                </a:cubicBezTo>
                <a:cubicBezTo>
                  <a:pt x="3217" y="2863"/>
                  <a:pt x="3357" y="3034"/>
                  <a:pt x="3588" y="3199"/>
                </a:cubicBezTo>
                <a:cubicBezTo>
                  <a:pt x="3834" y="3374"/>
                  <a:pt x="4057" y="3453"/>
                  <a:pt x="4206" y="3505"/>
                </a:cubicBezTo>
                <a:cubicBezTo>
                  <a:pt x="4346" y="3553"/>
                  <a:pt x="4468" y="3582"/>
                  <a:pt x="4556" y="3600"/>
                </a:cubicBezTo>
                <a:cubicBezTo>
                  <a:pt x="4556" y="2400"/>
                  <a:pt x="4556" y="1200"/>
                  <a:pt x="4556" y="0"/>
                </a:cubicBezTo>
                <a:cubicBezTo>
                  <a:pt x="3037" y="0"/>
                  <a:pt x="1519" y="0"/>
                  <a:pt x="0" y="0"/>
                </a:cubicBezTo>
                <a:close/>
              </a:path>
            </a:pathLst>
          </a:custGeom>
          <a:gradFill>
            <a:gsLst>
              <a:gs pos="0">
                <a:srgbClr val="3323B1"/>
              </a:gs>
              <a:gs pos="38000">
                <a:srgbClr val="613EC2"/>
              </a:gs>
              <a:gs pos="18000">
                <a:srgbClr val="4F35B9"/>
              </a:gs>
              <a:gs pos="67000">
                <a:srgbClr val="9456D4"/>
              </a:gs>
              <a:gs pos="100000">
                <a:srgbClr val="A561DC"/>
              </a:gs>
            </a:gsLst>
            <a:lin ang="5400000" scaled="1"/>
          </a:gradFill>
          <a:ln w="12700" cap="flat">
            <a:noFill/>
            <a:prstDash val="solid"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5416888" y="2304427"/>
            <a:ext cx="6311012" cy="1965353"/>
            <a:chOff x="4871338" y="2519186"/>
            <a:chExt cx="6311012" cy="1965353"/>
          </a:xfrm>
        </p:grpSpPr>
        <p:sp>
          <p:nvSpPr>
            <p:cNvPr id="5" name="矩形 4"/>
            <p:cNvSpPr/>
            <p:nvPr/>
          </p:nvSpPr>
          <p:spPr>
            <a:xfrm>
              <a:off x="4871338" y="2519186"/>
              <a:ext cx="4468623" cy="677108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altLang="zh-CN" sz="4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5321983" y="3344588"/>
              <a:ext cx="3666855" cy="743744"/>
              <a:chOff x="5664883" y="3248360"/>
              <a:chExt cx="3666855" cy="743744"/>
            </a:xfrm>
          </p:grpSpPr>
          <p:sp>
            <p:nvSpPr>
              <p:cNvPr id="8" name="TextBox 11"/>
              <p:cNvSpPr txBox="1"/>
              <p:nvPr/>
            </p:nvSpPr>
            <p:spPr>
              <a:xfrm>
                <a:off x="5664883" y="3248360"/>
                <a:ext cx="1798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1441" lvl="1" indent="-171441">
                  <a:buFont typeface="Arial" panose="020B0604020202020204" pitchFamily="34" charset="0"/>
                  <a:buChar char="•"/>
                </a:pPr>
                <a:r>
                  <a:rPr lang="en-US" altLang="zh-CN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" name="TextBox 11"/>
              <p:cNvSpPr txBox="1"/>
              <p:nvPr/>
            </p:nvSpPr>
            <p:spPr>
              <a:xfrm>
                <a:off x="7533169" y="3248360"/>
                <a:ext cx="1798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1441" lvl="1" indent="-171441">
                  <a:buFont typeface="Arial" panose="020B0604020202020204" pitchFamily="34" charset="0"/>
                  <a:buChar char="•"/>
                </a:pPr>
                <a:r>
                  <a:rPr lang="en-US" altLang="zh-CN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TextBox 11"/>
              <p:cNvSpPr txBox="1"/>
              <p:nvPr/>
            </p:nvSpPr>
            <p:spPr>
              <a:xfrm>
                <a:off x="5664883" y="3622772"/>
                <a:ext cx="1798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1441" lvl="1" indent="-171441">
                  <a:buFont typeface="Arial" panose="020B0604020202020204" pitchFamily="34" charset="0"/>
                  <a:buChar char="•"/>
                </a:pPr>
                <a:r>
                  <a:rPr lang="en-US" altLang="zh-CN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7533167" y="3622772"/>
                <a:ext cx="1798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1441" lvl="1" indent="-171441">
                  <a:buFont typeface="Arial" panose="020B0604020202020204" pitchFamily="34" charset="0"/>
                  <a:buChar char="•"/>
                </a:pPr>
                <a:r>
                  <a:rPr lang="en-US" altLang="zh-CN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5321983" y="4168170"/>
              <a:ext cx="5860367" cy="316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100" spc="3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sp>
        <p:nvSpPr>
          <p:cNvPr id="13" name="同心圆 12"/>
          <p:cNvSpPr/>
          <p:nvPr/>
        </p:nvSpPr>
        <p:spPr>
          <a:xfrm>
            <a:off x="10317518" y="-1444536"/>
            <a:ext cx="3748963" cy="3748963"/>
          </a:xfrm>
          <a:prstGeom prst="donut">
            <a:avLst/>
          </a:prstGeom>
          <a:gradFill>
            <a:gsLst>
              <a:gs pos="0">
                <a:srgbClr val="F87038"/>
              </a:gs>
              <a:gs pos="38000">
                <a:srgbClr val="F35C49"/>
              </a:gs>
              <a:gs pos="18000">
                <a:srgbClr val="FD6743"/>
              </a:gs>
              <a:gs pos="56000">
                <a:srgbClr val="EE5058"/>
              </a:gs>
              <a:gs pos="95413">
                <a:srgbClr val="D72171"/>
              </a:gs>
              <a:gs pos="66000">
                <a:srgbClr val="E64866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6283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2500">
        <p:checker dir="vert"/>
      </p:transition>
    </mc:Choice>
    <mc:Fallback xmlns="">
      <p:transition spd="slow" advTm="2500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61c40990-ab7b-4dbc-b8c0-7d1003f969b6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979265" y="1593523"/>
            <a:ext cx="10233470" cy="4199485"/>
            <a:chOff x="809668" y="1397635"/>
            <a:chExt cx="10710820" cy="4395374"/>
          </a:xfrm>
        </p:grpSpPr>
        <p:grpSp>
          <p:nvGrpSpPr>
            <p:cNvPr id="4" name="îṣľïḍé">
              <a:extLst>
                <a:ext uri="{FF2B5EF4-FFF2-40B4-BE49-F238E27FC236}">
                  <a16:creationId xmlns:a16="http://schemas.microsoft.com/office/drawing/2014/main" id="{1F5FE0E7-B073-4BA0-9B99-469173743CBF}"/>
                </a:ext>
              </a:extLst>
            </p:cNvPr>
            <p:cNvGrpSpPr/>
            <p:nvPr/>
          </p:nvGrpSpPr>
          <p:grpSpPr>
            <a:xfrm>
              <a:off x="4806469" y="2649114"/>
              <a:ext cx="2579063" cy="2579252"/>
              <a:chOff x="3282469" y="1505968"/>
              <a:chExt cx="2579063" cy="2579252"/>
            </a:xfrm>
          </p:grpSpPr>
          <p:sp>
            <p:nvSpPr>
              <p:cNvPr id="25" name="íṩḻíďè">
                <a:extLst>
                  <a:ext uri="{FF2B5EF4-FFF2-40B4-BE49-F238E27FC236}">
                    <a16:creationId xmlns:a16="http://schemas.microsoft.com/office/drawing/2014/main" id="{33F5D25D-A8EF-4ED2-A0AA-BC13A445FCD3}"/>
                  </a:ext>
                </a:extLst>
              </p:cNvPr>
              <p:cNvSpPr/>
              <p:nvPr/>
            </p:nvSpPr>
            <p:spPr>
              <a:xfrm rot="4368884">
                <a:off x="3716115" y="1245686"/>
                <a:ext cx="971203" cy="1838495"/>
              </a:xfrm>
              <a:custGeom>
                <a:avLst/>
                <a:gdLst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180020 w 720080"/>
                  <a:gd name="connsiteY2" fmla="*/ 0 h 3168352"/>
                  <a:gd name="connsiteX3" fmla="*/ 540060 w 720080"/>
                  <a:gd name="connsiteY3" fmla="*/ 0 h 3168352"/>
                  <a:gd name="connsiteX4" fmla="*/ 540060 w 720080"/>
                  <a:gd name="connsiteY4" fmla="*/ 2808312 h 3168352"/>
                  <a:gd name="connsiteX5" fmla="*/ 720080 w 720080"/>
                  <a:gd name="connsiteY5" fmla="*/ 2808312 h 3168352"/>
                  <a:gd name="connsiteX6" fmla="*/ 360040 w 720080"/>
                  <a:gd name="connsiteY6" fmla="*/ 3168352 h 3168352"/>
                  <a:gd name="connsiteX7" fmla="*/ 0 w 720080"/>
                  <a:gd name="connsiteY7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52331"/>
                  <a:gd name="connsiteY0" fmla="*/ 3085897 h 3445937"/>
                  <a:gd name="connsiteX1" fmla="*/ 180020 w 752331"/>
                  <a:gd name="connsiteY1" fmla="*/ 3085897 h 3445937"/>
                  <a:gd name="connsiteX2" fmla="*/ 752331 w 752331"/>
                  <a:gd name="connsiteY2" fmla="*/ 0 h 3445937"/>
                  <a:gd name="connsiteX3" fmla="*/ 540060 w 752331"/>
                  <a:gd name="connsiteY3" fmla="*/ 3085897 h 3445937"/>
                  <a:gd name="connsiteX4" fmla="*/ 720080 w 752331"/>
                  <a:gd name="connsiteY4" fmla="*/ 3085897 h 3445937"/>
                  <a:gd name="connsiteX5" fmla="*/ 360040 w 752331"/>
                  <a:gd name="connsiteY5" fmla="*/ 3445937 h 3445937"/>
                  <a:gd name="connsiteX6" fmla="*/ 0 w 752331"/>
                  <a:gd name="connsiteY6" fmla="*/ 3085897 h 3445937"/>
                  <a:gd name="connsiteX0" fmla="*/ 0 w 752331"/>
                  <a:gd name="connsiteY0" fmla="*/ 3085897 h 3445937"/>
                  <a:gd name="connsiteX1" fmla="*/ 180020 w 752331"/>
                  <a:gd name="connsiteY1" fmla="*/ 3085897 h 3445937"/>
                  <a:gd name="connsiteX2" fmla="*/ 752331 w 752331"/>
                  <a:gd name="connsiteY2" fmla="*/ 0 h 3445937"/>
                  <a:gd name="connsiteX3" fmla="*/ 540060 w 752331"/>
                  <a:gd name="connsiteY3" fmla="*/ 3085897 h 3445937"/>
                  <a:gd name="connsiteX4" fmla="*/ 720080 w 752331"/>
                  <a:gd name="connsiteY4" fmla="*/ 3085897 h 3445937"/>
                  <a:gd name="connsiteX5" fmla="*/ 360040 w 752331"/>
                  <a:gd name="connsiteY5" fmla="*/ 3445937 h 3445937"/>
                  <a:gd name="connsiteX6" fmla="*/ 0 w 752331"/>
                  <a:gd name="connsiteY6" fmla="*/ 3085897 h 3445937"/>
                  <a:gd name="connsiteX0" fmla="*/ 0 w 752331"/>
                  <a:gd name="connsiteY0" fmla="*/ 3085897 h 3445937"/>
                  <a:gd name="connsiteX1" fmla="*/ 180020 w 752331"/>
                  <a:gd name="connsiteY1" fmla="*/ 3085897 h 3445937"/>
                  <a:gd name="connsiteX2" fmla="*/ 752331 w 752331"/>
                  <a:gd name="connsiteY2" fmla="*/ 0 h 3445937"/>
                  <a:gd name="connsiteX3" fmla="*/ 540060 w 752331"/>
                  <a:gd name="connsiteY3" fmla="*/ 3085897 h 3445937"/>
                  <a:gd name="connsiteX4" fmla="*/ 720080 w 752331"/>
                  <a:gd name="connsiteY4" fmla="*/ 3085897 h 3445937"/>
                  <a:gd name="connsiteX5" fmla="*/ 360040 w 752331"/>
                  <a:gd name="connsiteY5" fmla="*/ 3445937 h 3445937"/>
                  <a:gd name="connsiteX6" fmla="*/ 0 w 752331"/>
                  <a:gd name="connsiteY6" fmla="*/ 3085897 h 3445937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53538"/>
                  <a:gd name="connsiteY0" fmla="*/ 2581732 h 2941772"/>
                  <a:gd name="connsiteX1" fmla="*/ 180020 w 1553538"/>
                  <a:gd name="connsiteY1" fmla="*/ 2581732 h 2941772"/>
                  <a:gd name="connsiteX2" fmla="*/ 1553538 w 1553538"/>
                  <a:gd name="connsiteY2" fmla="*/ 0 h 2941772"/>
                  <a:gd name="connsiteX3" fmla="*/ 540060 w 1553538"/>
                  <a:gd name="connsiteY3" fmla="*/ 2581732 h 2941772"/>
                  <a:gd name="connsiteX4" fmla="*/ 720080 w 1553538"/>
                  <a:gd name="connsiteY4" fmla="*/ 2581732 h 2941772"/>
                  <a:gd name="connsiteX5" fmla="*/ 360040 w 1553538"/>
                  <a:gd name="connsiteY5" fmla="*/ 2941772 h 2941772"/>
                  <a:gd name="connsiteX6" fmla="*/ 0 w 1553538"/>
                  <a:gd name="connsiteY6" fmla="*/ 2581732 h 2941772"/>
                  <a:gd name="connsiteX0" fmla="*/ 0 w 1553538"/>
                  <a:gd name="connsiteY0" fmla="*/ 2581732 h 2941772"/>
                  <a:gd name="connsiteX1" fmla="*/ 180020 w 1553538"/>
                  <a:gd name="connsiteY1" fmla="*/ 2581732 h 2941772"/>
                  <a:gd name="connsiteX2" fmla="*/ 1553538 w 1553538"/>
                  <a:gd name="connsiteY2" fmla="*/ 0 h 2941772"/>
                  <a:gd name="connsiteX3" fmla="*/ 540060 w 1553538"/>
                  <a:gd name="connsiteY3" fmla="*/ 2581732 h 2941772"/>
                  <a:gd name="connsiteX4" fmla="*/ 720080 w 1553538"/>
                  <a:gd name="connsiteY4" fmla="*/ 2581732 h 2941772"/>
                  <a:gd name="connsiteX5" fmla="*/ 360040 w 1553538"/>
                  <a:gd name="connsiteY5" fmla="*/ 2941772 h 2941772"/>
                  <a:gd name="connsiteX6" fmla="*/ 0 w 1553538"/>
                  <a:gd name="connsiteY6" fmla="*/ 2581732 h 2941772"/>
                  <a:gd name="connsiteX0" fmla="*/ 0 w 1553538"/>
                  <a:gd name="connsiteY0" fmla="*/ 2581732 h 2941772"/>
                  <a:gd name="connsiteX1" fmla="*/ 180020 w 1553538"/>
                  <a:gd name="connsiteY1" fmla="*/ 2581732 h 2941772"/>
                  <a:gd name="connsiteX2" fmla="*/ 1553538 w 1553538"/>
                  <a:gd name="connsiteY2" fmla="*/ 0 h 2941772"/>
                  <a:gd name="connsiteX3" fmla="*/ 540060 w 1553538"/>
                  <a:gd name="connsiteY3" fmla="*/ 2581732 h 2941772"/>
                  <a:gd name="connsiteX4" fmla="*/ 720080 w 1553538"/>
                  <a:gd name="connsiteY4" fmla="*/ 2581732 h 2941772"/>
                  <a:gd name="connsiteX5" fmla="*/ 360040 w 1553538"/>
                  <a:gd name="connsiteY5" fmla="*/ 2941772 h 2941772"/>
                  <a:gd name="connsiteX6" fmla="*/ 0 w 1553538"/>
                  <a:gd name="connsiteY6" fmla="*/ 2581732 h 2941772"/>
                  <a:gd name="connsiteX0" fmla="*/ 0 w 1553538"/>
                  <a:gd name="connsiteY0" fmla="*/ 2581732 h 2941772"/>
                  <a:gd name="connsiteX1" fmla="*/ 180020 w 1553538"/>
                  <a:gd name="connsiteY1" fmla="*/ 2581732 h 2941772"/>
                  <a:gd name="connsiteX2" fmla="*/ 1553538 w 1553538"/>
                  <a:gd name="connsiteY2" fmla="*/ 0 h 2941772"/>
                  <a:gd name="connsiteX3" fmla="*/ 540060 w 1553538"/>
                  <a:gd name="connsiteY3" fmla="*/ 2581732 h 2941772"/>
                  <a:gd name="connsiteX4" fmla="*/ 720080 w 1553538"/>
                  <a:gd name="connsiteY4" fmla="*/ 2581732 h 2941772"/>
                  <a:gd name="connsiteX5" fmla="*/ 360040 w 1553538"/>
                  <a:gd name="connsiteY5" fmla="*/ 2941772 h 2941772"/>
                  <a:gd name="connsiteX6" fmla="*/ 0 w 1553538"/>
                  <a:gd name="connsiteY6" fmla="*/ 2581732 h 29417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53538" h="2941772">
                    <a:moveTo>
                      <a:pt x="0" y="2581732"/>
                    </a:moveTo>
                    <a:lnTo>
                      <a:pt x="180020" y="2581732"/>
                    </a:lnTo>
                    <a:cubicBezTo>
                      <a:pt x="22448" y="1449685"/>
                      <a:pt x="392875" y="355256"/>
                      <a:pt x="1553538" y="0"/>
                    </a:cubicBezTo>
                    <a:cubicBezTo>
                      <a:pt x="659395" y="472539"/>
                      <a:pt x="327789" y="1270071"/>
                      <a:pt x="540060" y="2581732"/>
                    </a:cubicBezTo>
                    <a:lnTo>
                      <a:pt x="720080" y="2581732"/>
                    </a:lnTo>
                    <a:lnTo>
                      <a:pt x="360040" y="2941772"/>
                    </a:lnTo>
                    <a:lnTo>
                      <a:pt x="0" y="258173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íṥļïďe">
                <a:extLst>
                  <a:ext uri="{FF2B5EF4-FFF2-40B4-BE49-F238E27FC236}">
                    <a16:creationId xmlns:a16="http://schemas.microsoft.com/office/drawing/2014/main" id="{61CD1F00-3128-4744-B120-936DD3313A8F}"/>
                  </a:ext>
                </a:extLst>
              </p:cNvPr>
              <p:cNvSpPr/>
              <p:nvPr/>
            </p:nvSpPr>
            <p:spPr>
              <a:xfrm rot="20821995">
                <a:off x="3401598" y="2246158"/>
                <a:ext cx="970902" cy="1839062"/>
              </a:xfrm>
              <a:custGeom>
                <a:avLst/>
                <a:gdLst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180020 w 720080"/>
                  <a:gd name="connsiteY2" fmla="*/ 0 h 3168352"/>
                  <a:gd name="connsiteX3" fmla="*/ 540060 w 720080"/>
                  <a:gd name="connsiteY3" fmla="*/ 0 h 3168352"/>
                  <a:gd name="connsiteX4" fmla="*/ 540060 w 720080"/>
                  <a:gd name="connsiteY4" fmla="*/ 2808312 h 3168352"/>
                  <a:gd name="connsiteX5" fmla="*/ 720080 w 720080"/>
                  <a:gd name="connsiteY5" fmla="*/ 2808312 h 3168352"/>
                  <a:gd name="connsiteX6" fmla="*/ 360040 w 720080"/>
                  <a:gd name="connsiteY6" fmla="*/ 3168352 h 3168352"/>
                  <a:gd name="connsiteX7" fmla="*/ 0 w 720080"/>
                  <a:gd name="connsiteY7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52331"/>
                  <a:gd name="connsiteY0" fmla="*/ 3085897 h 3445937"/>
                  <a:gd name="connsiteX1" fmla="*/ 180020 w 752331"/>
                  <a:gd name="connsiteY1" fmla="*/ 3085897 h 3445937"/>
                  <a:gd name="connsiteX2" fmla="*/ 752331 w 752331"/>
                  <a:gd name="connsiteY2" fmla="*/ 0 h 3445937"/>
                  <a:gd name="connsiteX3" fmla="*/ 540060 w 752331"/>
                  <a:gd name="connsiteY3" fmla="*/ 3085897 h 3445937"/>
                  <a:gd name="connsiteX4" fmla="*/ 720080 w 752331"/>
                  <a:gd name="connsiteY4" fmla="*/ 3085897 h 3445937"/>
                  <a:gd name="connsiteX5" fmla="*/ 360040 w 752331"/>
                  <a:gd name="connsiteY5" fmla="*/ 3445937 h 3445937"/>
                  <a:gd name="connsiteX6" fmla="*/ 0 w 752331"/>
                  <a:gd name="connsiteY6" fmla="*/ 3085897 h 3445937"/>
                  <a:gd name="connsiteX0" fmla="*/ 0 w 752331"/>
                  <a:gd name="connsiteY0" fmla="*/ 3085897 h 3445937"/>
                  <a:gd name="connsiteX1" fmla="*/ 180020 w 752331"/>
                  <a:gd name="connsiteY1" fmla="*/ 3085897 h 3445937"/>
                  <a:gd name="connsiteX2" fmla="*/ 752331 w 752331"/>
                  <a:gd name="connsiteY2" fmla="*/ 0 h 3445937"/>
                  <a:gd name="connsiteX3" fmla="*/ 540060 w 752331"/>
                  <a:gd name="connsiteY3" fmla="*/ 3085897 h 3445937"/>
                  <a:gd name="connsiteX4" fmla="*/ 720080 w 752331"/>
                  <a:gd name="connsiteY4" fmla="*/ 3085897 h 3445937"/>
                  <a:gd name="connsiteX5" fmla="*/ 360040 w 752331"/>
                  <a:gd name="connsiteY5" fmla="*/ 3445937 h 3445937"/>
                  <a:gd name="connsiteX6" fmla="*/ 0 w 752331"/>
                  <a:gd name="connsiteY6" fmla="*/ 3085897 h 3445937"/>
                  <a:gd name="connsiteX0" fmla="*/ 0 w 752331"/>
                  <a:gd name="connsiteY0" fmla="*/ 3085897 h 3445937"/>
                  <a:gd name="connsiteX1" fmla="*/ 180020 w 752331"/>
                  <a:gd name="connsiteY1" fmla="*/ 3085897 h 3445937"/>
                  <a:gd name="connsiteX2" fmla="*/ 752331 w 752331"/>
                  <a:gd name="connsiteY2" fmla="*/ 0 h 3445937"/>
                  <a:gd name="connsiteX3" fmla="*/ 540060 w 752331"/>
                  <a:gd name="connsiteY3" fmla="*/ 3085897 h 3445937"/>
                  <a:gd name="connsiteX4" fmla="*/ 720080 w 752331"/>
                  <a:gd name="connsiteY4" fmla="*/ 3085897 h 3445937"/>
                  <a:gd name="connsiteX5" fmla="*/ 360040 w 752331"/>
                  <a:gd name="connsiteY5" fmla="*/ 3445937 h 3445937"/>
                  <a:gd name="connsiteX6" fmla="*/ 0 w 752331"/>
                  <a:gd name="connsiteY6" fmla="*/ 3085897 h 3445937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53538"/>
                  <a:gd name="connsiteY0" fmla="*/ 2581732 h 2941772"/>
                  <a:gd name="connsiteX1" fmla="*/ 180020 w 1553538"/>
                  <a:gd name="connsiteY1" fmla="*/ 2581732 h 2941772"/>
                  <a:gd name="connsiteX2" fmla="*/ 1553538 w 1553538"/>
                  <a:gd name="connsiteY2" fmla="*/ 0 h 2941772"/>
                  <a:gd name="connsiteX3" fmla="*/ 540060 w 1553538"/>
                  <a:gd name="connsiteY3" fmla="*/ 2581732 h 2941772"/>
                  <a:gd name="connsiteX4" fmla="*/ 720080 w 1553538"/>
                  <a:gd name="connsiteY4" fmla="*/ 2581732 h 2941772"/>
                  <a:gd name="connsiteX5" fmla="*/ 360040 w 1553538"/>
                  <a:gd name="connsiteY5" fmla="*/ 2941772 h 2941772"/>
                  <a:gd name="connsiteX6" fmla="*/ 0 w 1553538"/>
                  <a:gd name="connsiteY6" fmla="*/ 2581732 h 2941772"/>
                  <a:gd name="connsiteX0" fmla="*/ 0 w 1553538"/>
                  <a:gd name="connsiteY0" fmla="*/ 2581732 h 2941772"/>
                  <a:gd name="connsiteX1" fmla="*/ 180020 w 1553538"/>
                  <a:gd name="connsiteY1" fmla="*/ 2581732 h 2941772"/>
                  <a:gd name="connsiteX2" fmla="*/ 1553538 w 1553538"/>
                  <a:gd name="connsiteY2" fmla="*/ 0 h 2941772"/>
                  <a:gd name="connsiteX3" fmla="*/ 540060 w 1553538"/>
                  <a:gd name="connsiteY3" fmla="*/ 2581732 h 2941772"/>
                  <a:gd name="connsiteX4" fmla="*/ 720080 w 1553538"/>
                  <a:gd name="connsiteY4" fmla="*/ 2581732 h 2941772"/>
                  <a:gd name="connsiteX5" fmla="*/ 360040 w 1553538"/>
                  <a:gd name="connsiteY5" fmla="*/ 2941772 h 2941772"/>
                  <a:gd name="connsiteX6" fmla="*/ 0 w 1553538"/>
                  <a:gd name="connsiteY6" fmla="*/ 2581732 h 2941772"/>
                  <a:gd name="connsiteX0" fmla="*/ 0 w 1553538"/>
                  <a:gd name="connsiteY0" fmla="*/ 2581732 h 2941772"/>
                  <a:gd name="connsiteX1" fmla="*/ 180020 w 1553538"/>
                  <a:gd name="connsiteY1" fmla="*/ 2581732 h 2941772"/>
                  <a:gd name="connsiteX2" fmla="*/ 1553538 w 1553538"/>
                  <a:gd name="connsiteY2" fmla="*/ 0 h 2941772"/>
                  <a:gd name="connsiteX3" fmla="*/ 540060 w 1553538"/>
                  <a:gd name="connsiteY3" fmla="*/ 2581732 h 2941772"/>
                  <a:gd name="connsiteX4" fmla="*/ 720080 w 1553538"/>
                  <a:gd name="connsiteY4" fmla="*/ 2581732 h 2941772"/>
                  <a:gd name="connsiteX5" fmla="*/ 360040 w 1553538"/>
                  <a:gd name="connsiteY5" fmla="*/ 2941772 h 2941772"/>
                  <a:gd name="connsiteX6" fmla="*/ 0 w 1553538"/>
                  <a:gd name="connsiteY6" fmla="*/ 2581732 h 2941772"/>
                  <a:gd name="connsiteX0" fmla="*/ 0 w 1553538"/>
                  <a:gd name="connsiteY0" fmla="*/ 2581732 h 2941772"/>
                  <a:gd name="connsiteX1" fmla="*/ 180020 w 1553538"/>
                  <a:gd name="connsiteY1" fmla="*/ 2581732 h 2941772"/>
                  <a:gd name="connsiteX2" fmla="*/ 1553538 w 1553538"/>
                  <a:gd name="connsiteY2" fmla="*/ 0 h 2941772"/>
                  <a:gd name="connsiteX3" fmla="*/ 540060 w 1553538"/>
                  <a:gd name="connsiteY3" fmla="*/ 2581732 h 2941772"/>
                  <a:gd name="connsiteX4" fmla="*/ 720080 w 1553538"/>
                  <a:gd name="connsiteY4" fmla="*/ 2581732 h 2941772"/>
                  <a:gd name="connsiteX5" fmla="*/ 360040 w 1553538"/>
                  <a:gd name="connsiteY5" fmla="*/ 2941772 h 2941772"/>
                  <a:gd name="connsiteX6" fmla="*/ 0 w 1553538"/>
                  <a:gd name="connsiteY6" fmla="*/ 2581732 h 29417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53538" h="2941772">
                    <a:moveTo>
                      <a:pt x="0" y="2581732"/>
                    </a:moveTo>
                    <a:lnTo>
                      <a:pt x="180020" y="2581732"/>
                    </a:lnTo>
                    <a:cubicBezTo>
                      <a:pt x="22448" y="1449685"/>
                      <a:pt x="392875" y="355256"/>
                      <a:pt x="1553538" y="0"/>
                    </a:cubicBezTo>
                    <a:cubicBezTo>
                      <a:pt x="659395" y="472539"/>
                      <a:pt x="327789" y="1270071"/>
                      <a:pt x="540060" y="2581732"/>
                    </a:cubicBezTo>
                    <a:lnTo>
                      <a:pt x="720080" y="2581732"/>
                    </a:lnTo>
                    <a:lnTo>
                      <a:pt x="360040" y="2941772"/>
                    </a:lnTo>
                    <a:lnTo>
                      <a:pt x="0" y="258173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íṥľídê">
                <a:extLst>
                  <a:ext uri="{FF2B5EF4-FFF2-40B4-BE49-F238E27FC236}">
                    <a16:creationId xmlns:a16="http://schemas.microsoft.com/office/drawing/2014/main" id="{29E3EF93-4596-4E91-BEC0-B0D797DA56AF}"/>
                  </a:ext>
                </a:extLst>
              </p:cNvPr>
              <p:cNvSpPr/>
              <p:nvPr/>
            </p:nvSpPr>
            <p:spPr>
              <a:xfrm rot="15242877">
                <a:off x="4456683" y="2570519"/>
                <a:ext cx="971203" cy="1838495"/>
              </a:xfrm>
              <a:custGeom>
                <a:avLst/>
                <a:gdLst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180020 w 720080"/>
                  <a:gd name="connsiteY2" fmla="*/ 0 h 3168352"/>
                  <a:gd name="connsiteX3" fmla="*/ 540060 w 720080"/>
                  <a:gd name="connsiteY3" fmla="*/ 0 h 3168352"/>
                  <a:gd name="connsiteX4" fmla="*/ 540060 w 720080"/>
                  <a:gd name="connsiteY4" fmla="*/ 2808312 h 3168352"/>
                  <a:gd name="connsiteX5" fmla="*/ 720080 w 720080"/>
                  <a:gd name="connsiteY5" fmla="*/ 2808312 h 3168352"/>
                  <a:gd name="connsiteX6" fmla="*/ 360040 w 720080"/>
                  <a:gd name="connsiteY6" fmla="*/ 3168352 h 3168352"/>
                  <a:gd name="connsiteX7" fmla="*/ 0 w 720080"/>
                  <a:gd name="connsiteY7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52331"/>
                  <a:gd name="connsiteY0" fmla="*/ 3085897 h 3445937"/>
                  <a:gd name="connsiteX1" fmla="*/ 180020 w 752331"/>
                  <a:gd name="connsiteY1" fmla="*/ 3085897 h 3445937"/>
                  <a:gd name="connsiteX2" fmla="*/ 752331 w 752331"/>
                  <a:gd name="connsiteY2" fmla="*/ 0 h 3445937"/>
                  <a:gd name="connsiteX3" fmla="*/ 540060 w 752331"/>
                  <a:gd name="connsiteY3" fmla="*/ 3085897 h 3445937"/>
                  <a:gd name="connsiteX4" fmla="*/ 720080 w 752331"/>
                  <a:gd name="connsiteY4" fmla="*/ 3085897 h 3445937"/>
                  <a:gd name="connsiteX5" fmla="*/ 360040 w 752331"/>
                  <a:gd name="connsiteY5" fmla="*/ 3445937 h 3445937"/>
                  <a:gd name="connsiteX6" fmla="*/ 0 w 752331"/>
                  <a:gd name="connsiteY6" fmla="*/ 3085897 h 3445937"/>
                  <a:gd name="connsiteX0" fmla="*/ 0 w 752331"/>
                  <a:gd name="connsiteY0" fmla="*/ 3085897 h 3445937"/>
                  <a:gd name="connsiteX1" fmla="*/ 180020 w 752331"/>
                  <a:gd name="connsiteY1" fmla="*/ 3085897 h 3445937"/>
                  <a:gd name="connsiteX2" fmla="*/ 752331 w 752331"/>
                  <a:gd name="connsiteY2" fmla="*/ 0 h 3445937"/>
                  <a:gd name="connsiteX3" fmla="*/ 540060 w 752331"/>
                  <a:gd name="connsiteY3" fmla="*/ 3085897 h 3445937"/>
                  <a:gd name="connsiteX4" fmla="*/ 720080 w 752331"/>
                  <a:gd name="connsiteY4" fmla="*/ 3085897 h 3445937"/>
                  <a:gd name="connsiteX5" fmla="*/ 360040 w 752331"/>
                  <a:gd name="connsiteY5" fmla="*/ 3445937 h 3445937"/>
                  <a:gd name="connsiteX6" fmla="*/ 0 w 752331"/>
                  <a:gd name="connsiteY6" fmla="*/ 3085897 h 3445937"/>
                  <a:gd name="connsiteX0" fmla="*/ 0 w 752331"/>
                  <a:gd name="connsiteY0" fmla="*/ 3085897 h 3445937"/>
                  <a:gd name="connsiteX1" fmla="*/ 180020 w 752331"/>
                  <a:gd name="connsiteY1" fmla="*/ 3085897 h 3445937"/>
                  <a:gd name="connsiteX2" fmla="*/ 752331 w 752331"/>
                  <a:gd name="connsiteY2" fmla="*/ 0 h 3445937"/>
                  <a:gd name="connsiteX3" fmla="*/ 540060 w 752331"/>
                  <a:gd name="connsiteY3" fmla="*/ 3085897 h 3445937"/>
                  <a:gd name="connsiteX4" fmla="*/ 720080 w 752331"/>
                  <a:gd name="connsiteY4" fmla="*/ 3085897 h 3445937"/>
                  <a:gd name="connsiteX5" fmla="*/ 360040 w 752331"/>
                  <a:gd name="connsiteY5" fmla="*/ 3445937 h 3445937"/>
                  <a:gd name="connsiteX6" fmla="*/ 0 w 752331"/>
                  <a:gd name="connsiteY6" fmla="*/ 3085897 h 3445937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53538"/>
                  <a:gd name="connsiteY0" fmla="*/ 2581732 h 2941772"/>
                  <a:gd name="connsiteX1" fmla="*/ 180020 w 1553538"/>
                  <a:gd name="connsiteY1" fmla="*/ 2581732 h 2941772"/>
                  <a:gd name="connsiteX2" fmla="*/ 1553538 w 1553538"/>
                  <a:gd name="connsiteY2" fmla="*/ 0 h 2941772"/>
                  <a:gd name="connsiteX3" fmla="*/ 540060 w 1553538"/>
                  <a:gd name="connsiteY3" fmla="*/ 2581732 h 2941772"/>
                  <a:gd name="connsiteX4" fmla="*/ 720080 w 1553538"/>
                  <a:gd name="connsiteY4" fmla="*/ 2581732 h 2941772"/>
                  <a:gd name="connsiteX5" fmla="*/ 360040 w 1553538"/>
                  <a:gd name="connsiteY5" fmla="*/ 2941772 h 2941772"/>
                  <a:gd name="connsiteX6" fmla="*/ 0 w 1553538"/>
                  <a:gd name="connsiteY6" fmla="*/ 2581732 h 2941772"/>
                  <a:gd name="connsiteX0" fmla="*/ 0 w 1553538"/>
                  <a:gd name="connsiteY0" fmla="*/ 2581732 h 2941772"/>
                  <a:gd name="connsiteX1" fmla="*/ 180020 w 1553538"/>
                  <a:gd name="connsiteY1" fmla="*/ 2581732 h 2941772"/>
                  <a:gd name="connsiteX2" fmla="*/ 1553538 w 1553538"/>
                  <a:gd name="connsiteY2" fmla="*/ 0 h 2941772"/>
                  <a:gd name="connsiteX3" fmla="*/ 540060 w 1553538"/>
                  <a:gd name="connsiteY3" fmla="*/ 2581732 h 2941772"/>
                  <a:gd name="connsiteX4" fmla="*/ 720080 w 1553538"/>
                  <a:gd name="connsiteY4" fmla="*/ 2581732 h 2941772"/>
                  <a:gd name="connsiteX5" fmla="*/ 360040 w 1553538"/>
                  <a:gd name="connsiteY5" fmla="*/ 2941772 h 2941772"/>
                  <a:gd name="connsiteX6" fmla="*/ 0 w 1553538"/>
                  <a:gd name="connsiteY6" fmla="*/ 2581732 h 2941772"/>
                  <a:gd name="connsiteX0" fmla="*/ 0 w 1553538"/>
                  <a:gd name="connsiteY0" fmla="*/ 2581732 h 2941772"/>
                  <a:gd name="connsiteX1" fmla="*/ 180020 w 1553538"/>
                  <a:gd name="connsiteY1" fmla="*/ 2581732 h 2941772"/>
                  <a:gd name="connsiteX2" fmla="*/ 1553538 w 1553538"/>
                  <a:gd name="connsiteY2" fmla="*/ 0 h 2941772"/>
                  <a:gd name="connsiteX3" fmla="*/ 540060 w 1553538"/>
                  <a:gd name="connsiteY3" fmla="*/ 2581732 h 2941772"/>
                  <a:gd name="connsiteX4" fmla="*/ 720080 w 1553538"/>
                  <a:gd name="connsiteY4" fmla="*/ 2581732 h 2941772"/>
                  <a:gd name="connsiteX5" fmla="*/ 360040 w 1553538"/>
                  <a:gd name="connsiteY5" fmla="*/ 2941772 h 2941772"/>
                  <a:gd name="connsiteX6" fmla="*/ 0 w 1553538"/>
                  <a:gd name="connsiteY6" fmla="*/ 2581732 h 2941772"/>
                  <a:gd name="connsiteX0" fmla="*/ 0 w 1553538"/>
                  <a:gd name="connsiteY0" fmla="*/ 2581732 h 2941772"/>
                  <a:gd name="connsiteX1" fmla="*/ 180020 w 1553538"/>
                  <a:gd name="connsiteY1" fmla="*/ 2581732 h 2941772"/>
                  <a:gd name="connsiteX2" fmla="*/ 1553538 w 1553538"/>
                  <a:gd name="connsiteY2" fmla="*/ 0 h 2941772"/>
                  <a:gd name="connsiteX3" fmla="*/ 540060 w 1553538"/>
                  <a:gd name="connsiteY3" fmla="*/ 2581732 h 2941772"/>
                  <a:gd name="connsiteX4" fmla="*/ 720080 w 1553538"/>
                  <a:gd name="connsiteY4" fmla="*/ 2581732 h 2941772"/>
                  <a:gd name="connsiteX5" fmla="*/ 360040 w 1553538"/>
                  <a:gd name="connsiteY5" fmla="*/ 2941772 h 2941772"/>
                  <a:gd name="connsiteX6" fmla="*/ 0 w 1553538"/>
                  <a:gd name="connsiteY6" fmla="*/ 2581732 h 29417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53538" h="2941772">
                    <a:moveTo>
                      <a:pt x="0" y="2581732"/>
                    </a:moveTo>
                    <a:lnTo>
                      <a:pt x="180020" y="2581732"/>
                    </a:lnTo>
                    <a:cubicBezTo>
                      <a:pt x="22448" y="1449685"/>
                      <a:pt x="392875" y="355256"/>
                      <a:pt x="1553538" y="0"/>
                    </a:cubicBezTo>
                    <a:cubicBezTo>
                      <a:pt x="659395" y="472539"/>
                      <a:pt x="327789" y="1270071"/>
                      <a:pt x="540060" y="2581732"/>
                    </a:cubicBezTo>
                    <a:lnTo>
                      <a:pt x="720080" y="2581732"/>
                    </a:lnTo>
                    <a:lnTo>
                      <a:pt x="360040" y="2941772"/>
                    </a:lnTo>
                    <a:lnTo>
                      <a:pt x="0" y="2581732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" name="ís1íḍé">
                <a:extLst>
                  <a:ext uri="{FF2B5EF4-FFF2-40B4-BE49-F238E27FC236}">
                    <a16:creationId xmlns:a16="http://schemas.microsoft.com/office/drawing/2014/main" id="{41E17A1B-2BC0-48EE-930B-87B64DE19D31}"/>
                  </a:ext>
                </a:extLst>
              </p:cNvPr>
              <p:cNvSpPr/>
              <p:nvPr/>
            </p:nvSpPr>
            <p:spPr>
              <a:xfrm rot="9466551">
                <a:off x="4694952" y="1505968"/>
                <a:ext cx="970902" cy="1839062"/>
              </a:xfrm>
              <a:custGeom>
                <a:avLst/>
                <a:gdLst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180020 w 720080"/>
                  <a:gd name="connsiteY2" fmla="*/ 0 h 3168352"/>
                  <a:gd name="connsiteX3" fmla="*/ 540060 w 720080"/>
                  <a:gd name="connsiteY3" fmla="*/ 0 h 3168352"/>
                  <a:gd name="connsiteX4" fmla="*/ 540060 w 720080"/>
                  <a:gd name="connsiteY4" fmla="*/ 2808312 h 3168352"/>
                  <a:gd name="connsiteX5" fmla="*/ 720080 w 720080"/>
                  <a:gd name="connsiteY5" fmla="*/ 2808312 h 3168352"/>
                  <a:gd name="connsiteX6" fmla="*/ 360040 w 720080"/>
                  <a:gd name="connsiteY6" fmla="*/ 3168352 h 3168352"/>
                  <a:gd name="connsiteX7" fmla="*/ 0 w 720080"/>
                  <a:gd name="connsiteY7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540060 w 720080"/>
                  <a:gd name="connsiteY2" fmla="*/ 0 h 3168352"/>
                  <a:gd name="connsiteX3" fmla="*/ 540060 w 720080"/>
                  <a:gd name="connsiteY3" fmla="*/ 2808312 h 3168352"/>
                  <a:gd name="connsiteX4" fmla="*/ 720080 w 720080"/>
                  <a:gd name="connsiteY4" fmla="*/ 2808312 h 3168352"/>
                  <a:gd name="connsiteX5" fmla="*/ 360040 w 720080"/>
                  <a:gd name="connsiteY5" fmla="*/ 3168352 h 3168352"/>
                  <a:gd name="connsiteX6" fmla="*/ 0 w 720080"/>
                  <a:gd name="connsiteY6" fmla="*/ 2808312 h 3168352"/>
                  <a:gd name="connsiteX0" fmla="*/ 0 w 752331"/>
                  <a:gd name="connsiteY0" fmla="*/ 3085897 h 3445937"/>
                  <a:gd name="connsiteX1" fmla="*/ 180020 w 752331"/>
                  <a:gd name="connsiteY1" fmla="*/ 3085897 h 3445937"/>
                  <a:gd name="connsiteX2" fmla="*/ 752331 w 752331"/>
                  <a:gd name="connsiteY2" fmla="*/ 0 h 3445937"/>
                  <a:gd name="connsiteX3" fmla="*/ 540060 w 752331"/>
                  <a:gd name="connsiteY3" fmla="*/ 3085897 h 3445937"/>
                  <a:gd name="connsiteX4" fmla="*/ 720080 w 752331"/>
                  <a:gd name="connsiteY4" fmla="*/ 3085897 h 3445937"/>
                  <a:gd name="connsiteX5" fmla="*/ 360040 w 752331"/>
                  <a:gd name="connsiteY5" fmla="*/ 3445937 h 3445937"/>
                  <a:gd name="connsiteX6" fmla="*/ 0 w 752331"/>
                  <a:gd name="connsiteY6" fmla="*/ 3085897 h 3445937"/>
                  <a:gd name="connsiteX0" fmla="*/ 0 w 752331"/>
                  <a:gd name="connsiteY0" fmla="*/ 3085897 h 3445937"/>
                  <a:gd name="connsiteX1" fmla="*/ 180020 w 752331"/>
                  <a:gd name="connsiteY1" fmla="*/ 3085897 h 3445937"/>
                  <a:gd name="connsiteX2" fmla="*/ 752331 w 752331"/>
                  <a:gd name="connsiteY2" fmla="*/ 0 h 3445937"/>
                  <a:gd name="connsiteX3" fmla="*/ 540060 w 752331"/>
                  <a:gd name="connsiteY3" fmla="*/ 3085897 h 3445937"/>
                  <a:gd name="connsiteX4" fmla="*/ 720080 w 752331"/>
                  <a:gd name="connsiteY4" fmla="*/ 3085897 h 3445937"/>
                  <a:gd name="connsiteX5" fmla="*/ 360040 w 752331"/>
                  <a:gd name="connsiteY5" fmla="*/ 3445937 h 3445937"/>
                  <a:gd name="connsiteX6" fmla="*/ 0 w 752331"/>
                  <a:gd name="connsiteY6" fmla="*/ 3085897 h 3445937"/>
                  <a:gd name="connsiteX0" fmla="*/ 0 w 752331"/>
                  <a:gd name="connsiteY0" fmla="*/ 3085897 h 3445937"/>
                  <a:gd name="connsiteX1" fmla="*/ 180020 w 752331"/>
                  <a:gd name="connsiteY1" fmla="*/ 3085897 h 3445937"/>
                  <a:gd name="connsiteX2" fmla="*/ 752331 w 752331"/>
                  <a:gd name="connsiteY2" fmla="*/ 0 h 3445937"/>
                  <a:gd name="connsiteX3" fmla="*/ 540060 w 752331"/>
                  <a:gd name="connsiteY3" fmla="*/ 3085897 h 3445937"/>
                  <a:gd name="connsiteX4" fmla="*/ 720080 w 752331"/>
                  <a:gd name="connsiteY4" fmla="*/ 3085897 h 3445937"/>
                  <a:gd name="connsiteX5" fmla="*/ 360040 w 752331"/>
                  <a:gd name="connsiteY5" fmla="*/ 3445937 h 3445937"/>
                  <a:gd name="connsiteX6" fmla="*/ 0 w 752331"/>
                  <a:gd name="connsiteY6" fmla="*/ 3085897 h 3445937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21214"/>
                  <a:gd name="connsiteY0" fmla="*/ 2643005 h 3003045"/>
                  <a:gd name="connsiteX1" fmla="*/ 180020 w 1521214"/>
                  <a:gd name="connsiteY1" fmla="*/ 2643005 h 3003045"/>
                  <a:gd name="connsiteX2" fmla="*/ 1521214 w 1521214"/>
                  <a:gd name="connsiteY2" fmla="*/ 0 h 3003045"/>
                  <a:gd name="connsiteX3" fmla="*/ 540060 w 1521214"/>
                  <a:gd name="connsiteY3" fmla="*/ 2643005 h 3003045"/>
                  <a:gd name="connsiteX4" fmla="*/ 720080 w 1521214"/>
                  <a:gd name="connsiteY4" fmla="*/ 2643005 h 3003045"/>
                  <a:gd name="connsiteX5" fmla="*/ 360040 w 1521214"/>
                  <a:gd name="connsiteY5" fmla="*/ 3003045 h 3003045"/>
                  <a:gd name="connsiteX6" fmla="*/ 0 w 1521214"/>
                  <a:gd name="connsiteY6" fmla="*/ 2643005 h 3003045"/>
                  <a:gd name="connsiteX0" fmla="*/ 0 w 1553538"/>
                  <a:gd name="connsiteY0" fmla="*/ 2581732 h 2941772"/>
                  <a:gd name="connsiteX1" fmla="*/ 180020 w 1553538"/>
                  <a:gd name="connsiteY1" fmla="*/ 2581732 h 2941772"/>
                  <a:gd name="connsiteX2" fmla="*/ 1553538 w 1553538"/>
                  <a:gd name="connsiteY2" fmla="*/ 0 h 2941772"/>
                  <a:gd name="connsiteX3" fmla="*/ 540060 w 1553538"/>
                  <a:gd name="connsiteY3" fmla="*/ 2581732 h 2941772"/>
                  <a:gd name="connsiteX4" fmla="*/ 720080 w 1553538"/>
                  <a:gd name="connsiteY4" fmla="*/ 2581732 h 2941772"/>
                  <a:gd name="connsiteX5" fmla="*/ 360040 w 1553538"/>
                  <a:gd name="connsiteY5" fmla="*/ 2941772 h 2941772"/>
                  <a:gd name="connsiteX6" fmla="*/ 0 w 1553538"/>
                  <a:gd name="connsiteY6" fmla="*/ 2581732 h 2941772"/>
                  <a:gd name="connsiteX0" fmla="*/ 0 w 1553538"/>
                  <a:gd name="connsiteY0" fmla="*/ 2581732 h 2941772"/>
                  <a:gd name="connsiteX1" fmla="*/ 180020 w 1553538"/>
                  <a:gd name="connsiteY1" fmla="*/ 2581732 h 2941772"/>
                  <a:gd name="connsiteX2" fmla="*/ 1553538 w 1553538"/>
                  <a:gd name="connsiteY2" fmla="*/ 0 h 2941772"/>
                  <a:gd name="connsiteX3" fmla="*/ 540060 w 1553538"/>
                  <a:gd name="connsiteY3" fmla="*/ 2581732 h 2941772"/>
                  <a:gd name="connsiteX4" fmla="*/ 720080 w 1553538"/>
                  <a:gd name="connsiteY4" fmla="*/ 2581732 h 2941772"/>
                  <a:gd name="connsiteX5" fmla="*/ 360040 w 1553538"/>
                  <a:gd name="connsiteY5" fmla="*/ 2941772 h 2941772"/>
                  <a:gd name="connsiteX6" fmla="*/ 0 w 1553538"/>
                  <a:gd name="connsiteY6" fmla="*/ 2581732 h 2941772"/>
                  <a:gd name="connsiteX0" fmla="*/ 0 w 1553538"/>
                  <a:gd name="connsiteY0" fmla="*/ 2581732 h 2941772"/>
                  <a:gd name="connsiteX1" fmla="*/ 180020 w 1553538"/>
                  <a:gd name="connsiteY1" fmla="*/ 2581732 h 2941772"/>
                  <a:gd name="connsiteX2" fmla="*/ 1553538 w 1553538"/>
                  <a:gd name="connsiteY2" fmla="*/ 0 h 2941772"/>
                  <a:gd name="connsiteX3" fmla="*/ 540060 w 1553538"/>
                  <a:gd name="connsiteY3" fmla="*/ 2581732 h 2941772"/>
                  <a:gd name="connsiteX4" fmla="*/ 720080 w 1553538"/>
                  <a:gd name="connsiteY4" fmla="*/ 2581732 h 2941772"/>
                  <a:gd name="connsiteX5" fmla="*/ 360040 w 1553538"/>
                  <a:gd name="connsiteY5" fmla="*/ 2941772 h 2941772"/>
                  <a:gd name="connsiteX6" fmla="*/ 0 w 1553538"/>
                  <a:gd name="connsiteY6" fmla="*/ 2581732 h 2941772"/>
                  <a:gd name="connsiteX0" fmla="*/ 0 w 1553538"/>
                  <a:gd name="connsiteY0" fmla="*/ 2581732 h 2941772"/>
                  <a:gd name="connsiteX1" fmla="*/ 180020 w 1553538"/>
                  <a:gd name="connsiteY1" fmla="*/ 2581732 h 2941772"/>
                  <a:gd name="connsiteX2" fmla="*/ 1553538 w 1553538"/>
                  <a:gd name="connsiteY2" fmla="*/ 0 h 2941772"/>
                  <a:gd name="connsiteX3" fmla="*/ 540060 w 1553538"/>
                  <a:gd name="connsiteY3" fmla="*/ 2581732 h 2941772"/>
                  <a:gd name="connsiteX4" fmla="*/ 720080 w 1553538"/>
                  <a:gd name="connsiteY4" fmla="*/ 2581732 h 2941772"/>
                  <a:gd name="connsiteX5" fmla="*/ 360040 w 1553538"/>
                  <a:gd name="connsiteY5" fmla="*/ 2941772 h 2941772"/>
                  <a:gd name="connsiteX6" fmla="*/ 0 w 1553538"/>
                  <a:gd name="connsiteY6" fmla="*/ 2581732 h 29417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53538" h="2941772">
                    <a:moveTo>
                      <a:pt x="0" y="2581732"/>
                    </a:moveTo>
                    <a:lnTo>
                      <a:pt x="180020" y="2581732"/>
                    </a:lnTo>
                    <a:cubicBezTo>
                      <a:pt x="22448" y="1449685"/>
                      <a:pt x="392875" y="355256"/>
                      <a:pt x="1553538" y="0"/>
                    </a:cubicBezTo>
                    <a:cubicBezTo>
                      <a:pt x="659395" y="472539"/>
                      <a:pt x="327789" y="1270071"/>
                      <a:pt x="540060" y="2581732"/>
                    </a:cubicBezTo>
                    <a:lnTo>
                      <a:pt x="720080" y="2581732"/>
                    </a:lnTo>
                    <a:lnTo>
                      <a:pt x="360040" y="2941772"/>
                    </a:lnTo>
                    <a:lnTo>
                      <a:pt x="0" y="2581732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" name="ïṩľíḋê">
              <a:extLst>
                <a:ext uri="{FF2B5EF4-FFF2-40B4-BE49-F238E27FC236}">
                  <a16:creationId xmlns:a16="http://schemas.microsoft.com/office/drawing/2014/main" id="{678D85A3-F284-4713-9934-3B74C3898F5E}"/>
                </a:ext>
              </a:extLst>
            </p:cNvPr>
            <p:cNvGrpSpPr/>
            <p:nvPr/>
          </p:nvGrpSpPr>
          <p:grpSpPr>
            <a:xfrm>
              <a:off x="5036419" y="3568645"/>
              <a:ext cx="2108063" cy="901541"/>
              <a:chOff x="1202827" y="2276872"/>
              <a:chExt cx="2108063" cy="901541"/>
            </a:xfrm>
          </p:grpSpPr>
          <p:sp>
            <p:nvSpPr>
              <p:cNvPr id="23" name="ïṣḷíďé">
                <a:extLst>
                  <a:ext uri="{FF2B5EF4-FFF2-40B4-BE49-F238E27FC236}">
                    <a16:creationId xmlns:a16="http://schemas.microsoft.com/office/drawing/2014/main" id="{EB98C5A3-E3E8-448F-8667-049BF7FF8D6B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202827" y="2765533"/>
                <a:ext cx="2108063" cy="4128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normAutofit/>
              </a:bodyPr>
              <a:lstStyle/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keyword</a:t>
                </a:r>
                <a:endPara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i$ľiḍe">
                <a:extLst>
                  <a:ext uri="{FF2B5EF4-FFF2-40B4-BE49-F238E27FC236}">
                    <a16:creationId xmlns:a16="http://schemas.microsoft.com/office/drawing/2014/main" id="{AC532771-9222-489A-9B4F-EFEADADCC1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6318" y="2276872"/>
                <a:ext cx="461080" cy="339517"/>
              </a:xfrm>
              <a:custGeom>
                <a:avLst/>
                <a:gdLst>
                  <a:gd name="T0" fmla="*/ 3344 w 5590"/>
                  <a:gd name="T1" fmla="*/ 549 h 4122"/>
                  <a:gd name="T2" fmla="*/ 2246 w 5590"/>
                  <a:gd name="T3" fmla="*/ 549 h 4122"/>
                  <a:gd name="T4" fmla="*/ 2795 w 5590"/>
                  <a:gd name="T5" fmla="*/ 240 h 4122"/>
                  <a:gd name="T6" fmla="*/ 2795 w 5590"/>
                  <a:gd name="T7" fmla="*/ 859 h 4122"/>
                  <a:gd name="T8" fmla="*/ 2795 w 5590"/>
                  <a:gd name="T9" fmla="*/ 240 h 4122"/>
                  <a:gd name="T10" fmla="*/ 5470 w 5590"/>
                  <a:gd name="T11" fmla="*/ 4122 h 4122"/>
                  <a:gd name="T12" fmla="*/ 0 w 5590"/>
                  <a:gd name="T13" fmla="*/ 4002 h 4122"/>
                  <a:gd name="T14" fmla="*/ 5470 w 5590"/>
                  <a:gd name="T15" fmla="*/ 3882 h 4122"/>
                  <a:gd name="T16" fmla="*/ 917 w 5590"/>
                  <a:gd name="T17" fmla="*/ 1194 h 4122"/>
                  <a:gd name="T18" fmla="*/ 1144 w 5590"/>
                  <a:gd name="T19" fmla="*/ 1115 h 4122"/>
                  <a:gd name="T20" fmla="*/ 4344 w 5590"/>
                  <a:gd name="T21" fmla="*/ 1411 h 4122"/>
                  <a:gd name="T22" fmla="*/ 4599 w 5590"/>
                  <a:gd name="T23" fmla="*/ 1041 h 4122"/>
                  <a:gd name="T24" fmla="*/ 4544 w 5590"/>
                  <a:gd name="T25" fmla="*/ 1568 h 4122"/>
                  <a:gd name="T26" fmla="*/ 4487 w 5590"/>
                  <a:gd name="T27" fmla="*/ 1637 h 4122"/>
                  <a:gd name="T28" fmla="*/ 4429 w 5590"/>
                  <a:gd name="T29" fmla="*/ 1651 h 4122"/>
                  <a:gd name="T30" fmla="*/ 1165 w 5590"/>
                  <a:gd name="T31" fmla="*/ 1651 h 4122"/>
                  <a:gd name="T32" fmla="*/ 1106 w 5590"/>
                  <a:gd name="T33" fmla="*/ 1638 h 4122"/>
                  <a:gd name="T34" fmla="*/ 1054 w 5590"/>
                  <a:gd name="T35" fmla="*/ 1585 h 4122"/>
                  <a:gd name="T36" fmla="*/ 917 w 5590"/>
                  <a:gd name="T37" fmla="*/ 1194 h 4122"/>
                  <a:gd name="T38" fmla="*/ 1539 w 5590"/>
                  <a:gd name="T39" fmla="*/ 3355 h 4122"/>
                  <a:gd name="T40" fmla="*/ 2675 w 5590"/>
                  <a:gd name="T41" fmla="*/ 1947 h 4122"/>
                  <a:gd name="T42" fmla="*/ 2915 w 5590"/>
                  <a:gd name="T43" fmla="*/ 1947 h 4122"/>
                  <a:gd name="T44" fmla="*/ 4051 w 5590"/>
                  <a:gd name="T45" fmla="*/ 3355 h 4122"/>
                  <a:gd name="T46" fmla="*/ 3301 w 5590"/>
                  <a:gd name="T47" fmla="*/ 3198 h 4122"/>
                  <a:gd name="T48" fmla="*/ 3301 w 5590"/>
                  <a:gd name="T49" fmla="*/ 2958 h 4122"/>
                  <a:gd name="T50" fmla="*/ 4104 w 5590"/>
                  <a:gd name="T51" fmla="*/ 2960 h 4122"/>
                  <a:gd name="T52" fmla="*/ 4187 w 5590"/>
                  <a:gd name="T53" fmla="*/ 3019 h 4122"/>
                  <a:gd name="T54" fmla="*/ 4332 w 5590"/>
                  <a:gd name="T55" fmla="*/ 3433 h 4122"/>
                  <a:gd name="T56" fmla="*/ 4338 w 5590"/>
                  <a:gd name="T57" fmla="*/ 3497 h 4122"/>
                  <a:gd name="T58" fmla="*/ 4279 w 5590"/>
                  <a:gd name="T59" fmla="*/ 3580 h 4122"/>
                  <a:gd name="T60" fmla="*/ 4217 w 5590"/>
                  <a:gd name="T61" fmla="*/ 3595 h 4122"/>
                  <a:gd name="T62" fmla="*/ 2793 w 5590"/>
                  <a:gd name="T63" fmla="*/ 3595 h 4122"/>
                  <a:gd name="T64" fmla="*/ 1370 w 5590"/>
                  <a:gd name="T65" fmla="*/ 3595 h 4122"/>
                  <a:gd name="T66" fmla="*/ 1250 w 5590"/>
                  <a:gd name="T67" fmla="*/ 3475 h 4122"/>
                  <a:gd name="T68" fmla="*/ 1393 w 5590"/>
                  <a:gd name="T69" fmla="*/ 3041 h 4122"/>
                  <a:gd name="T70" fmla="*/ 1438 w 5590"/>
                  <a:gd name="T71" fmla="*/ 2980 h 4122"/>
                  <a:gd name="T72" fmla="*/ 1510 w 5590"/>
                  <a:gd name="T73" fmla="*/ 2958 h 4122"/>
                  <a:gd name="T74" fmla="*/ 2409 w 5590"/>
                  <a:gd name="T75" fmla="*/ 3078 h 4122"/>
                  <a:gd name="T76" fmla="*/ 1593 w 5590"/>
                  <a:gd name="T77" fmla="*/ 3198 h 4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590" h="4122">
                    <a:moveTo>
                      <a:pt x="2795" y="1099"/>
                    </a:moveTo>
                    <a:cubicBezTo>
                      <a:pt x="3098" y="1099"/>
                      <a:pt x="3344" y="852"/>
                      <a:pt x="3344" y="549"/>
                    </a:cubicBezTo>
                    <a:cubicBezTo>
                      <a:pt x="3344" y="246"/>
                      <a:pt x="3098" y="0"/>
                      <a:pt x="2795" y="0"/>
                    </a:cubicBezTo>
                    <a:cubicBezTo>
                      <a:pt x="2492" y="0"/>
                      <a:pt x="2246" y="246"/>
                      <a:pt x="2246" y="549"/>
                    </a:cubicBezTo>
                    <a:cubicBezTo>
                      <a:pt x="2246" y="852"/>
                      <a:pt x="2492" y="1099"/>
                      <a:pt x="2795" y="1099"/>
                    </a:cubicBezTo>
                    <a:close/>
                    <a:moveTo>
                      <a:pt x="2795" y="240"/>
                    </a:moveTo>
                    <a:cubicBezTo>
                      <a:pt x="2966" y="240"/>
                      <a:pt x="3104" y="379"/>
                      <a:pt x="3104" y="549"/>
                    </a:cubicBezTo>
                    <a:cubicBezTo>
                      <a:pt x="3104" y="720"/>
                      <a:pt x="2966" y="859"/>
                      <a:pt x="2795" y="859"/>
                    </a:cubicBezTo>
                    <a:cubicBezTo>
                      <a:pt x="2624" y="859"/>
                      <a:pt x="2486" y="720"/>
                      <a:pt x="2486" y="549"/>
                    </a:cubicBezTo>
                    <a:cubicBezTo>
                      <a:pt x="2486" y="379"/>
                      <a:pt x="2625" y="240"/>
                      <a:pt x="2795" y="240"/>
                    </a:cubicBezTo>
                    <a:close/>
                    <a:moveTo>
                      <a:pt x="5590" y="4002"/>
                    </a:moveTo>
                    <a:cubicBezTo>
                      <a:pt x="5590" y="4068"/>
                      <a:pt x="5536" y="4122"/>
                      <a:pt x="5470" y="4122"/>
                    </a:cubicBezTo>
                    <a:lnTo>
                      <a:pt x="120" y="4122"/>
                    </a:lnTo>
                    <a:cubicBezTo>
                      <a:pt x="54" y="4122"/>
                      <a:pt x="0" y="4068"/>
                      <a:pt x="0" y="4002"/>
                    </a:cubicBezTo>
                    <a:cubicBezTo>
                      <a:pt x="0" y="3936"/>
                      <a:pt x="54" y="3882"/>
                      <a:pt x="120" y="3882"/>
                    </a:cubicBezTo>
                    <a:lnTo>
                      <a:pt x="5470" y="3882"/>
                    </a:lnTo>
                    <a:cubicBezTo>
                      <a:pt x="5536" y="3882"/>
                      <a:pt x="5590" y="3936"/>
                      <a:pt x="5590" y="4002"/>
                    </a:cubicBezTo>
                    <a:close/>
                    <a:moveTo>
                      <a:pt x="917" y="1194"/>
                    </a:moveTo>
                    <a:cubicBezTo>
                      <a:pt x="896" y="1131"/>
                      <a:pt x="929" y="1063"/>
                      <a:pt x="992" y="1041"/>
                    </a:cubicBezTo>
                    <a:cubicBezTo>
                      <a:pt x="1054" y="1020"/>
                      <a:pt x="1123" y="1053"/>
                      <a:pt x="1144" y="1115"/>
                    </a:cubicBezTo>
                    <a:lnTo>
                      <a:pt x="1246" y="1411"/>
                    </a:lnTo>
                    <a:lnTo>
                      <a:pt x="4344" y="1411"/>
                    </a:lnTo>
                    <a:lnTo>
                      <a:pt x="4446" y="1115"/>
                    </a:lnTo>
                    <a:cubicBezTo>
                      <a:pt x="4468" y="1053"/>
                      <a:pt x="4536" y="1020"/>
                      <a:pt x="4599" y="1041"/>
                    </a:cubicBezTo>
                    <a:cubicBezTo>
                      <a:pt x="4661" y="1063"/>
                      <a:pt x="4694" y="1131"/>
                      <a:pt x="4673" y="1194"/>
                    </a:cubicBezTo>
                    <a:lnTo>
                      <a:pt x="4544" y="1568"/>
                    </a:lnTo>
                    <a:cubicBezTo>
                      <a:pt x="4542" y="1574"/>
                      <a:pt x="4539" y="1580"/>
                      <a:pt x="4536" y="1586"/>
                    </a:cubicBezTo>
                    <a:cubicBezTo>
                      <a:pt x="4525" y="1608"/>
                      <a:pt x="4508" y="1625"/>
                      <a:pt x="4487" y="1637"/>
                    </a:cubicBezTo>
                    <a:cubicBezTo>
                      <a:pt x="4480" y="1640"/>
                      <a:pt x="4473" y="1644"/>
                      <a:pt x="4465" y="1646"/>
                    </a:cubicBezTo>
                    <a:cubicBezTo>
                      <a:pt x="4454" y="1650"/>
                      <a:pt x="4442" y="1651"/>
                      <a:pt x="4429" y="1651"/>
                    </a:cubicBezTo>
                    <a:cubicBezTo>
                      <a:pt x="4428" y="1651"/>
                      <a:pt x="4427" y="1651"/>
                      <a:pt x="4426" y="1651"/>
                    </a:cubicBezTo>
                    <a:lnTo>
                      <a:pt x="1165" y="1651"/>
                    </a:lnTo>
                    <a:cubicBezTo>
                      <a:pt x="1150" y="1652"/>
                      <a:pt x="1136" y="1650"/>
                      <a:pt x="1123" y="1645"/>
                    </a:cubicBezTo>
                    <a:cubicBezTo>
                      <a:pt x="1117" y="1643"/>
                      <a:pt x="1112" y="1641"/>
                      <a:pt x="1106" y="1638"/>
                    </a:cubicBezTo>
                    <a:cubicBezTo>
                      <a:pt x="1106" y="1638"/>
                      <a:pt x="1106" y="1638"/>
                      <a:pt x="1106" y="1638"/>
                    </a:cubicBezTo>
                    <a:cubicBezTo>
                      <a:pt x="1084" y="1627"/>
                      <a:pt x="1065" y="1609"/>
                      <a:pt x="1054" y="1585"/>
                    </a:cubicBezTo>
                    <a:cubicBezTo>
                      <a:pt x="1051" y="1580"/>
                      <a:pt x="1048" y="1574"/>
                      <a:pt x="1047" y="1568"/>
                    </a:cubicBezTo>
                    <a:lnTo>
                      <a:pt x="917" y="1194"/>
                    </a:lnTo>
                    <a:close/>
                    <a:moveTo>
                      <a:pt x="1593" y="3198"/>
                    </a:moveTo>
                    <a:lnTo>
                      <a:pt x="1539" y="3355"/>
                    </a:lnTo>
                    <a:lnTo>
                      <a:pt x="2675" y="3355"/>
                    </a:lnTo>
                    <a:lnTo>
                      <a:pt x="2675" y="1947"/>
                    </a:lnTo>
                    <a:cubicBezTo>
                      <a:pt x="2675" y="1881"/>
                      <a:pt x="2729" y="1827"/>
                      <a:pt x="2795" y="1827"/>
                    </a:cubicBezTo>
                    <a:cubicBezTo>
                      <a:pt x="2861" y="1827"/>
                      <a:pt x="2915" y="1881"/>
                      <a:pt x="2915" y="1947"/>
                    </a:cubicBezTo>
                    <a:lnTo>
                      <a:pt x="2915" y="3355"/>
                    </a:lnTo>
                    <a:lnTo>
                      <a:pt x="4051" y="3355"/>
                    </a:lnTo>
                    <a:lnTo>
                      <a:pt x="3997" y="3198"/>
                    </a:lnTo>
                    <a:lnTo>
                      <a:pt x="3301" y="3198"/>
                    </a:lnTo>
                    <a:cubicBezTo>
                      <a:pt x="3235" y="3198"/>
                      <a:pt x="3181" y="3144"/>
                      <a:pt x="3181" y="3078"/>
                    </a:cubicBezTo>
                    <a:cubicBezTo>
                      <a:pt x="3181" y="3011"/>
                      <a:pt x="3235" y="2958"/>
                      <a:pt x="3301" y="2958"/>
                    </a:cubicBezTo>
                    <a:lnTo>
                      <a:pt x="4080" y="2958"/>
                    </a:lnTo>
                    <a:cubicBezTo>
                      <a:pt x="4088" y="2957"/>
                      <a:pt x="4096" y="2958"/>
                      <a:pt x="4104" y="2960"/>
                    </a:cubicBezTo>
                    <a:cubicBezTo>
                      <a:pt x="4122" y="2963"/>
                      <a:pt x="4138" y="2970"/>
                      <a:pt x="4151" y="2979"/>
                    </a:cubicBezTo>
                    <a:cubicBezTo>
                      <a:pt x="4166" y="2989"/>
                      <a:pt x="4178" y="3003"/>
                      <a:pt x="4187" y="3019"/>
                    </a:cubicBezTo>
                    <a:cubicBezTo>
                      <a:pt x="4191" y="3026"/>
                      <a:pt x="4194" y="3033"/>
                      <a:pt x="4197" y="3041"/>
                    </a:cubicBezTo>
                    <a:lnTo>
                      <a:pt x="4332" y="3433"/>
                    </a:lnTo>
                    <a:cubicBezTo>
                      <a:pt x="4335" y="3440"/>
                      <a:pt x="4337" y="3448"/>
                      <a:pt x="4338" y="3455"/>
                    </a:cubicBezTo>
                    <a:cubicBezTo>
                      <a:pt x="4340" y="3469"/>
                      <a:pt x="4340" y="3483"/>
                      <a:pt x="4338" y="3497"/>
                    </a:cubicBezTo>
                    <a:cubicBezTo>
                      <a:pt x="4335" y="3514"/>
                      <a:pt x="4327" y="3531"/>
                      <a:pt x="4317" y="3545"/>
                    </a:cubicBezTo>
                    <a:cubicBezTo>
                      <a:pt x="4307" y="3559"/>
                      <a:pt x="4294" y="3571"/>
                      <a:pt x="4279" y="3580"/>
                    </a:cubicBezTo>
                    <a:cubicBezTo>
                      <a:pt x="4267" y="3586"/>
                      <a:pt x="4253" y="3591"/>
                      <a:pt x="4239" y="3594"/>
                    </a:cubicBezTo>
                    <a:cubicBezTo>
                      <a:pt x="4232" y="3595"/>
                      <a:pt x="4224" y="3595"/>
                      <a:pt x="4217" y="3595"/>
                    </a:cubicBezTo>
                    <a:lnTo>
                      <a:pt x="2798" y="3595"/>
                    </a:lnTo>
                    <a:cubicBezTo>
                      <a:pt x="2796" y="3595"/>
                      <a:pt x="2794" y="3595"/>
                      <a:pt x="2793" y="3595"/>
                    </a:cubicBezTo>
                    <a:lnTo>
                      <a:pt x="1373" y="3595"/>
                    </a:lnTo>
                    <a:cubicBezTo>
                      <a:pt x="1372" y="3595"/>
                      <a:pt x="1371" y="3595"/>
                      <a:pt x="1370" y="3595"/>
                    </a:cubicBezTo>
                    <a:cubicBezTo>
                      <a:pt x="1365" y="3595"/>
                      <a:pt x="1359" y="3595"/>
                      <a:pt x="1354" y="3594"/>
                    </a:cubicBezTo>
                    <a:cubicBezTo>
                      <a:pt x="1295" y="3586"/>
                      <a:pt x="1250" y="3536"/>
                      <a:pt x="1250" y="3475"/>
                    </a:cubicBezTo>
                    <a:cubicBezTo>
                      <a:pt x="1250" y="3460"/>
                      <a:pt x="1253" y="3445"/>
                      <a:pt x="1258" y="3432"/>
                    </a:cubicBezTo>
                    <a:lnTo>
                      <a:pt x="1393" y="3041"/>
                    </a:lnTo>
                    <a:cubicBezTo>
                      <a:pt x="1396" y="3033"/>
                      <a:pt x="1399" y="3026"/>
                      <a:pt x="1403" y="3019"/>
                    </a:cubicBezTo>
                    <a:cubicBezTo>
                      <a:pt x="1412" y="3003"/>
                      <a:pt x="1424" y="2990"/>
                      <a:pt x="1438" y="2980"/>
                    </a:cubicBezTo>
                    <a:cubicBezTo>
                      <a:pt x="1452" y="2970"/>
                      <a:pt x="1468" y="2963"/>
                      <a:pt x="1486" y="2960"/>
                    </a:cubicBezTo>
                    <a:cubicBezTo>
                      <a:pt x="1494" y="2958"/>
                      <a:pt x="1502" y="2957"/>
                      <a:pt x="1510" y="2958"/>
                    </a:cubicBezTo>
                    <a:lnTo>
                      <a:pt x="2289" y="2958"/>
                    </a:lnTo>
                    <a:cubicBezTo>
                      <a:pt x="2355" y="2958"/>
                      <a:pt x="2409" y="3011"/>
                      <a:pt x="2409" y="3078"/>
                    </a:cubicBezTo>
                    <a:cubicBezTo>
                      <a:pt x="2409" y="3144"/>
                      <a:pt x="2355" y="3198"/>
                      <a:pt x="2289" y="3198"/>
                    </a:cubicBezTo>
                    <a:lnTo>
                      <a:pt x="1593" y="3198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ïṥ1ïḋé">
              <a:extLst>
                <a:ext uri="{FF2B5EF4-FFF2-40B4-BE49-F238E27FC236}">
                  <a16:creationId xmlns:a16="http://schemas.microsoft.com/office/drawing/2014/main" id="{4F103A43-2A03-4193-BED8-47E91CC9DCB4}"/>
                </a:ext>
              </a:extLst>
            </p:cNvPr>
            <p:cNvGrpSpPr/>
            <p:nvPr/>
          </p:nvGrpSpPr>
          <p:grpSpPr>
            <a:xfrm>
              <a:off x="809668" y="2949837"/>
              <a:ext cx="3691440" cy="958325"/>
              <a:chOff x="600158" y="2382076"/>
              <a:chExt cx="3691440" cy="958325"/>
            </a:xfrm>
          </p:grpSpPr>
          <p:sp>
            <p:nvSpPr>
              <p:cNvPr id="21" name="iśḻiḓè">
                <a:extLst>
                  <a:ext uri="{FF2B5EF4-FFF2-40B4-BE49-F238E27FC236}">
                    <a16:creationId xmlns:a16="http://schemas.microsoft.com/office/drawing/2014/main" id="{40BCC38A-93C2-43D6-B26B-D75B4E1C48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158" y="2733215"/>
                <a:ext cx="3691440" cy="6071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rIns="90000" anchor="t" anchorCtr="0">
                <a:normAutofit/>
              </a:bodyPr>
              <a:lstStyle/>
              <a:p>
                <a:pPr eaLnBrk="1" hangingPunct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  <a:p>
                <a:pPr eaLnBrk="1" hangingPunct="1">
                  <a:spcBef>
                    <a:spcPct val="0"/>
                  </a:spcBef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ísļiḓê">
                <a:extLst>
                  <a:ext uri="{FF2B5EF4-FFF2-40B4-BE49-F238E27FC236}">
                    <a16:creationId xmlns:a16="http://schemas.microsoft.com/office/drawing/2014/main" id="{DA368579-F9ED-4573-B9FE-27D8B0667A0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00158" y="2382076"/>
                <a:ext cx="3691440" cy="351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rIns="90000">
                <a:normAutofit fontScale="92500" lnSpcReduction="10000"/>
              </a:bodyPr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altLang="zh-CN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íŝľídé">
              <a:extLst>
                <a:ext uri="{FF2B5EF4-FFF2-40B4-BE49-F238E27FC236}">
                  <a16:creationId xmlns:a16="http://schemas.microsoft.com/office/drawing/2014/main" id="{906355AC-1806-48CC-9F52-85B470BD4BCE}"/>
                </a:ext>
              </a:extLst>
            </p:cNvPr>
            <p:cNvGrpSpPr/>
            <p:nvPr/>
          </p:nvGrpSpPr>
          <p:grpSpPr>
            <a:xfrm>
              <a:off x="809668" y="4834684"/>
              <a:ext cx="3691440" cy="958325"/>
              <a:chOff x="600158" y="2382076"/>
              <a:chExt cx="3691440" cy="958325"/>
            </a:xfrm>
          </p:grpSpPr>
          <p:sp>
            <p:nvSpPr>
              <p:cNvPr id="19" name="îṣ1idè">
                <a:extLst>
                  <a:ext uri="{FF2B5EF4-FFF2-40B4-BE49-F238E27FC236}">
                    <a16:creationId xmlns:a16="http://schemas.microsoft.com/office/drawing/2014/main" id="{77E846DA-7B10-4F09-ABE3-A5EDB25942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158" y="2733215"/>
                <a:ext cx="3691440" cy="6071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rIns="90000" anchor="t" anchorCtr="0">
                <a:normAutofit/>
              </a:bodyPr>
              <a:lstStyle/>
              <a:p>
                <a:pPr eaLnBrk="1" hangingPunct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  <a:p>
                <a:pPr eaLnBrk="1" hangingPunct="1">
                  <a:spcBef>
                    <a:spcPct val="0"/>
                  </a:spcBef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íş1iḍe">
                <a:extLst>
                  <a:ext uri="{FF2B5EF4-FFF2-40B4-BE49-F238E27FC236}">
                    <a16:creationId xmlns:a16="http://schemas.microsoft.com/office/drawing/2014/main" id="{28B181FE-D938-4603-8B46-A546E6DE0CB1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00158" y="2382076"/>
                <a:ext cx="3691440" cy="351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rIns="90000">
                <a:normAutofit fontScale="92500" lnSpcReduction="10000"/>
              </a:bodyPr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altLang="zh-CN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îṣlîdè">
              <a:extLst>
                <a:ext uri="{FF2B5EF4-FFF2-40B4-BE49-F238E27FC236}">
                  <a16:creationId xmlns:a16="http://schemas.microsoft.com/office/drawing/2014/main" id="{55ED5F0A-E320-41B9-BB5A-CBEB19BFE492}"/>
                </a:ext>
              </a:extLst>
            </p:cNvPr>
            <p:cNvGrpSpPr/>
            <p:nvPr/>
          </p:nvGrpSpPr>
          <p:grpSpPr>
            <a:xfrm>
              <a:off x="7680176" y="2949837"/>
              <a:ext cx="3691440" cy="958325"/>
              <a:chOff x="600158" y="2382076"/>
              <a:chExt cx="3691440" cy="958325"/>
            </a:xfrm>
          </p:grpSpPr>
          <p:sp>
            <p:nvSpPr>
              <p:cNvPr id="17" name="îsḷïḓé">
                <a:extLst>
                  <a:ext uri="{FF2B5EF4-FFF2-40B4-BE49-F238E27FC236}">
                    <a16:creationId xmlns:a16="http://schemas.microsoft.com/office/drawing/2014/main" id="{A7D50E2C-6C77-4072-839C-5A3592A2BF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158" y="2733215"/>
                <a:ext cx="3691440" cy="6071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rIns="90000" anchor="t" anchorCtr="0">
                <a:normAutofit/>
              </a:bodyPr>
              <a:lstStyle/>
              <a:p>
                <a:pPr eaLnBrk="1" hangingPunct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  <a:p>
                <a:pPr eaLnBrk="1" hangingPunct="1">
                  <a:spcBef>
                    <a:spcPct val="0"/>
                  </a:spcBef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îs1iḋê">
                <a:extLst>
                  <a:ext uri="{FF2B5EF4-FFF2-40B4-BE49-F238E27FC236}">
                    <a16:creationId xmlns:a16="http://schemas.microsoft.com/office/drawing/2014/main" id="{2CE01A3F-9618-43ED-AB10-2DFAD7FA89B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00158" y="2382076"/>
                <a:ext cx="3691440" cy="351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rIns="90000">
                <a:normAutofit fontScale="92500" lnSpcReduction="10000"/>
              </a:bodyPr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altLang="zh-CN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ï$ļïḋè">
              <a:extLst>
                <a:ext uri="{FF2B5EF4-FFF2-40B4-BE49-F238E27FC236}">
                  <a16:creationId xmlns:a16="http://schemas.microsoft.com/office/drawing/2014/main" id="{48A34727-265E-428B-9EB2-40AC8D17172A}"/>
                </a:ext>
              </a:extLst>
            </p:cNvPr>
            <p:cNvGrpSpPr/>
            <p:nvPr/>
          </p:nvGrpSpPr>
          <p:grpSpPr>
            <a:xfrm>
              <a:off x="7680176" y="4834684"/>
              <a:ext cx="3691440" cy="958325"/>
              <a:chOff x="600158" y="2382076"/>
              <a:chExt cx="3691440" cy="958325"/>
            </a:xfrm>
          </p:grpSpPr>
          <p:sp>
            <p:nvSpPr>
              <p:cNvPr id="15" name="ïsľïďè">
                <a:extLst>
                  <a:ext uri="{FF2B5EF4-FFF2-40B4-BE49-F238E27FC236}">
                    <a16:creationId xmlns:a16="http://schemas.microsoft.com/office/drawing/2014/main" id="{07BC77E2-D587-4FD8-9A79-EE51CF6C86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158" y="2733215"/>
                <a:ext cx="3691440" cy="6071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rIns="90000" anchor="t" anchorCtr="0">
                <a:normAutofit/>
              </a:bodyPr>
              <a:lstStyle/>
              <a:p>
                <a:pPr eaLnBrk="1" hangingPunct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  <a:p>
                <a:pPr eaLnBrk="1" hangingPunct="1">
                  <a:spcBef>
                    <a:spcPct val="0"/>
                  </a:spcBef>
                </a:pPr>
                <a:r>
                  <a:rPr lang="en-US" altLang="zh-CN" sz="1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išḻïḑè">
                <a:extLst>
                  <a:ext uri="{FF2B5EF4-FFF2-40B4-BE49-F238E27FC236}">
                    <a16:creationId xmlns:a16="http://schemas.microsoft.com/office/drawing/2014/main" id="{13BB5943-E08C-4604-9121-3500AC571FA3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00158" y="2382076"/>
                <a:ext cx="3691440" cy="351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rIns="90000">
                <a:normAutofit fontScale="92500" lnSpcReduction="10000"/>
              </a:bodyPr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altLang="zh-CN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2F53DECE-5D88-434E-9D83-1C824C4A6DA5}"/>
                </a:ext>
              </a:extLst>
            </p:cNvPr>
            <p:cNvCxnSpPr/>
            <p:nvPr/>
          </p:nvCxnSpPr>
          <p:spPr>
            <a:xfrm>
              <a:off x="911424" y="4298780"/>
              <a:ext cx="3960440" cy="0"/>
            </a:xfrm>
            <a:prstGeom prst="line">
              <a:avLst/>
            </a:prstGeom>
            <a:ln w="3175" cap="rnd">
              <a:solidFill>
                <a:srgbClr val="4730B7"/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E4A8FDC2-DBBD-4584-9C81-7A3E6AC1AECE}"/>
                </a:ext>
              </a:extLst>
            </p:cNvPr>
            <p:cNvCxnSpPr>
              <a:cxnSpLocks/>
            </p:cNvCxnSpPr>
            <p:nvPr/>
          </p:nvCxnSpPr>
          <p:spPr>
            <a:xfrm>
              <a:off x="7752184" y="4298780"/>
              <a:ext cx="3768304" cy="0"/>
            </a:xfrm>
            <a:prstGeom prst="line">
              <a:avLst/>
            </a:prstGeom>
            <a:ln w="3175" cap="rnd">
              <a:solidFill>
                <a:srgbClr val="4730B7"/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ïsľiďe">
              <a:extLst>
                <a:ext uri="{FF2B5EF4-FFF2-40B4-BE49-F238E27FC236}">
                  <a16:creationId xmlns:a16="http://schemas.microsoft.com/office/drawing/2014/main" id="{B2EE3BE4-1B87-450C-87B6-FB9B396D5682}"/>
                </a:ext>
              </a:extLst>
            </p:cNvPr>
            <p:cNvGrpSpPr/>
            <p:nvPr/>
          </p:nvGrpSpPr>
          <p:grpSpPr>
            <a:xfrm>
              <a:off x="3696159" y="1397635"/>
              <a:ext cx="4923968" cy="970279"/>
              <a:chOff x="4739649" y="3477205"/>
              <a:chExt cx="4923968" cy="970279"/>
            </a:xfrm>
          </p:grpSpPr>
          <p:sp>
            <p:nvSpPr>
              <p:cNvPr id="13" name="îS1iďè">
                <a:extLst>
                  <a:ext uri="{FF2B5EF4-FFF2-40B4-BE49-F238E27FC236}">
                    <a16:creationId xmlns:a16="http://schemas.microsoft.com/office/drawing/2014/main" id="{1C2DB96A-04C4-4AA4-B048-3BC52E8A24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9649" y="3890085"/>
                <a:ext cx="4923968" cy="557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0">
                <a:noAutofit/>
              </a:bodyPr>
              <a:lstStyle/>
              <a:p>
                <a:pPr algn="ctr" eaLnBrk="1" hangingPunct="1">
                  <a:lnSpc>
                    <a:spcPct val="12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12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en-US" altLang="zh-CN" sz="12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2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14" name="işḻîḑé">
                <a:extLst>
                  <a:ext uri="{FF2B5EF4-FFF2-40B4-BE49-F238E27FC236}">
                    <a16:creationId xmlns:a16="http://schemas.microsoft.com/office/drawing/2014/main" id="{90FF9D15-2F40-4661-8728-A8321242DF70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085459" y="3477205"/>
                <a:ext cx="2108063" cy="4128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normAutofit/>
              </a:bodyPr>
              <a:lstStyle/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1158873" y="474940"/>
            <a:ext cx="3888432" cy="648081"/>
            <a:chOff x="1057275" y="431398"/>
            <a:chExt cx="3888432" cy="648081"/>
          </a:xfrm>
        </p:grpSpPr>
        <p:sp>
          <p:nvSpPr>
            <p:cNvPr id="30" name="文本框 29"/>
            <p:cNvSpPr txBox="1"/>
            <p:nvPr/>
          </p:nvSpPr>
          <p:spPr>
            <a:xfrm>
              <a:off x="1057275" y="431398"/>
              <a:ext cx="1728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131313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131313"/>
                </a:solidFill>
                <a:cs typeface="+mn-ea"/>
                <a:sym typeface="+mn-lt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1057275" y="802480"/>
              <a:ext cx="388843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enter your text messages</a:t>
              </a:r>
            </a:p>
          </p:txBody>
        </p:sp>
      </p:grpSp>
      <p:sp>
        <p:nvSpPr>
          <p:cNvPr id="32" name="同心圆 31"/>
          <p:cNvSpPr/>
          <p:nvPr/>
        </p:nvSpPr>
        <p:spPr>
          <a:xfrm>
            <a:off x="483118" y="513651"/>
            <a:ext cx="574157" cy="574157"/>
          </a:xfrm>
          <a:prstGeom prst="donut">
            <a:avLst>
              <a:gd name="adj" fmla="val 26576"/>
            </a:avLst>
          </a:prstGeom>
          <a:gradFill>
            <a:gsLst>
              <a:gs pos="0">
                <a:srgbClr val="F87038"/>
              </a:gs>
              <a:gs pos="38000">
                <a:srgbClr val="F35C49"/>
              </a:gs>
              <a:gs pos="18000">
                <a:srgbClr val="FD6743"/>
              </a:gs>
              <a:gs pos="56000">
                <a:srgbClr val="EE5058"/>
              </a:gs>
              <a:gs pos="95413">
                <a:srgbClr val="D72171"/>
              </a:gs>
              <a:gs pos="66000">
                <a:srgbClr val="E64866"/>
              </a:gs>
            </a:gsLst>
            <a:lin ang="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396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500">
        <p:blinds dir="vert"/>
      </p:transition>
    </mc:Choice>
    <mc:Fallback xmlns="">
      <p:transition spd="slow" advTm="25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62308bf0-3113-4f28-ad5c-5ca1ffcac21f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1EF5C1A5-ECFD-4863-AD15-0AB37F68B3CC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0" y="2088072"/>
            <a:ext cx="11238949" cy="3403231"/>
            <a:chOff x="0" y="1820785"/>
            <a:chExt cx="11238949" cy="3403231"/>
          </a:xfrm>
        </p:grpSpPr>
        <p:sp>
          <p:nvSpPr>
            <p:cNvPr id="4" name="ïṡḷidè"/>
            <p:cNvSpPr/>
            <p:nvPr/>
          </p:nvSpPr>
          <p:spPr>
            <a:xfrm>
              <a:off x="0" y="2139886"/>
              <a:ext cx="6992169" cy="2578227"/>
            </a:xfrm>
            <a:custGeom>
              <a:avLst/>
              <a:gdLst>
                <a:gd name="connsiteX0" fmla="*/ 0 w 7322107"/>
                <a:gd name="connsiteY0" fmla="*/ 0 h 2578227"/>
                <a:gd name="connsiteX1" fmla="*/ 7322107 w 7322107"/>
                <a:gd name="connsiteY1" fmla="*/ 0 h 2578227"/>
                <a:gd name="connsiteX2" fmla="*/ 7322107 w 7322107"/>
                <a:gd name="connsiteY2" fmla="*/ 2578227 h 2578227"/>
                <a:gd name="connsiteX3" fmla="*/ 0 w 7322107"/>
                <a:gd name="connsiteY3" fmla="*/ 2578227 h 2578227"/>
                <a:gd name="connsiteX4" fmla="*/ 0 w 7322107"/>
                <a:gd name="connsiteY4" fmla="*/ 0 h 2578227"/>
                <a:gd name="connsiteX0" fmla="*/ 0 w 7322107"/>
                <a:gd name="connsiteY0" fmla="*/ 0 h 2578227"/>
                <a:gd name="connsiteX1" fmla="*/ 7322107 w 7322107"/>
                <a:gd name="connsiteY1" fmla="*/ 0 h 2578227"/>
                <a:gd name="connsiteX2" fmla="*/ 5078528 w 7322107"/>
                <a:gd name="connsiteY2" fmla="*/ 2578227 h 2578227"/>
                <a:gd name="connsiteX3" fmla="*/ 0 w 7322107"/>
                <a:gd name="connsiteY3" fmla="*/ 2578227 h 2578227"/>
                <a:gd name="connsiteX4" fmla="*/ 0 w 7322107"/>
                <a:gd name="connsiteY4" fmla="*/ 0 h 2578227"/>
                <a:gd name="connsiteX0" fmla="*/ 0 w 6992169"/>
                <a:gd name="connsiteY0" fmla="*/ 0 h 2578227"/>
                <a:gd name="connsiteX1" fmla="*/ 6992169 w 6992169"/>
                <a:gd name="connsiteY1" fmla="*/ 9427 h 2578227"/>
                <a:gd name="connsiteX2" fmla="*/ 5078528 w 6992169"/>
                <a:gd name="connsiteY2" fmla="*/ 2578227 h 2578227"/>
                <a:gd name="connsiteX3" fmla="*/ 0 w 6992169"/>
                <a:gd name="connsiteY3" fmla="*/ 2578227 h 2578227"/>
                <a:gd name="connsiteX4" fmla="*/ 0 w 6992169"/>
                <a:gd name="connsiteY4" fmla="*/ 0 h 2578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92169" h="2578227">
                  <a:moveTo>
                    <a:pt x="0" y="0"/>
                  </a:moveTo>
                  <a:lnTo>
                    <a:pt x="6992169" y="9427"/>
                  </a:lnTo>
                  <a:lnTo>
                    <a:pt x="5078528" y="2578227"/>
                  </a:lnTo>
                  <a:lnTo>
                    <a:pt x="0" y="2578227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" name="íśḷíḍê"/>
            <p:cNvSpPr/>
            <p:nvPr/>
          </p:nvSpPr>
          <p:spPr>
            <a:xfrm>
              <a:off x="3791744" y="2139885"/>
              <a:ext cx="3275839" cy="2578227"/>
            </a:xfrm>
            <a:custGeom>
              <a:avLst/>
              <a:gdLst>
                <a:gd name="connsiteX0" fmla="*/ 0 w 3530363"/>
                <a:gd name="connsiteY0" fmla="*/ 2578227 h 2578227"/>
                <a:gd name="connsiteX1" fmla="*/ 2133509 w 3530363"/>
                <a:gd name="connsiteY1" fmla="*/ 0 h 2578227"/>
                <a:gd name="connsiteX2" fmla="*/ 3530363 w 3530363"/>
                <a:gd name="connsiteY2" fmla="*/ 0 h 2578227"/>
                <a:gd name="connsiteX3" fmla="*/ 1396854 w 3530363"/>
                <a:gd name="connsiteY3" fmla="*/ 2578227 h 2578227"/>
                <a:gd name="connsiteX4" fmla="*/ 0 w 3530363"/>
                <a:gd name="connsiteY4" fmla="*/ 2578227 h 2578227"/>
                <a:gd name="connsiteX0" fmla="*/ 0 w 3275839"/>
                <a:gd name="connsiteY0" fmla="*/ 2578227 h 2578227"/>
                <a:gd name="connsiteX1" fmla="*/ 2133509 w 3275839"/>
                <a:gd name="connsiteY1" fmla="*/ 0 h 2578227"/>
                <a:gd name="connsiteX2" fmla="*/ 3275839 w 3275839"/>
                <a:gd name="connsiteY2" fmla="*/ 0 h 2578227"/>
                <a:gd name="connsiteX3" fmla="*/ 1396854 w 3275839"/>
                <a:gd name="connsiteY3" fmla="*/ 2578227 h 2578227"/>
                <a:gd name="connsiteX4" fmla="*/ 0 w 3275839"/>
                <a:gd name="connsiteY4" fmla="*/ 2578227 h 2578227"/>
                <a:gd name="connsiteX0" fmla="*/ 0 w 3275839"/>
                <a:gd name="connsiteY0" fmla="*/ 2578227 h 2578227"/>
                <a:gd name="connsiteX1" fmla="*/ 2139224 w 3275839"/>
                <a:gd name="connsiteY1" fmla="*/ 3810 h 2578227"/>
                <a:gd name="connsiteX2" fmla="*/ 3275839 w 3275839"/>
                <a:gd name="connsiteY2" fmla="*/ 0 h 2578227"/>
                <a:gd name="connsiteX3" fmla="*/ 1396854 w 3275839"/>
                <a:gd name="connsiteY3" fmla="*/ 2578227 h 2578227"/>
                <a:gd name="connsiteX4" fmla="*/ 0 w 3275839"/>
                <a:gd name="connsiteY4" fmla="*/ 2578227 h 2578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75839" h="2578227">
                  <a:moveTo>
                    <a:pt x="0" y="2578227"/>
                  </a:moveTo>
                  <a:lnTo>
                    <a:pt x="2139224" y="3810"/>
                  </a:lnTo>
                  <a:lnTo>
                    <a:pt x="3275839" y="0"/>
                  </a:lnTo>
                  <a:lnTo>
                    <a:pt x="1396854" y="2578227"/>
                  </a:lnTo>
                  <a:lnTo>
                    <a:pt x="0" y="2578227"/>
                  </a:lnTo>
                  <a:close/>
                </a:path>
              </a:pathLst>
            </a:custGeom>
            <a:solidFill>
              <a:schemeClr val="accent2"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" name="i$ļïḍé"/>
            <p:cNvSpPr/>
            <p:nvPr/>
          </p:nvSpPr>
          <p:spPr>
            <a:xfrm>
              <a:off x="4285201" y="2139884"/>
              <a:ext cx="2393533" cy="2578228"/>
            </a:xfrm>
            <a:custGeom>
              <a:avLst/>
              <a:gdLst>
                <a:gd name="connsiteX0" fmla="*/ 0 w 2808312"/>
                <a:gd name="connsiteY0" fmla="*/ 2578228 h 2578228"/>
                <a:gd name="connsiteX1" fmla="*/ 1840777 w 2808312"/>
                <a:gd name="connsiteY1" fmla="*/ 0 h 2578228"/>
                <a:gd name="connsiteX2" fmla="*/ 2808312 w 2808312"/>
                <a:gd name="connsiteY2" fmla="*/ 0 h 2578228"/>
                <a:gd name="connsiteX3" fmla="*/ 967535 w 2808312"/>
                <a:gd name="connsiteY3" fmla="*/ 2578228 h 2578228"/>
                <a:gd name="connsiteX4" fmla="*/ 0 w 2808312"/>
                <a:gd name="connsiteY4" fmla="*/ 2578228 h 2578228"/>
                <a:gd name="connsiteX0" fmla="*/ 0 w 2393533"/>
                <a:gd name="connsiteY0" fmla="*/ 2578228 h 2578228"/>
                <a:gd name="connsiteX1" fmla="*/ 1840777 w 2393533"/>
                <a:gd name="connsiteY1" fmla="*/ 0 h 2578228"/>
                <a:gd name="connsiteX2" fmla="*/ 2393533 w 2393533"/>
                <a:gd name="connsiteY2" fmla="*/ 0 h 2578228"/>
                <a:gd name="connsiteX3" fmla="*/ 967535 w 2393533"/>
                <a:gd name="connsiteY3" fmla="*/ 2578228 h 2578228"/>
                <a:gd name="connsiteX4" fmla="*/ 0 w 2393533"/>
                <a:gd name="connsiteY4" fmla="*/ 2578228 h 2578228"/>
                <a:gd name="connsiteX0" fmla="*/ 0 w 2393533"/>
                <a:gd name="connsiteY0" fmla="*/ 2578228 h 2578228"/>
                <a:gd name="connsiteX1" fmla="*/ 1435424 w 2393533"/>
                <a:gd name="connsiteY1" fmla="*/ 18853 h 2578228"/>
                <a:gd name="connsiteX2" fmla="*/ 2393533 w 2393533"/>
                <a:gd name="connsiteY2" fmla="*/ 0 h 2578228"/>
                <a:gd name="connsiteX3" fmla="*/ 967535 w 2393533"/>
                <a:gd name="connsiteY3" fmla="*/ 2578228 h 2578228"/>
                <a:gd name="connsiteX4" fmla="*/ 0 w 2393533"/>
                <a:gd name="connsiteY4" fmla="*/ 2578228 h 2578228"/>
                <a:gd name="connsiteX0" fmla="*/ 0 w 2393533"/>
                <a:gd name="connsiteY0" fmla="*/ 2578228 h 2578228"/>
                <a:gd name="connsiteX1" fmla="*/ 1435424 w 2393533"/>
                <a:gd name="connsiteY1" fmla="*/ 3613 h 2578228"/>
                <a:gd name="connsiteX2" fmla="*/ 2393533 w 2393533"/>
                <a:gd name="connsiteY2" fmla="*/ 0 h 2578228"/>
                <a:gd name="connsiteX3" fmla="*/ 967535 w 2393533"/>
                <a:gd name="connsiteY3" fmla="*/ 2578228 h 2578228"/>
                <a:gd name="connsiteX4" fmla="*/ 0 w 2393533"/>
                <a:gd name="connsiteY4" fmla="*/ 2578228 h 2578228"/>
                <a:gd name="connsiteX0" fmla="*/ 0 w 2393533"/>
                <a:gd name="connsiteY0" fmla="*/ 2578228 h 2578228"/>
                <a:gd name="connsiteX1" fmla="*/ 1433519 w 2393533"/>
                <a:gd name="connsiteY1" fmla="*/ 9328 h 2578228"/>
                <a:gd name="connsiteX2" fmla="*/ 2393533 w 2393533"/>
                <a:gd name="connsiteY2" fmla="*/ 0 h 2578228"/>
                <a:gd name="connsiteX3" fmla="*/ 967535 w 2393533"/>
                <a:gd name="connsiteY3" fmla="*/ 2578228 h 2578228"/>
                <a:gd name="connsiteX4" fmla="*/ 0 w 2393533"/>
                <a:gd name="connsiteY4" fmla="*/ 2578228 h 2578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93533" h="2578228">
                  <a:moveTo>
                    <a:pt x="0" y="2578228"/>
                  </a:moveTo>
                  <a:lnTo>
                    <a:pt x="1433519" y="9328"/>
                  </a:lnTo>
                  <a:lnTo>
                    <a:pt x="2393533" y="0"/>
                  </a:lnTo>
                  <a:lnTo>
                    <a:pt x="967535" y="2578228"/>
                  </a:lnTo>
                  <a:lnTo>
                    <a:pt x="0" y="2578228"/>
                  </a:lnTo>
                  <a:close/>
                </a:path>
              </a:pathLst>
            </a:cu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7" name="ïṧ1îḓê"/>
            <p:cNvGrpSpPr/>
            <p:nvPr/>
          </p:nvGrpSpPr>
          <p:grpSpPr>
            <a:xfrm>
              <a:off x="7471390" y="1820785"/>
              <a:ext cx="3767559" cy="843618"/>
              <a:chOff x="5871033" y="1810977"/>
              <a:chExt cx="3767559" cy="843618"/>
            </a:xfrm>
          </p:grpSpPr>
          <p:sp>
            <p:nvSpPr>
              <p:cNvPr id="14" name="íṡľiḍe"/>
              <p:cNvSpPr/>
              <p:nvPr/>
            </p:nvSpPr>
            <p:spPr>
              <a:xfrm>
                <a:off x="5871033" y="2155997"/>
                <a:ext cx="3681352" cy="498598"/>
              </a:xfrm>
              <a:prstGeom prst="rect">
                <a:avLst/>
              </a:prstGeom>
            </p:spPr>
            <p:txBody>
              <a:bodyPr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í$ľîde"/>
              <p:cNvSpPr/>
              <p:nvPr/>
            </p:nvSpPr>
            <p:spPr>
              <a:xfrm>
                <a:off x="5871033" y="1810977"/>
                <a:ext cx="3767559" cy="34972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6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iŝlîḋe"/>
            <p:cNvGrpSpPr/>
            <p:nvPr/>
          </p:nvGrpSpPr>
          <p:grpSpPr>
            <a:xfrm>
              <a:off x="7471390" y="3109343"/>
              <a:ext cx="3767559" cy="826114"/>
              <a:chOff x="5871033" y="1810977"/>
              <a:chExt cx="3767559" cy="826114"/>
            </a:xfrm>
          </p:grpSpPr>
          <p:sp>
            <p:nvSpPr>
              <p:cNvPr id="12" name="i$ḷíḑê"/>
              <p:cNvSpPr/>
              <p:nvPr/>
            </p:nvSpPr>
            <p:spPr>
              <a:xfrm>
                <a:off x="5871033" y="2155997"/>
                <a:ext cx="3681352" cy="481094"/>
              </a:xfrm>
              <a:prstGeom prst="rect">
                <a:avLst/>
              </a:prstGeom>
            </p:spPr>
            <p:txBody>
              <a:bodyPr wrap="square">
                <a:normAutofit lnSpcReduction="10000"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ïṡļïdê"/>
              <p:cNvSpPr/>
              <p:nvPr/>
            </p:nvSpPr>
            <p:spPr>
              <a:xfrm>
                <a:off x="5871033" y="1810977"/>
                <a:ext cx="3767559" cy="349726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6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işļïďê"/>
            <p:cNvGrpSpPr/>
            <p:nvPr/>
          </p:nvGrpSpPr>
          <p:grpSpPr>
            <a:xfrm>
              <a:off x="7471390" y="4397902"/>
              <a:ext cx="3767559" cy="826114"/>
              <a:chOff x="5871033" y="1810977"/>
              <a:chExt cx="3767559" cy="826114"/>
            </a:xfrm>
          </p:grpSpPr>
          <p:sp>
            <p:nvSpPr>
              <p:cNvPr id="10" name="îṥḷîḑê"/>
              <p:cNvSpPr/>
              <p:nvPr/>
            </p:nvSpPr>
            <p:spPr>
              <a:xfrm>
                <a:off x="5871033" y="2155997"/>
                <a:ext cx="3681352" cy="481094"/>
              </a:xfrm>
              <a:prstGeom prst="rect">
                <a:avLst/>
              </a:prstGeom>
            </p:spPr>
            <p:txBody>
              <a:bodyPr wrap="square">
                <a:normAutofit lnSpcReduction="10000"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altLang="zh-CN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br>
                  <a:rPr lang="zh-CN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ïşḷïḓé"/>
              <p:cNvSpPr/>
              <p:nvPr/>
            </p:nvSpPr>
            <p:spPr>
              <a:xfrm>
                <a:off x="5871033" y="1810977"/>
                <a:ext cx="3767559" cy="349726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6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1158873" y="474940"/>
            <a:ext cx="3888432" cy="648081"/>
            <a:chOff x="1057275" y="431398"/>
            <a:chExt cx="3888432" cy="648081"/>
          </a:xfrm>
        </p:grpSpPr>
        <p:sp>
          <p:nvSpPr>
            <p:cNvPr id="17" name="文本框 16"/>
            <p:cNvSpPr txBox="1"/>
            <p:nvPr/>
          </p:nvSpPr>
          <p:spPr>
            <a:xfrm>
              <a:off x="1057275" y="431398"/>
              <a:ext cx="1728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131313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131313"/>
                </a:solidFill>
                <a:cs typeface="+mn-ea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057275" y="802480"/>
              <a:ext cx="388843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enter your text messages</a:t>
              </a:r>
            </a:p>
          </p:txBody>
        </p:sp>
      </p:grpSp>
      <p:sp>
        <p:nvSpPr>
          <p:cNvPr id="19" name="同心圆 18"/>
          <p:cNvSpPr/>
          <p:nvPr/>
        </p:nvSpPr>
        <p:spPr>
          <a:xfrm>
            <a:off x="483118" y="513651"/>
            <a:ext cx="574157" cy="574157"/>
          </a:xfrm>
          <a:prstGeom prst="donut">
            <a:avLst>
              <a:gd name="adj" fmla="val 26576"/>
            </a:avLst>
          </a:prstGeom>
          <a:gradFill>
            <a:gsLst>
              <a:gs pos="0">
                <a:srgbClr val="F87038"/>
              </a:gs>
              <a:gs pos="38000">
                <a:srgbClr val="F35C49"/>
              </a:gs>
              <a:gs pos="18000">
                <a:srgbClr val="FD6743"/>
              </a:gs>
              <a:gs pos="56000">
                <a:srgbClr val="EE5058"/>
              </a:gs>
              <a:gs pos="95413">
                <a:srgbClr val="D72171"/>
              </a:gs>
              <a:gs pos="66000">
                <a:srgbClr val="E64866"/>
              </a:gs>
            </a:gsLst>
            <a:lin ang="0" scaled="1"/>
          </a:gradFill>
          <a:ln w="12700" cap="flat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75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2500">
        <p14:shred pattern="rectangle"/>
      </p:transition>
    </mc:Choice>
    <mc:Fallback xmlns="">
      <p:transition spd="slow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1122002"/>
  <p:tag name="ISPRING_SCORM_RATE_SLIDES" val="0"/>
  <p:tag name="ISPRING_SCORM_RATE_QUIZZES" val="0"/>
  <p:tag name="ISPRING_SCORM_PASSING_SCORE" val="0.000000"/>
  <p:tag name="ISPRING_ULTRA_SCORM_COURSE_ID" val="C06CB81C-C5A5-4706-8803-E79D26557115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G:\第十二批\473861"/>
  <p:tag name="ISPRING_FIRST_PUBLI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346425de-0fcc-4239-a5bd-7c58b9e5f1a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34acc5bc-3f95-4570-b50d-9b1e8121272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6546929a-7cac-4b66-9020-3d009edf947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dd64cc5d-ec45-4fc4-ac94-f11d01d9380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35ae35a6-7194-49cd-8e40-fcf16aadac6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67a16b6f-8e63-464e-88e4-f0fb6084a1f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08711b99-5076-42ab-8052-9c6e5b89f4e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61c40990-ab7b-4dbc-b8c0-7d1003f969b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62308bf0-3113-4f28-ad5c-5ca1ffcac21f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05d839b4-bb22-422b-9edd-0f468d60650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d601550c-4504-4bff-8b72-999eff5a453b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2cd2e93f-04fc-4f5f-af52-9abc185a4b6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643f97ef-553e-4a3c-afa9-a63b2da977ae"/>
</p:tagLst>
</file>

<file path=ppt/theme/theme1.xml><?xml version="1.0" encoding="utf-8"?>
<a:theme xmlns:a="http://schemas.openxmlformats.org/drawingml/2006/main" name="www.freeppt7.com">
  <a:themeElements>
    <a:clrScheme name="自定义 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C6841"/>
      </a:accent1>
      <a:accent2>
        <a:srgbClr val="4730B7"/>
      </a:accent2>
      <a:accent3>
        <a:srgbClr val="FC6841"/>
      </a:accent3>
      <a:accent4>
        <a:srgbClr val="4730B7"/>
      </a:accent4>
      <a:accent5>
        <a:srgbClr val="FC6841"/>
      </a:accent5>
      <a:accent6>
        <a:srgbClr val="4730B7"/>
      </a:accent6>
      <a:hlink>
        <a:srgbClr val="F79646"/>
      </a:hlink>
      <a:folHlink>
        <a:srgbClr val="F79646"/>
      </a:folHlink>
    </a:clrScheme>
    <a:fontScheme name="ns5o0fox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1629</Words>
  <Application>Microsoft Office PowerPoint</Application>
  <PresentationFormat>宽屏</PresentationFormat>
  <Paragraphs>313</Paragraphs>
  <Slides>28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6" baseType="lpstr">
      <vt:lpstr>等线</vt:lpstr>
      <vt:lpstr>微软雅黑</vt:lpstr>
      <vt:lpstr>Agency FB</vt:lpstr>
      <vt:lpstr>Arial</vt:lpstr>
      <vt:lpstr>Calibri</vt:lpstr>
      <vt:lpstr>Lato Light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www.freeppt7.com</cp:keywords>
  <dc:description>www.freeppt7.com</dc:description>
  <cp:lastModifiedBy>之灵</cp:lastModifiedBy>
  <cp:revision>53</cp:revision>
  <dcterms:created xsi:type="dcterms:W3CDTF">2017-08-18T03:02:00Z</dcterms:created>
  <dcterms:modified xsi:type="dcterms:W3CDTF">2022-04-26T09:53:23Z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