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5" r:id="rId13"/>
    <p:sldId id="266" r:id="rId14"/>
    <p:sldId id="267" r:id="rId15"/>
    <p:sldId id="268" r:id="rId16"/>
    <p:sldId id="278" r:id="rId17"/>
    <p:sldId id="269" r:id="rId18"/>
    <p:sldId id="270" r:id="rId19"/>
    <p:sldId id="271" r:id="rId20"/>
    <p:sldId id="276" r:id="rId21"/>
    <p:sldId id="279" r:id="rId22"/>
    <p:sldId id="272" r:id="rId23"/>
    <p:sldId id="273" r:id="rId24"/>
    <p:sldId id="274" r:id="rId25"/>
    <p:sldId id="275" r:id="rId26"/>
    <p:sldId id="28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6A6"/>
    <a:srgbClr val="61B5BF"/>
    <a:srgbClr val="0D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39079-0BBD-46BA-BD6D-FC29A3D99D11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BB2A6-0781-42E8-B616-484AC92C0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0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2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29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22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93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625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1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90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20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41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52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76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25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09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224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710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19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46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1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31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94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7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BB2A6-0781-42E8-B616-484AC92C0A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7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水, 户外&#10;&#10;已生成极高可信度的说明">
            <a:extLst>
              <a:ext uri="{FF2B5EF4-FFF2-40B4-BE49-F238E27FC236}">
                <a16:creationId xmlns:a16="http://schemas.microsoft.com/office/drawing/2014/main" id="{C42CB5A9-CB25-4E3A-800F-0040118B5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4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3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8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9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9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0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9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7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AA09C4E-F8E2-4E6B-93AE-48A016972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" y="-28614"/>
            <a:ext cx="12269118" cy="6858000"/>
          </a:xfrm>
          <a:prstGeom prst="rect">
            <a:avLst/>
          </a:prstGeom>
        </p:spPr>
      </p:pic>
      <p:pic>
        <p:nvPicPr>
          <p:cNvPr id="18" name="图片 17" descr="图片包含 水, 户外&#10;&#10;已生成极高可信度的说明">
            <a:extLst>
              <a:ext uri="{FF2B5EF4-FFF2-40B4-BE49-F238E27FC236}">
                <a16:creationId xmlns:a16="http://schemas.microsoft.com/office/drawing/2014/main" id="{86569D37-4E3C-4C9D-B6FF-CCF5A8579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52425"/>
            <a:ext cx="113919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71B6C4B5-6956-4A3B-B6B5-8F388A1E7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r="9574" b="31985"/>
          <a:stretch/>
        </p:blipFill>
        <p:spPr>
          <a:xfrm>
            <a:off x="12323" y="0"/>
            <a:ext cx="12269118" cy="682938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4C347C6-3A75-4D46-A0C7-EB23B80517F6}"/>
              </a:ext>
            </a:extLst>
          </p:cNvPr>
          <p:cNvSpPr txBox="1"/>
          <p:nvPr userDrawn="1"/>
        </p:nvSpPr>
        <p:spPr>
          <a:xfrm>
            <a:off x="635497" y="483961"/>
            <a:ext cx="1563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ONE</a:t>
            </a:r>
            <a:endParaRPr lang="zh-CN" altLang="en-US" sz="4800" b="1" dirty="0">
              <a:solidFill>
                <a:srgbClr val="0D5A76"/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C82B66-B1B0-4471-ADDF-DF179E3F0EC7}"/>
              </a:ext>
            </a:extLst>
          </p:cNvPr>
          <p:cNvSpPr/>
          <p:nvPr userDrawn="1"/>
        </p:nvSpPr>
        <p:spPr>
          <a:xfrm>
            <a:off x="635497" y="1201573"/>
            <a:ext cx="2265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0991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0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1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AA09C4E-F8E2-4E6B-93AE-48A016972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" y="-28614"/>
            <a:ext cx="12269118" cy="6858000"/>
          </a:xfrm>
          <a:prstGeom prst="rect">
            <a:avLst/>
          </a:prstGeom>
        </p:spPr>
      </p:pic>
      <p:pic>
        <p:nvPicPr>
          <p:cNvPr id="18" name="图片 17" descr="图片包含 水, 户外&#10;&#10;已生成极高可信度的说明">
            <a:extLst>
              <a:ext uri="{FF2B5EF4-FFF2-40B4-BE49-F238E27FC236}">
                <a16:creationId xmlns:a16="http://schemas.microsoft.com/office/drawing/2014/main" id="{86569D37-4E3C-4C9D-B6FF-CCF5A8579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52425"/>
            <a:ext cx="113919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71B6C4B5-6956-4A3B-B6B5-8F388A1E7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r="9574" b="31985"/>
          <a:stretch/>
        </p:blipFill>
        <p:spPr>
          <a:xfrm>
            <a:off x="12323" y="0"/>
            <a:ext cx="12269118" cy="682938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4C347C6-3A75-4D46-A0C7-EB23B80517F6}"/>
              </a:ext>
            </a:extLst>
          </p:cNvPr>
          <p:cNvSpPr txBox="1"/>
          <p:nvPr userDrawn="1"/>
        </p:nvSpPr>
        <p:spPr>
          <a:xfrm>
            <a:off x="635497" y="483961"/>
            <a:ext cx="1747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TWO</a:t>
            </a:r>
            <a:endParaRPr lang="zh-CN" altLang="en-US" sz="4800" b="1" dirty="0">
              <a:solidFill>
                <a:srgbClr val="0D5A76"/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C82B66-B1B0-4471-ADDF-DF179E3F0EC7}"/>
              </a:ext>
            </a:extLst>
          </p:cNvPr>
          <p:cNvSpPr/>
          <p:nvPr userDrawn="1"/>
        </p:nvSpPr>
        <p:spPr>
          <a:xfrm>
            <a:off x="635497" y="1201573"/>
            <a:ext cx="2265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4387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AA09C4E-F8E2-4E6B-93AE-48A016972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" y="-28614"/>
            <a:ext cx="12269118" cy="6858000"/>
          </a:xfrm>
          <a:prstGeom prst="rect">
            <a:avLst/>
          </a:prstGeom>
        </p:spPr>
      </p:pic>
      <p:pic>
        <p:nvPicPr>
          <p:cNvPr id="18" name="图片 17" descr="图片包含 水, 户外&#10;&#10;已生成极高可信度的说明">
            <a:extLst>
              <a:ext uri="{FF2B5EF4-FFF2-40B4-BE49-F238E27FC236}">
                <a16:creationId xmlns:a16="http://schemas.microsoft.com/office/drawing/2014/main" id="{86569D37-4E3C-4C9D-B6FF-CCF5A8579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52425"/>
            <a:ext cx="113919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71B6C4B5-6956-4A3B-B6B5-8F388A1E7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r="9574" b="31985"/>
          <a:stretch/>
        </p:blipFill>
        <p:spPr>
          <a:xfrm>
            <a:off x="12323" y="0"/>
            <a:ext cx="12269118" cy="682938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4C347C6-3A75-4D46-A0C7-EB23B80517F6}"/>
              </a:ext>
            </a:extLst>
          </p:cNvPr>
          <p:cNvSpPr txBox="1"/>
          <p:nvPr userDrawn="1"/>
        </p:nvSpPr>
        <p:spPr>
          <a:xfrm>
            <a:off x="635497" y="483961"/>
            <a:ext cx="2209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THREE</a:t>
            </a:r>
            <a:endParaRPr lang="zh-CN" altLang="en-US" sz="4800" b="1" dirty="0">
              <a:solidFill>
                <a:srgbClr val="0D5A76"/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C82B66-B1B0-4471-ADDF-DF179E3F0EC7}"/>
              </a:ext>
            </a:extLst>
          </p:cNvPr>
          <p:cNvSpPr/>
          <p:nvPr userDrawn="1"/>
        </p:nvSpPr>
        <p:spPr>
          <a:xfrm>
            <a:off x="635497" y="1201573"/>
            <a:ext cx="2265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4387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AA09C4E-F8E2-4E6B-93AE-48A016972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" y="-28614"/>
            <a:ext cx="12269118" cy="6858000"/>
          </a:xfrm>
          <a:prstGeom prst="rect">
            <a:avLst/>
          </a:prstGeom>
        </p:spPr>
      </p:pic>
      <p:pic>
        <p:nvPicPr>
          <p:cNvPr id="18" name="图片 17" descr="图片包含 水, 户外&#10;&#10;已生成极高可信度的说明">
            <a:extLst>
              <a:ext uri="{FF2B5EF4-FFF2-40B4-BE49-F238E27FC236}">
                <a16:creationId xmlns:a16="http://schemas.microsoft.com/office/drawing/2014/main" id="{86569D37-4E3C-4C9D-B6FF-CCF5A8579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52425"/>
            <a:ext cx="113919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图片 24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71B6C4B5-6956-4A3B-B6B5-8F388A1E7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r="9574" b="31985"/>
          <a:stretch/>
        </p:blipFill>
        <p:spPr>
          <a:xfrm>
            <a:off x="12323" y="0"/>
            <a:ext cx="12269118" cy="682938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4C347C6-3A75-4D46-A0C7-EB23B80517F6}"/>
              </a:ext>
            </a:extLst>
          </p:cNvPr>
          <p:cNvSpPr txBox="1"/>
          <p:nvPr userDrawn="1"/>
        </p:nvSpPr>
        <p:spPr>
          <a:xfrm>
            <a:off x="635497" y="483961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FOUR</a:t>
            </a:r>
            <a:endParaRPr lang="zh-CN" altLang="en-US" sz="4800" b="1" dirty="0">
              <a:solidFill>
                <a:srgbClr val="0D5A76"/>
              </a:solidFill>
              <a:latin typeface="+mj-lt"/>
              <a:ea typeface="字魂59号-创粗黑" panose="000005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C82B66-B1B0-4471-ADDF-DF179E3F0EC7}"/>
              </a:ext>
            </a:extLst>
          </p:cNvPr>
          <p:cNvSpPr/>
          <p:nvPr userDrawn="1"/>
        </p:nvSpPr>
        <p:spPr>
          <a:xfrm>
            <a:off x="635497" y="1201573"/>
            <a:ext cx="2265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D5A76"/>
                </a:solidFill>
                <a:latin typeface="+mj-lt"/>
                <a:ea typeface="字魂59号-创粗黑" panose="00000500000000000000" pitchFamily="2" charset="-122"/>
              </a:rPr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4387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5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8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AC5E11E0-C047-4555-996C-1B1179A9A63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B8ED37E-C2E1-4C21-84EB-F91B15C6D9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0805" y="65647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73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8" r:id="rId3"/>
    <p:sldLayoutId id="2147483679" r:id="rId4"/>
    <p:sldLayoutId id="2147483680" r:id="rId5"/>
    <p:sldLayoutId id="2147483663" r:id="rId6"/>
    <p:sldLayoutId id="2147483664" r:id="rId7"/>
    <p:sldLayoutId id="2147483665" r:id="rId8"/>
    <p:sldLayoutId id="2147483681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水, 户外&#10;&#10;已生成极高可信度的说明">
            <a:extLst>
              <a:ext uri="{FF2B5EF4-FFF2-40B4-BE49-F238E27FC236}">
                <a16:creationId xmlns:a16="http://schemas.microsoft.com/office/drawing/2014/main" id="{D587D2A0-492E-4EF3-858B-D3EDB5534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B71AAE52-A9A7-4FB2-9EAB-82DED810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" y="-28614"/>
            <a:ext cx="12269118" cy="6858000"/>
          </a:xfrm>
          <a:prstGeom prst="rect">
            <a:avLst/>
          </a:prstGeom>
        </p:spPr>
      </p:pic>
      <p:pic>
        <p:nvPicPr>
          <p:cNvPr id="13" name="图片 12" descr="图片包含 监视器, 照片, 屏幕, 展示&#10;&#10;已生成高可信度的说明">
            <a:extLst>
              <a:ext uri="{FF2B5EF4-FFF2-40B4-BE49-F238E27FC236}">
                <a16:creationId xmlns:a16="http://schemas.microsoft.com/office/drawing/2014/main" id="{AF8100DA-09F5-4F7E-8513-F788BEA71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53" y="1536700"/>
            <a:ext cx="2590780" cy="25645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15F511-100F-43F3-A8C6-5750937FA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20" y="1927615"/>
            <a:ext cx="2590780" cy="2564544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AA45111-BB57-4B9F-8932-5F66F830BDAD}"/>
              </a:ext>
            </a:extLst>
          </p:cNvPr>
          <p:cNvCxnSpPr>
            <a:cxnSpLocks/>
          </p:cNvCxnSpPr>
          <p:nvPr/>
        </p:nvCxnSpPr>
        <p:spPr>
          <a:xfrm flipH="1">
            <a:off x="4019154" y="1394287"/>
            <a:ext cx="3537346" cy="3529599"/>
          </a:xfrm>
          <a:prstGeom prst="line">
            <a:avLst/>
          </a:prstGeom>
          <a:ln>
            <a:solidFill>
              <a:srgbClr val="0D5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12EA0DF-2FD3-4D8A-A596-5E2CCB1EFC61}"/>
              </a:ext>
            </a:extLst>
          </p:cNvPr>
          <p:cNvSpPr txBox="1"/>
          <p:nvPr/>
        </p:nvSpPr>
        <p:spPr>
          <a:xfrm>
            <a:off x="2108981" y="2411052"/>
            <a:ext cx="8075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6" name="图片 25" descr="图片包含 鸟, 动物, 大型&#10;&#10;已生成极高可信度的说明">
            <a:extLst>
              <a:ext uri="{FF2B5EF4-FFF2-40B4-BE49-F238E27FC236}">
                <a16:creationId xmlns:a16="http://schemas.microsoft.com/office/drawing/2014/main" id="{786E7663-A63B-46B7-8D17-5ADCB79DC1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06" y="658419"/>
            <a:ext cx="1704468" cy="1471735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7A31AD28-785B-4E18-8EF5-4993DC769969}"/>
              </a:ext>
            </a:extLst>
          </p:cNvPr>
          <p:cNvSpPr txBox="1"/>
          <p:nvPr/>
        </p:nvSpPr>
        <p:spPr>
          <a:xfrm>
            <a:off x="2907722" y="3622173"/>
            <a:ext cx="6001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4" name="TextBox 3">
            <a:hlinkClick r:id="rId8"/>
            <a:extLst>
              <a:ext uri="{FF2B5EF4-FFF2-40B4-BE49-F238E27FC236}">
                <a16:creationId xmlns:a16="http://schemas.microsoft.com/office/drawing/2014/main" id="{62912C28-F617-4EE7-AE46-A845E21B4E70}"/>
              </a:ext>
            </a:extLst>
          </p:cNvPr>
          <p:cNvSpPr txBox="1"/>
          <p:nvPr/>
        </p:nvSpPr>
        <p:spPr>
          <a:xfrm>
            <a:off x="3235061" y="630584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8F5BB11-10CE-40C1-BC3E-4D7CB2C70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6" r="377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鸟, 动物, 大型&#10;&#10;已生成极高可信度的说明">
            <a:extLst>
              <a:ext uri="{FF2B5EF4-FFF2-40B4-BE49-F238E27FC236}">
                <a16:creationId xmlns:a16="http://schemas.microsoft.com/office/drawing/2014/main" id="{6E1C73A7-902A-4BE3-8F28-6E8644F87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64" y="1323350"/>
            <a:ext cx="1253583" cy="10824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890CF7-09D4-486A-819F-76B6D07D91D7}"/>
              </a:ext>
            </a:extLst>
          </p:cNvPr>
          <p:cNvSpPr txBox="1"/>
          <p:nvPr/>
        </p:nvSpPr>
        <p:spPr>
          <a:xfrm>
            <a:off x="5018811" y="600075"/>
            <a:ext cx="30521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0D5A76"/>
                </a:solidFill>
                <a:cs typeface="+mn-ea"/>
                <a:sym typeface="+mn-lt"/>
              </a:rPr>
              <a:t>TWO</a:t>
            </a:r>
            <a:endParaRPr lang="zh-CN" altLang="en-US" sz="88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B3738CB-4D8B-43AE-B044-48E91791DCF9}"/>
              </a:ext>
            </a:extLst>
          </p:cNvPr>
          <p:cNvCxnSpPr/>
          <p:nvPr/>
        </p:nvCxnSpPr>
        <p:spPr>
          <a:xfrm>
            <a:off x="4229100" y="2028825"/>
            <a:ext cx="4457700" cy="0"/>
          </a:xfrm>
          <a:prstGeom prst="line">
            <a:avLst/>
          </a:prstGeom>
          <a:ln>
            <a:solidFill>
              <a:srgbClr val="0D5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F562100-EAAF-4ED7-AAAF-69DF89FD7B07}"/>
              </a:ext>
            </a:extLst>
          </p:cNvPr>
          <p:cNvSpPr txBox="1"/>
          <p:nvPr/>
        </p:nvSpPr>
        <p:spPr>
          <a:xfrm>
            <a:off x="4655047" y="2258717"/>
            <a:ext cx="34385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4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468F3860-FCAD-43A5-A113-DEAE958EA083}"/>
              </a:ext>
            </a:extLst>
          </p:cNvPr>
          <p:cNvGrpSpPr/>
          <p:nvPr/>
        </p:nvGrpSpPr>
        <p:grpSpPr>
          <a:xfrm>
            <a:off x="4389143" y="2666808"/>
            <a:ext cx="891108" cy="560057"/>
            <a:chOff x="686838" y="2184398"/>
            <a:chExt cx="1192213" cy="749301"/>
          </a:xfrm>
          <a:solidFill>
            <a:srgbClr val="3796A6"/>
          </a:solidFill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E9736393-5CB7-44D8-ADB4-323CEBE2B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A0A94AA-997F-4E2D-9304-DE2BF708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148">
            <a:extLst>
              <a:ext uri="{FF2B5EF4-FFF2-40B4-BE49-F238E27FC236}">
                <a16:creationId xmlns:a16="http://schemas.microsoft.com/office/drawing/2014/main" id="{ED27E540-2EBD-43AD-A7CA-3D557996C471}"/>
              </a:ext>
            </a:extLst>
          </p:cNvPr>
          <p:cNvGrpSpPr/>
          <p:nvPr/>
        </p:nvGrpSpPr>
        <p:grpSpPr>
          <a:xfrm>
            <a:off x="3407104" y="1479238"/>
            <a:ext cx="683646" cy="1686891"/>
            <a:chOff x="2000250" y="1211262"/>
            <a:chExt cx="512763" cy="1265238"/>
          </a:xfrm>
          <a:solidFill>
            <a:schemeClr val="bg1"/>
          </a:solidFill>
        </p:grpSpPr>
        <p:grpSp>
          <p:nvGrpSpPr>
            <p:cNvPr id="6" name="Group 145">
              <a:extLst>
                <a:ext uri="{FF2B5EF4-FFF2-40B4-BE49-F238E27FC236}">
                  <a16:creationId xmlns:a16="http://schemas.microsoft.com/office/drawing/2014/main" id="{ACE04082-4EE7-4FE6-917C-E9E41B5002B9}"/>
                </a:ext>
              </a:extLst>
            </p:cNvPr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grpFill/>
          </p:grpSpPr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BE58F8AF-8217-4353-BF7E-D4355635D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932D24B1-9005-4A9C-AE48-01C125ECC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024C4DE9-E9FD-431D-8946-9C6B7B977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808DFBDA-AF4A-4DB2-89D6-837A41BC2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96911820-85A5-4279-AB67-0F495AE4B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E44817E5-63C0-4D25-8290-DF22BE5A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7669965-5631-465D-BB4C-291A6F072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FA6FCD38-4E4B-44B6-A2C1-95509B4DF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F2C3859A-2C28-42B4-B7CD-3E2636575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BFD4FFAA-4572-4E63-88AF-CBF299DA1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79A1A905-C77E-4502-8998-53529FEF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40">
                <a:extLst>
                  <a:ext uri="{FF2B5EF4-FFF2-40B4-BE49-F238E27FC236}">
                    <a16:creationId xmlns:a16="http://schemas.microsoft.com/office/drawing/2014/main" id="{BDC932B6-5F25-4335-8382-E4D4291E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43">
              <a:extLst>
                <a:ext uri="{FF2B5EF4-FFF2-40B4-BE49-F238E27FC236}">
                  <a16:creationId xmlns:a16="http://schemas.microsoft.com/office/drawing/2014/main" id="{01ECB27F-2650-429C-B5D0-738D88080F2F}"/>
                </a:ext>
              </a:extLst>
            </p:cNvPr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  <a:grpFill/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245DB2B-EFB7-465B-A77D-5C725E51C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BE2C0991-84EF-458F-A88C-A8A9E6E2C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76">
                <a:extLst>
                  <a:ext uri="{FF2B5EF4-FFF2-40B4-BE49-F238E27FC236}">
                    <a16:creationId xmlns:a16="http://schemas.microsoft.com/office/drawing/2014/main" id="{D7AAED2F-DD82-4A47-8AC0-DB04BB312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77">
                <a:extLst>
                  <a:ext uri="{FF2B5EF4-FFF2-40B4-BE49-F238E27FC236}">
                    <a16:creationId xmlns:a16="http://schemas.microsoft.com/office/drawing/2014/main" id="{A459B6D5-0F07-4FDC-9A49-2F43B8294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78">
                <a:extLst>
                  <a:ext uri="{FF2B5EF4-FFF2-40B4-BE49-F238E27FC236}">
                    <a16:creationId xmlns:a16="http://schemas.microsoft.com/office/drawing/2014/main" id="{2793C4FE-C695-4B32-8296-74327085C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79">
                <a:extLst>
                  <a:ext uri="{FF2B5EF4-FFF2-40B4-BE49-F238E27FC236}">
                    <a16:creationId xmlns:a16="http://schemas.microsoft.com/office/drawing/2014/main" id="{A0377AE0-C707-41BC-85C3-E9BC92522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80">
                <a:extLst>
                  <a:ext uri="{FF2B5EF4-FFF2-40B4-BE49-F238E27FC236}">
                    <a16:creationId xmlns:a16="http://schemas.microsoft.com/office/drawing/2014/main" id="{A57DA1BD-A95D-4FBA-9069-BED58F885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82">
                <a:extLst>
                  <a:ext uri="{FF2B5EF4-FFF2-40B4-BE49-F238E27FC236}">
                    <a16:creationId xmlns:a16="http://schemas.microsoft.com/office/drawing/2014/main" id="{8F46D143-A762-44AF-894B-795B6219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83">
                <a:extLst>
                  <a:ext uri="{FF2B5EF4-FFF2-40B4-BE49-F238E27FC236}">
                    <a16:creationId xmlns:a16="http://schemas.microsoft.com/office/drawing/2014/main" id="{08987792-DC27-470D-9877-2EAFB49C7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84">
                <a:extLst>
                  <a:ext uri="{FF2B5EF4-FFF2-40B4-BE49-F238E27FC236}">
                    <a16:creationId xmlns:a16="http://schemas.microsoft.com/office/drawing/2014/main" id="{478E3F9E-66E2-41D8-9BB0-8D118EDC9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86">
                <a:extLst>
                  <a:ext uri="{FF2B5EF4-FFF2-40B4-BE49-F238E27FC236}">
                    <a16:creationId xmlns:a16="http://schemas.microsoft.com/office/drawing/2014/main" id="{0DF666F9-B185-49A3-A408-71B2151D5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Group 144">
            <a:extLst>
              <a:ext uri="{FF2B5EF4-FFF2-40B4-BE49-F238E27FC236}">
                <a16:creationId xmlns:a16="http://schemas.microsoft.com/office/drawing/2014/main" id="{73E92A27-C3A2-4C4C-8F93-DD2B8EAA65FC}"/>
              </a:ext>
            </a:extLst>
          </p:cNvPr>
          <p:cNvGrpSpPr/>
          <p:nvPr/>
        </p:nvGrpSpPr>
        <p:grpSpPr>
          <a:xfrm>
            <a:off x="3635691" y="2033775"/>
            <a:ext cx="524904" cy="4205585"/>
            <a:chOff x="2171701" y="1331914"/>
            <a:chExt cx="393700" cy="3154362"/>
          </a:xfrm>
          <a:solidFill>
            <a:schemeClr val="bg1">
              <a:lumMod val="50000"/>
            </a:schemeClr>
          </a:solidFill>
        </p:grpSpPr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F11EC6E5-3C40-4643-8C1C-460D8075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55">
              <a:extLst>
                <a:ext uri="{FF2B5EF4-FFF2-40B4-BE49-F238E27FC236}">
                  <a16:creationId xmlns:a16="http://schemas.microsoft.com/office/drawing/2014/main" id="{831AA883-D232-4A1B-BADB-7EA43EC8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56">
              <a:extLst>
                <a:ext uri="{FF2B5EF4-FFF2-40B4-BE49-F238E27FC236}">
                  <a16:creationId xmlns:a16="http://schemas.microsoft.com/office/drawing/2014/main" id="{F87E2ED2-FD50-4DFE-96A4-D2CA864F4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57">
              <a:extLst>
                <a:ext uri="{FF2B5EF4-FFF2-40B4-BE49-F238E27FC236}">
                  <a16:creationId xmlns:a16="http://schemas.microsoft.com/office/drawing/2014/main" id="{76DE26F4-E060-457E-A06D-57AB24E4B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58">
              <a:extLst>
                <a:ext uri="{FF2B5EF4-FFF2-40B4-BE49-F238E27FC236}">
                  <a16:creationId xmlns:a16="http://schemas.microsoft.com/office/drawing/2014/main" id="{01E5E759-C237-4894-9C05-CB260D53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CEEC5F52-DC77-4056-A08F-131B755B3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60">
              <a:extLst>
                <a:ext uri="{FF2B5EF4-FFF2-40B4-BE49-F238E27FC236}">
                  <a16:creationId xmlns:a16="http://schemas.microsoft.com/office/drawing/2014/main" id="{400DDF24-1174-4A13-9628-1F7B6CC4B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61">
              <a:extLst>
                <a:ext uri="{FF2B5EF4-FFF2-40B4-BE49-F238E27FC236}">
                  <a16:creationId xmlns:a16="http://schemas.microsoft.com/office/drawing/2014/main" id="{7453B351-751E-4D48-97D3-D3F094B14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0" name="Rectangle 62">
              <a:extLst>
                <a:ext uri="{FF2B5EF4-FFF2-40B4-BE49-F238E27FC236}">
                  <a16:creationId xmlns:a16="http://schemas.microsoft.com/office/drawing/2014/main" id="{D22C95AF-16A6-40CF-87FA-86F7CF90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755D4A3A-BC43-4BA2-B429-4AAFC2252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2CFB471-5EB2-4B53-B4BD-3896573F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65">
              <a:extLst>
                <a:ext uri="{FF2B5EF4-FFF2-40B4-BE49-F238E27FC236}">
                  <a16:creationId xmlns:a16="http://schemas.microsoft.com/office/drawing/2014/main" id="{E8EF76ED-63EA-4CB1-9062-A51EEE81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4EBAF01F-8798-4782-9474-9BCD3BCB6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67">
              <a:extLst>
                <a:ext uri="{FF2B5EF4-FFF2-40B4-BE49-F238E27FC236}">
                  <a16:creationId xmlns:a16="http://schemas.microsoft.com/office/drawing/2014/main" id="{78E1A6F2-3F82-40AF-91C7-E87284EFA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68">
              <a:extLst>
                <a:ext uri="{FF2B5EF4-FFF2-40B4-BE49-F238E27FC236}">
                  <a16:creationId xmlns:a16="http://schemas.microsoft.com/office/drawing/2014/main" id="{03257E04-2DD9-4BE5-9418-89AC7B43F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69">
              <a:extLst>
                <a:ext uri="{FF2B5EF4-FFF2-40B4-BE49-F238E27FC236}">
                  <a16:creationId xmlns:a16="http://schemas.microsoft.com/office/drawing/2014/main" id="{603D2DD9-2A0B-4411-BA5C-441178A73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70">
              <a:extLst>
                <a:ext uri="{FF2B5EF4-FFF2-40B4-BE49-F238E27FC236}">
                  <a16:creationId xmlns:a16="http://schemas.microsoft.com/office/drawing/2014/main" id="{7A35B29E-8170-4FC9-B65B-F7DB6C3F6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71">
              <a:extLst>
                <a:ext uri="{FF2B5EF4-FFF2-40B4-BE49-F238E27FC236}">
                  <a16:creationId xmlns:a16="http://schemas.microsoft.com/office/drawing/2014/main" id="{783F9D73-53A7-409A-BFC8-AD7B5369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72">
              <a:extLst>
                <a:ext uri="{FF2B5EF4-FFF2-40B4-BE49-F238E27FC236}">
                  <a16:creationId xmlns:a16="http://schemas.microsoft.com/office/drawing/2014/main" id="{CE825C4B-3D7D-4081-BA37-2638CEB75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B35C19C0-8DFE-4116-B262-5D17F7E1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149">
            <a:extLst>
              <a:ext uri="{FF2B5EF4-FFF2-40B4-BE49-F238E27FC236}">
                <a16:creationId xmlns:a16="http://schemas.microsoft.com/office/drawing/2014/main" id="{1C5900FC-DDA1-4282-A42D-39DD529CC773}"/>
              </a:ext>
            </a:extLst>
          </p:cNvPr>
          <p:cNvGrpSpPr/>
          <p:nvPr/>
        </p:nvGrpSpPr>
        <p:grpSpPr>
          <a:xfrm>
            <a:off x="4704549" y="4554587"/>
            <a:ext cx="774658" cy="1665725"/>
            <a:chOff x="2973388" y="3517900"/>
            <a:chExt cx="581025" cy="1249362"/>
          </a:xfrm>
          <a:solidFill>
            <a:schemeClr val="bg1"/>
          </a:solidFill>
        </p:grpSpPr>
        <p:sp>
          <p:nvSpPr>
            <p:cNvPr id="53" name="Rectangle 42">
              <a:extLst>
                <a:ext uri="{FF2B5EF4-FFF2-40B4-BE49-F238E27FC236}">
                  <a16:creationId xmlns:a16="http://schemas.microsoft.com/office/drawing/2014/main" id="{09D65EC0-12B1-48E4-AC90-33CCDFBDC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C32D74DD-C58C-45CA-9DEA-2BD45AFC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44">
              <a:extLst>
                <a:ext uri="{FF2B5EF4-FFF2-40B4-BE49-F238E27FC236}">
                  <a16:creationId xmlns:a16="http://schemas.microsoft.com/office/drawing/2014/main" id="{FD2727CD-8A75-45B4-82EC-1EED0CD3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B7D41957-3FB4-4CFD-95D0-73212F09E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5D2547E1-5CEC-4A41-A1C9-5A7CD4EA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grpSp>
          <p:nvGrpSpPr>
            <p:cNvPr id="58" name="Group 147">
              <a:extLst>
                <a:ext uri="{FF2B5EF4-FFF2-40B4-BE49-F238E27FC236}">
                  <a16:creationId xmlns:a16="http://schemas.microsoft.com/office/drawing/2014/main" id="{8F47F61D-E3B2-45D5-A1B9-8CA7671A4DB5}"/>
                </a:ext>
              </a:extLst>
            </p:cNvPr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grpFill/>
          </p:grpSpPr>
          <p:grpSp>
            <p:nvGrpSpPr>
              <p:cNvPr id="59" name="Group 146">
                <a:extLst>
                  <a:ext uri="{FF2B5EF4-FFF2-40B4-BE49-F238E27FC236}">
                    <a16:creationId xmlns:a16="http://schemas.microsoft.com/office/drawing/2014/main" id="{93AC0D92-8D71-4223-BF50-B3BC13C77E00}"/>
                  </a:ext>
                </a:extLst>
              </p:cNvPr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61" name="Oval 5">
                  <a:extLst>
                    <a:ext uri="{FF2B5EF4-FFF2-40B4-BE49-F238E27FC236}">
                      <a16:creationId xmlns:a16="http://schemas.microsoft.com/office/drawing/2014/main" id="{C5A047C2-504B-4E2D-B80C-D3752A7F0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758">
                    <a:solidFill>
                      <a:srgbClr val="7F7F7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6">
                  <a:extLst>
                    <a:ext uri="{FF2B5EF4-FFF2-40B4-BE49-F238E27FC236}">
                      <a16:creationId xmlns:a16="http://schemas.microsoft.com/office/drawing/2014/main" id="{2AA4F59B-825D-4C1D-9739-391AE4DF7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758">
                    <a:solidFill>
                      <a:srgbClr val="7F7F7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7">
                  <a:extLst>
                    <a:ext uri="{FF2B5EF4-FFF2-40B4-BE49-F238E27FC236}">
                      <a16:creationId xmlns:a16="http://schemas.microsoft.com/office/drawing/2014/main" id="{86679544-DC16-427C-A316-77C8E30AA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758">
                    <a:solidFill>
                      <a:srgbClr val="7F7F7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48">
                  <a:extLst>
                    <a:ext uri="{FF2B5EF4-FFF2-40B4-BE49-F238E27FC236}">
                      <a16:creationId xmlns:a16="http://schemas.microsoft.com/office/drawing/2014/main" id="{841D8C81-7BD1-453D-9837-02FF25B3A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758">
                    <a:solidFill>
                      <a:srgbClr val="7F7F7F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B4B4BC9C-89F8-4DE6-A39C-9CCD92CDDC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13" tIns="60956" rIns="121913" bIns="60956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20000"/>
                    </a:lnSpc>
                  </a:pPr>
                  <a:endParaRPr lang="en-US" sz="758">
                    <a:solidFill>
                      <a:srgbClr val="7F7F7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Freeform 87">
                <a:extLst>
                  <a:ext uri="{FF2B5EF4-FFF2-40B4-BE49-F238E27FC236}">
                    <a16:creationId xmlns:a16="http://schemas.microsoft.com/office/drawing/2014/main" id="{74311094-0FA5-4A4C-A9CD-1AAC3DEE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13" tIns="60956" rIns="121913" bIns="60956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20">
            <a:extLst>
              <a:ext uri="{FF2B5EF4-FFF2-40B4-BE49-F238E27FC236}">
                <a16:creationId xmlns:a16="http://schemas.microsoft.com/office/drawing/2014/main" id="{E98853EE-FA78-4A92-B00E-FDEF5BA204A5}"/>
              </a:ext>
            </a:extLst>
          </p:cNvPr>
          <p:cNvGrpSpPr/>
          <p:nvPr/>
        </p:nvGrpSpPr>
        <p:grpSpPr>
          <a:xfrm>
            <a:off x="4372251" y="1295518"/>
            <a:ext cx="1545083" cy="971076"/>
            <a:chOff x="686838" y="2184398"/>
            <a:chExt cx="1192213" cy="749300"/>
          </a:xfrm>
          <a:solidFill>
            <a:srgbClr val="61B5BF"/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FAA77C57-D38F-4135-8DC3-449FF8D5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5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F959B753-8C21-4732-AEE7-74DA8DD6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23">
            <a:extLst>
              <a:ext uri="{FF2B5EF4-FFF2-40B4-BE49-F238E27FC236}">
                <a16:creationId xmlns:a16="http://schemas.microsoft.com/office/drawing/2014/main" id="{9FE0D26B-CD59-4395-A367-7485D7261CE3}"/>
              </a:ext>
            </a:extLst>
          </p:cNvPr>
          <p:cNvGrpSpPr/>
          <p:nvPr/>
        </p:nvGrpSpPr>
        <p:grpSpPr>
          <a:xfrm>
            <a:off x="2150088" y="2436837"/>
            <a:ext cx="1257015" cy="790028"/>
            <a:chOff x="686838" y="2184398"/>
            <a:chExt cx="1192213" cy="749301"/>
          </a:xfrm>
          <a:solidFill>
            <a:srgbClr val="3796A6"/>
          </a:solidFill>
        </p:grpSpPr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D4967114-25EC-4F37-BC55-F09B69489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ABB26A4F-2020-46FB-AD73-39FE55011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32">
            <a:extLst>
              <a:ext uri="{FF2B5EF4-FFF2-40B4-BE49-F238E27FC236}">
                <a16:creationId xmlns:a16="http://schemas.microsoft.com/office/drawing/2014/main" id="{73370852-DB1B-41D0-A003-7F24D5180E80}"/>
              </a:ext>
            </a:extLst>
          </p:cNvPr>
          <p:cNvGrpSpPr/>
          <p:nvPr/>
        </p:nvGrpSpPr>
        <p:grpSpPr>
          <a:xfrm>
            <a:off x="993910" y="2963925"/>
            <a:ext cx="985030" cy="619088"/>
            <a:chOff x="686838" y="2184398"/>
            <a:chExt cx="1192213" cy="749301"/>
          </a:xfrm>
          <a:solidFill>
            <a:srgbClr val="61B5BF"/>
          </a:solidFill>
        </p:grpSpPr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63FFD129-2C0F-4C13-A673-1E9049675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242D217B-CA76-40FE-AAF6-DA67EE71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Freeform 46">
            <a:extLst>
              <a:ext uri="{FF2B5EF4-FFF2-40B4-BE49-F238E27FC236}">
                <a16:creationId xmlns:a16="http://schemas.microsoft.com/office/drawing/2014/main" id="{4EEB5ECB-63BB-4B7B-B784-57A54E130556}"/>
              </a:ext>
            </a:extLst>
          </p:cNvPr>
          <p:cNvSpPr>
            <a:spLocks noEditPoints="1"/>
          </p:cNvSpPr>
          <p:nvPr/>
        </p:nvSpPr>
        <p:spPr bwMode="auto">
          <a:xfrm>
            <a:off x="6112516" y="2423767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6" name="Freeform 46">
            <a:extLst>
              <a:ext uri="{FF2B5EF4-FFF2-40B4-BE49-F238E27FC236}">
                <a16:creationId xmlns:a16="http://schemas.microsoft.com/office/drawing/2014/main" id="{CA8740B5-D873-428D-A703-1BE9A8D36D7A}"/>
              </a:ext>
            </a:extLst>
          </p:cNvPr>
          <p:cNvSpPr>
            <a:spLocks noEditPoints="1"/>
          </p:cNvSpPr>
          <p:nvPr/>
        </p:nvSpPr>
        <p:spPr bwMode="auto">
          <a:xfrm>
            <a:off x="6112516" y="3401601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61B5BF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7" name="Freeform 46">
            <a:extLst>
              <a:ext uri="{FF2B5EF4-FFF2-40B4-BE49-F238E27FC236}">
                <a16:creationId xmlns:a16="http://schemas.microsoft.com/office/drawing/2014/main" id="{E4218C93-7192-476B-85A7-69F3A95D6103}"/>
              </a:ext>
            </a:extLst>
          </p:cNvPr>
          <p:cNvSpPr>
            <a:spLocks noEditPoints="1"/>
          </p:cNvSpPr>
          <p:nvPr/>
        </p:nvSpPr>
        <p:spPr bwMode="auto">
          <a:xfrm>
            <a:off x="6112516" y="4366863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0D0822C1-9C2A-40CC-A316-714B45CDDA77}"/>
              </a:ext>
            </a:extLst>
          </p:cNvPr>
          <p:cNvSpPr>
            <a:spLocks noEditPoints="1"/>
          </p:cNvSpPr>
          <p:nvPr/>
        </p:nvSpPr>
        <p:spPr bwMode="auto">
          <a:xfrm>
            <a:off x="6112516" y="5332126"/>
            <a:ext cx="662480" cy="662480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61B5BF"/>
          </a:solidFill>
          <a:ln w="9525">
            <a:noFill/>
            <a:round/>
            <a:headEnd/>
            <a:tailEnd/>
          </a:ln>
        </p:spPr>
        <p:txBody>
          <a:bodyPr vert="horz" wrap="square" lIns="121913" tIns="60956" rIns="121913" bIns="6095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758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79" name="Group 30">
            <a:extLst>
              <a:ext uri="{FF2B5EF4-FFF2-40B4-BE49-F238E27FC236}">
                <a16:creationId xmlns:a16="http://schemas.microsoft.com/office/drawing/2014/main" id="{244E4BE9-3677-4417-BA8B-109AD17F5D6A}"/>
              </a:ext>
            </a:extLst>
          </p:cNvPr>
          <p:cNvGrpSpPr/>
          <p:nvPr/>
        </p:nvGrpSpPr>
        <p:grpSpPr>
          <a:xfrm>
            <a:off x="6815795" y="2413055"/>
            <a:ext cx="2559153" cy="666974"/>
            <a:chOff x="1224678" y="1233504"/>
            <a:chExt cx="2407799" cy="500258"/>
          </a:xfrm>
        </p:grpSpPr>
        <p:sp>
          <p:nvSpPr>
            <p:cNvPr id="80" name="Text Placeholder 3">
              <a:extLst>
                <a:ext uri="{FF2B5EF4-FFF2-40B4-BE49-F238E27FC236}">
                  <a16:creationId xmlns:a16="http://schemas.microsoft.com/office/drawing/2014/main" id="{B3700D5E-9A40-4956-9AC5-D0613849547F}"/>
                </a:ext>
              </a:extLst>
            </p:cNvPr>
            <p:cNvSpPr txBox="1">
              <a:spLocks/>
            </p:cNvSpPr>
            <p:nvPr/>
          </p:nvSpPr>
          <p:spPr>
            <a:xfrm>
              <a:off x="1224678" y="1233504"/>
              <a:ext cx="998609" cy="168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1" name="Text Placeholder 3">
              <a:extLst>
                <a:ext uri="{FF2B5EF4-FFF2-40B4-BE49-F238E27FC236}">
                  <a16:creationId xmlns:a16="http://schemas.microsoft.com/office/drawing/2014/main" id="{F0637F25-DD59-4718-99EE-2C9A96B55381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418802"/>
              <a:ext cx="23622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B283CCAD-4975-4F76-9A28-D52233FC54E0}"/>
              </a:ext>
            </a:extLst>
          </p:cNvPr>
          <p:cNvSpPr txBox="1">
            <a:spLocks/>
          </p:cNvSpPr>
          <p:nvPr/>
        </p:nvSpPr>
        <p:spPr>
          <a:xfrm>
            <a:off x="9492057" y="2650489"/>
            <a:ext cx="961802" cy="28854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07" dirty="0">
                <a:solidFill>
                  <a:srgbClr val="0D5A76"/>
                </a:solidFill>
                <a:cs typeface="+mn-ea"/>
                <a:sym typeface="+mn-lt"/>
              </a:rPr>
              <a:t>459,769K</a:t>
            </a:r>
          </a:p>
        </p:txBody>
      </p:sp>
      <p:grpSp>
        <p:nvGrpSpPr>
          <p:cNvPr id="83" name="Group 30">
            <a:extLst>
              <a:ext uri="{FF2B5EF4-FFF2-40B4-BE49-F238E27FC236}">
                <a16:creationId xmlns:a16="http://schemas.microsoft.com/office/drawing/2014/main" id="{10C75337-916D-44B3-89CF-438749803635}"/>
              </a:ext>
            </a:extLst>
          </p:cNvPr>
          <p:cNvGrpSpPr/>
          <p:nvPr/>
        </p:nvGrpSpPr>
        <p:grpSpPr>
          <a:xfrm>
            <a:off x="6876590" y="3390887"/>
            <a:ext cx="2510688" cy="666972"/>
            <a:chOff x="1270277" y="1233504"/>
            <a:chExt cx="2362200" cy="500257"/>
          </a:xfrm>
        </p:grpSpPr>
        <p:sp>
          <p:nvSpPr>
            <p:cNvPr id="84" name="Text Placeholder 3">
              <a:extLst>
                <a:ext uri="{FF2B5EF4-FFF2-40B4-BE49-F238E27FC236}">
                  <a16:creationId xmlns:a16="http://schemas.microsoft.com/office/drawing/2014/main" id="{2206470A-C94E-4413-BF5F-5CCD80F3FB25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233504"/>
              <a:ext cx="998608" cy="168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5" name="Text Placeholder 3">
              <a:extLst>
                <a:ext uri="{FF2B5EF4-FFF2-40B4-BE49-F238E27FC236}">
                  <a16:creationId xmlns:a16="http://schemas.microsoft.com/office/drawing/2014/main" id="{BEFD995C-1487-4D8B-8B69-3F41C0B6F698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418801"/>
              <a:ext cx="23622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86" name="Group 30">
            <a:extLst>
              <a:ext uri="{FF2B5EF4-FFF2-40B4-BE49-F238E27FC236}">
                <a16:creationId xmlns:a16="http://schemas.microsoft.com/office/drawing/2014/main" id="{45EBF5D6-5BF5-4C88-A546-AAD5FAB6EEA8}"/>
              </a:ext>
            </a:extLst>
          </p:cNvPr>
          <p:cNvGrpSpPr/>
          <p:nvPr/>
        </p:nvGrpSpPr>
        <p:grpSpPr>
          <a:xfrm>
            <a:off x="6876590" y="4356150"/>
            <a:ext cx="2510688" cy="666972"/>
            <a:chOff x="1270277" y="1233504"/>
            <a:chExt cx="2362200" cy="500257"/>
          </a:xfrm>
        </p:grpSpPr>
        <p:sp>
          <p:nvSpPr>
            <p:cNvPr id="87" name="Text Placeholder 3">
              <a:extLst>
                <a:ext uri="{FF2B5EF4-FFF2-40B4-BE49-F238E27FC236}">
                  <a16:creationId xmlns:a16="http://schemas.microsoft.com/office/drawing/2014/main" id="{AF5F94E1-A79E-4E42-B137-40518B9C7029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233504"/>
              <a:ext cx="998608" cy="168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8" name="Text Placeholder 3">
              <a:extLst>
                <a:ext uri="{FF2B5EF4-FFF2-40B4-BE49-F238E27FC236}">
                  <a16:creationId xmlns:a16="http://schemas.microsoft.com/office/drawing/2014/main" id="{073B8530-2E1A-4AAB-8153-B169BFCC72A9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418801"/>
              <a:ext cx="23622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89" name="Group 30">
            <a:extLst>
              <a:ext uri="{FF2B5EF4-FFF2-40B4-BE49-F238E27FC236}">
                <a16:creationId xmlns:a16="http://schemas.microsoft.com/office/drawing/2014/main" id="{0D4EC862-A131-49B0-8A7B-F42B393966BC}"/>
              </a:ext>
            </a:extLst>
          </p:cNvPr>
          <p:cNvGrpSpPr/>
          <p:nvPr/>
        </p:nvGrpSpPr>
        <p:grpSpPr>
          <a:xfrm>
            <a:off x="6876590" y="5321412"/>
            <a:ext cx="2510688" cy="666972"/>
            <a:chOff x="1270277" y="1233504"/>
            <a:chExt cx="2362200" cy="500257"/>
          </a:xfrm>
        </p:grpSpPr>
        <p:sp>
          <p:nvSpPr>
            <p:cNvPr id="90" name="Text Placeholder 3">
              <a:extLst>
                <a:ext uri="{FF2B5EF4-FFF2-40B4-BE49-F238E27FC236}">
                  <a16:creationId xmlns:a16="http://schemas.microsoft.com/office/drawing/2014/main" id="{FC024245-1C98-444D-9A7B-0612A0B03517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233504"/>
              <a:ext cx="998608" cy="1682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91" name="Text Placeholder 3">
              <a:extLst>
                <a:ext uri="{FF2B5EF4-FFF2-40B4-BE49-F238E27FC236}">
                  <a16:creationId xmlns:a16="http://schemas.microsoft.com/office/drawing/2014/main" id="{887BEE7E-DA5C-4C19-8F27-D714D5C3442B}"/>
                </a:ext>
              </a:extLst>
            </p:cNvPr>
            <p:cNvSpPr txBox="1">
              <a:spLocks/>
            </p:cNvSpPr>
            <p:nvPr/>
          </p:nvSpPr>
          <p:spPr>
            <a:xfrm>
              <a:off x="1270277" y="1418801"/>
              <a:ext cx="2362200" cy="31496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FAAC2FF9-36B9-45A3-A8A7-571E49F23E12}"/>
              </a:ext>
            </a:extLst>
          </p:cNvPr>
          <p:cNvSpPr txBox="1">
            <a:spLocks/>
          </p:cNvSpPr>
          <p:nvPr/>
        </p:nvSpPr>
        <p:spPr>
          <a:xfrm>
            <a:off x="9492055" y="3615071"/>
            <a:ext cx="961802" cy="28854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07" dirty="0">
                <a:solidFill>
                  <a:srgbClr val="0D5A76"/>
                </a:solidFill>
                <a:cs typeface="+mn-ea"/>
                <a:sym typeface="+mn-lt"/>
              </a:rPr>
              <a:t>559,700K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86C08BC1-9AC9-48D2-AA5C-FFE589559D26}"/>
              </a:ext>
            </a:extLst>
          </p:cNvPr>
          <p:cNvSpPr txBox="1">
            <a:spLocks/>
          </p:cNvSpPr>
          <p:nvPr/>
        </p:nvSpPr>
        <p:spPr>
          <a:xfrm>
            <a:off x="9492055" y="4567082"/>
            <a:ext cx="961802" cy="28854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07" dirty="0">
                <a:solidFill>
                  <a:srgbClr val="0D5A76"/>
                </a:solidFill>
                <a:cs typeface="+mn-ea"/>
                <a:sym typeface="+mn-lt"/>
              </a:rPr>
              <a:t>400,809K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70352F68-E535-4D72-8EB6-09B3D992E7C6}"/>
              </a:ext>
            </a:extLst>
          </p:cNvPr>
          <p:cNvSpPr txBox="1">
            <a:spLocks/>
          </p:cNvSpPr>
          <p:nvPr/>
        </p:nvSpPr>
        <p:spPr>
          <a:xfrm>
            <a:off x="9492057" y="5545597"/>
            <a:ext cx="961802" cy="28854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094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707" dirty="0">
                <a:solidFill>
                  <a:srgbClr val="0D5A76"/>
                </a:solidFill>
                <a:cs typeface="+mn-ea"/>
                <a:sym typeface="+mn-lt"/>
              </a:rPr>
              <a:t>909,369K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645534EC-5F39-4B3A-A088-9E7DA682B3EA}"/>
              </a:ext>
            </a:extLst>
          </p:cNvPr>
          <p:cNvSpPr txBox="1"/>
          <p:nvPr/>
        </p:nvSpPr>
        <p:spPr>
          <a:xfrm>
            <a:off x="5013694" y="74893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延时符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3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82" grpId="0"/>
      <p:bldP spid="92" grpId="0"/>
      <p:bldP spid="93" grpId="0"/>
      <p:bldP spid="94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6665901A-9777-4800-A5FA-8C9F2F944B62}"/>
              </a:ext>
            </a:extLst>
          </p:cNvPr>
          <p:cNvSpPr/>
          <p:nvPr/>
        </p:nvSpPr>
        <p:spPr>
          <a:xfrm rot="16200000" flipH="1">
            <a:off x="1487911" y="2000035"/>
            <a:ext cx="671999" cy="265004"/>
          </a:xfrm>
          <a:prstGeom prst="flowChartInputOutpu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4">
            <a:extLst>
              <a:ext uri="{FF2B5EF4-FFF2-40B4-BE49-F238E27FC236}">
                <a16:creationId xmlns:a16="http://schemas.microsoft.com/office/drawing/2014/main" id="{30B17828-74F4-45CE-BCC1-F9B0679532C8}"/>
              </a:ext>
            </a:extLst>
          </p:cNvPr>
          <p:cNvSpPr/>
          <p:nvPr/>
        </p:nvSpPr>
        <p:spPr>
          <a:xfrm>
            <a:off x="1883410" y="1565911"/>
            <a:ext cx="4032006" cy="4091940"/>
          </a:xfrm>
          <a:prstGeom prst="roundRect">
            <a:avLst>
              <a:gd name="adj" fmla="val 6769"/>
            </a:avLst>
          </a:prstGeom>
          <a:solidFill>
            <a:srgbClr val="61B5B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70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五边形 5">
            <a:extLst>
              <a:ext uri="{FF2B5EF4-FFF2-40B4-BE49-F238E27FC236}">
                <a16:creationId xmlns:a16="http://schemas.microsoft.com/office/drawing/2014/main" id="{6BFCB47D-219B-4F86-B9A4-31F881D5BA0C}"/>
              </a:ext>
            </a:extLst>
          </p:cNvPr>
          <p:cNvSpPr/>
          <p:nvPr/>
        </p:nvSpPr>
        <p:spPr>
          <a:xfrm>
            <a:off x="1691409" y="1938533"/>
            <a:ext cx="3445032" cy="530005"/>
          </a:xfrm>
          <a:prstGeom prst="homePlate">
            <a:avLst>
              <a:gd name="adj" fmla="val 33465"/>
            </a:avLst>
          </a:prstGeom>
          <a:solidFill>
            <a:srgbClr val="37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EA719A2-91BF-4B76-80FE-309B8A945DCD}"/>
              </a:ext>
            </a:extLst>
          </p:cNvPr>
          <p:cNvSpPr txBox="1"/>
          <p:nvPr/>
        </p:nvSpPr>
        <p:spPr>
          <a:xfrm>
            <a:off x="2267411" y="2813913"/>
            <a:ext cx="3360005" cy="42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1</a:t>
            </a:r>
            <a:r>
              <a:rPr lang="zh-CN" altLang="en-US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758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472A725C-FCF1-4878-B9E5-A6444ED1ABF3}"/>
              </a:ext>
            </a:extLst>
          </p:cNvPr>
          <p:cNvSpPr txBox="1"/>
          <p:nvPr/>
        </p:nvSpPr>
        <p:spPr>
          <a:xfrm>
            <a:off x="2177742" y="2055082"/>
            <a:ext cx="2265227" cy="323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896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96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06E3EBB-91AD-4BF4-8347-D87ABB57F5C0}"/>
              </a:ext>
            </a:extLst>
          </p:cNvPr>
          <p:cNvSpPr txBox="1"/>
          <p:nvPr/>
        </p:nvSpPr>
        <p:spPr>
          <a:xfrm>
            <a:off x="2267411" y="3743339"/>
            <a:ext cx="3360005" cy="42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517" b="1" dirty="0">
                <a:solidFill>
                  <a:schemeClr val="bg1"/>
                </a:solidFill>
                <a:cs typeface="+mn-ea"/>
                <a:sym typeface="+mn-lt"/>
              </a:rPr>
              <a:t>Title 2</a:t>
            </a:r>
            <a:r>
              <a:rPr lang="zh-CN" altLang="en-US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758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3993EC3-868A-49BF-98F6-E4CD4B4FDE36}"/>
              </a:ext>
            </a:extLst>
          </p:cNvPr>
          <p:cNvSpPr txBox="1"/>
          <p:nvPr/>
        </p:nvSpPr>
        <p:spPr>
          <a:xfrm>
            <a:off x="2267411" y="4716652"/>
            <a:ext cx="3360005" cy="42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517" b="1" dirty="0">
                <a:solidFill>
                  <a:schemeClr val="bg1"/>
                </a:solidFill>
                <a:cs typeface="+mn-ea"/>
                <a:sym typeface="+mn-lt"/>
              </a:rPr>
              <a:t>Title 3</a:t>
            </a:r>
            <a:r>
              <a:rPr lang="zh-CN" altLang="en-US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758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9" name="流程图: 数据 8">
            <a:extLst>
              <a:ext uri="{FF2B5EF4-FFF2-40B4-BE49-F238E27FC236}">
                <a16:creationId xmlns:a16="http://schemas.microsoft.com/office/drawing/2014/main" id="{21B495E7-FE78-471A-9BC2-29B4AD49D76D}"/>
              </a:ext>
            </a:extLst>
          </p:cNvPr>
          <p:cNvSpPr/>
          <p:nvPr/>
        </p:nvSpPr>
        <p:spPr>
          <a:xfrm rot="16200000" flipH="1">
            <a:off x="6383918" y="2000035"/>
            <a:ext cx="671999" cy="265004"/>
          </a:xfrm>
          <a:prstGeom prst="flowChartInputOutpu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圆角矩形 11">
            <a:extLst>
              <a:ext uri="{FF2B5EF4-FFF2-40B4-BE49-F238E27FC236}">
                <a16:creationId xmlns:a16="http://schemas.microsoft.com/office/drawing/2014/main" id="{B9CC72F6-C856-44F7-B2BA-4E70806BA049}"/>
              </a:ext>
            </a:extLst>
          </p:cNvPr>
          <p:cNvSpPr/>
          <p:nvPr/>
        </p:nvSpPr>
        <p:spPr>
          <a:xfrm>
            <a:off x="6779417" y="1565911"/>
            <a:ext cx="4032006" cy="4091940"/>
          </a:xfrm>
          <a:prstGeom prst="roundRect">
            <a:avLst>
              <a:gd name="adj" fmla="val 6769"/>
            </a:avLst>
          </a:prstGeom>
          <a:solidFill>
            <a:srgbClr val="3796A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70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五边形 12">
            <a:extLst>
              <a:ext uri="{FF2B5EF4-FFF2-40B4-BE49-F238E27FC236}">
                <a16:creationId xmlns:a16="http://schemas.microsoft.com/office/drawing/2014/main" id="{340D760B-0281-4662-BE37-460BA721D6E0}"/>
              </a:ext>
            </a:extLst>
          </p:cNvPr>
          <p:cNvSpPr/>
          <p:nvPr/>
        </p:nvSpPr>
        <p:spPr>
          <a:xfrm>
            <a:off x="6587417" y="1938533"/>
            <a:ext cx="3445032" cy="530005"/>
          </a:xfrm>
          <a:prstGeom prst="homePlate">
            <a:avLst>
              <a:gd name="adj" fmla="val 33465"/>
            </a:avLst>
          </a:prstGeom>
          <a:solidFill>
            <a:srgbClr val="61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27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F77BF96-7952-46FD-B8B5-408C244A924B}"/>
              </a:ext>
            </a:extLst>
          </p:cNvPr>
          <p:cNvSpPr txBox="1"/>
          <p:nvPr/>
        </p:nvSpPr>
        <p:spPr>
          <a:xfrm>
            <a:off x="7163417" y="2813913"/>
            <a:ext cx="3360005" cy="42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517" b="1" dirty="0">
                <a:solidFill>
                  <a:schemeClr val="bg1"/>
                </a:solidFill>
                <a:cs typeface="+mn-ea"/>
                <a:sym typeface="+mn-lt"/>
              </a:rPr>
              <a:t>Title 1 </a:t>
            </a:r>
            <a:r>
              <a:rPr lang="zh-CN" altLang="en-US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758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60D3A0FB-2825-42AC-9661-CDED3D946245}"/>
              </a:ext>
            </a:extLst>
          </p:cNvPr>
          <p:cNvSpPr txBox="1"/>
          <p:nvPr/>
        </p:nvSpPr>
        <p:spPr>
          <a:xfrm>
            <a:off x="7073748" y="2055082"/>
            <a:ext cx="2265227" cy="323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896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96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6A6BC4E9-3671-446E-8DBD-D7B755937071}"/>
              </a:ext>
            </a:extLst>
          </p:cNvPr>
          <p:cNvSpPr txBox="1"/>
          <p:nvPr/>
        </p:nvSpPr>
        <p:spPr>
          <a:xfrm>
            <a:off x="7163416" y="3716540"/>
            <a:ext cx="3360005" cy="42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517" b="1" dirty="0">
                <a:solidFill>
                  <a:schemeClr val="bg1"/>
                </a:solidFill>
                <a:cs typeface="+mn-ea"/>
                <a:sym typeface="+mn-lt"/>
              </a:rPr>
              <a:t>Title 2</a:t>
            </a:r>
            <a:r>
              <a:rPr lang="zh-CN" altLang="en-US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758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2C06473-8A87-427E-99F4-A8EC0CBBF669}"/>
              </a:ext>
            </a:extLst>
          </p:cNvPr>
          <p:cNvSpPr txBox="1"/>
          <p:nvPr/>
        </p:nvSpPr>
        <p:spPr>
          <a:xfrm>
            <a:off x="7163417" y="4716651"/>
            <a:ext cx="3360005" cy="4201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517" b="1" dirty="0">
                <a:solidFill>
                  <a:schemeClr val="bg1"/>
                </a:solidFill>
                <a:cs typeface="+mn-ea"/>
                <a:sym typeface="+mn-lt"/>
              </a:rPr>
              <a:t>Title 3</a:t>
            </a:r>
            <a:r>
              <a:rPr lang="zh-CN" altLang="en-US" sz="1517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758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37775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>
            <a:extLst>
              <a:ext uri="{FF2B5EF4-FFF2-40B4-BE49-F238E27FC236}">
                <a16:creationId xmlns:a16="http://schemas.microsoft.com/office/drawing/2014/main" id="{E7B359BE-D8AB-41B3-B710-9CA81254BB60}"/>
              </a:ext>
            </a:extLst>
          </p:cNvPr>
          <p:cNvSpPr txBox="1"/>
          <p:nvPr/>
        </p:nvSpPr>
        <p:spPr>
          <a:xfrm>
            <a:off x="2523291" y="4460039"/>
            <a:ext cx="7334103" cy="6136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sz="12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" name="Teardrop 50">
            <a:extLst>
              <a:ext uri="{FF2B5EF4-FFF2-40B4-BE49-F238E27FC236}">
                <a16:creationId xmlns:a16="http://schemas.microsoft.com/office/drawing/2014/main" id="{C112061C-767A-42F4-872E-3BA9D30A8AEB}"/>
              </a:ext>
            </a:extLst>
          </p:cNvPr>
          <p:cNvSpPr/>
          <p:nvPr/>
        </p:nvSpPr>
        <p:spPr>
          <a:xfrm rot="13500000">
            <a:off x="2395542" y="2285957"/>
            <a:ext cx="2009775" cy="2009775"/>
          </a:xfrm>
          <a:prstGeom prst="teardrop">
            <a:avLst/>
          </a:prstGeom>
          <a:solidFill>
            <a:srgbClr val="61B5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4" name="Teardrop 51">
            <a:extLst>
              <a:ext uri="{FF2B5EF4-FFF2-40B4-BE49-F238E27FC236}">
                <a16:creationId xmlns:a16="http://schemas.microsoft.com/office/drawing/2014/main" id="{91CA0CA4-EE63-4FF5-986F-C7F08D64338D}"/>
              </a:ext>
            </a:extLst>
          </p:cNvPr>
          <p:cNvSpPr/>
          <p:nvPr/>
        </p:nvSpPr>
        <p:spPr>
          <a:xfrm rot="2700000">
            <a:off x="4167190" y="2285957"/>
            <a:ext cx="2009775" cy="2009775"/>
          </a:xfrm>
          <a:prstGeom prst="teardrop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5" name="Teardrop 52">
            <a:extLst>
              <a:ext uri="{FF2B5EF4-FFF2-40B4-BE49-F238E27FC236}">
                <a16:creationId xmlns:a16="http://schemas.microsoft.com/office/drawing/2014/main" id="{7610D86A-B264-40C5-8CDE-68EAF5F4C3F5}"/>
              </a:ext>
            </a:extLst>
          </p:cNvPr>
          <p:cNvSpPr/>
          <p:nvPr/>
        </p:nvSpPr>
        <p:spPr>
          <a:xfrm rot="2700000">
            <a:off x="5938839" y="2285957"/>
            <a:ext cx="2009775" cy="2009775"/>
          </a:xfrm>
          <a:prstGeom prst="teardrop">
            <a:avLst/>
          </a:prstGeom>
          <a:solidFill>
            <a:srgbClr val="61B5B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6" name="Teardrop 53">
            <a:extLst>
              <a:ext uri="{FF2B5EF4-FFF2-40B4-BE49-F238E27FC236}">
                <a16:creationId xmlns:a16="http://schemas.microsoft.com/office/drawing/2014/main" id="{6E4A2F01-9BE8-4BF3-9F8D-24C07A812AAF}"/>
              </a:ext>
            </a:extLst>
          </p:cNvPr>
          <p:cNvSpPr/>
          <p:nvPr/>
        </p:nvSpPr>
        <p:spPr>
          <a:xfrm rot="2700000">
            <a:off x="7710489" y="2285957"/>
            <a:ext cx="2009775" cy="2009775"/>
          </a:xfrm>
          <a:prstGeom prst="teardrop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defRPr/>
            </a:pPr>
            <a:endParaRPr lang="id-ID" sz="1867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7" name="Group 54">
            <a:extLst>
              <a:ext uri="{FF2B5EF4-FFF2-40B4-BE49-F238E27FC236}">
                <a16:creationId xmlns:a16="http://schemas.microsoft.com/office/drawing/2014/main" id="{F084431C-CC0B-4263-A582-807B6EEABCDA}"/>
              </a:ext>
            </a:extLst>
          </p:cNvPr>
          <p:cNvGrpSpPr/>
          <p:nvPr/>
        </p:nvGrpSpPr>
        <p:grpSpPr>
          <a:xfrm rot="18900000">
            <a:off x="2988931" y="2888464"/>
            <a:ext cx="819175" cy="816259"/>
            <a:chOff x="-15875" y="-1587"/>
            <a:chExt cx="4014788" cy="4000501"/>
          </a:xfrm>
          <a:solidFill>
            <a:sysClr val="window" lastClr="FFFFF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929BD84-F556-4311-9974-018FC49D5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avLst/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F7BDBB-A577-4466-94B5-2DB0FB6FC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avLst/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53819E2-A3B8-4F18-B436-E0328CAA99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avLst/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65EDEC-557F-4A07-AF18-992A4F2184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avLst/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87F32588-CB54-4FFB-B55F-B82375E93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BCCD63D3-9A88-4821-8D3A-4A8A501C2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61">
            <a:extLst>
              <a:ext uri="{FF2B5EF4-FFF2-40B4-BE49-F238E27FC236}">
                <a16:creationId xmlns:a16="http://schemas.microsoft.com/office/drawing/2014/main" id="{1A065C9E-BEBF-43D2-B999-80AB7F3FD464}"/>
              </a:ext>
            </a:extLst>
          </p:cNvPr>
          <p:cNvGrpSpPr/>
          <p:nvPr/>
        </p:nvGrpSpPr>
        <p:grpSpPr>
          <a:xfrm>
            <a:off x="4867111" y="2958739"/>
            <a:ext cx="692096" cy="650875"/>
            <a:chOff x="-1587" y="-3175"/>
            <a:chExt cx="506412" cy="476250"/>
          </a:xfrm>
          <a:solidFill>
            <a:srgbClr val="61B5BF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C6CFE3-BE08-48E6-8DC0-D649A432B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A29BBB1-54EA-41EE-9D40-59491070D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64">
            <a:extLst>
              <a:ext uri="{FF2B5EF4-FFF2-40B4-BE49-F238E27FC236}">
                <a16:creationId xmlns:a16="http://schemas.microsoft.com/office/drawing/2014/main" id="{33E97E91-A178-4AC5-AF3A-40568726AF29}"/>
              </a:ext>
            </a:extLst>
          </p:cNvPr>
          <p:cNvGrpSpPr/>
          <p:nvPr/>
        </p:nvGrpSpPr>
        <p:grpSpPr>
          <a:xfrm>
            <a:off x="6580984" y="2846771"/>
            <a:ext cx="762512" cy="762843"/>
            <a:chOff x="-1587" y="-3175"/>
            <a:chExt cx="3670300" cy="3671888"/>
          </a:xfrm>
          <a:solidFill>
            <a:sysClr val="window" lastClr="FFFFFF"/>
          </a:solidFill>
        </p:grpSpPr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3032ACC7-3F6C-40CA-9222-FB3D99111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8BCEE5FB-B611-4805-9B2D-94D4959F22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67">
            <a:extLst>
              <a:ext uri="{FF2B5EF4-FFF2-40B4-BE49-F238E27FC236}">
                <a16:creationId xmlns:a16="http://schemas.microsoft.com/office/drawing/2014/main" id="{65C3172E-96E9-4A38-A65F-4E1021647EA0}"/>
              </a:ext>
            </a:extLst>
          </p:cNvPr>
          <p:cNvGrpSpPr/>
          <p:nvPr/>
        </p:nvGrpSpPr>
        <p:grpSpPr>
          <a:xfrm>
            <a:off x="8424531" y="2916614"/>
            <a:ext cx="605072" cy="692151"/>
            <a:chOff x="-1587" y="3175"/>
            <a:chExt cx="430212" cy="492125"/>
          </a:xfrm>
          <a:solidFill>
            <a:srgbClr val="61B5BF"/>
          </a:solidFill>
        </p:grpSpPr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75404142-4521-4856-B1B6-8B1160CB9A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7" y="3175"/>
              <a:ext cx="430212" cy="492125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1C4D4B61-6205-4EFE-A386-4FAA16C59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0AE89F97-D600-47C8-AC24-3732CF441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563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60FA4273-1E35-42B9-83F7-DAA707A17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38" y="203200"/>
              <a:ext cx="61912" cy="230188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id-ID" sz="1867" kern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5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7">
            <a:extLst>
              <a:ext uri="{FF2B5EF4-FFF2-40B4-BE49-F238E27FC236}">
                <a16:creationId xmlns:a16="http://schemas.microsoft.com/office/drawing/2014/main" id="{2EB94AE4-680B-4E98-8DEE-91C10CE07CAC}"/>
              </a:ext>
            </a:extLst>
          </p:cNvPr>
          <p:cNvCxnSpPr/>
          <p:nvPr/>
        </p:nvCxnSpPr>
        <p:spPr>
          <a:xfrm>
            <a:off x="6093877" y="927299"/>
            <a:ext cx="0" cy="5409699"/>
          </a:xfrm>
          <a:prstGeom prst="line">
            <a:avLst/>
          </a:prstGeom>
          <a:ln w="25400"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">
            <a:extLst>
              <a:ext uri="{FF2B5EF4-FFF2-40B4-BE49-F238E27FC236}">
                <a16:creationId xmlns:a16="http://schemas.microsoft.com/office/drawing/2014/main" id="{29BB3108-DB4A-4C4A-A840-D5C53EBA29BF}"/>
              </a:ext>
            </a:extLst>
          </p:cNvPr>
          <p:cNvGrpSpPr/>
          <p:nvPr/>
        </p:nvGrpSpPr>
        <p:grpSpPr>
          <a:xfrm>
            <a:off x="5982060" y="1295468"/>
            <a:ext cx="1070244" cy="223633"/>
            <a:chOff x="5964215" y="1531583"/>
            <a:chExt cx="1070244" cy="223633"/>
          </a:xfrm>
          <a:noFill/>
        </p:grpSpPr>
        <p:cxnSp>
          <p:nvCxnSpPr>
            <p:cNvPr id="4" name="直接连接符 12">
              <a:extLst>
                <a:ext uri="{FF2B5EF4-FFF2-40B4-BE49-F238E27FC236}">
                  <a16:creationId xmlns:a16="http://schemas.microsoft.com/office/drawing/2014/main" id="{DA7DDA74-6331-4E66-BE8E-BA93004CE586}"/>
                </a:ext>
              </a:extLst>
            </p:cNvPr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grpFill/>
            <a:ln w="22225">
              <a:solidFill>
                <a:srgbClr val="7F7F7F"/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8">
              <a:extLst>
                <a:ext uri="{FF2B5EF4-FFF2-40B4-BE49-F238E27FC236}">
                  <a16:creationId xmlns:a16="http://schemas.microsoft.com/office/drawing/2014/main" id="{605119E4-F292-4643-A997-EBDB794FD417}"/>
                </a:ext>
              </a:extLst>
            </p:cNvPr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grpFill/>
            <a:ln w="50800">
              <a:solidFill>
                <a:srgbClr val="7F7F7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E3C18838-47BB-4BBC-A009-33A0ED57D83A}"/>
              </a:ext>
            </a:extLst>
          </p:cNvPr>
          <p:cNvGrpSpPr/>
          <p:nvPr/>
        </p:nvGrpSpPr>
        <p:grpSpPr>
          <a:xfrm>
            <a:off x="5982060" y="4554277"/>
            <a:ext cx="1072135" cy="223633"/>
            <a:chOff x="5964215" y="4790393"/>
            <a:chExt cx="1072134" cy="223633"/>
          </a:xfrm>
          <a:noFill/>
        </p:grpSpPr>
        <p:cxnSp>
          <p:nvCxnSpPr>
            <p:cNvPr id="7" name="直接连接符 14">
              <a:extLst>
                <a:ext uri="{FF2B5EF4-FFF2-40B4-BE49-F238E27FC236}">
                  <a16:creationId xmlns:a16="http://schemas.microsoft.com/office/drawing/2014/main" id="{F490FB14-F97C-4FD9-8C94-068CA5C9C355}"/>
                </a:ext>
              </a:extLst>
            </p:cNvPr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grpFill/>
            <a:ln w="22225">
              <a:solidFill>
                <a:srgbClr val="7F7F7F"/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10">
              <a:extLst>
                <a:ext uri="{FF2B5EF4-FFF2-40B4-BE49-F238E27FC236}">
                  <a16:creationId xmlns:a16="http://schemas.microsoft.com/office/drawing/2014/main" id="{1F2FF9AD-E2BD-4A60-B558-4786E5B863D3}"/>
                </a:ext>
              </a:extLst>
            </p:cNvPr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grpFill/>
            <a:ln w="50800">
              <a:solidFill>
                <a:srgbClr val="7F7F7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4DC9A9D3-CA98-45D4-A7E0-947B5A30F306}"/>
              </a:ext>
            </a:extLst>
          </p:cNvPr>
          <p:cNvGrpSpPr/>
          <p:nvPr/>
        </p:nvGrpSpPr>
        <p:grpSpPr>
          <a:xfrm>
            <a:off x="5982060" y="2797164"/>
            <a:ext cx="1072135" cy="223633"/>
            <a:chOff x="5964215" y="3033279"/>
            <a:chExt cx="1072134" cy="223633"/>
          </a:xfrm>
          <a:noFill/>
        </p:grpSpPr>
        <p:cxnSp>
          <p:nvCxnSpPr>
            <p:cNvPr id="10" name="直接连接符 16">
              <a:extLst>
                <a:ext uri="{FF2B5EF4-FFF2-40B4-BE49-F238E27FC236}">
                  <a16:creationId xmlns:a16="http://schemas.microsoft.com/office/drawing/2014/main" id="{8AEDC512-6900-4837-8E46-35D38CB1F192}"/>
                </a:ext>
              </a:extLst>
            </p:cNvPr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grpFill/>
            <a:ln w="22225">
              <a:solidFill>
                <a:srgbClr val="7F7F7F"/>
              </a:solidFill>
              <a:prstDash val="lgDash"/>
              <a:headEnd type="none"/>
              <a:tailEnd type="oval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9">
              <a:extLst>
                <a:ext uri="{FF2B5EF4-FFF2-40B4-BE49-F238E27FC236}">
                  <a16:creationId xmlns:a16="http://schemas.microsoft.com/office/drawing/2014/main" id="{0D4FD874-C3BB-40FA-B6B2-C06F7A53BE96}"/>
                </a:ext>
              </a:extLst>
            </p:cNvPr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grpFill/>
            <a:ln w="50800">
              <a:solidFill>
                <a:srgbClr val="7F7F7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80">
            <a:extLst>
              <a:ext uri="{FF2B5EF4-FFF2-40B4-BE49-F238E27FC236}">
                <a16:creationId xmlns:a16="http://schemas.microsoft.com/office/drawing/2014/main" id="{93263FB2-C48B-4F6E-B2C4-D82FEF46E000}"/>
              </a:ext>
            </a:extLst>
          </p:cNvPr>
          <p:cNvSpPr txBox="1"/>
          <p:nvPr/>
        </p:nvSpPr>
        <p:spPr>
          <a:xfrm>
            <a:off x="7164120" y="1170950"/>
            <a:ext cx="92204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>
                <a:solidFill>
                  <a:srgbClr val="0D5A76"/>
                </a:solidFill>
                <a:cs typeface="+mn-ea"/>
                <a:sym typeface="+mn-lt"/>
              </a:rPr>
              <a:t>2015</a:t>
            </a:r>
            <a:endParaRPr lang="en-GB" sz="2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3" name="TextBox 81">
            <a:extLst>
              <a:ext uri="{FF2B5EF4-FFF2-40B4-BE49-F238E27FC236}">
                <a16:creationId xmlns:a16="http://schemas.microsoft.com/office/drawing/2014/main" id="{6924D5A6-393E-4F93-A57D-CCC7B996BB62}"/>
              </a:ext>
            </a:extLst>
          </p:cNvPr>
          <p:cNvSpPr txBox="1"/>
          <p:nvPr/>
        </p:nvSpPr>
        <p:spPr>
          <a:xfrm>
            <a:off x="7164119" y="2672267"/>
            <a:ext cx="92204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>
                <a:solidFill>
                  <a:srgbClr val="0D5A76"/>
                </a:solidFill>
                <a:cs typeface="+mn-ea"/>
                <a:sym typeface="+mn-lt"/>
              </a:rPr>
              <a:t>2014</a:t>
            </a:r>
            <a:endParaRPr lang="en-GB" sz="2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4" name="TextBox 82">
            <a:extLst>
              <a:ext uri="{FF2B5EF4-FFF2-40B4-BE49-F238E27FC236}">
                <a16:creationId xmlns:a16="http://schemas.microsoft.com/office/drawing/2014/main" id="{967EF810-A981-45DA-938E-00615341B5FE}"/>
              </a:ext>
            </a:extLst>
          </p:cNvPr>
          <p:cNvSpPr txBox="1"/>
          <p:nvPr/>
        </p:nvSpPr>
        <p:spPr>
          <a:xfrm>
            <a:off x="7164119" y="4441140"/>
            <a:ext cx="922047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cs typeface="+mn-ea"/>
                <a:sym typeface="+mn-lt"/>
              </a:rPr>
              <a:t>2013</a:t>
            </a:r>
            <a:endParaRPr lang="en-GB" sz="2400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8BCD9F-D11E-40B1-A37F-430524CFA791}"/>
              </a:ext>
            </a:extLst>
          </p:cNvPr>
          <p:cNvGrpSpPr/>
          <p:nvPr/>
        </p:nvGrpSpPr>
        <p:grpSpPr>
          <a:xfrm>
            <a:off x="5367072" y="1774840"/>
            <a:ext cx="4272984" cy="670898"/>
            <a:chOff x="5349226" y="2010956"/>
            <a:chExt cx="4272984" cy="670899"/>
          </a:xfrm>
          <a:solidFill>
            <a:srgbClr val="61B5BF"/>
          </a:solidFill>
        </p:grpSpPr>
        <p:sp>
          <p:nvSpPr>
            <p:cNvPr id="16" name="燕尾形 18">
              <a:extLst>
                <a:ext uri="{FF2B5EF4-FFF2-40B4-BE49-F238E27FC236}">
                  <a16:creationId xmlns:a16="http://schemas.microsoft.com/office/drawing/2014/main" id="{14CEB11D-7D4C-4797-8346-BF8ADC9047B1}"/>
                </a:ext>
              </a:extLst>
            </p:cNvPr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94">
              <a:extLst>
                <a:ext uri="{FF2B5EF4-FFF2-40B4-BE49-F238E27FC236}">
                  <a16:creationId xmlns:a16="http://schemas.microsoft.com/office/drawing/2014/main" id="{8D977FFD-7DFC-410F-8EBC-699F1B1A6B7F}"/>
                </a:ext>
              </a:extLst>
            </p:cNvPr>
            <p:cNvSpPr txBox="1"/>
            <p:nvPr/>
          </p:nvSpPr>
          <p:spPr>
            <a:xfrm>
              <a:off x="6194267" y="2100183"/>
              <a:ext cx="1785553" cy="40011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F474BA29-4B8D-47F3-B2E0-2F84F3E2E611}"/>
              </a:ext>
            </a:extLst>
          </p:cNvPr>
          <p:cNvGrpSpPr/>
          <p:nvPr/>
        </p:nvGrpSpPr>
        <p:grpSpPr>
          <a:xfrm>
            <a:off x="2587634" y="3410350"/>
            <a:ext cx="4272984" cy="670898"/>
            <a:chOff x="2569789" y="3646467"/>
            <a:chExt cx="4272984" cy="670899"/>
          </a:xfrm>
          <a:solidFill>
            <a:srgbClr val="3796A6"/>
          </a:solidFill>
        </p:grpSpPr>
        <p:sp>
          <p:nvSpPr>
            <p:cNvPr id="19" name="燕尾形 20">
              <a:extLst>
                <a:ext uri="{FF2B5EF4-FFF2-40B4-BE49-F238E27FC236}">
                  <a16:creationId xmlns:a16="http://schemas.microsoft.com/office/drawing/2014/main" id="{682AF307-A6EF-45F5-9A39-89153FDDD6FE}"/>
                </a:ext>
              </a:extLst>
            </p:cNvPr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97">
              <a:extLst>
                <a:ext uri="{FF2B5EF4-FFF2-40B4-BE49-F238E27FC236}">
                  <a16:creationId xmlns:a16="http://schemas.microsoft.com/office/drawing/2014/main" id="{0C8BF7A2-E441-4CF1-AE54-57B62A92249C}"/>
                </a:ext>
              </a:extLst>
            </p:cNvPr>
            <p:cNvSpPr txBox="1"/>
            <p:nvPr/>
          </p:nvSpPr>
          <p:spPr>
            <a:xfrm>
              <a:off x="4173876" y="3735695"/>
              <a:ext cx="1785553" cy="40011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1481C720-8EA8-44BB-B90A-8608E880476B}"/>
              </a:ext>
            </a:extLst>
          </p:cNvPr>
          <p:cNvGrpSpPr/>
          <p:nvPr/>
        </p:nvGrpSpPr>
        <p:grpSpPr>
          <a:xfrm>
            <a:off x="5367072" y="5129331"/>
            <a:ext cx="4272984" cy="670898"/>
            <a:chOff x="5349226" y="5365450"/>
            <a:chExt cx="4272984" cy="670899"/>
          </a:xfrm>
          <a:solidFill>
            <a:srgbClr val="61B5BF"/>
          </a:solidFill>
        </p:grpSpPr>
        <p:sp>
          <p:nvSpPr>
            <p:cNvPr id="22" name="燕尾形 23">
              <a:extLst>
                <a:ext uri="{FF2B5EF4-FFF2-40B4-BE49-F238E27FC236}">
                  <a16:creationId xmlns:a16="http://schemas.microsoft.com/office/drawing/2014/main" id="{665E20C6-0622-4467-A781-6986D3833A1B}"/>
                </a:ext>
              </a:extLst>
            </p:cNvPr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00">
              <a:extLst>
                <a:ext uri="{FF2B5EF4-FFF2-40B4-BE49-F238E27FC236}">
                  <a16:creationId xmlns:a16="http://schemas.microsoft.com/office/drawing/2014/main" id="{4EF3CFE2-7593-4577-9FEE-6E86959B2A8D}"/>
                </a:ext>
              </a:extLst>
            </p:cNvPr>
            <p:cNvSpPr txBox="1"/>
            <p:nvPr/>
          </p:nvSpPr>
          <p:spPr>
            <a:xfrm>
              <a:off x="6194267" y="5454678"/>
              <a:ext cx="1785553" cy="40011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Rectangle 70">
            <a:extLst>
              <a:ext uri="{FF2B5EF4-FFF2-40B4-BE49-F238E27FC236}">
                <a16:creationId xmlns:a16="http://schemas.microsoft.com/office/drawing/2014/main" id="{CAEB6C36-17C8-4F45-86C2-5BE8A8BD7AA3}"/>
              </a:ext>
            </a:extLst>
          </p:cNvPr>
          <p:cNvSpPr/>
          <p:nvPr/>
        </p:nvSpPr>
        <p:spPr>
          <a:xfrm>
            <a:off x="2199808" y="2732352"/>
            <a:ext cx="3421087" cy="5438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467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3026826A-CDAB-4F60-BC3F-4C4F8C27FEE9}"/>
              </a:ext>
            </a:extLst>
          </p:cNvPr>
          <p:cNvSpPr txBox="1"/>
          <p:nvPr/>
        </p:nvSpPr>
        <p:spPr>
          <a:xfrm>
            <a:off x="3732877" y="2376536"/>
            <a:ext cx="1888017" cy="42056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altLang="zh-CN" sz="2133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2133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6" name="Rectangle 70">
            <a:extLst>
              <a:ext uri="{FF2B5EF4-FFF2-40B4-BE49-F238E27FC236}">
                <a16:creationId xmlns:a16="http://schemas.microsoft.com/office/drawing/2014/main" id="{C69901A7-2542-4BF7-945C-6935C9D08929}"/>
              </a:ext>
            </a:extLst>
          </p:cNvPr>
          <p:cNvSpPr/>
          <p:nvPr/>
        </p:nvSpPr>
        <p:spPr>
          <a:xfrm>
            <a:off x="7021486" y="3489749"/>
            <a:ext cx="3421087" cy="5438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7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86CEF239-3748-45CA-844C-1A24774804B1}"/>
              </a:ext>
            </a:extLst>
          </p:cNvPr>
          <p:cNvSpPr txBox="1"/>
          <p:nvPr/>
        </p:nvSpPr>
        <p:spPr>
          <a:xfrm>
            <a:off x="7021486" y="3133933"/>
            <a:ext cx="1888017" cy="42056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2133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2133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8" name="Rectangle 70">
            <a:extLst>
              <a:ext uri="{FF2B5EF4-FFF2-40B4-BE49-F238E27FC236}">
                <a16:creationId xmlns:a16="http://schemas.microsoft.com/office/drawing/2014/main" id="{898900DE-B83A-4CF8-9EA8-E37B4F45E72A}"/>
              </a:ext>
            </a:extLst>
          </p:cNvPr>
          <p:cNvSpPr/>
          <p:nvPr/>
        </p:nvSpPr>
        <p:spPr>
          <a:xfrm>
            <a:off x="2199808" y="4586643"/>
            <a:ext cx="3421087" cy="5438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zh-CN" sz="1467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TextBox 39">
            <a:extLst>
              <a:ext uri="{FF2B5EF4-FFF2-40B4-BE49-F238E27FC236}">
                <a16:creationId xmlns:a16="http://schemas.microsoft.com/office/drawing/2014/main" id="{96983579-C8AD-4E64-84B1-03BCAAE6E90E}"/>
              </a:ext>
            </a:extLst>
          </p:cNvPr>
          <p:cNvSpPr txBox="1"/>
          <p:nvPr/>
        </p:nvSpPr>
        <p:spPr>
          <a:xfrm>
            <a:off x="3732877" y="4230826"/>
            <a:ext cx="1888017" cy="42056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altLang="zh-CN" sz="2133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2133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9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8F5BB11-10CE-40C1-BC3E-4D7CB2C70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6" r="377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鸟, 动物, 大型&#10;&#10;已生成极高可信度的说明">
            <a:extLst>
              <a:ext uri="{FF2B5EF4-FFF2-40B4-BE49-F238E27FC236}">
                <a16:creationId xmlns:a16="http://schemas.microsoft.com/office/drawing/2014/main" id="{6E1C73A7-902A-4BE3-8F28-6E8644F87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64" y="1323350"/>
            <a:ext cx="1253583" cy="10824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890CF7-09D4-486A-819F-76B6D07D91D7}"/>
              </a:ext>
            </a:extLst>
          </p:cNvPr>
          <p:cNvSpPr txBox="1"/>
          <p:nvPr/>
        </p:nvSpPr>
        <p:spPr>
          <a:xfrm>
            <a:off x="4529894" y="705386"/>
            <a:ext cx="3688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D5A76"/>
                </a:solidFill>
                <a:cs typeface="+mn-ea"/>
                <a:sym typeface="+mn-lt"/>
              </a:rPr>
              <a:t>THRRE</a:t>
            </a:r>
            <a:endParaRPr lang="zh-CN" altLang="en-US" sz="80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B3738CB-4D8B-43AE-B044-48E91791DCF9}"/>
              </a:ext>
            </a:extLst>
          </p:cNvPr>
          <p:cNvCxnSpPr/>
          <p:nvPr/>
        </p:nvCxnSpPr>
        <p:spPr>
          <a:xfrm>
            <a:off x="4229100" y="2028825"/>
            <a:ext cx="4457700" cy="0"/>
          </a:xfrm>
          <a:prstGeom prst="line">
            <a:avLst/>
          </a:prstGeom>
          <a:ln>
            <a:solidFill>
              <a:srgbClr val="0D5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F562100-EAAF-4ED7-AAAF-69DF89FD7B07}"/>
              </a:ext>
            </a:extLst>
          </p:cNvPr>
          <p:cNvSpPr txBox="1"/>
          <p:nvPr/>
        </p:nvSpPr>
        <p:spPr>
          <a:xfrm>
            <a:off x="4655047" y="2258717"/>
            <a:ext cx="34385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4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DE327D2-B1D9-4F44-87C8-48EF315DB99E}"/>
              </a:ext>
            </a:extLst>
          </p:cNvPr>
          <p:cNvGrpSpPr/>
          <p:nvPr/>
        </p:nvGrpSpPr>
        <p:grpSpPr>
          <a:xfrm>
            <a:off x="4355384" y="1627653"/>
            <a:ext cx="3642477" cy="3602693"/>
            <a:chOff x="4512406" y="1799221"/>
            <a:chExt cx="3841675" cy="3799715"/>
          </a:xfrm>
          <a:solidFill>
            <a:srgbClr val="61B5BF"/>
          </a:solidFill>
        </p:grpSpPr>
        <p:sp>
          <p:nvSpPr>
            <p:cNvPr id="3" name="任意多边形 1">
              <a:extLst>
                <a:ext uri="{FF2B5EF4-FFF2-40B4-BE49-F238E27FC236}">
                  <a16:creationId xmlns:a16="http://schemas.microsoft.com/office/drawing/2014/main" id="{F076C570-C232-4AC0-9290-46345133EBA1}"/>
                </a:ext>
              </a:extLst>
            </p:cNvPr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4" name="任意多边形 2">
              <a:extLst>
                <a:ext uri="{FF2B5EF4-FFF2-40B4-BE49-F238E27FC236}">
                  <a16:creationId xmlns:a16="http://schemas.microsoft.com/office/drawing/2014/main" id="{A9EF0D65-8238-471F-A29E-89431B5940D8}"/>
                </a:ext>
              </a:extLst>
            </p:cNvPr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 3">
              <a:extLst>
                <a:ext uri="{FF2B5EF4-FFF2-40B4-BE49-F238E27FC236}">
                  <a16:creationId xmlns:a16="http://schemas.microsoft.com/office/drawing/2014/main" id="{CF20342A-9CDC-445E-8223-D067EDFA524E}"/>
                </a:ext>
              </a:extLst>
            </p:cNvPr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4">
              <a:extLst>
                <a:ext uri="{FF2B5EF4-FFF2-40B4-BE49-F238E27FC236}">
                  <a16:creationId xmlns:a16="http://schemas.microsoft.com/office/drawing/2014/main" id="{77CA6913-3172-43D5-A051-6FA8A484EC65}"/>
                </a:ext>
              </a:extLst>
            </p:cNvPr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5">
              <a:extLst>
                <a:ext uri="{FF2B5EF4-FFF2-40B4-BE49-F238E27FC236}">
                  <a16:creationId xmlns:a16="http://schemas.microsoft.com/office/drawing/2014/main" id="{BC7916E3-8FE2-4FE8-B0D0-FF424EB2D156}"/>
                </a:ext>
              </a:extLst>
            </p:cNvPr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6">
              <a:extLst>
                <a:ext uri="{FF2B5EF4-FFF2-40B4-BE49-F238E27FC236}">
                  <a16:creationId xmlns:a16="http://schemas.microsoft.com/office/drawing/2014/main" id="{4CA16319-0F87-41C7-9511-F0FADB886E6A}"/>
                </a:ext>
              </a:extLst>
            </p:cNvPr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7">
              <a:extLst>
                <a:ext uri="{FF2B5EF4-FFF2-40B4-BE49-F238E27FC236}">
                  <a16:creationId xmlns:a16="http://schemas.microsoft.com/office/drawing/2014/main" id="{58A11AD9-D432-446C-A0BD-0150E0E8A41F}"/>
                </a:ext>
              </a:extLst>
            </p:cNvPr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707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矩形 3">
            <a:extLst>
              <a:ext uri="{FF2B5EF4-FFF2-40B4-BE49-F238E27FC236}">
                <a16:creationId xmlns:a16="http://schemas.microsoft.com/office/drawing/2014/main" id="{1DE93ECF-3385-42AD-B8C4-99034927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794" y="3300110"/>
            <a:ext cx="2017951" cy="319126"/>
          </a:xfrm>
          <a:prstGeom prst="rect">
            <a:avLst/>
          </a:prstGeom>
          <a:solidFill>
            <a:srgbClr val="3796A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en-US" altLang="zh-CN" sz="1327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1" name="TextBox 170">
            <a:extLst>
              <a:ext uri="{FF2B5EF4-FFF2-40B4-BE49-F238E27FC236}">
                <a16:creationId xmlns:a16="http://schemas.microsoft.com/office/drawing/2014/main" id="{72E4B576-7AA8-4BB3-B29D-CB76DDD6C612}"/>
              </a:ext>
            </a:extLst>
          </p:cNvPr>
          <p:cNvSpPr txBox="1"/>
          <p:nvPr/>
        </p:nvSpPr>
        <p:spPr>
          <a:xfrm>
            <a:off x="1635389" y="1914715"/>
            <a:ext cx="2304215" cy="3627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2" name="TextBox 171">
            <a:extLst>
              <a:ext uri="{FF2B5EF4-FFF2-40B4-BE49-F238E27FC236}">
                <a16:creationId xmlns:a16="http://schemas.microsoft.com/office/drawing/2014/main" id="{5345AC98-456C-4224-97AC-D5D4314945C9}"/>
              </a:ext>
            </a:extLst>
          </p:cNvPr>
          <p:cNvSpPr txBox="1"/>
          <p:nvPr/>
        </p:nvSpPr>
        <p:spPr>
          <a:xfrm>
            <a:off x="1529551" y="2188078"/>
            <a:ext cx="2410053" cy="7005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3" name="TextBox 170">
            <a:extLst>
              <a:ext uri="{FF2B5EF4-FFF2-40B4-BE49-F238E27FC236}">
                <a16:creationId xmlns:a16="http://schemas.microsoft.com/office/drawing/2014/main" id="{D0587ECC-C8D1-4517-A6BD-2E82058197FA}"/>
              </a:ext>
            </a:extLst>
          </p:cNvPr>
          <p:cNvSpPr txBox="1"/>
          <p:nvPr/>
        </p:nvSpPr>
        <p:spPr>
          <a:xfrm>
            <a:off x="1635389" y="3522836"/>
            <a:ext cx="2304215" cy="3627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4" name="TextBox 171">
            <a:extLst>
              <a:ext uri="{FF2B5EF4-FFF2-40B4-BE49-F238E27FC236}">
                <a16:creationId xmlns:a16="http://schemas.microsoft.com/office/drawing/2014/main" id="{1897AE52-9B7F-412D-A84F-3836B887ACFD}"/>
              </a:ext>
            </a:extLst>
          </p:cNvPr>
          <p:cNvSpPr txBox="1"/>
          <p:nvPr/>
        </p:nvSpPr>
        <p:spPr>
          <a:xfrm>
            <a:off x="1529551" y="3796199"/>
            <a:ext cx="2410053" cy="7005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5" name="TextBox 170">
            <a:extLst>
              <a:ext uri="{FF2B5EF4-FFF2-40B4-BE49-F238E27FC236}">
                <a16:creationId xmlns:a16="http://schemas.microsoft.com/office/drawing/2014/main" id="{8222B349-EA07-4BB8-BFC4-30FEBF945E2E}"/>
              </a:ext>
            </a:extLst>
          </p:cNvPr>
          <p:cNvSpPr txBox="1"/>
          <p:nvPr/>
        </p:nvSpPr>
        <p:spPr>
          <a:xfrm>
            <a:off x="1635389" y="5033071"/>
            <a:ext cx="2304215" cy="3627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TextBox 171">
            <a:extLst>
              <a:ext uri="{FF2B5EF4-FFF2-40B4-BE49-F238E27FC236}">
                <a16:creationId xmlns:a16="http://schemas.microsoft.com/office/drawing/2014/main" id="{962C5B4D-FED8-4160-A0E8-4D53087095C1}"/>
              </a:ext>
            </a:extLst>
          </p:cNvPr>
          <p:cNvSpPr txBox="1"/>
          <p:nvPr/>
        </p:nvSpPr>
        <p:spPr>
          <a:xfrm>
            <a:off x="1529551" y="5306434"/>
            <a:ext cx="2410053" cy="7005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7" name="TextBox 170">
            <a:extLst>
              <a:ext uri="{FF2B5EF4-FFF2-40B4-BE49-F238E27FC236}">
                <a16:creationId xmlns:a16="http://schemas.microsoft.com/office/drawing/2014/main" id="{9B4786AC-2A77-4DD6-A120-2F06244A6DC1}"/>
              </a:ext>
            </a:extLst>
          </p:cNvPr>
          <p:cNvSpPr txBox="1"/>
          <p:nvPr/>
        </p:nvSpPr>
        <p:spPr>
          <a:xfrm>
            <a:off x="8125857" y="5019925"/>
            <a:ext cx="2304215" cy="3627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TextBox 171">
            <a:extLst>
              <a:ext uri="{FF2B5EF4-FFF2-40B4-BE49-F238E27FC236}">
                <a16:creationId xmlns:a16="http://schemas.microsoft.com/office/drawing/2014/main" id="{2D9B6669-C279-4FAC-BCFC-DC26F41C6478}"/>
              </a:ext>
            </a:extLst>
          </p:cNvPr>
          <p:cNvSpPr txBox="1"/>
          <p:nvPr/>
        </p:nvSpPr>
        <p:spPr>
          <a:xfrm>
            <a:off x="8125857" y="5293288"/>
            <a:ext cx="2451271" cy="7005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9" name="TextBox 170">
            <a:extLst>
              <a:ext uri="{FF2B5EF4-FFF2-40B4-BE49-F238E27FC236}">
                <a16:creationId xmlns:a16="http://schemas.microsoft.com/office/drawing/2014/main" id="{ACE24541-4D40-49DD-9B65-76627C95B3CC}"/>
              </a:ext>
            </a:extLst>
          </p:cNvPr>
          <p:cNvSpPr txBox="1"/>
          <p:nvPr/>
        </p:nvSpPr>
        <p:spPr>
          <a:xfrm>
            <a:off x="8363580" y="3522836"/>
            <a:ext cx="2304215" cy="3627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TextBox 171">
            <a:extLst>
              <a:ext uri="{FF2B5EF4-FFF2-40B4-BE49-F238E27FC236}">
                <a16:creationId xmlns:a16="http://schemas.microsoft.com/office/drawing/2014/main" id="{4AD04B8D-BE09-4650-AC4E-CF9BB74F7510}"/>
              </a:ext>
            </a:extLst>
          </p:cNvPr>
          <p:cNvSpPr txBox="1"/>
          <p:nvPr/>
        </p:nvSpPr>
        <p:spPr>
          <a:xfrm>
            <a:off x="8363579" y="3796199"/>
            <a:ext cx="2451271" cy="7005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1" name="TextBox 170">
            <a:extLst>
              <a:ext uri="{FF2B5EF4-FFF2-40B4-BE49-F238E27FC236}">
                <a16:creationId xmlns:a16="http://schemas.microsoft.com/office/drawing/2014/main" id="{ADFABA09-D228-484A-B7B9-8220496AC7F7}"/>
              </a:ext>
            </a:extLst>
          </p:cNvPr>
          <p:cNvSpPr txBox="1"/>
          <p:nvPr/>
        </p:nvSpPr>
        <p:spPr>
          <a:xfrm>
            <a:off x="8181792" y="1914715"/>
            <a:ext cx="2304215" cy="36278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TextBox 171">
            <a:extLst>
              <a:ext uri="{FF2B5EF4-FFF2-40B4-BE49-F238E27FC236}">
                <a16:creationId xmlns:a16="http://schemas.microsoft.com/office/drawing/2014/main" id="{69CB29F9-1F9D-4ED0-8476-E8184FF130CF}"/>
              </a:ext>
            </a:extLst>
          </p:cNvPr>
          <p:cNvSpPr txBox="1"/>
          <p:nvPr/>
        </p:nvSpPr>
        <p:spPr>
          <a:xfrm>
            <a:off x="8181792" y="2188078"/>
            <a:ext cx="2451271" cy="70056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99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813CDA1-B899-4903-BE97-ACA37431EF66}"/>
              </a:ext>
            </a:extLst>
          </p:cNvPr>
          <p:cNvCxnSpPr/>
          <p:nvPr/>
        </p:nvCxnSpPr>
        <p:spPr>
          <a:xfrm flipH="1">
            <a:off x="4117951" y="1972700"/>
            <a:ext cx="6467629" cy="0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01C9993E-37E6-44B5-B9F1-EF655F41913B}"/>
              </a:ext>
            </a:extLst>
          </p:cNvPr>
          <p:cNvCxnSpPr/>
          <p:nvPr/>
        </p:nvCxnSpPr>
        <p:spPr>
          <a:xfrm flipH="1">
            <a:off x="5104675" y="3132691"/>
            <a:ext cx="5480906" cy="0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0EF6BBB-CC9E-44A1-9FBF-A298F14F7DEF}"/>
              </a:ext>
            </a:extLst>
          </p:cNvPr>
          <p:cNvCxnSpPr/>
          <p:nvPr/>
        </p:nvCxnSpPr>
        <p:spPr>
          <a:xfrm flipH="1">
            <a:off x="2737138" y="4292682"/>
            <a:ext cx="7848441" cy="0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BD1A1BC-2E5E-40BB-B6AE-B9F86B1A271A}"/>
              </a:ext>
            </a:extLst>
          </p:cNvPr>
          <p:cNvCxnSpPr/>
          <p:nvPr/>
        </p:nvCxnSpPr>
        <p:spPr>
          <a:xfrm flipH="1">
            <a:off x="4117951" y="5452674"/>
            <a:ext cx="6467629" cy="0"/>
          </a:xfrm>
          <a:prstGeom prst="line">
            <a:avLst/>
          </a:prstGeom>
          <a:ln w="31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图: 决策 5">
            <a:extLst>
              <a:ext uri="{FF2B5EF4-FFF2-40B4-BE49-F238E27FC236}">
                <a16:creationId xmlns:a16="http://schemas.microsoft.com/office/drawing/2014/main" id="{584CE011-83A4-495E-8F21-49BB549A0FF9}"/>
              </a:ext>
            </a:extLst>
          </p:cNvPr>
          <p:cNvSpPr/>
          <p:nvPr/>
        </p:nvSpPr>
        <p:spPr>
          <a:xfrm>
            <a:off x="3097159" y="1799120"/>
            <a:ext cx="1650088" cy="1543179"/>
          </a:xfrm>
          <a:prstGeom prst="flowChartDecision">
            <a:avLst/>
          </a:prstGeom>
          <a:solidFill>
            <a:srgbClr val="37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流程图: 决策 6">
            <a:extLst>
              <a:ext uri="{FF2B5EF4-FFF2-40B4-BE49-F238E27FC236}">
                <a16:creationId xmlns:a16="http://schemas.microsoft.com/office/drawing/2014/main" id="{A983033E-CEB5-43B5-BB50-ADAF9A55FC56}"/>
              </a:ext>
            </a:extLst>
          </p:cNvPr>
          <p:cNvSpPr/>
          <p:nvPr/>
        </p:nvSpPr>
        <p:spPr>
          <a:xfrm>
            <a:off x="2887112" y="3518941"/>
            <a:ext cx="2004143" cy="1952385"/>
          </a:xfrm>
          <a:prstGeom prst="flowChartDecision">
            <a:avLst/>
          </a:prstGeom>
          <a:solidFill>
            <a:srgbClr val="37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流程图: 决策 7">
            <a:extLst>
              <a:ext uri="{FF2B5EF4-FFF2-40B4-BE49-F238E27FC236}">
                <a16:creationId xmlns:a16="http://schemas.microsoft.com/office/drawing/2014/main" id="{2BA994D0-A1FC-4696-B93C-F3BBEAB77BC3}"/>
              </a:ext>
            </a:extLst>
          </p:cNvPr>
          <p:cNvSpPr/>
          <p:nvPr/>
        </p:nvSpPr>
        <p:spPr>
          <a:xfrm>
            <a:off x="1234348" y="2186868"/>
            <a:ext cx="2516831" cy="2451832"/>
          </a:xfrm>
          <a:prstGeom prst="flowChartDecision">
            <a:avLst/>
          </a:prstGeom>
          <a:solidFill>
            <a:srgbClr val="61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rgbClr val="0D5A76"/>
                </a:solidFill>
                <a:cs typeface="+mn-ea"/>
                <a:sym typeface="+mn-lt"/>
              </a:rPr>
              <a:t>55%</a:t>
            </a:r>
            <a:endParaRPr lang="zh-CN" altLang="en-US" sz="32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9" name="流程图: 决策 8">
            <a:extLst>
              <a:ext uri="{FF2B5EF4-FFF2-40B4-BE49-F238E27FC236}">
                <a16:creationId xmlns:a16="http://schemas.microsoft.com/office/drawing/2014/main" id="{80FF8C48-AFC6-48C6-BEA7-CA11E4EDC36E}"/>
              </a:ext>
            </a:extLst>
          </p:cNvPr>
          <p:cNvSpPr/>
          <p:nvPr/>
        </p:nvSpPr>
        <p:spPr>
          <a:xfrm>
            <a:off x="4014787" y="2818365"/>
            <a:ext cx="1347587" cy="1260278"/>
          </a:xfrm>
          <a:prstGeom prst="flowChartDecision">
            <a:avLst/>
          </a:prstGeom>
          <a:solidFill>
            <a:srgbClr val="61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rgbClr val="0D5A76"/>
                </a:solidFill>
                <a:cs typeface="+mn-ea"/>
                <a:sym typeface="+mn-lt"/>
              </a:rPr>
              <a:t>10%</a:t>
            </a:r>
            <a:endParaRPr lang="zh-CN" altLang="en-US" sz="200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EC3269-A1DA-46B4-9C0C-B1A72003B605}"/>
              </a:ext>
            </a:extLst>
          </p:cNvPr>
          <p:cNvSpPr/>
          <p:nvPr/>
        </p:nvSpPr>
        <p:spPr>
          <a:xfrm>
            <a:off x="4806961" y="1700405"/>
            <a:ext cx="4839302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6538246-5476-4C9E-A32E-FA39173176A2}"/>
              </a:ext>
            </a:extLst>
          </p:cNvPr>
          <p:cNvSpPr/>
          <p:nvPr/>
        </p:nvSpPr>
        <p:spPr>
          <a:xfrm>
            <a:off x="5403942" y="2862919"/>
            <a:ext cx="4737324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E728017-9677-4368-A874-542AB0E1F8B7}"/>
              </a:ext>
            </a:extLst>
          </p:cNvPr>
          <p:cNvSpPr/>
          <p:nvPr/>
        </p:nvSpPr>
        <p:spPr>
          <a:xfrm>
            <a:off x="5403942" y="4025433"/>
            <a:ext cx="4856788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02562C-BEF6-4874-A59A-18A6B38E410B}"/>
              </a:ext>
            </a:extLst>
          </p:cNvPr>
          <p:cNvSpPr/>
          <p:nvPr/>
        </p:nvSpPr>
        <p:spPr>
          <a:xfrm>
            <a:off x="4806961" y="5160667"/>
            <a:ext cx="4771027" cy="49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</a:p>
          <a:p>
            <a:pPr>
              <a:lnSpc>
                <a:spcPct val="15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94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5">
            <a:extLst>
              <a:ext uri="{FF2B5EF4-FFF2-40B4-BE49-F238E27FC236}">
                <a16:creationId xmlns:a16="http://schemas.microsoft.com/office/drawing/2014/main" id="{6AA79F84-F960-4647-A897-96DABF24226B}"/>
              </a:ext>
            </a:extLst>
          </p:cNvPr>
          <p:cNvCxnSpPr/>
          <p:nvPr/>
        </p:nvCxnSpPr>
        <p:spPr>
          <a:xfrm>
            <a:off x="4370984" y="5389662"/>
            <a:ext cx="1709524" cy="0"/>
          </a:xfrm>
          <a:prstGeom prst="line">
            <a:avLst/>
          </a:prstGeom>
          <a:ln w="9525"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4">
            <a:extLst>
              <a:ext uri="{FF2B5EF4-FFF2-40B4-BE49-F238E27FC236}">
                <a16:creationId xmlns:a16="http://schemas.microsoft.com/office/drawing/2014/main" id="{09F90ADD-B843-4B84-8824-FF77FA412D8E}"/>
              </a:ext>
            </a:extLst>
          </p:cNvPr>
          <p:cNvCxnSpPr/>
          <p:nvPr/>
        </p:nvCxnSpPr>
        <p:spPr>
          <a:xfrm>
            <a:off x="4969638" y="4330250"/>
            <a:ext cx="2051431" cy="0"/>
          </a:xfrm>
          <a:prstGeom prst="line">
            <a:avLst/>
          </a:prstGeom>
          <a:ln w="9525"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63">
            <a:extLst>
              <a:ext uri="{FF2B5EF4-FFF2-40B4-BE49-F238E27FC236}">
                <a16:creationId xmlns:a16="http://schemas.microsoft.com/office/drawing/2014/main" id="{E8964849-62C1-495A-A3F9-6DC89CED3DBE}"/>
              </a:ext>
            </a:extLst>
          </p:cNvPr>
          <p:cNvCxnSpPr/>
          <p:nvPr/>
        </p:nvCxnSpPr>
        <p:spPr>
          <a:xfrm>
            <a:off x="4465542" y="3289440"/>
            <a:ext cx="1709524" cy="0"/>
          </a:xfrm>
          <a:prstGeom prst="line">
            <a:avLst/>
          </a:prstGeom>
          <a:ln w="9525"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2">
            <a:extLst>
              <a:ext uri="{FF2B5EF4-FFF2-40B4-BE49-F238E27FC236}">
                <a16:creationId xmlns:a16="http://schemas.microsoft.com/office/drawing/2014/main" id="{C311D2DE-4C54-4D10-9786-A4E88C42AA72}"/>
              </a:ext>
            </a:extLst>
          </p:cNvPr>
          <p:cNvCxnSpPr/>
          <p:nvPr/>
        </p:nvCxnSpPr>
        <p:spPr>
          <a:xfrm>
            <a:off x="3874816" y="2153874"/>
            <a:ext cx="1709524" cy="0"/>
          </a:xfrm>
          <a:prstGeom prst="line">
            <a:avLst/>
          </a:prstGeom>
          <a:ln w="9525">
            <a:solidFill>
              <a:srgbClr val="7F7F7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>
            <a:extLst>
              <a:ext uri="{FF2B5EF4-FFF2-40B4-BE49-F238E27FC236}">
                <a16:creationId xmlns:a16="http://schemas.microsoft.com/office/drawing/2014/main" id="{C10FE5F2-22D6-41E7-BC6C-F5AAE0B26302}"/>
              </a:ext>
            </a:extLst>
          </p:cNvPr>
          <p:cNvGrpSpPr/>
          <p:nvPr/>
        </p:nvGrpSpPr>
        <p:grpSpPr>
          <a:xfrm>
            <a:off x="3704220" y="4957221"/>
            <a:ext cx="1132721" cy="1066132"/>
            <a:chOff x="6139503" y="4871969"/>
            <a:chExt cx="1192668" cy="1122553"/>
          </a:xfrm>
          <a:solidFill>
            <a:srgbClr val="61B5BF"/>
          </a:solidFill>
          <a:effectLst/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0F591A64-1FBF-4DFA-990B-7411043A9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D5DC3B2A-E2C7-4DE5-9766-5688EEDA7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566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940E1020-F8DC-4E1D-B73F-BD585A602E6F}"/>
              </a:ext>
            </a:extLst>
          </p:cNvPr>
          <p:cNvGrpSpPr/>
          <p:nvPr/>
        </p:nvGrpSpPr>
        <p:grpSpPr>
          <a:xfrm>
            <a:off x="3970740" y="3891097"/>
            <a:ext cx="1132721" cy="1066133"/>
            <a:chOff x="6420131" y="3749417"/>
            <a:chExt cx="1192668" cy="1122553"/>
          </a:xfrm>
          <a:solidFill>
            <a:srgbClr val="3796A6"/>
          </a:solidFill>
          <a:effectLst/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F4427D76-1D7F-4380-A106-1D143534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E82BA0B4-29F6-416E-8691-A18BD0E58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566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CA3192DC-D2DB-4285-9D8A-BD9C9A5CE665}"/>
              </a:ext>
            </a:extLst>
          </p:cNvPr>
          <p:cNvGrpSpPr/>
          <p:nvPr/>
        </p:nvGrpSpPr>
        <p:grpSpPr>
          <a:xfrm>
            <a:off x="3570957" y="2824976"/>
            <a:ext cx="1132721" cy="1066130"/>
            <a:chOff x="5999190" y="2626865"/>
            <a:chExt cx="1192668" cy="1122553"/>
          </a:xfrm>
          <a:solidFill>
            <a:srgbClr val="61B5BF"/>
          </a:solidFill>
          <a:effectLst/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96217476-6F99-45F1-8908-E0626B7AA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A313829C-DA6B-4F60-ADDE-C61B5C0B1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5661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0D8F13EE-077C-44F1-8B45-02CDCD03A2F8}"/>
              </a:ext>
            </a:extLst>
          </p:cNvPr>
          <p:cNvGrpSpPr/>
          <p:nvPr/>
        </p:nvGrpSpPr>
        <p:grpSpPr>
          <a:xfrm>
            <a:off x="3004603" y="1818256"/>
            <a:ext cx="1132721" cy="1066132"/>
            <a:chOff x="5402860" y="1566869"/>
            <a:chExt cx="1192668" cy="1122553"/>
          </a:xfrm>
          <a:solidFill>
            <a:srgbClr val="3796A6"/>
          </a:solidFill>
          <a:effectLst/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671F702F-D0BA-4FC9-9263-A3C3B48C53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63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7AAB9515-F582-4A58-B646-50DF39BC5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81241">
              <a:off x="5613324" y="1797897"/>
              <a:ext cx="771727" cy="566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63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E67B2E93-DA0A-4A84-A855-D73A4743636D}"/>
              </a:ext>
            </a:extLst>
          </p:cNvPr>
          <p:cNvGrpSpPr>
            <a:grpSpLocks noChangeAspect="1"/>
          </p:cNvGrpSpPr>
          <p:nvPr/>
        </p:nvGrpSpPr>
        <p:grpSpPr>
          <a:xfrm>
            <a:off x="5034350" y="1780722"/>
            <a:ext cx="854764" cy="854764"/>
            <a:chOff x="5385173" y="1917525"/>
            <a:chExt cx="1440000" cy="1440000"/>
          </a:xfrm>
          <a:solidFill>
            <a:srgbClr val="3796A6"/>
          </a:solidFill>
        </p:grpSpPr>
        <p:sp>
          <p:nvSpPr>
            <p:cNvPr id="19" name="Oval 27">
              <a:extLst>
                <a:ext uri="{FF2B5EF4-FFF2-40B4-BE49-F238E27FC236}">
                  <a16:creationId xmlns:a16="http://schemas.microsoft.com/office/drawing/2014/main" id="{5DB8486B-5D92-40AE-A9F9-56D281B2F1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8">
              <a:extLst>
                <a:ext uri="{FF2B5EF4-FFF2-40B4-BE49-F238E27FC236}">
                  <a16:creationId xmlns:a16="http://schemas.microsoft.com/office/drawing/2014/main" id="{D951C922-AD5A-4F0F-BA36-A86961C595CB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sz="263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29">
            <a:extLst>
              <a:ext uri="{FF2B5EF4-FFF2-40B4-BE49-F238E27FC236}">
                <a16:creationId xmlns:a16="http://schemas.microsoft.com/office/drawing/2014/main" id="{CCA24318-82EB-4494-BA92-4D66FFCDAB77}"/>
              </a:ext>
            </a:extLst>
          </p:cNvPr>
          <p:cNvGrpSpPr>
            <a:grpSpLocks noChangeAspect="1"/>
          </p:cNvGrpSpPr>
          <p:nvPr/>
        </p:nvGrpSpPr>
        <p:grpSpPr>
          <a:xfrm>
            <a:off x="5964309" y="4944926"/>
            <a:ext cx="854763" cy="854764"/>
            <a:chOff x="5385173" y="1917525"/>
            <a:chExt cx="1440000" cy="1440000"/>
          </a:xfrm>
          <a:solidFill>
            <a:srgbClr val="61B5BF"/>
          </a:solidFill>
        </p:grpSpPr>
        <p:sp>
          <p:nvSpPr>
            <p:cNvPr id="22" name="Oval 30">
              <a:extLst>
                <a:ext uri="{FF2B5EF4-FFF2-40B4-BE49-F238E27FC236}">
                  <a16:creationId xmlns:a16="http://schemas.microsoft.com/office/drawing/2014/main" id="{C852FB2F-D8E0-4DC7-8544-E582CB61BA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sz="2635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31">
              <a:extLst>
                <a:ext uri="{FF2B5EF4-FFF2-40B4-BE49-F238E27FC236}">
                  <a16:creationId xmlns:a16="http://schemas.microsoft.com/office/drawing/2014/main" id="{DD3C5D0B-89EE-4B37-BE5F-9785B64B6BA0}"/>
                </a:ext>
              </a:extLst>
            </p:cNvPr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sz="2635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59D506E1-0488-4415-9596-5AB157B7D979}"/>
              </a:ext>
            </a:extLst>
          </p:cNvPr>
          <p:cNvGrpSpPr>
            <a:grpSpLocks noChangeAspect="1"/>
          </p:cNvGrpSpPr>
          <p:nvPr/>
        </p:nvGrpSpPr>
        <p:grpSpPr>
          <a:xfrm>
            <a:off x="6818414" y="3901109"/>
            <a:ext cx="854764" cy="854764"/>
            <a:chOff x="5385173" y="1917525"/>
            <a:chExt cx="1440000" cy="1440000"/>
          </a:xfrm>
          <a:solidFill>
            <a:srgbClr val="3796A6"/>
          </a:solidFill>
        </p:grpSpPr>
        <p:sp>
          <p:nvSpPr>
            <p:cNvPr id="25" name="Oval 33">
              <a:extLst>
                <a:ext uri="{FF2B5EF4-FFF2-40B4-BE49-F238E27FC236}">
                  <a16:creationId xmlns:a16="http://schemas.microsoft.com/office/drawing/2014/main" id="{610FC8E6-B91D-4EC5-9565-478ECB51E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34">
              <a:extLst>
                <a:ext uri="{FF2B5EF4-FFF2-40B4-BE49-F238E27FC236}">
                  <a16:creationId xmlns:a16="http://schemas.microsoft.com/office/drawing/2014/main" id="{341D6961-B09F-4300-A7AF-3E36431CEA1E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sz="2635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35">
            <a:extLst>
              <a:ext uri="{FF2B5EF4-FFF2-40B4-BE49-F238E27FC236}">
                <a16:creationId xmlns:a16="http://schemas.microsoft.com/office/drawing/2014/main" id="{0DF03BF1-89DE-481A-9432-78752C1E467A}"/>
              </a:ext>
            </a:extLst>
          </p:cNvPr>
          <p:cNvGrpSpPr>
            <a:grpSpLocks noChangeAspect="1"/>
          </p:cNvGrpSpPr>
          <p:nvPr/>
        </p:nvGrpSpPr>
        <p:grpSpPr>
          <a:xfrm>
            <a:off x="5789167" y="2796094"/>
            <a:ext cx="854764" cy="854764"/>
            <a:chOff x="5385173" y="1917525"/>
            <a:chExt cx="1440000" cy="1440000"/>
          </a:xfrm>
          <a:solidFill>
            <a:srgbClr val="61B5BF"/>
          </a:solidFill>
        </p:grpSpPr>
        <p:sp>
          <p:nvSpPr>
            <p:cNvPr id="28" name="Oval 36">
              <a:extLst>
                <a:ext uri="{FF2B5EF4-FFF2-40B4-BE49-F238E27FC236}">
                  <a16:creationId xmlns:a16="http://schemas.microsoft.com/office/drawing/2014/main" id="{5E72E1B9-60B3-4CBC-960D-54F6CEE231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9431947B-36D2-42D6-BC19-A52B7F0079C7}"/>
                </a:ext>
              </a:extLst>
            </p:cNvPr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id-ID" sz="2635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38">
            <a:extLst>
              <a:ext uri="{FF2B5EF4-FFF2-40B4-BE49-F238E27FC236}">
                <a16:creationId xmlns:a16="http://schemas.microsoft.com/office/drawing/2014/main" id="{84AE07ED-AA39-4AF2-9872-24DB65B16F1C}"/>
              </a:ext>
            </a:extLst>
          </p:cNvPr>
          <p:cNvGrpSpPr>
            <a:grpSpLocks noChangeAspect="1"/>
          </p:cNvGrpSpPr>
          <p:nvPr/>
        </p:nvGrpSpPr>
        <p:grpSpPr>
          <a:xfrm>
            <a:off x="5226094" y="1967701"/>
            <a:ext cx="462999" cy="462999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2048AA8-416F-43E2-B830-187FF3A77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D7066F59-B784-4A87-8642-4F7F945C6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BD653F75-A9AA-4256-97AC-22B6882B7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42">
            <a:extLst>
              <a:ext uri="{FF2B5EF4-FFF2-40B4-BE49-F238E27FC236}">
                <a16:creationId xmlns:a16="http://schemas.microsoft.com/office/drawing/2014/main" id="{511521D3-30A3-4730-8140-921329A65FD7}"/>
              </a:ext>
            </a:extLst>
          </p:cNvPr>
          <p:cNvGrpSpPr/>
          <p:nvPr/>
        </p:nvGrpSpPr>
        <p:grpSpPr>
          <a:xfrm>
            <a:off x="6183078" y="5212834"/>
            <a:ext cx="410634" cy="313848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84B16A48-27C3-4AD9-90C1-646464D3A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F5933567-1B93-436F-A849-549D3AAE1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06D20A1-CAB2-455A-B7FD-3C331A47F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13A2F1C1-ADAE-4D34-92FA-6538E3EBB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2BD4B3ED-E42D-4443-A62C-D6FFE065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CC91B649-6F8F-4392-89A3-41643768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267F7B98-6BB8-4A7B-BE49-87EECD8FF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60630953-842B-4C3D-8F06-F58174AA4E54}"/>
              </a:ext>
            </a:extLst>
          </p:cNvPr>
          <p:cNvGrpSpPr/>
          <p:nvPr/>
        </p:nvGrpSpPr>
        <p:grpSpPr>
          <a:xfrm>
            <a:off x="7024645" y="4142319"/>
            <a:ext cx="424917" cy="365926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39C7BCAB-F7C3-4F8A-B2BD-C9477814A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A07E29F7-E263-41D9-8694-5179CA27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6846" tIns="43421" rIns="86846" bIns="4342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74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Freeform 13">
            <a:extLst>
              <a:ext uri="{FF2B5EF4-FFF2-40B4-BE49-F238E27FC236}">
                <a16:creationId xmlns:a16="http://schemas.microsoft.com/office/drawing/2014/main" id="{258C636C-203B-4441-BE27-D8219F6E5F2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29275" y="3009917"/>
            <a:ext cx="402100" cy="391577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6846" tIns="43421" rIns="86846" bIns="43421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id-ID" sz="74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46" name="TextBox 54">
            <a:extLst>
              <a:ext uri="{FF2B5EF4-FFF2-40B4-BE49-F238E27FC236}">
                <a16:creationId xmlns:a16="http://schemas.microsoft.com/office/drawing/2014/main" id="{9D6A0CC9-F22D-49E2-83C3-200752D47675}"/>
              </a:ext>
            </a:extLst>
          </p:cNvPr>
          <p:cNvSpPr txBox="1"/>
          <p:nvPr/>
        </p:nvSpPr>
        <p:spPr>
          <a:xfrm>
            <a:off x="6929748" y="4838899"/>
            <a:ext cx="1676663" cy="270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47" name="TextBox 55">
            <a:extLst>
              <a:ext uri="{FF2B5EF4-FFF2-40B4-BE49-F238E27FC236}">
                <a16:creationId xmlns:a16="http://schemas.microsoft.com/office/drawing/2014/main" id="{F0FB59D3-E42C-49E6-94D9-23164341CBCC}"/>
              </a:ext>
            </a:extLst>
          </p:cNvPr>
          <p:cNvSpPr txBox="1"/>
          <p:nvPr/>
        </p:nvSpPr>
        <p:spPr>
          <a:xfrm>
            <a:off x="7770987" y="3851981"/>
            <a:ext cx="1676663" cy="270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48" name="TextBox 56">
            <a:extLst>
              <a:ext uri="{FF2B5EF4-FFF2-40B4-BE49-F238E27FC236}">
                <a16:creationId xmlns:a16="http://schemas.microsoft.com/office/drawing/2014/main" id="{8B262437-2C15-42C1-9585-1637C05268D0}"/>
              </a:ext>
            </a:extLst>
          </p:cNvPr>
          <p:cNvSpPr txBox="1"/>
          <p:nvPr/>
        </p:nvSpPr>
        <p:spPr>
          <a:xfrm>
            <a:off x="6755672" y="2702137"/>
            <a:ext cx="1676663" cy="270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49" name="TextBox 57">
            <a:extLst>
              <a:ext uri="{FF2B5EF4-FFF2-40B4-BE49-F238E27FC236}">
                <a16:creationId xmlns:a16="http://schemas.microsoft.com/office/drawing/2014/main" id="{D7FBF7D3-1CD7-469A-9483-DD9A493D9509}"/>
              </a:ext>
            </a:extLst>
          </p:cNvPr>
          <p:cNvSpPr txBox="1"/>
          <p:nvPr/>
        </p:nvSpPr>
        <p:spPr>
          <a:xfrm>
            <a:off x="6033697" y="1642967"/>
            <a:ext cx="1676663" cy="2704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50" name="TextBox 58">
            <a:extLst>
              <a:ext uri="{FF2B5EF4-FFF2-40B4-BE49-F238E27FC236}">
                <a16:creationId xmlns:a16="http://schemas.microsoft.com/office/drawing/2014/main" id="{6E2F2131-9CA3-43DC-8633-6F851725C42B}"/>
              </a:ext>
            </a:extLst>
          </p:cNvPr>
          <p:cNvSpPr txBox="1"/>
          <p:nvPr/>
        </p:nvSpPr>
        <p:spPr>
          <a:xfrm>
            <a:off x="6039167" y="1908398"/>
            <a:ext cx="2567244" cy="42441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1" name="TextBox 59">
            <a:extLst>
              <a:ext uri="{FF2B5EF4-FFF2-40B4-BE49-F238E27FC236}">
                <a16:creationId xmlns:a16="http://schemas.microsoft.com/office/drawing/2014/main" id="{FCE742D1-A5F6-4395-BB7A-7620D58BBBA4}"/>
              </a:ext>
            </a:extLst>
          </p:cNvPr>
          <p:cNvSpPr txBox="1"/>
          <p:nvPr/>
        </p:nvSpPr>
        <p:spPr>
          <a:xfrm>
            <a:off x="6777711" y="2949628"/>
            <a:ext cx="2567244" cy="42441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2" name="TextBox 60">
            <a:extLst>
              <a:ext uri="{FF2B5EF4-FFF2-40B4-BE49-F238E27FC236}">
                <a16:creationId xmlns:a16="http://schemas.microsoft.com/office/drawing/2014/main" id="{AA9174F9-260C-42C7-8218-DBDC5CC03D08}"/>
              </a:ext>
            </a:extLst>
          </p:cNvPr>
          <p:cNvSpPr txBox="1"/>
          <p:nvPr/>
        </p:nvSpPr>
        <p:spPr>
          <a:xfrm>
            <a:off x="7771002" y="4105074"/>
            <a:ext cx="2506760" cy="42441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3" name="TextBox 61">
            <a:extLst>
              <a:ext uri="{FF2B5EF4-FFF2-40B4-BE49-F238E27FC236}">
                <a16:creationId xmlns:a16="http://schemas.microsoft.com/office/drawing/2014/main" id="{473DC995-B9E7-4D59-84A6-116BC5D0533A}"/>
              </a:ext>
            </a:extLst>
          </p:cNvPr>
          <p:cNvSpPr txBox="1"/>
          <p:nvPr/>
        </p:nvSpPr>
        <p:spPr>
          <a:xfrm>
            <a:off x="6926998" y="5100640"/>
            <a:ext cx="2567244" cy="42441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0635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691D7CF-FCB9-41B3-B0AA-B284A4C92D6F}"/>
              </a:ext>
            </a:extLst>
          </p:cNvPr>
          <p:cNvGrpSpPr/>
          <p:nvPr/>
        </p:nvGrpSpPr>
        <p:grpSpPr>
          <a:xfrm>
            <a:off x="5059605" y="1849802"/>
            <a:ext cx="2607851" cy="1871369"/>
            <a:chOff x="4641115" y="1345627"/>
            <a:chExt cx="3477134" cy="249515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136725C-B0E9-414D-B4AA-F74CE84C4757}"/>
                </a:ext>
              </a:extLst>
            </p:cNvPr>
            <p:cNvSpPr/>
            <p:nvPr/>
          </p:nvSpPr>
          <p:spPr>
            <a:xfrm>
              <a:off x="4641115" y="1345627"/>
              <a:ext cx="3477134" cy="2495159"/>
            </a:xfrm>
            <a:prstGeom prst="rect">
              <a:avLst/>
            </a:prstGeom>
            <a:solidFill>
              <a:srgbClr val="3796A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7" name="矩形 32">
              <a:extLst>
                <a:ext uri="{FF2B5EF4-FFF2-40B4-BE49-F238E27FC236}">
                  <a16:creationId xmlns:a16="http://schemas.microsoft.com/office/drawing/2014/main" id="{E2994840-9441-4124-B4FA-D19481ADD876}"/>
                </a:ext>
              </a:extLst>
            </p:cNvPr>
            <p:cNvSpPr/>
            <p:nvPr/>
          </p:nvSpPr>
          <p:spPr>
            <a:xfrm flipH="1">
              <a:off x="4641115" y="3005771"/>
              <a:ext cx="803940" cy="835015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9F1A8AE-AB6D-4EB5-9DCE-ACFBA4DDB8A1}"/>
                </a:ext>
              </a:extLst>
            </p:cNvPr>
            <p:cNvSpPr/>
            <p:nvPr/>
          </p:nvSpPr>
          <p:spPr>
            <a:xfrm>
              <a:off x="5524873" y="1790308"/>
              <a:ext cx="1617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A3ED209-0E88-47F5-A462-33BD00907176}"/>
                </a:ext>
              </a:extLst>
            </p:cNvPr>
            <p:cNvSpPr/>
            <p:nvPr/>
          </p:nvSpPr>
          <p:spPr>
            <a:xfrm>
              <a:off x="5524873" y="2288215"/>
              <a:ext cx="173900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57E92A4-08A0-4F69-BEAB-AB2240A9426A}"/>
              </a:ext>
            </a:extLst>
          </p:cNvPr>
          <p:cNvGrpSpPr/>
          <p:nvPr/>
        </p:nvGrpSpPr>
        <p:grpSpPr>
          <a:xfrm>
            <a:off x="2391889" y="3769811"/>
            <a:ext cx="2607851" cy="1871370"/>
            <a:chOff x="1084161" y="3905640"/>
            <a:chExt cx="3477134" cy="249516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79B9B92-5BF6-499B-8F66-8A2E73C59D75}"/>
                </a:ext>
              </a:extLst>
            </p:cNvPr>
            <p:cNvSpPr/>
            <p:nvPr/>
          </p:nvSpPr>
          <p:spPr>
            <a:xfrm>
              <a:off x="1084161" y="3905640"/>
              <a:ext cx="3477134" cy="2495159"/>
            </a:xfrm>
            <a:prstGeom prst="rect">
              <a:avLst/>
            </a:prstGeom>
            <a:solidFill>
              <a:srgbClr val="61B5B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12" name="矩形 32">
              <a:extLst>
                <a:ext uri="{FF2B5EF4-FFF2-40B4-BE49-F238E27FC236}">
                  <a16:creationId xmlns:a16="http://schemas.microsoft.com/office/drawing/2014/main" id="{6D1EEF19-D32C-4BD9-88DE-E393E954D497}"/>
                </a:ext>
              </a:extLst>
            </p:cNvPr>
            <p:cNvSpPr/>
            <p:nvPr/>
          </p:nvSpPr>
          <p:spPr>
            <a:xfrm>
              <a:off x="3757355" y="5565785"/>
              <a:ext cx="803940" cy="835015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D0C293E-1E43-4DA4-8868-62112A003979}"/>
                </a:ext>
              </a:extLst>
            </p:cNvPr>
            <p:cNvSpPr/>
            <p:nvPr/>
          </p:nvSpPr>
          <p:spPr>
            <a:xfrm>
              <a:off x="1937884" y="4407444"/>
              <a:ext cx="1617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786DEC3-6941-43A3-9DCD-86A24176543E}"/>
                </a:ext>
              </a:extLst>
            </p:cNvPr>
            <p:cNvSpPr/>
            <p:nvPr/>
          </p:nvSpPr>
          <p:spPr>
            <a:xfrm>
              <a:off x="1937884" y="4905351"/>
              <a:ext cx="173900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03A3A3D-E03B-48A1-9369-9C33BC7EBA76}"/>
              </a:ext>
            </a:extLst>
          </p:cNvPr>
          <p:cNvGrpSpPr/>
          <p:nvPr/>
        </p:nvGrpSpPr>
        <p:grpSpPr>
          <a:xfrm>
            <a:off x="7727320" y="3769811"/>
            <a:ext cx="2607851" cy="1871369"/>
            <a:chOff x="8198068" y="3905639"/>
            <a:chExt cx="3477134" cy="249515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AB7106B-A7C0-4815-9672-45BBEC7A65EC}"/>
                </a:ext>
              </a:extLst>
            </p:cNvPr>
            <p:cNvSpPr/>
            <p:nvPr/>
          </p:nvSpPr>
          <p:spPr>
            <a:xfrm>
              <a:off x="8198068" y="3905639"/>
              <a:ext cx="3477134" cy="2495159"/>
            </a:xfrm>
            <a:prstGeom prst="rect">
              <a:avLst/>
            </a:prstGeom>
            <a:solidFill>
              <a:srgbClr val="61B5B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17" name="矩形 32">
              <a:extLst>
                <a:ext uri="{FF2B5EF4-FFF2-40B4-BE49-F238E27FC236}">
                  <a16:creationId xmlns:a16="http://schemas.microsoft.com/office/drawing/2014/main" id="{D77EE412-D0D5-45D5-AD61-B6C956AF6C54}"/>
                </a:ext>
              </a:extLst>
            </p:cNvPr>
            <p:cNvSpPr/>
            <p:nvPr/>
          </p:nvSpPr>
          <p:spPr>
            <a:xfrm rot="16200000">
              <a:off x="8213607" y="3890102"/>
              <a:ext cx="803940" cy="835015"/>
            </a:xfrm>
            <a:custGeom>
              <a:avLst/>
              <a:gdLst/>
              <a:ahLst/>
              <a:cxnLst/>
              <a:rect l="l" t="t" r="r" b="b"/>
              <a:pathLst>
                <a:path w="1862852" h="1934859">
                  <a:moveTo>
                    <a:pt x="895422" y="0"/>
                  </a:moveTo>
                  <a:lnTo>
                    <a:pt x="1862852" y="967430"/>
                  </a:lnTo>
                  <a:lnTo>
                    <a:pt x="1830523" y="999758"/>
                  </a:lnTo>
                  <a:lnTo>
                    <a:pt x="1830523" y="999758"/>
                  </a:lnTo>
                  <a:lnTo>
                    <a:pt x="895421" y="1934859"/>
                  </a:lnTo>
                  <a:lnTo>
                    <a:pt x="863093" y="1902531"/>
                  </a:lnTo>
                  <a:lnTo>
                    <a:pt x="1770654" y="994970"/>
                  </a:lnTo>
                  <a:lnTo>
                    <a:pt x="0" y="994970"/>
                  </a:lnTo>
                  <a:lnTo>
                    <a:pt x="0" y="949251"/>
                  </a:lnTo>
                  <a:lnTo>
                    <a:pt x="1780016" y="949251"/>
                  </a:lnTo>
                  <a:lnTo>
                    <a:pt x="863094" y="32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3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EABB102-A6BF-4A0B-BACE-99BAEEC021BB}"/>
                </a:ext>
              </a:extLst>
            </p:cNvPr>
            <p:cNvSpPr/>
            <p:nvPr/>
          </p:nvSpPr>
          <p:spPr>
            <a:xfrm>
              <a:off x="9184745" y="4371026"/>
              <a:ext cx="16174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B82F8D0-AF22-4AD5-86F6-53D07DA5A8C2}"/>
                </a:ext>
              </a:extLst>
            </p:cNvPr>
            <p:cNvSpPr/>
            <p:nvPr/>
          </p:nvSpPr>
          <p:spPr>
            <a:xfrm>
              <a:off x="9184745" y="4868932"/>
              <a:ext cx="173900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2145171-8716-4AF0-B9D5-922D91AEF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90" y="1849801"/>
            <a:ext cx="2637784" cy="187136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B46BD90-9682-427D-9164-22CAE993B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3" y="3769811"/>
            <a:ext cx="2637784" cy="187136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2849468-A366-4351-A37F-A88AF8E8B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53" y="1852123"/>
            <a:ext cx="2637784" cy="18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6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F287C109-AB22-4038-9420-FEEA55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1" b="1999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2" name="图片 21" descr="图片包含 监视器, 照片, 屏幕, 展示&#10;&#10;已生成高可信度的说明">
            <a:extLst>
              <a:ext uri="{FF2B5EF4-FFF2-40B4-BE49-F238E27FC236}">
                <a16:creationId xmlns:a16="http://schemas.microsoft.com/office/drawing/2014/main" id="{AEA5644C-8176-4692-9BFB-F8E26715D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5" y="1943100"/>
            <a:ext cx="2590780" cy="2564544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907AD73-987C-40E4-B2B5-DEC7CC7F6B9F}"/>
              </a:ext>
            </a:extLst>
          </p:cNvPr>
          <p:cNvCxnSpPr>
            <a:cxnSpLocks/>
          </p:cNvCxnSpPr>
          <p:nvPr/>
        </p:nvCxnSpPr>
        <p:spPr>
          <a:xfrm flipH="1">
            <a:off x="3409554" y="1800687"/>
            <a:ext cx="3537346" cy="3529599"/>
          </a:xfrm>
          <a:prstGeom prst="line">
            <a:avLst/>
          </a:prstGeom>
          <a:ln>
            <a:solidFill>
              <a:srgbClr val="0D5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A466508-2232-4392-928C-135D00EA6D09}"/>
              </a:ext>
            </a:extLst>
          </p:cNvPr>
          <p:cNvSpPr txBox="1"/>
          <p:nvPr/>
        </p:nvSpPr>
        <p:spPr>
          <a:xfrm>
            <a:off x="3710725" y="2823370"/>
            <a:ext cx="2769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390EAA8-D2A5-4650-8FDC-8605B8D46D7E}"/>
              </a:ext>
            </a:extLst>
          </p:cNvPr>
          <p:cNvGrpSpPr/>
          <p:nvPr/>
        </p:nvGrpSpPr>
        <p:grpSpPr>
          <a:xfrm>
            <a:off x="6946900" y="2041110"/>
            <a:ext cx="4297303" cy="585976"/>
            <a:chOff x="6946900" y="2041110"/>
            <a:chExt cx="4297303" cy="585976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248B3B8-03F9-41EC-8EB3-465622BCD801}"/>
                </a:ext>
              </a:extLst>
            </p:cNvPr>
            <p:cNvCxnSpPr/>
            <p:nvPr/>
          </p:nvCxnSpPr>
          <p:spPr>
            <a:xfrm>
              <a:off x="6946900" y="2627086"/>
              <a:ext cx="4297303" cy="0"/>
            </a:xfrm>
            <a:prstGeom prst="line">
              <a:avLst/>
            </a:prstGeom>
            <a:ln>
              <a:solidFill>
                <a:srgbClr val="0D5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6E404CC-1770-4356-B051-71D9B6FF3AC1}"/>
                </a:ext>
              </a:extLst>
            </p:cNvPr>
            <p:cNvSpPr txBox="1"/>
            <p:nvPr/>
          </p:nvSpPr>
          <p:spPr>
            <a:xfrm>
              <a:off x="7819035" y="204111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EED699F-5B3D-4934-850A-4294040692EC}"/>
              </a:ext>
            </a:extLst>
          </p:cNvPr>
          <p:cNvGrpSpPr/>
          <p:nvPr/>
        </p:nvGrpSpPr>
        <p:grpSpPr>
          <a:xfrm>
            <a:off x="6301505" y="2955491"/>
            <a:ext cx="4297303" cy="585976"/>
            <a:chOff x="6946900" y="2041110"/>
            <a:chExt cx="4297303" cy="585976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09B5DE3-E16B-433C-9E68-9DF1C7039CF3}"/>
                </a:ext>
              </a:extLst>
            </p:cNvPr>
            <p:cNvCxnSpPr/>
            <p:nvPr/>
          </p:nvCxnSpPr>
          <p:spPr>
            <a:xfrm>
              <a:off x="6946900" y="2627086"/>
              <a:ext cx="4297303" cy="0"/>
            </a:xfrm>
            <a:prstGeom prst="line">
              <a:avLst/>
            </a:prstGeom>
            <a:ln>
              <a:solidFill>
                <a:srgbClr val="0D5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778FA4A-4BCF-4A1E-87A3-846097998411}"/>
                </a:ext>
              </a:extLst>
            </p:cNvPr>
            <p:cNvSpPr txBox="1"/>
            <p:nvPr/>
          </p:nvSpPr>
          <p:spPr>
            <a:xfrm>
              <a:off x="7819035" y="204111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7A39086-F4CD-4E16-991C-5E63A848A9F6}"/>
              </a:ext>
            </a:extLst>
          </p:cNvPr>
          <p:cNvGrpSpPr/>
          <p:nvPr/>
        </p:nvGrpSpPr>
        <p:grpSpPr>
          <a:xfrm>
            <a:off x="5670383" y="3849901"/>
            <a:ext cx="4297303" cy="585976"/>
            <a:chOff x="6946900" y="2041110"/>
            <a:chExt cx="4297303" cy="585976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046AF35-20B8-42DE-A4CA-F5C57D8271D3}"/>
                </a:ext>
              </a:extLst>
            </p:cNvPr>
            <p:cNvCxnSpPr/>
            <p:nvPr/>
          </p:nvCxnSpPr>
          <p:spPr>
            <a:xfrm>
              <a:off x="6946900" y="2627086"/>
              <a:ext cx="4297303" cy="0"/>
            </a:xfrm>
            <a:prstGeom prst="line">
              <a:avLst/>
            </a:prstGeom>
            <a:ln>
              <a:solidFill>
                <a:srgbClr val="0D5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21697BD-DBC3-4623-AEE7-A1243DF78D03}"/>
                </a:ext>
              </a:extLst>
            </p:cNvPr>
            <p:cNvSpPr txBox="1"/>
            <p:nvPr/>
          </p:nvSpPr>
          <p:spPr>
            <a:xfrm>
              <a:off x="7819035" y="204111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FC66291-3989-486D-A5DB-DFD718C47BA2}"/>
              </a:ext>
            </a:extLst>
          </p:cNvPr>
          <p:cNvGrpSpPr/>
          <p:nvPr/>
        </p:nvGrpSpPr>
        <p:grpSpPr>
          <a:xfrm>
            <a:off x="4889434" y="4780193"/>
            <a:ext cx="4297303" cy="585976"/>
            <a:chOff x="6946900" y="2041110"/>
            <a:chExt cx="4297303" cy="585976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8FA3A5B7-07D0-4D00-A8E0-9DFD36CCB7C3}"/>
                </a:ext>
              </a:extLst>
            </p:cNvPr>
            <p:cNvCxnSpPr/>
            <p:nvPr/>
          </p:nvCxnSpPr>
          <p:spPr>
            <a:xfrm>
              <a:off x="6946900" y="2627086"/>
              <a:ext cx="4297303" cy="0"/>
            </a:xfrm>
            <a:prstGeom prst="line">
              <a:avLst/>
            </a:prstGeom>
            <a:ln>
              <a:solidFill>
                <a:srgbClr val="0D5A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EB5D18BA-956B-4013-BAE2-E5386244FC2A}"/>
                </a:ext>
              </a:extLst>
            </p:cNvPr>
            <p:cNvSpPr txBox="1"/>
            <p:nvPr/>
          </p:nvSpPr>
          <p:spPr>
            <a:xfrm>
              <a:off x="7819035" y="204111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69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8F5BB11-10CE-40C1-BC3E-4D7CB2C70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6" r="377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鸟, 动物, 大型&#10;&#10;已生成极高可信度的说明">
            <a:extLst>
              <a:ext uri="{FF2B5EF4-FFF2-40B4-BE49-F238E27FC236}">
                <a16:creationId xmlns:a16="http://schemas.microsoft.com/office/drawing/2014/main" id="{6E1C73A7-902A-4BE3-8F28-6E8644F87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64" y="1323350"/>
            <a:ext cx="1253583" cy="10824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890CF7-09D4-486A-819F-76B6D07D91D7}"/>
              </a:ext>
            </a:extLst>
          </p:cNvPr>
          <p:cNvSpPr txBox="1"/>
          <p:nvPr/>
        </p:nvSpPr>
        <p:spPr>
          <a:xfrm>
            <a:off x="4819235" y="705386"/>
            <a:ext cx="3110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D5A76"/>
                </a:solidFill>
                <a:cs typeface="+mn-ea"/>
                <a:sym typeface="+mn-lt"/>
              </a:rPr>
              <a:t>FOUR</a:t>
            </a:r>
            <a:endParaRPr lang="zh-CN" altLang="en-US" sz="80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B3738CB-4D8B-43AE-B044-48E91791DCF9}"/>
              </a:ext>
            </a:extLst>
          </p:cNvPr>
          <p:cNvCxnSpPr/>
          <p:nvPr/>
        </p:nvCxnSpPr>
        <p:spPr>
          <a:xfrm>
            <a:off x="4229100" y="2028825"/>
            <a:ext cx="4457700" cy="0"/>
          </a:xfrm>
          <a:prstGeom prst="line">
            <a:avLst/>
          </a:prstGeom>
          <a:ln>
            <a:solidFill>
              <a:srgbClr val="0D5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F562100-EAAF-4ED7-AAAF-69DF89FD7B07}"/>
              </a:ext>
            </a:extLst>
          </p:cNvPr>
          <p:cNvSpPr txBox="1"/>
          <p:nvPr/>
        </p:nvSpPr>
        <p:spPr>
          <a:xfrm>
            <a:off x="4655047" y="2258717"/>
            <a:ext cx="34385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48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948265A-7E82-481C-990F-799B5A4FC39B}"/>
              </a:ext>
            </a:extLst>
          </p:cNvPr>
          <p:cNvSpPr txBox="1"/>
          <p:nvPr/>
        </p:nvSpPr>
        <p:spPr>
          <a:xfrm>
            <a:off x="3951353" y="74586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延时符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22A2A022-33A3-4393-B72F-336A7C4D518A}"/>
              </a:ext>
            </a:extLst>
          </p:cNvPr>
          <p:cNvSpPr>
            <a:spLocks/>
          </p:cNvSpPr>
          <p:nvPr/>
        </p:nvSpPr>
        <p:spPr bwMode="auto">
          <a:xfrm>
            <a:off x="3501311" y="1589685"/>
            <a:ext cx="4921250" cy="4264025"/>
          </a:xfrm>
          <a:custGeom>
            <a:avLst/>
            <a:gdLst>
              <a:gd name="T0" fmla="*/ 2326 w 3100"/>
              <a:gd name="T1" fmla="*/ 0 h 2686"/>
              <a:gd name="T2" fmla="*/ 3100 w 3100"/>
              <a:gd name="T3" fmla="*/ 1344 h 2686"/>
              <a:gd name="T4" fmla="*/ 2326 w 3100"/>
              <a:gd name="T5" fmla="*/ 2686 h 2686"/>
              <a:gd name="T6" fmla="*/ 774 w 3100"/>
              <a:gd name="T7" fmla="*/ 2686 h 2686"/>
              <a:gd name="T8" fmla="*/ 0 w 3100"/>
              <a:gd name="T9" fmla="*/ 1344 h 2686"/>
              <a:gd name="T10" fmla="*/ 774 w 3100"/>
              <a:gd name="T11" fmla="*/ 0 h 2686"/>
              <a:gd name="T12" fmla="*/ 2326 w 3100"/>
              <a:gd name="T13" fmla="*/ 0 h 2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0" h="2686">
                <a:moveTo>
                  <a:pt x="2326" y="0"/>
                </a:moveTo>
                <a:lnTo>
                  <a:pt x="3100" y="1344"/>
                </a:lnTo>
                <a:lnTo>
                  <a:pt x="2326" y="2686"/>
                </a:lnTo>
                <a:lnTo>
                  <a:pt x="774" y="2686"/>
                </a:lnTo>
                <a:lnTo>
                  <a:pt x="0" y="1344"/>
                </a:lnTo>
                <a:lnTo>
                  <a:pt x="774" y="0"/>
                </a:lnTo>
                <a:lnTo>
                  <a:pt x="2326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345">
            <a:extLst>
              <a:ext uri="{FF2B5EF4-FFF2-40B4-BE49-F238E27FC236}">
                <a16:creationId xmlns:a16="http://schemas.microsoft.com/office/drawing/2014/main" id="{CDF35AD9-82D5-46EB-9CC9-BE7230D039A1}"/>
              </a:ext>
            </a:extLst>
          </p:cNvPr>
          <p:cNvSpPr>
            <a:spLocks/>
          </p:cNvSpPr>
          <p:nvPr/>
        </p:nvSpPr>
        <p:spPr bwMode="auto">
          <a:xfrm>
            <a:off x="4731658" y="1592900"/>
            <a:ext cx="3694077" cy="2133825"/>
          </a:xfrm>
          <a:custGeom>
            <a:avLst/>
            <a:gdLst>
              <a:gd name="T0" fmla="*/ 2273 w 3407"/>
              <a:gd name="T1" fmla="*/ 0 h 1968"/>
              <a:gd name="T2" fmla="*/ 0 w 3407"/>
              <a:gd name="T3" fmla="*/ 0 h 1968"/>
              <a:gd name="T4" fmla="*/ 3407 w 3407"/>
              <a:gd name="T5" fmla="*/ 1968 h 1968"/>
              <a:gd name="T6" fmla="*/ 2273 w 3407"/>
              <a:gd name="T7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8">
                <a:moveTo>
                  <a:pt x="2273" y="0"/>
                </a:moveTo>
                <a:lnTo>
                  <a:pt x="0" y="0"/>
                </a:lnTo>
                <a:lnTo>
                  <a:pt x="3407" y="1968"/>
                </a:lnTo>
                <a:lnTo>
                  <a:pt x="2273" y="0"/>
                </a:lnTo>
                <a:close/>
              </a:path>
            </a:pathLst>
          </a:custGeom>
          <a:solidFill>
            <a:srgbClr val="61B5BF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AC888D6A-207A-428D-B5C8-3D94CCAA6E4C}"/>
              </a:ext>
            </a:extLst>
          </p:cNvPr>
          <p:cNvSpPr>
            <a:spLocks/>
          </p:cNvSpPr>
          <p:nvPr/>
        </p:nvSpPr>
        <p:spPr bwMode="auto">
          <a:xfrm>
            <a:off x="3501022" y="1591273"/>
            <a:ext cx="3694077" cy="2133825"/>
          </a:xfrm>
          <a:custGeom>
            <a:avLst/>
            <a:gdLst>
              <a:gd name="T0" fmla="*/ 3407 w 3407"/>
              <a:gd name="T1" fmla="*/ 0 h 1968"/>
              <a:gd name="T2" fmla="*/ 1134 w 3407"/>
              <a:gd name="T3" fmla="*/ 0 h 1968"/>
              <a:gd name="T4" fmla="*/ 0 w 3407"/>
              <a:gd name="T5" fmla="*/ 1968 h 1968"/>
              <a:gd name="T6" fmla="*/ 3407 w 3407"/>
              <a:gd name="T7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8">
                <a:moveTo>
                  <a:pt x="3407" y="0"/>
                </a:moveTo>
                <a:lnTo>
                  <a:pt x="1134" y="0"/>
                </a:lnTo>
                <a:lnTo>
                  <a:pt x="0" y="1968"/>
                </a:lnTo>
                <a:lnTo>
                  <a:pt x="3407" y="0"/>
                </a:ln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12F038AB-7237-4427-81CD-1DB78CA88DE7}"/>
              </a:ext>
            </a:extLst>
          </p:cNvPr>
          <p:cNvSpPr>
            <a:spLocks/>
          </p:cNvSpPr>
          <p:nvPr/>
        </p:nvSpPr>
        <p:spPr bwMode="auto">
          <a:xfrm>
            <a:off x="3501022" y="3726724"/>
            <a:ext cx="3694077" cy="2130573"/>
          </a:xfrm>
          <a:custGeom>
            <a:avLst/>
            <a:gdLst>
              <a:gd name="T0" fmla="*/ 0 w 3407"/>
              <a:gd name="T1" fmla="*/ 0 h 1965"/>
              <a:gd name="T2" fmla="*/ 1134 w 3407"/>
              <a:gd name="T3" fmla="*/ 1965 h 1965"/>
              <a:gd name="T4" fmla="*/ 3407 w 3407"/>
              <a:gd name="T5" fmla="*/ 1965 h 1965"/>
              <a:gd name="T6" fmla="*/ 0 w 3407"/>
              <a:gd name="T7" fmla="*/ 0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5">
                <a:moveTo>
                  <a:pt x="0" y="0"/>
                </a:moveTo>
                <a:lnTo>
                  <a:pt x="1134" y="1965"/>
                </a:lnTo>
                <a:lnTo>
                  <a:pt x="3407" y="1965"/>
                </a:lnTo>
                <a:lnTo>
                  <a:pt x="0" y="0"/>
                </a:lnTo>
                <a:close/>
              </a:path>
            </a:pathLst>
          </a:custGeom>
          <a:solidFill>
            <a:srgbClr val="3796A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33">
            <a:extLst>
              <a:ext uri="{FF2B5EF4-FFF2-40B4-BE49-F238E27FC236}">
                <a16:creationId xmlns:a16="http://schemas.microsoft.com/office/drawing/2014/main" id="{841E89FB-8152-4CE4-A7DD-62FAF0509427}"/>
              </a:ext>
            </a:extLst>
          </p:cNvPr>
          <p:cNvSpPr>
            <a:spLocks/>
          </p:cNvSpPr>
          <p:nvPr/>
        </p:nvSpPr>
        <p:spPr bwMode="auto">
          <a:xfrm>
            <a:off x="4731658" y="3726724"/>
            <a:ext cx="3694077" cy="2130573"/>
          </a:xfrm>
          <a:custGeom>
            <a:avLst/>
            <a:gdLst>
              <a:gd name="T0" fmla="*/ 3407 w 3407"/>
              <a:gd name="T1" fmla="*/ 0 h 1965"/>
              <a:gd name="T2" fmla="*/ 0 w 3407"/>
              <a:gd name="T3" fmla="*/ 1965 h 1965"/>
              <a:gd name="T4" fmla="*/ 2273 w 3407"/>
              <a:gd name="T5" fmla="*/ 1965 h 1965"/>
              <a:gd name="T6" fmla="*/ 3407 w 3407"/>
              <a:gd name="T7" fmla="*/ 0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7" h="1965">
                <a:moveTo>
                  <a:pt x="3407" y="0"/>
                </a:moveTo>
                <a:lnTo>
                  <a:pt x="0" y="1965"/>
                </a:lnTo>
                <a:lnTo>
                  <a:pt x="2273" y="1965"/>
                </a:lnTo>
                <a:lnTo>
                  <a:pt x="3407" y="0"/>
                </a:lnTo>
                <a:close/>
              </a:path>
            </a:pathLst>
          </a:custGeom>
          <a:solidFill>
            <a:srgbClr val="3796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Freeform 131">
            <a:extLst>
              <a:ext uri="{FF2B5EF4-FFF2-40B4-BE49-F238E27FC236}">
                <a16:creationId xmlns:a16="http://schemas.microsoft.com/office/drawing/2014/main" id="{DBEFD8EA-2F2C-4312-9CB3-2F0845B9A467}"/>
              </a:ext>
            </a:extLst>
          </p:cNvPr>
          <p:cNvSpPr>
            <a:spLocks/>
          </p:cNvSpPr>
          <p:nvPr/>
        </p:nvSpPr>
        <p:spPr bwMode="auto">
          <a:xfrm>
            <a:off x="3498136" y="1578573"/>
            <a:ext cx="4859338" cy="4205288"/>
          </a:xfrm>
          <a:custGeom>
            <a:avLst/>
            <a:gdLst>
              <a:gd name="T0" fmla="*/ 2297 w 3061"/>
              <a:gd name="T1" fmla="*/ 0 h 2649"/>
              <a:gd name="T2" fmla="*/ 3061 w 3061"/>
              <a:gd name="T3" fmla="*/ 1325 h 2649"/>
              <a:gd name="T4" fmla="*/ 2297 w 3061"/>
              <a:gd name="T5" fmla="*/ 2649 h 2649"/>
              <a:gd name="T6" fmla="*/ 764 w 3061"/>
              <a:gd name="T7" fmla="*/ 2649 h 2649"/>
              <a:gd name="T8" fmla="*/ 0 w 3061"/>
              <a:gd name="T9" fmla="*/ 1325 h 2649"/>
              <a:gd name="T10" fmla="*/ 764 w 3061"/>
              <a:gd name="T11" fmla="*/ 0 h 2649"/>
              <a:gd name="T12" fmla="*/ 2297 w 3061"/>
              <a:gd name="T13" fmla="*/ 0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61" h="2649">
                <a:moveTo>
                  <a:pt x="2297" y="0"/>
                </a:moveTo>
                <a:lnTo>
                  <a:pt x="3061" y="1325"/>
                </a:lnTo>
                <a:lnTo>
                  <a:pt x="2297" y="2649"/>
                </a:lnTo>
                <a:lnTo>
                  <a:pt x="764" y="2649"/>
                </a:lnTo>
                <a:lnTo>
                  <a:pt x="0" y="1325"/>
                </a:lnTo>
                <a:lnTo>
                  <a:pt x="764" y="0"/>
                </a:lnTo>
                <a:lnTo>
                  <a:pt x="22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Freeform 133">
            <a:extLst>
              <a:ext uri="{FF2B5EF4-FFF2-40B4-BE49-F238E27FC236}">
                <a16:creationId xmlns:a16="http://schemas.microsoft.com/office/drawing/2014/main" id="{25E9FA4D-5118-4C68-9A19-DC0F5B1F0BD0}"/>
              </a:ext>
            </a:extLst>
          </p:cNvPr>
          <p:cNvSpPr>
            <a:spLocks/>
          </p:cNvSpPr>
          <p:nvPr/>
        </p:nvSpPr>
        <p:spPr bwMode="auto">
          <a:xfrm>
            <a:off x="5927011" y="1578573"/>
            <a:ext cx="2430463" cy="2103438"/>
          </a:xfrm>
          <a:custGeom>
            <a:avLst/>
            <a:gdLst>
              <a:gd name="T0" fmla="*/ 767 w 1531"/>
              <a:gd name="T1" fmla="*/ 0 h 1325"/>
              <a:gd name="T2" fmla="*/ 767 w 1531"/>
              <a:gd name="T3" fmla="*/ 0 h 1325"/>
              <a:gd name="T4" fmla="*/ 0 w 1531"/>
              <a:gd name="T5" fmla="*/ 442 h 1325"/>
              <a:gd name="T6" fmla="*/ 1531 w 1531"/>
              <a:gd name="T7" fmla="*/ 1325 h 1325"/>
              <a:gd name="T8" fmla="*/ 767 w 1531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325">
                <a:moveTo>
                  <a:pt x="767" y="0"/>
                </a:moveTo>
                <a:lnTo>
                  <a:pt x="767" y="0"/>
                </a:lnTo>
                <a:lnTo>
                  <a:pt x="0" y="442"/>
                </a:lnTo>
                <a:lnTo>
                  <a:pt x="1531" y="1325"/>
                </a:lnTo>
                <a:lnTo>
                  <a:pt x="7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135">
            <a:extLst>
              <a:ext uri="{FF2B5EF4-FFF2-40B4-BE49-F238E27FC236}">
                <a16:creationId xmlns:a16="http://schemas.microsoft.com/office/drawing/2014/main" id="{0C3FCD6B-8497-46FC-B236-DE6C62CDE630}"/>
              </a:ext>
            </a:extLst>
          </p:cNvPr>
          <p:cNvSpPr>
            <a:spLocks/>
          </p:cNvSpPr>
          <p:nvPr/>
        </p:nvSpPr>
        <p:spPr bwMode="auto">
          <a:xfrm>
            <a:off x="3498136" y="3682010"/>
            <a:ext cx="3646488" cy="2101850"/>
          </a:xfrm>
          <a:custGeom>
            <a:avLst/>
            <a:gdLst>
              <a:gd name="T0" fmla="*/ 0 w 2297"/>
              <a:gd name="T1" fmla="*/ 0 h 1324"/>
              <a:gd name="T2" fmla="*/ 764 w 2297"/>
              <a:gd name="T3" fmla="*/ 1324 h 1324"/>
              <a:gd name="T4" fmla="*/ 2297 w 2297"/>
              <a:gd name="T5" fmla="*/ 1324 h 1324"/>
              <a:gd name="T6" fmla="*/ 764 w 2297"/>
              <a:gd name="T7" fmla="*/ 1324 h 1324"/>
              <a:gd name="T8" fmla="*/ 1530 w 2297"/>
              <a:gd name="T9" fmla="*/ 882 h 1324"/>
              <a:gd name="T10" fmla="*/ 0 w 2297"/>
              <a:gd name="T11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7" h="1324">
                <a:moveTo>
                  <a:pt x="0" y="0"/>
                </a:moveTo>
                <a:lnTo>
                  <a:pt x="764" y="1324"/>
                </a:lnTo>
                <a:lnTo>
                  <a:pt x="2297" y="1324"/>
                </a:lnTo>
                <a:lnTo>
                  <a:pt x="764" y="1324"/>
                </a:lnTo>
                <a:lnTo>
                  <a:pt x="1530" y="88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Freeform 137">
            <a:extLst>
              <a:ext uri="{FF2B5EF4-FFF2-40B4-BE49-F238E27FC236}">
                <a16:creationId xmlns:a16="http://schemas.microsoft.com/office/drawing/2014/main" id="{9CF95C19-12CB-4A9A-A1E9-1E921343E414}"/>
              </a:ext>
            </a:extLst>
          </p:cNvPr>
          <p:cNvSpPr>
            <a:spLocks/>
          </p:cNvSpPr>
          <p:nvPr/>
        </p:nvSpPr>
        <p:spPr bwMode="auto">
          <a:xfrm>
            <a:off x="5927011" y="3682010"/>
            <a:ext cx="2430463" cy="2101850"/>
          </a:xfrm>
          <a:custGeom>
            <a:avLst/>
            <a:gdLst>
              <a:gd name="T0" fmla="*/ 1531 w 1531"/>
              <a:gd name="T1" fmla="*/ 0 h 1324"/>
              <a:gd name="T2" fmla="*/ 0 w 1531"/>
              <a:gd name="T3" fmla="*/ 882 h 1324"/>
              <a:gd name="T4" fmla="*/ 767 w 1531"/>
              <a:gd name="T5" fmla="*/ 1324 h 1324"/>
              <a:gd name="T6" fmla="*/ 1531 w 1531"/>
              <a:gd name="T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1" h="1324">
                <a:moveTo>
                  <a:pt x="1531" y="0"/>
                </a:moveTo>
                <a:lnTo>
                  <a:pt x="0" y="882"/>
                </a:lnTo>
                <a:lnTo>
                  <a:pt x="767" y="1324"/>
                </a:lnTo>
                <a:lnTo>
                  <a:pt x="15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39">
            <a:extLst>
              <a:ext uri="{FF2B5EF4-FFF2-40B4-BE49-F238E27FC236}">
                <a16:creationId xmlns:a16="http://schemas.microsoft.com/office/drawing/2014/main" id="{8A18C823-BD0E-4D05-A55D-DA5769330689}"/>
              </a:ext>
            </a:extLst>
          </p:cNvPr>
          <p:cNvSpPr>
            <a:spLocks/>
          </p:cNvSpPr>
          <p:nvPr/>
        </p:nvSpPr>
        <p:spPr bwMode="auto">
          <a:xfrm>
            <a:off x="4710986" y="5082185"/>
            <a:ext cx="2433638" cy="701675"/>
          </a:xfrm>
          <a:custGeom>
            <a:avLst/>
            <a:gdLst>
              <a:gd name="T0" fmla="*/ 766 w 1533"/>
              <a:gd name="T1" fmla="*/ 0 h 442"/>
              <a:gd name="T2" fmla="*/ 0 w 1533"/>
              <a:gd name="T3" fmla="*/ 442 h 442"/>
              <a:gd name="T4" fmla="*/ 1533 w 1533"/>
              <a:gd name="T5" fmla="*/ 442 h 442"/>
              <a:gd name="T6" fmla="*/ 766 w 1533"/>
              <a:gd name="T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3" h="442">
                <a:moveTo>
                  <a:pt x="766" y="0"/>
                </a:moveTo>
                <a:lnTo>
                  <a:pt x="0" y="442"/>
                </a:lnTo>
                <a:lnTo>
                  <a:pt x="1533" y="442"/>
                </a:lnTo>
                <a:lnTo>
                  <a:pt x="7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41">
            <a:extLst>
              <a:ext uri="{FF2B5EF4-FFF2-40B4-BE49-F238E27FC236}">
                <a16:creationId xmlns:a16="http://schemas.microsoft.com/office/drawing/2014/main" id="{3BBEFA79-C4B7-4305-B727-89BA34504D35}"/>
              </a:ext>
            </a:extLst>
          </p:cNvPr>
          <p:cNvSpPr>
            <a:spLocks/>
          </p:cNvSpPr>
          <p:nvPr/>
        </p:nvSpPr>
        <p:spPr bwMode="auto">
          <a:xfrm>
            <a:off x="3498136" y="1578573"/>
            <a:ext cx="2428875" cy="2103438"/>
          </a:xfrm>
          <a:custGeom>
            <a:avLst/>
            <a:gdLst>
              <a:gd name="T0" fmla="*/ 764 w 1530"/>
              <a:gd name="T1" fmla="*/ 0 h 1325"/>
              <a:gd name="T2" fmla="*/ 764 w 1530"/>
              <a:gd name="T3" fmla="*/ 0 h 1325"/>
              <a:gd name="T4" fmla="*/ 0 w 1530"/>
              <a:gd name="T5" fmla="*/ 1325 h 1325"/>
              <a:gd name="T6" fmla="*/ 1530 w 1530"/>
              <a:gd name="T7" fmla="*/ 442 h 1325"/>
              <a:gd name="T8" fmla="*/ 764 w 1530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0" h="1325">
                <a:moveTo>
                  <a:pt x="764" y="0"/>
                </a:moveTo>
                <a:lnTo>
                  <a:pt x="764" y="0"/>
                </a:lnTo>
                <a:lnTo>
                  <a:pt x="0" y="1325"/>
                </a:lnTo>
                <a:lnTo>
                  <a:pt x="1530" y="442"/>
                </a:lnTo>
                <a:lnTo>
                  <a:pt x="7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43">
            <a:extLst>
              <a:ext uri="{FF2B5EF4-FFF2-40B4-BE49-F238E27FC236}">
                <a16:creationId xmlns:a16="http://schemas.microsoft.com/office/drawing/2014/main" id="{A6CE6492-98A4-43EE-A6A8-A5B358952234}"/>
              </a:ext>
            </a:extLst>
          </p:cNvPr>
          <p:cNvSpPr>
            <a:spLocks/>
          </p:cNvSpPr>
          <p:nvPr/>
        </p:nvSpPr>
        <p:spPr bwMode="auto">
          <a:xfrm>
            <a:off x="4710986" y="1578573"/>
            <a:ext cx="2433638" cy="701675"/>
          </a:xfrm>
          <a:custGeom>
            <a:avLst/>
            <a:gdLst>
              <a:gd name="T0" fmla="*/ 1533 w 1533"/>
              <a:gd name="T1" fmla="*/ 0 h 442"/>
              <a:gd name="T2" fmla="*/ 0 w 1533"/>
              <a:gd name="T3" fmla="*/ 0 h 442"/>
              <a:gd name="T4" fmla="*/ 766 w 1533"/>
              <a:gd name="T5" fmla="*/ 442 h 442"/>
              <a:gd name="T6" fmla="*/ 1533 w 1533"/>
              <a:gd name="T7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3" h="442">
                <a:moveTo>
                  <a:pt x="1533" y="0"/>
                </a:moveTo>
                <a:lnTo>
                  <a:pt x="0" y="0"/>
                </a:lnTo>
                <a:lnTo>
                  <a:pt x="766" y="442"/>
                </a:lnTo>
                <a:lnTo>
                  <a:pt x="153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44">
            <a:extLst>
              <a:ext uri="{FF2B5EF4-FFF2-40B4-BE49-F238E27FC236}">
                <a16:creationId xmlns:a16="http://schemas.microsoft.com/office/drawing/2014/main" id="{3920ED12-CF57-4B40-BE04-DDEBDD04640A}"/>
              </a:ext>
            </a:extLst>
          </p:cNvPr>
          <p:cNvSpPr>
            <a:spLocks/>
          </p:cNvSpPr>
          <p:nvPr/>
        </p:nvSpPr>
        <p:spPr bwMode="auto">
          <a:xfrm>
            <a:off x="5341787" y="2774405"/>
            <a:ext cx="1262063" cy="1181100"/>
          </a:xfrm>
          <a:custGeom>
            <a:avLst/>
            <a:gdLst>
              <a:gd name="T0" fmla="*/ 9 w 499"/>
              <a:gd name="T1" fmla="*/ 467 h 467"/>
              <a:gd name="T2" fmla="*/ 16 w 499"/>
              <a:gd name="T3" fmla="*/ 354 h 467"/>
              <a:gd name="T4" fmla="*/ 91 w 499"/>
              <a:gd name="T5" fmla="*/ 296 h 467"/>
              <a:gd name="T6" fmla="*/ 174 w 499"/>
              <a:gd name="T7" fmla="*/ 263 h 467"/>
              <a:gd name="T8" fmla="*/ 199 w 499"/>
              <a:gd name="T9" fmla="*/ 247 h 467"/>
              <a:gd name="T10" fmla="*/ 173 w 499"/>
              <a:gd name="T11" fmla="*/ 168 h 467"/>
              <a:gd name="T12" fmla="*/ 162 w 499"/>
              <a:gd name="T13" fmla="*/ 158 h 467"/>
              <a:gd name="T14" fmla="*/ 163 w 499"/>
              <a:gd name="T15" fmla="*/ 110 h 467"/>
              <a:gd name="T16" fmla="*/ 167 w 499"/>
              <a:gd name="T17" fmla="*/ 101 h 467"/>
              <a:gd name="T18" fmla="*/ 194 w 499"/>
              <a:gd name="T19" fmla="*/ 30 h 467"/>
              <a:gd name="T20" fmla="*/ 180 w 499"/>
              <a:gd name="T21" fmla="*/ 12 h 467"/>
              <a:gd name="T22" fmla="*/ 207 w 499"/>
              <a:gd name="T23" fmla="*/ 15 h 467"/>
              <a:gd name="T24" fmla="*/ 211 w 499"/>
              <a:gd name="T25" fmla="*/ 0 h 467"/>
              <a:gd name="T26" fmla="*/ 223 w 499"/>
              <a:gd name="T27" fmla="*/ 10 h 467"/>
              <a:gd name="T28" fmla="*/ 281 w 499"/>
              <a:gd name="T29" fmla="*/ 6 h 467"/>
              <a:gd name="T30" fmla="*/ 322 w 499"/>
              <a:gd name="T31" fmla="*/ 22 h 467"/>
              <a:gd name="T32" fmla="*/ 351 w 499"/>
              <a:gd name="T33" fmla="*/ 60 h 467"/>
              <a:gd name="T34" fmla="*/ 354 w 499"/>
              <a:gd name="T35" fmla="*/ 115 h 467"/>
              <a:gd name="T36" fmla="*/ 358 w 499"/>
              <a:gd name="T37" fmla="*/ 134 h 467"/>
              <a:gd name="T38" fmla="*/ 344 w 499"/>
              <a:gd name="T39" fmla="*/ 170 h 467"/>
              <a:gd name="T40" fmla="*/ 336 w 499"/>
              <a:gd name="T41" fmla="*/ 175 h 467"/>
              <a:gd name="T42" fmla="*/ 323 w 499"/>
              <a:gd name="T43" fmla="*/ 224 h 467"/>
              <a:gd name="T44" fmla="*/ 334 w 499"/>
              <a:gd name="T45" fmla="*/ 253 h 467"/>
              <a:gd name="T46" fmla="*/ 363 w 499"/>
              <a:gd name="T47" fmla="*/ 281 h 467"/>
              <a:gd name="T48" fmla="*/ 437 w 499"/>
              <a:gd name="T49" fmla="*/ 309 h 467"/>
              <a:gd name="T50" fmla="*/ 477 w 499"/>
              <a:gd name="T51" fmla="*/ 357 h 467"/>
              <a:gd name="T52" fmla="*/ 499 w 499"/>
              <a:gd name="T53" fmla="*/ 467 h 467"/>
              <a:gd name="T54" fmla="*/ 9 w 499"/>
              <a:gd name="T5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9" h="467">
                <a:moveTo>
                  <a:pt x="9" y="467"/>
                </a:moveTo>
                <a:cubicBezTo>
                  <a:pt x="9" y="467"/>
                  <a:pt x="0" y="395"/>
                  <a:pt x="16" y="354"/>
                </a:cubicBezTo>
                <a:cubicBezTo>
                  <a:pt x="32" y="312"/>
                  <a:pt x="42" y="303"/>
                  <a:pt x="91" y="296"/>
                </a:cubicBezTo>
                <a:cubicBezTo>
                  <a:pt x="141" y="289"/>
                  <a:pt x="168" y="269"/>
                  <a:pt x="174" y="263"/>
                </a:cubicBezTo>
                <a:cubicBezTo>
                  <a:pt x="181" y="257"/>
                  <a:pt x="192" y="250"/>
                  <a:pt x="199" y="247"/>
                </a:cubicBezTo>
                <a:cubicBezTo>
                  <a:pt x="199" y="247"/>
                  <a:pt x="197" y="197"/>
                  <a:pt x="173" y="168"/>
                </a:cubicBezTo>
                <a:cubicBezTo>
                  <a:pt x="173" y="168"/>
                  <a:pt x="164" y="165"/>
                  <a:pt x="162" y="158"/>
                </a:cubicBezTo>
                <a:cubicBezTo>
                  <a:pt x="161" y="152"/>
                  <a:pt x="156" y="123"/>
                  <a:pt x="163" y="110"/>
                </a:cubicBezTo>
                <a:cubicBezTo>
                  <a:pt x="163" y="110"/>
                  <a:pt x="167" y="105"/>
                  <a:pt x="167" y="101"/>
                </a:cubicBezTo>
                <a:cubicBezTo>
                  <a:pt x="166" y="96"/>
                  <a:pt x="161" y="60"/>
                  <a:pt x="194" y="30"/>
                </a:cubicBezTo>
                <a:cubicBezTo>
                  <a:pt x="194" y="30"/>
                  <a:pt x="203" y="15"/>
                  <a:pt x="180" y="12"/>
                </a:cubicBezTo>
                <a:cubicBezTo>
                  <a:pt x="180" y="12"/>
                  <a:pt x="191" y="7"/>
                  <a:pt x="207" y="15"/>
                </a:cubicBezTo>
                <a:cubicBezTo>
                  <a:pt x="207" y="15"/>
                  <a:pt x="200" y="5"/>
                  <a:pt x="211" y="0"/>
                </a:cubicBezTo>
                <a:cubicBezTo>
                  <a:pt x="211" y="0"/>
                  <a:pt x="206" y="15"/>
                  <a:pt x="223" y="10"/>
                </a:cubicBezTo>
                <a:cubicBezTo>
                  <a:pt x="241" y="5"/>
                  <a:pt x="265" y="0"/>
                  <a:pt x="281" y="6"/>
                </a:cubicBezTo>
                <a:cubicBezTo>
                  <a:pt x="297" y="12"/>
                  <a:pt x="301" y="21"/>
                  <a:pt x="322" y="22"/>
                </a:cubicBezTo>
                <a:cubicBezTo>
                  <a:pt x="343" y="23"/>
                  <a:pt x="350" y="50"/>
                  <a:pt x="351" y="60"/>
                </a:cubicBezTo>
                <a:cubicBezTo>
                  <a:pt x="351" y="69"/>
                  <a:pt x="350" y="110"/>
                  <a:pt x="354" y="115"/>
                </a:cubicBezTo>
                <a:cubicBezTo>
                  <a:pt x="358" y="121"/>
                  <a:pt x="359" y="125"/>
                  <a:pt x="358" y="134"/>
                </a:cubicBezTo>
                <a:cubicBezTo>
                  <a:pt x="356" y="144"/>
                  <a:pt x="349" y="169"/>
                  <a:pt x="344" y="170"/>
                </a:cubicBezTo>
                <a:cubicBezTo>
                  <a:pt x="340" y="170"/>
                  <a:pt x="336" y="174"/>
                  <a:pt x="336" y="175"/>
                </a:cubicBezTo>
                <a:cubicBezTo>
                  <a:pt x="336" y="177"/>
                  <a:pt x="323" y="212"/>
                  <a:pt x="323" y="224"/>
                </a:cubicBezTo>
                <a:cubicBezTo>
                  <a:pt x="324" y="236"/>
                  <a:pt x="324" y="250"/>
                  <a:pt x="334" y="253"/>
                </a:cubicBezTo>
                <a:cubicBezTo>
                  <a:pt x="343" y="256"/>
                  <a:pt x="356" y="273"/>
                  <a:pt x="363" y="281"/>
                </a:cubicBezTo>
                <a:cubicBezTo>
                  <a:pt x="371" y="289"/>
                  <a:pt x="416" y="299"/>
                  <a:pt x="437" y="309"/>
                </a:cubicBezTo>
                <a:cubicBezTo>
                  <a:pt x="457" y="318"/>
                  <a:pt x="465" y="317"/>
                  <a:pt x="477" y="357"/>
                </a:cubicBezTo>
                <a:cubicBezTo>
                  <a:pt x="489" y="397"/>
                  <a:pt x="499" y="438"/>
                  <a:pt x="499" y="467"/>
                </a:cubicBezTo>
                <a:lnTo>
                  <a:pt x="9" y="4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C56D04D-9599-4E60-BEC0-562FB22B9BDF}"/>
              </a:ext>
            </a:extLst>
          </p:cNvPr>
          <p:cNvSpPr txBox="1"/>
          <p:nvPr/>
        </p:nvSpPr>
        <p:spPr>
          <a:xfrm rot="19800000">
            <a:off x="4301233" y="228868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ADC3417-6698-44E9-B401-246E34186204}"/>
              </a:ext>
            </a:extLst>
          </p:cNvPr>
          <p:cNvSpPr txBox="1"/>
          <p:nvPr/>
        </p:nvSpPr>
        <p:spPr>
          <a:xfrm>
            <a:off x="4966816" y="4078886"/>
            <a:ext cx="200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0D5A76"/>
                </a:solidFill>
                <a:cs typeface="+mn-ea"/>
                <a:sym typeface="+mn-lt"/>
              </a:rPr>
              <a:t>输入标题</a:t>
            </a:r>
            <a:endParaRPr lang="en-US" altLang="zh-CN" sz="24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06DD660-D2CD-4AAE-8733-B6190D832DEA}"/>
              </a:ext>
            </a:extLst>
          </p:cNvPr>
          <p:cNvSpPr txBox="1"/>
          <p:nvPr/>
        </p:nvSpPr>
        <p:spPr>
          <a:xfrm rot="1800000">
            <a:off x="6251784" y="236639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E1D989-A117-40F5-BB10-C40050D73E02}"/>
              </a:ext>
            </a:extLst>
          </p:cNvPr>
          <p:cNvSpPr txBox="1"/>
          <p:nvPr/>
        </p:nvSpPr>
        <p:spPr>
          <a:xfrm>
            <a:off x="1655002" y="2000179"/>
            <a:ext cx="25351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1F17FEF-6B4A-40E1-BE3C-BDD566259035}"/>
              </a:ext>
            </a:extLst>
          </p:cNvPr>
          <p:cNvSpPr txBox="1"/>
          <p:nvPr/>
        </p:nvSpPr>
        <p:spPr>
          <a:xfrm rot="19800000">
            <a:off x="6073558" y="481512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7774C94-AAC1-472C-BF4A-610F4B5D1019}"/>
              </a:ext>
            </a:extLst>
          </p:cNvPr>
          <p:cNvSpPr txBox="1"/>
          <p:nvPr/>
        </p:nvSpPr>
        <p:spPr>
          <a:xfrm rot="1800000">
            <a:off x="3844549" y="456900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0FEDEF5-9953-4DBF-9E40-4440F985877E}"/>
              </a:ext>
            </a:extLst>
          </p:cNvPr>
          <p:cNvSpPr txBox="1"/>
          <p:nvPr/>
        </p:nvSpPr>
        <p:spPr>
          <a:xfrm>
            <a:off x="8070149" y="2029513"/>
            <a:ext cx="25351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92C3D1F-4B1B-4AE2-8287-925E776F2F76}"/>
              </a:ext>
            </a:extLst>
          </p:cNvPr>
          <p:cNvSpPr txBox="1"/>
          <p:nvPr/>
        </p:nvSpPr>
        <p:spPr>
          <a:xfrm>
            <a:off x="8168472" y="4528528"/>
            <a:ext cx="25351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F8AC5F-F093-4156-A48A-6324DCCF7F46}"/>
              </a:ext>
            </a:extLst>
          </p:cNvPr>
          <p:cNvSpPr txBox="1"/>
          <p:nvPr/>
        </p:nvSpPr>
        <p:spPr>
          <a:xfrm>
            <a:off x="1598796" y="4616756"/>
            <a:ext cx="25351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6B1D061-1484-4933-A292-03F109A932EE}"/>
              </a:ext>
            </a:extLst>
          </p:cNvPr>
          <p:cNvSpPr txBox="1"/>
          <p:nvPr/>
        </p:nvSpPr>
        <p:spPr>
          <a:xfrm>
            <a:off x="5013694" y="74893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延时符</a:t>
            </a:r>
            <a:endParaRPr lang="en-US" altLang="zh-CN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0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">
            <a:extLst>
              <a:ext uri="{FF2B5EF4-FFF2-40B4-BE49-F238E27FC236}">
                <a16:creationId xmlns:a16="http://schemas.microsoft.com/office/drawing/2014/main" id="{4E5C32C0-279E-4865-B7DA-CB1AD9206EE8}"/>
              </a:ext>
            </a:extLst>
          </p:cNvPr>
          <p:cNvSpPr>
            <a:spLocks/>
          </p:cNvSpPr>
          <p:nvPr/>
        </p:nvSpPr>
        <p:spPr bwMode="auto">
          <a:xfrm rot="10800000">
            <a:off x="2244156" y="207462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3796A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58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AA943FB5-F57B-4B4F-BCB1-C1B778468508}"/>
              </a:ext>
            </a:extLst>
          </p:cNvPr>
          <p:cNvSpPr>
            <a:spLocks/>
          </p:cNvSpPr>
          <p:nvPr/>
        </p:nvSpPr>
        <p:spPr bwMode="auto">
          <a:xfrm rot="5400000" flipH="1">
            <a:off x="2490918" y="3705464"/>
            <a:ext cx="1384077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61B5BF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58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E8FC7F30-6D6D-4855-963B-67CB3227E8F8}"/>
              </a:ext>
            </a:extLst>
          </p:cNvPr>
          <p:cNvSpPr>
            <a:spLocks/>
          </p:cNvSpPr>
          <p:nvPr/>
        </p:nvSpPr>
        <p:spPr bwMode="auto">
          <a:xfrm flipH="1">
            <a:off x="4121757" y="3458704"/>
            <a:ext cx="1384077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3796A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58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62F62678-BE19-4C12-B293-13DCDC1D9248}"/>
              </a:ext>
            </a:extLst>
          </p:cNvPr>
          <p:cNvSpPr>
            <a:spLocks/>
          </p:cNvSpPr>
          <p:nvPr/>
        </p:nvSpPr>
        <p:spPr bwMode="auto">
          <a:xfrm rot="5400000">
            <a:off x="4368521" y="1827861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61B5BF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58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9000CC2E-69D3-44EC-9F88-155F3EA0C0E0}"/>
              </a:ext>
            </a:extLst>
          </p:cNvPr>
          <p:cNvSpPr>
            <a:spLocks/>
          </p:cNvSpPr>
          <p:nvPr/>
        </p:nvSpPr>
        <p:spPr bwMode="auto">
          <a:xfrm rot="10800000">
            <a:off x="5999360" y="2074624"/>
            <a:ext cx="1384076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3796A6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58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Freeform 24">
            <a:extLst>
              <a:ext uri="{FF2B5EF4-FFF2-40B4-BE49-F238E27FC236}">
                <a16:creationId xmlns:a16="http://schemas.microsoft.com/office/drawing/2014/main" id="{D8DB9684-F360-4286-A329-C8FADBF8453E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246122" y="3705463"/>
            <a:ext cx="1384077" cy="1877601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rgbClr val="61B5BF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758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8" name="Group 33">
            <a:extLst>
              <a:ext uri="{FF2B5EF4-FFF2-40B4-BE49-F238E27FC236}">
                <a16:creationId xmlns:a16="http://schemas.microsoft.com/office/drawing/2014/main" id="{BD21EEBA-22E4-4456-919A-3F5546D2C623}"/>
              </a:ext>
            </a:extLst>
          </p:cNvPr>
          <p:cNvGrpSpPr>
            <a:grpSpLocks noChangeAspect="1"/>
          </p:cNvGrpSpPr>
          <p:nvPr/>
        </p:nvGrpSpPr>
        <p:grpSpPr>
          <a:xfrm>
            <a:off x="2486667" y="2659701"/>
            <a:ext cx="251014" cy="218834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9" name="Freeform 110">
              <a:extLst>
                <a:ext uri="{FF2B5EF4-FFF2-40B4-BE49-F238E27FC236}">
                  <a16:creationId xmlns:a16="http://schemas.microsoft.com/office/drawing/2014/main" id="{6C58671B-DBFB-4A4E-874D-096EAF8F5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11">
              <a:extLst>
                <a:ext uri="{FF2B5EF4-FFF2-40B4-BE49-F238E27FC236}">
                  <a16:creationId xmlns:a16="http://schemas.microsoft.com/office/drawing/2014/main" id="{ACE5FE13-A1DC-4DCA-98DD-7C3AB4081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12">
              <a:extLst>
                <a:ext uri="{FF2B5EF4-FFF2-40B4-BE49-F238E27FC236}">
                  <a16:creationId xmlns:a16="http://schemas.microsoft.com/office/drawing/2014/main" id="{023DD1F9-E477-457F-9874-0957B66E7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13">
              <a:extLst>
                <a:ext uri="{FF2B5EF4-FFF2-40B4-BE49-F238E27FC236}">
                  <a16:creationId xmlns:a16="http://schemas.microsoft.com/office/drawing/2014/main" id="{9E9C75D5-B283-47E4-AE4B-2F412A93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706BC6FE-BB4A-46CA-90AA-C92452871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5">
              <a:extLst>
                <a:ext uri="{FF2B5EF4-FFF2-40B4-BE49-F238E27FC236}">
                  <a16:creationId xmlns:a16="http://schemas.microsoft.com/office/drawing/2014/main" id="{736322C8-DE97-493F-BD39-A457E3BB9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16">
              <a:extLst>
                <a:ext uri="{FF2B5EF4-FFF2-40B4-BE49-F238E27FC236}">
                  <a16:creationId xmlns:a16="http://schemas.microsoft.com/office/drawing/2014/main" id="{EAED0ED5-D405-481E-BB6B-0ADBD06B2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17">
              <a:extLst>
                <a:ext uri="{FF2B5EF4-FFF2-40B4-BE49-F238E27FC236}">
                  <a16:creationId xmlns:a16="http://schemas.microsoft.com/office/drawing/2014/main" id="{D4D03F6C-B56C-4137-9AF0-7B5FB70BD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18">
              <a:extLst>
                <a:ext uri="{FF2B5EF4-FFF2-40B4-BE49-F238E27FC236}">
                  <a16:creationId xmlns:a16="http://schemas.microsoft.com/office/drawing/2014/main" id="{E9B007E4-8C45-4FF9-BA36-2F8C6782B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19">
              <a:extLst>
                <a:ext uri="{FF2B5EF4-FFF2-40B4-BE49-F238E27FC236}">
                  <a16:creationId xmlns:a16="http://schemas.microsoft.com/office/drawing/2014/main" id="{FDCDE5B3-F749-438F-A7FB-BC8451347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120">
              <a:extLst>
                <a:ext uri="{FF2B5EF4-FFF2-40B4-BE49-F238E27FC236}">
                  <a16:creationId xmlns:a16="http://schemas.microsoft.com/office/drawing/2014/main" id="{7206F8C3-B4BC-452C-9A70-1AC04D81D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45">
            <a:extLst>
              <a:ext uri="{FF2B5EF4-FFF2-40B4-BE49-F238E27FC236}">
                <a16:creationId xmlns:a16="http://schemas.microsoft.com/office/drawing/2014/main" id="{5FD62F23-BE12-479C-96A7-B148707E4CDF}"/>
              </a:ext>
            </a:extLst>
          </p:cNvPr>
          <p:cNvGrpSpPr>
            <a:grpSpLocks noChangeAspect="1"/>
          </p:cNvGrpSpPr>
          <p:nvPr/>
        </p:nvGrpSpPr>
        <p:grpSpPr>
          <a:xfrm>
            <a:off x="4359786" y="4534846"/>
            <a:ext cx="214597" cy="218834"/>
            <a:chOff x="7160655" y="2178006"/>
            <a:chExt cx="379359" cy="386846"/>
          </a:xfrm>
          <a:solidFill>
            <a:schemeClr val="bg1"/>
          </a:solidFill>
        </p:grpSpPr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37EB27F0-82B7-4A83-A700-6CFB7A324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912BF9B8-4FBF-4F57-8351-5C6BD57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096BA6C5-8D7E-4943-8AB9-A5F6919D4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49">
            <a:extLst>
              <a:ext uri="{FF2B5EF4-FFF2-40B4-BE49-F238E27FC236}">
                <a16:creationId xmlns:a16="http://schemas.microsoft.com/office/drawing/2014/main" id="{24AF5B0D-E5BE-4FCC-82C7-73601644A7FC}"/>
              </a:ext>
            </a:extLst>
          </p:cNvPr>
          <p:cNvGrpSpPr>
            <a:grpSpLocks noChangeAspect="1"/>
          </p:cNvGrpSpPr>
          <p:nvPr/>
        </p:nvGrpSpPr>
        <p:grpSpPr>
          <a:xfrm>
            <a:off x="2812058" y="4178670"/>
            <a:ext cx="248566" cy="218834"/>
            <a:chOff x="6040049" y="4182118"/>
            <a:chExt cx="521619" cy="459224"/>
          </a:xfrm>
          <a:solidFill>
            <a:schemeClr val="bg1"/>
          </a:solidFill>
        </p:grpSpPr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F7392851-537D-47A8-B549-AFC8BD24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5">
              <a:extLst>
                <a:ext uri="{FF2B5EF4-FFF2-40B4-BE49-F238E27FC236}">
                  <a16:creationId xmlns:a16="http://schemas.microsoft.com/office/drawing/2014/main" id="{1EF0EFB8-DA47-49A3-A548-94588521A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DFBA9E95-190E-49B6-858C-E3485422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87">
              <a:extLst>
                <a:ext uri="{FF2B5EF4-FFF2-40B4-BE49-F238E27FC236}">
                  <a16:creationId xmlns:a16="http://schemas.microsoft.com/office/drawing/2014/main" id="{8174C072-7977-419E-B2EA-7B00979F8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8">
              <a:extLst>
                <a:ext uri="{FF2B5EF4-FFF2-40B4-BE49-F238E27FC236}">
                  <a16:creationId xmlns:a16="http://schemas.microsoft.com/office/drawing/2014/main" id="{B975401B-4C90-4A68-8E15-891A454D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Freeform 21">
            <a:extLst>
              <a:ext uri="{FF2B5EF4-FFF2-40B4-BE49-F238E27FC236}">
                <a16:creationId xmlns:a16="http://schemas.microsoft.com/office/drawing/2014/main" id="{12612801-546D-411C-8A60-63567E85EE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86638" y="2995791"/>
            <a:ext cx="245829" cy="218834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Freeform 49">
            <a:extLst>
              <a:ext uri="{FF2B5EF4-FFF2-40B4-BE49-F238E27FC236}">
                <a16:creationId xmlns:a16="http://schemas.microsoft.com/office/drawing/2014/main" id="{4CAACAAF-45D5-4453-A43E-89C48914DCD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562930" y="4174875"/>
            <a:ext cx="256937" cy="218834"/>
          </a:xfrm>
          <a:custGeom>
            <a:avLst/>
            <a:gdLst>
              <a:gd name="T0" fmla="*/ 182 w 400"/>
              <a:gd name="T1" fmla="*/ 180 h 340"/>
              <a:gd name="T2" fmla="*/ 218 w 400"/>
              <a:gd name="T3" fmla="*/ 180 h 340"/>
              <a:gd name="T4" fmla="*/ 218 w 400"/>
              <a:gd name="T5" fmla="*/ 220 h 340"/>
              <a:gd name="T6" fmla="*/ 400 w 400"/>
              <a:gd name="T7" fmla="*/ 220 h 340"/>
              <a:gd name="T8" fmla="*/ 396 w 400"/>
              <a:gd name="T9" fmla="*/ 103 h 340"/>
              <a:gd name="T10" fmla="*/ 356 w 400"/>
              <a:gd name="T11" fmla="*/ 60 h 340"/>
              <a:gd name="T12" fmla="*/ 292 w 400"/>
              <a:gd name="T13" fmla="*/ 60 h 340"/>
              <a:gd name="T14" fmla="*/ 268 w 400"/>
              <a:gd name="T15" fmla="*/ 15 h 340"/>
              <a:gd name="T16" fmla="*/ 244 w 400"/>
              <a:gd name="T17" fmla="*/ 0 h 340"/>
              <a:gd name="T18" fmla="*/ 155 w 400"/>
              <a:gd name="T19" fmla="*/ 0 h 340"/>
              <a:gd name="T20" fmla="*/ 132 w 400"/>
              <a:gd name="T21" fmla="*/ 15 h 340"/>
              <a:gd name="T22" fmla="*/ 108 w 400"/>
              <a:gd name="T23" fmla="*/ 60 h 340"/>
              <a:gd name="T24" fmla="*/ 44 w 400"/>
              <a:gd name="T25" fmla="*/ 60 h 340"/>
              <a:gd name="T26" fmla="*/ 4 w 400"/>
              <a:gd name="T27" fmla="*/ 103 h 340"/>
              <a:gd name="T28" fmla="*/ 0 w 400"/>
              <a:gd name="T29" fmla="*/ 220 h 340"/>
              <a:gd name="T30" fmla="*/ 182 w 400"/>
              <a:gd name="T31" fmla="*/ 220 h 340"/>
              <a:gd name="T32" fmla="*/ 182 w 400"/>
              <a:gd name="T33" fmla="*/ 180 h 340"/>
              <a:gd name="T34" fmla="*/ 153 w 400"/>
              <a:gd name="T35" fmla="*/ 38 h 340"/>
              <a:gd name="T36" fmla="*/ 169 w 400"/>
              <a:gd name="T37" fmla="*/ 28 h 340"/>
              <a:gd name="T38" fmla="*/ 230 w 400"/>
              <a:gd name="T39" fmla="*/ 28 h 340"/>
              <a:gd name="T40" fmla="*/ 247 w 400"/>
              <a:gd name="T41" fmla="*/ 38 h 340"/>
              <a:gd name="T42" fmla="*/ 258 w 400"/>
              <a:gd name="T43" fmla="*/ 60 h 340"/>
              <a:gd name="T44" fmla="*/ 141 w 400"/>
              <a:gd name="T45" fmla="*/ 60 h 340"/>
              <a:gd name="T46" fmla="*/ 153 w 400"/>
              <a:gd name="T47" fmla="*/ 38 h 340"/>
              <a:gd name="T48" fmla="*/ 218 w 400"/>
              <a:gd name="T49" fmla="*/ 280 h 340"/>
              <a:gd name="T50" fmla="*/ 182 w 400"/>
              <a:gd name="T51" fmla="*/ 280 h 340"/>
              <a:gd name="T52" fmla="*/ 182 w 400"/>
              <a:gd name="T53" fmla="*/ 240 h 340"/>
              <a:gd name="T54" fmla="*/ 10 w 400"/>
              <a:gd name="T55" fmla="*/ 240 h 340"/>
              <a:gd name="T56" fmla="*/ 14 w 400"/>
              <a:gd name="T57" fmla="*/ 306 h 340"/>
              <a:gd name="T58" fmla="*/ 50 w 400"/>
              <a:gd name="T59" fmla="*/ 340 h 340"/>
              <a:gd name="T60" fmla="*/ 350 w 400"/>
              <a:gd name="T61" fmla="*/ 340 h 340"/>
              <a:gd name="T62" fmla="*/ 386 w 400"/>
              <a:gd name="T63" fmla="*/ 306 h 340"/>
              <a:gd name="T64" fmla="*/ 390 w 400"/>
              <a:gd name="T65" fmla="*/ 240 h 340"/>
              <a:gd name="T66" fmla="*/ 218 w 400"/>
              <a:gd name="T67" fmla="*/ 240 h 340"/>
              <a:gd name="T68" fmla="*/ 218 w 400"/>
              <a:gd name="T69" fmla="*/ 28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0" h="340">
                <a:moveTo>
                  <a:pt x="182" y="180"/>
                </a:moveTo>
                <a:cubicBezTo>
                  <a:pt x="218" y="180"/>
                  <a:pt x="218" y="180"/>
                  <a:pt x="218" y="180"/>
                </a:cubicBezTo>
                <a:cubicBezTo>
                  <a:pt x="218" y="220"/>
                  <a:pt x="218" y="220"/>
                  <a:pt x="218" y="220"/>
                </a:cubicBezTo>
                <a:cubicBezTo>
                  <a:pt x="400" y="220"/>
                  <a:pt x="400" y="220"/>
                  <a:pt x="400" y="220"/>
                </a:cubicBezTo>
                <a:cubicBezTo>
                  <a:pt x="400" y="220"/>
                  <a:pt x="397" y="131"/>
                  <a:pt x="396" y="103"/>
                </a:cubicBezTo>
                <a:cubicBezTo>
                  <a:pt x="395" y="76"/>
                  <a:pt x="385" y="60"/>
                  <a:pt x="356" y="60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2" y="41"/>
                  <a:pt x="271" y="21"/>
                  <a:pt x="268" y="15"/>
                </a:cubicBezTo>
                <a:cubicBezTo>
                  <a:pt x="261" y="2"/>
                  <a:pt x="259" y="0"/>
                  <a:pt x="244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41" y="0"/>
                  <a:pt x="138" y="2"/>
                  <a:pt x="132" y="15"/>
                </a:cubicBezTo>
                <a:cubicBezTo>
                  <a:pt x="129" y="21"/>
                  <a:pt x="118" y="41"/>
                  <a:pt x="108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14" y="60"/>
                  <a:pt x="5" y="76"/>
                  <a:pt x="4" y="103"/>
                </a:cubicBezTo>
                <a:cubicBezTo>
                  <a:pt x="3" y="129"/>
                  <a:pt x="0" y="220"/>
                  <a:pt x="0" y="220"/>
                </a:cubicBezTo>
                <a:cubicBezTo>
                  <a:pt x="182" y="220"/>
                  <a:pt x="182" y="220"/>
                  <a:pt x="182" y="220"/>
                </a:cubicBezTo>
                <a:lnTo>
                  <a:pt x="182" y="180"/>
                </a:lnTo>
                <a:close/>
                <a:moveTo>
                  <a:pt x="153" y="38"/>
                </a:moveTo>
                <a:cubicBezTo>
                  <a:pt x="157" y="30"/>
                  <a:pt x="159" y="28"/>
                  <a:pt x="169" y="28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41" y="28"/>
                  <a:pt x="242" y="30"/>
                  <a:pt x="247" y="38"/>
                </a:cubicBezTo>
                <a:cubicBezTo>
                  <a:pt x="248" y="41"/>
                  <a:pt x="253" y="50"/>
                  <a:pt x="258" y="60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6" y="50"/>
                  <a:pt x="151" y="41"/>
                  <a:pt x="153" y="38"/>
                </a:cubicBezTo>
                <a:close/>
                <a:moveTo>
                  <a:pt x="218" y="280"/>
                </a:moveTo>
                <a:cubicBezTo>
                  <a:pt x="182" y="280"/>
                  <a:pt x="182" y="280"/>
                  <a:pt x="182" y="280"/>
                </a:cubicBezTo>
                <a:cubicBezTo>
                  <a:pt x="182" y="240"/>
                  <a:pt x="182" y="240"/>
                  <a:pt x="182" y="240"/>
                </a:cubicBezTo>
                <a:cubicBezTo>
                  <a:pt x="10" y="240"/>
                  <a:pt x="10" y="240"/>
                  <a:pt x="10" y="240"/>
                </a:cubicBezTo>
                <a:cubicBezTo>
                  <a:pt x="10" y="240"/>
                  <a:pt x="12" y="276"/>
                  <a:pt x="14" y="306"/>
                </a:cubicBezTo>
                <a:cubicBezTo>
                  <a:pt x="14" y="319"/>
                  <a:pt x="18" y="340"/>
                  <a:pt x="50" y="340"/>
                </a:cubicBezTo>
                <a:cubicBezTo>
                  <a:pt x="350" y="340"/>
                  <a:pt x="350" y="340"/>
                  <a:pt x="350" y="340"/>
                </a:cubicBezTo>
                <a:cubicBezTo>
                  <a:pt x="381" y="340"/>
                  <a:pt x="385" y="319"/>
                  <a:pt x="386" y="306"/>
                </a:cubicBezTo>
                <a:cubicBezTo>
                  <a:pt x="388" y="275"/>
                  <a:pt x="390" y="240"/>
                  <a:pt x="390" y="240"/>
                </a:cubicBezTo>
                <a:cubicBezTo>
                  <a:pt x="218" y="240"/>
                  <a:pt x="218" y="240"/>
                  <a:pt x="218" y="240"/>
                </a:cubicBezTo>
                <a:lnTo>
                  <a:pt x="218" y="2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EAB8C104-6596-40EA-B496-2DB9D572863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22678" y="2661310"/>
            <a:ext cx="218320" cy="218834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4E96859-196C-48D7-9FFC-E4134E7AD10C}"/>
              </a:ext>
            </a:extLst>
          </p:cNvPr>
          <p:cNvSpPr txBox="1">
            <a:spLocks/>
          </p:cNvSpPr>
          <p:nvPr/>
        </p:nvSpPr>
        <p:spPr>
          <a:xfrm>
            <a:off x="2787660" y="2646030"/>
            <a:ext cx="840573" cy="2267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32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en-US" altLang="zh-CN" sz="132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F913282-B7A9-4FCA-B82E-97D2814C954A}"/>
              </a:ext>
            </a:extLst>
          </p:cNvPr>
          <p:cNvSpPr txBox="1">
            <a:spLocks/>
          </p:cNvSpPr>
          <p:nvPr/>
        </p:nvSpPr>
        <p:spPr>
          <a:xfrm>
            <a:off x="2515908" y="4529918"/>
            <a:ext cx="840573" cy="2267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32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en-US" altLang="zh-CN" sz="132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CBA1A6F-CD60-453E-B4A8-C3D1C69C96BA}"/>
              </a:ext>
            </a:extLst>
          </p:cNvPr>
          <p:cNvSpPr txBox="1">
            <a:spLocks/>
          </p:cNvSpPr>
          <p:nvPr/>
        </p:nvSpPr>
        <p:spPr>
          <a:xfrm>
            <a:off x="4613272" y="4529918"/>
            <a:ext cx="840573" cy="2267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32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en-US" altLang="zh-CN" sz="132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3A72885-E2AB-40C4-8889-CD4C6CB9F954}"/>
              </a:ext>
            </a:extLst>
          </p:cNvPr>
          <p:cNvSpPr txBox="1">
            <a:spLocks/>
          </p:cNvSpPr>
          <p:nvPr/>
        </p:nvSpPr>
        <p:spPr>
          <a:xfrm>
            <a:off x="4335797" y="2650898"/>
            <a:ext cx="1009011" cy="2267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32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en-US" altLang="zh-CN" sz="132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DB33791-AEA7-44DA-BD10-5C37FEABE689}"/>
              </a:ext>
            </a:extLst>
          </p:cNvPr>
          <p:cNvSpPr txBox="1">
            <a:spLocks/>
          </p:cNvSpPr>
          <p:nvPr/>
        </p:nvSpPr>
        <p:spPr>
          <a:xfrm>
            <a:off x="6483108" y="2648173"/>
            <a:ext cx="840573" cy="2267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32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en-US" altLang="zh-CN" sz="132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C7EEF81-4A00-4D8C-8AFE-74ED9BB26B2F}"/>
              </a:ext>
            </a:extLst>
          </p:cNvPr>
          <p:cNvSpPr txBox="1">
            <a:spLocks/>
          </p:cNvSpPr>
          <p:nvPr/>
        </p:nvSpPr>
        <p:spPr>
          <a:xfrm>
            <a:off x="6271111" y="4529918"/>
            <a:ext cx="840573" cy="2267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1327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  <a:endParaRPr lang="en-US" altLang="zh-CN" sz="132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5A145BD-1355-409C-B3EC-77939C2267DE}"/>
              </a:ext>
            </a:extLst>
          </p:cNvPr>
          <p:cNvSpPr txBox="1">
            <a:spLocks/>
          </p:cNvSpPr>
          <p:nvPr/>
        </p:nvSpPr>
        <p:spPr>
          <a:xfrm>
            <a:off x="8483703" y="2361556"/>
            <a:ext cx="1947135" cy="341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20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89783B3-467C-4CC5-A084-CB3A581E9680}"/>
              </a:ext>
            </a:extLst>
          </p:cNvPr>
          <p:cNvSpPr txBox="1">
            <a:spLocks/>
          </p:cNvSpPr>
          <p:nvPr/>
        </p:nvSpPr>
        <p:spPr>
          <a:xfrm>
            <a:off x="8483703" y="2917209"/>
            <a:ext cx="2079521" cy="15511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1050" dirty="0">
                <a:solidFill>
                  <a:srgbClr val="0D5A76"/>
                </a:solidFill>
                <a:cs typeface="+mn-ea"/>
                <a:sym typeface="+mn-lt"/>
              </a:rPr>
              <a:t>。</a:t>
            </a:r>
            <a:r>
              <a:rPr lang="en-US" altLang="zh-CN" sz="1050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1050" dirty="0">
                <a:solidFill>
                  <a:srgbClr val="0D5A76"/>
                </a:solidFill>
                <a:cs typeface="+mn-ea"/>
                <a:sym typeface="+mn-lt"/>
              </a:rPr>
              <a:t>。</a:t>
            </a:r>
            <a:endParaRPr lang="en-US" altLang="zh-CN" sz="105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32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3B6D000-F97C-4B98-B1DE-40107B03F532}"/>
              </a:ext>
            </a:extLst>
          </p:cNvPr>
          <p:cNvGrpSpPr/>
          <p:nvPr/>
        </p:nvGrpSpPr>
        <p:grpSpPr>
          <a:xfrm>
            <a:off x="2914057" y="1641460"/>
            <a:ext cx="3144689" cy="1458052"/>
            <a:chOff x="4051643" y="1553337"/>
            <a:chExt cx="2358517" cy="109353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22D1BBF-DC2A-49CA-8AF5-25D945715447}"/>
                </a:ext>
              </a:extLst>
            </p:cNvPr>
            <p:cNvSpPr/>
            <p:nvPr/>
          </p:nvSpPr>
          <p:spPr>
            <a:xfrm>
              <a:off x="4051643" y="2054020"/>
              <a:ext cx="2358517" cy="592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52BAC8B7-4D0A-44D2-A23F-C3C8C0A5DAB4}"/>
                </a:ext>
              </a:extLst>
            </p:cNvPr>
            <p:cNvGrpSpPr/>
            <p:nvPr/>
          </p:nvGrpSpPr>
          <p:grpSpPr>
            <a:xfrm>
              <a:off x="4085400" y="1553337"/>
              <a:ext cx="1890762" cy="447031"/>
              <a:chOff x="5435732" y="1553337"/>
              <a:chExt cx="1890762" cy="447031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32F59AC6-79D1-46F9-8FE8-509A1B18F305}"/>
                  </a:ext>
                </a:extLst>
              </p:cNvPr>
              <p:cNvGrpSpPr/>
              <p:nvPr/>
            </p:nvGrpSpPr>
            <p:grpSpPr>
              <a:xfrm>
                <a:off x="5435732" y="1578011"/>
                <a:ext cx="422357" cy="422357"/>
                <a:chOff x="503238" y="1734936"/>
                <a:chExt cx="612620" cy="612620"/>
              </a:xfrm>
            </p:grpSpPr>
            <p:sp>
              <p:nvSpPr>
                <p:cNvPr id="7" name="椭圆 6">
                  <a:extLst>
                    <a:ext uri="{FF2B5EF4-FFF2-40B4-BE49-F238E27FC236}">
                      <a16:creationId xmlns:a16="http://schemas.microsoft.com/office/drawing/2014/main" id="{E98204BE-E3B2-4966-9946-88D858765BDD}"/>
                    </a:ext>
                  </a:extLst>
                </p:cNvPr>
                <p:cNvSpPr/>
                <p:nvPr/>
              </p:nvSpPr>
              <p:spPr>
                <a:xfrm>
                  <a:off x="503238" y="1734936"/>
                  <a:ext cx="612620" cy="612620"/>
                </a:xfrm>
                <a:prstGeom prst="ellipse">
                  <a:avLst/>
                </a:prstGeom>
                <a:solidFill>
                  <a:srgbClr val="61B5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endParaRPr lang="zh-CN" altLang="en-US" sz="3200">
                    <a:solidFill>
                      <a:srgbClr val="0D5A76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8" name="组合 7">
                  <a:extLst>
                    <a:ext uri="{FF2B5EF4-FFF2-40B4-BE49-F238E27FC236}">
                      <a16:creationId xmlns:a16="http://schemas.microsoft.com/office/drawing/2014/main" id="{594CFA21-2036-4C20-9F20-747F5D18F811}"/>
                    </a:ext>
                  </a:extLst>
                </p:cNvPr>
                <p:cNvGrpSpPr/>
                <p:nvPr/>
              </p:nvGrpSpPr>
              <p:grpSpPr>
                <a:xfrm>
                  <a:off x="650052" y="1881750"/>
                  <a:ext cx="318993" cy="318993"/>
                  <a:chOff x="13405333" y="-598488"/>
                  <a:chExt cx="479425" cy="479425"/>
                </a:xfrm>
                <a:solidFill>
                  <a:schemeClr val="bg1"/>
                </a:solidFill>
              </p:grpSpPr>
              <p:sp>
                <p:nvSpPr>
                  <p:cNvPr id="9" name="Freeform 7">
                    <a:extLst>
                      <a:ext uri="{FF2B5EF4-FFF2-40B4-BE49-F238E27FC236}">
                        <a16:creationId xmlns:a16="http://schemas.microsoft.com/office/drawing/2014/main" id="{EB5840A7-E632-4F57-B05C-1AA4655291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94233" y="-509588"/>
                    <a:ext cx="300037" cy="120650"/>
                  </a:xfrm>
                  <a:custGeom>
                    <a:avLst/>
                    <a:gdLst>
                      <a:gd name="T0" fmla="*/ 189 w 189"/>
                      <a:gd name="T1" fmla="*/ 76 h 76"/>
                      <a:gd name="T2" fmla="*/ 0 w 189"/>
                      <a:gd name="T3" fmla="*/ 76 h 76"/>
                      <a:gd name="T4" fmla="*/ 0 w 189"/>
                      <a:gd name="T5" fmla="*/ 0 h 76"/>
                      <a:gd name="T6" fmla="*/ 19 w 189"/>
                      <a:gd name="T7" fmla="*/ 0 h 76"/>
                      <a:gd name="T8" fmla="*/ 19 w 189"/>
                      <a:gd name="T9" fmla="*/ 57 h 76"/>
                      <a:gd name="T10" fmla="*/ 170 w 189"/>
                      <a:gd name="T11" fmla="*/ 57 h 76"/>
                      <a:gd name="T12" fmla="*/ 170 w 189"/>
                      <a:gd name="T13" fmla="*/ 0 h 76"/>
                      <a:gd name="T14" fmla="*/ 189 w 189"/>
                      <a:gd name="T15" fmla="*/ 0 h 76"/>
                      <a:gd name="T16" fmla="*/ 189 w 189"/>
                      <a:gd name="T17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9" h="76">
                        <a:moveTo>
                          <a:pt x="189" y="76"/>
                        </a:moveTo>
                        <a:lnTo>
                          <a:pt x="0" y="76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57"/>
                        </a:lnTo>
                        <a:lnTo>
                          <a:pt x="170" y="57"/>
                        </a:lnTo>
                        <a:lnTo>
                          <a:pt x="170" y="0"/>
                        </a:lnTo>
                        <a:lnTo>
                          <a:pt x="189" y="0"/>
                        </a:lnTo>
                        <a:lnTo>
                          <a:pt x="189" y="76"/>
                        </a:lnTo>
                        <a:close/>
                      </a:path>
                    </a:pathLst>
                  </a:cu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3200">
                      <a:solidFill>
                        <a:srgbClr val="0D5A76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" name="Freeform 8">
                    <a:extLst>
                      <a:ext uri="{FF2B5EF4-FFF2-40B4-BE49-F238E27FC236}">
                        <a16:creationId xmlns:a16="http://schemas.microsoft.com/office/drawing/2014/main" id="{0F13744A-3221-4780-8348-E58C91E9A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45045" y="-509588"/>
                    <a:ext cx="88900" cy="60325"/>
                  </a:xfrm>
                  <a:custGeom>
                    <a:avLst/>
                    <a:gdLst>
                      <a:gd name="T0" fmla="*/ 56 w 56"/>
                      <a:gd name="T1" fmla="*/ 38 h 38"/>
                      <a:gd name="T2" fmla="*/ 0 w 56"/>
                      <a:gd name="T3" fmla="*/ 38 h 38"/>
                      <a:gd name="T4" fmla="*/ 0 w 56"/>
                      <a:gd name="T5" fmla="*/ 0 h 38"/>
                      <a:gd name="T6" fmla="*/ 19 w 56"/>
                      <a:gd name="T7" fmla="*/ 0 h 38"/>
                      <a:gd name="T8" fmla="*/ 19 w 56"/>
                      <a:gd name="T9" fmla="*/ 19 h 38"/>
                      <a:gd name="T10" fmla="*/ 37 w 56"/>
                      <a:gd name="T11" fmla="*/ 19 h 38"/>
                      <a:gd name="T12" fmla="*/ 37 w 56"/>
                      <a:gd name="T13" fmla="*/ 0 h 38"/>
                      <a:gd name="T14" fmla="*/ 56 w 56"/>
                      <a:gd name="T15" fmla="*/ 0 h 38"/>
                      <a:gd name="T16" fmla="*/ 56 w 56"/>
                      <a:gd name="T17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38">
                        <a:moveTo>
                          <a:pt x="56" y="38"/>
                        </a:moveTo>
                        <a:lnTo>
                          <a:pt x="0" y="38"/>
                        </a:lnTo>
                        <a:lnTo>
                          <a:pt x="0" y="0"/>
                        </a:lnTo>
                        <a:lnTo>
                          <a:pt x="19" y="0"/>
                        </a:lnTo>
                        <a:lnTo>
                          <a:pt x="19" y="19"/>
                        </a:lnTo>
                        <a:lnTo>
                          <a:pt x="37" y="19"/>
                        </a:lnTo>
                        <a:lnTo>
                          <a:pt x="37" y="0"/>
                        </a:lnTo>
                        <a:lnTo>
                          <a:pt x="56" y="0"/>
                        </a:lnTo>
                        <a:lnTo>
                          <a:pt x="56" y="38"/>
                        </a:lnTo>
                        <a:close/>
                      </a:path>
                    </a:pathLst>
                  </a:cu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3200">
                      <a:solidFill>
                        <a:srgbClr val="0D5A76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" name="Freeform 9">
                    <a:extLst>
                      <a:ext uri="{FF2B5EF4-FFF2-40B4-BE49-F238E27FC236}">
                        <a16:creationId xmlns:a16="http://schemas.microsoft.com/office/drawing/2014/main" id="{B4BC515D-0CAF-4455-A1F1-6D458C854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05333" y="-598488"/>
                    <a:ext cx="479425" cy="479425"/>
                  </a:xfrm>
                  <a:custGeom>
                    <a:avLst/>
                    <a:gdLst>
                      <a:gd name="T0" fmla="*/ 302 w 302"/>
                      <a:gd name="T1" fmla="*/ 302 h 302"/>
                      <a:gd name="T2" fmla="*/ 0 w 302"/>
                      <a:gd name="T3" fmla="*/ 302 h 302"/>
                      <a:gd name="T4" fmla="*/ 0 w 302"/>
                      <a:gd name="T5" fmla="*/ 0 h 302"/>
                      <a:gd name="T6" fmla="*/ 245 w 302"/>
                      <a:gd name="T7" fmla="*/ 0 h 302"/>
                      <a:gd name="T8" fmla="*/ 245 w 302"/>
                      <a:gd name="T9" fmla="*/ 18 h 302"/>
                      <a:gd name="T10" fmla="*/ 18 w 302"/>
                      <a:gd name="T11" fmla="*/ 18 h 302"/>
                      <a:gd name="T12" fmla="*/ 18 w 302"/>
                      <a:gd name="T13" fmla="*/ 283 h 302"/>
                      <a:gd name="T14" fmla="*/ 283 w 302"/>
                      <a:gd name="T15" fmla="*/ 283 h 302"/>
                      <a:gd name="T16" fmla="*/ 283 w 302"/>
                      <a:gd name="T17" fmla="*/ 56 h 302"/>
                      <a:gd name="T18" fmla="*/ 302 w 302"/>
                      <a:gd name="T19" fmla="*/ 56 h 302"/>
                      <a:gd name="T20" fmla="*/ 302 w 302"/>
                      <a:gd name="T21" fmla="*/ 302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02" h="302">
                        <a:moveTo>
                          <a:pt x="302" y="302"/>
                        </a:moveTo>
                        <a:lnTo>
                          <a:pt x="0" y="302"/>
                        </a:lnTo>
                        <a:lnTo>
                          <a:pt x="0" y="0"/>
                        </a:lnTo>
                        <a:lnTo>
                          <a:pt x="245" y="0"/>
                        </a:lnTo>
                        <a:lnTo>
                          <a:pt x="245" y="18"/>
                        </a:lnTo>
                        <a:lnTo>
                          <a:pt x="18" y="18"/>
                        </a:lnTo>
                        <a:lnTo>
                          <a:pt x="18" y="283"/>
                        </a:lnTo>
                        <a:lnTo>
                          <a:pt x="283" y="283"/>
                        </a:lnTo>
                        <a:lnTo>
                          <a:pt x="283" y="56"/>
                        </a:lnTo>
                        <a:lnTo>
                          <a:pt x="302" y="56"/>
                        </a:lnTo>
                        <a:lnTo>
                          <a:pt x="302" y="302"/>
                        </a:lnTo>
                        <a:close/>
                      </a:path>
                    </a:pathLst>
                  </a:cu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3200">
                      <a:solidFill>
                        <a:srgbClr val="0D5A76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Rectangle 10">
                    <a:extLst>
                      <a:ext uri="{FF2B5EF4-FFF2-40B4-BE49-F238E27FC236}">
                        <a16:creationId xmlns:a16="http://schemas.microsoft.com/office/drawing/2014/main" id="{F2EC43FE-8A86-45E3-AEB4-9FD4B3BDDD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328613"/>
                    <a:ext cx="300037" cy="30163"/>
                  </a:xfrm>
                  <a:prstGeom prst="rect">
                    <a:avLst/>
                  </a:pr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3200">
                      <a:solidFill>
                        <a:srgbClr val="0D5A76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Rectangle 11">
                    <a:extLst>
                      <a:ext uri="{FF2B5EF4-FFF2-40B4-BE49-F238E27FC236}">
                        <a16:creationId xmlns:a16="http://schemas.microsoft.com/office/drawing/2014/main" id="{17726767-C81D-430A-AC72-52485CAB65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269875"/>
                    <a:ext cx="300037" cy="30163"/>
                  </a:xfrm>
                  <a:prstGeom prst="rect">
                    <a:avLst/>
                  </a:pr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3200">
                      <a:solidFill>
                        <a:srgbClr val="0D5A76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Rectangle 12">
                    <a:extLst>
                      <a:ext uri="{FF2B5EF4-FFF2-40B4-BE49-F238E27FC236}">
                        <a16:creationId xmlns:a16="http://schemas.microsoft.com/office/drawing/2014/main" id="{137B667E-6C72-4343-A396-B15F9E6B9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494233" y="-209550"/>
                    <a:ext cx="300037" cy="30163"/>
                  </a:xfrm>
                  <a:prstGeom prst="rect">
                    <a:avLst/>
                  </a:prstGeom>
                  <a:solidFill>
                    <a:srgbClr val="F9F9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 sz="3200">
                      <a:solidFill>
                        <a:srgbClr val="0D5A76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596FBAA5-FAC8-4C97-B041-6467A5764BC7}"/>
                  </a:ext>
                </a:extLst>
              </p:cNvPr>
              <p:cNvSpPr/>
              <p:nvPr/>
            </p:nvSpPr>
            <p:spPr>
              <a:xfrm>
                <a:off x="5898643" y="1553337"/>
                <a:ext cx="1427851" cy="377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rgbClr val="0D5A76"/>
                    </a:soli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39A9686-1F4E-4D4D-86BB-11B934C557F4}"/>
              </a:ext>
            </a:extLst>
          </p:cNvPr>
          <p:cNvGrpSpPr/>
          <p:nvPr/>
        </p:nvGrpSpPr>
        <p:grpSpPr>
          <a:xfrm>
            <a:off x="6319496" y="1659332"/>
            <a:ext cx="3144689" cy="1437226"/>
            <a:chOff x="6605722" y="1566743"/>
            <a:chExt cx="2358517" cy="107791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B797755-8602-483B-BF53-F3D368BC59FC}"/>
                </a:ext>
              </a:extLst>
            </p:cNvPr>
            <p:cNvSpPr/>
            <p:nvPr/>
          </p:nvSpPr>
          <p:spPr>
            <a:xfrm>
              <a:off x="6605722" y="2054020"/>
              <a:ext cx="2358517" cy="59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BB78CE1-7CB4-46C6-9BE5-42754130B38C}"/>
                </a:ext>
              </a:extLst>
            </p:cNvPr>
            <p:cNvSpPr/>
            <p:nvPr/>
          </p:nvSpPr>
          <p:spPr>
            <a:xfrm>
              <a:off x="6639479" y="1578011"/>
              <a:ext cx="422357" cy="422357"/>
            </a:xfrm>
            <a:prstGeom prst="ellipse">
              <a:avLst/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320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AF76FCE-70D7-4693-A88F-2510A0B792F8}"/>
                </a:ext>
              </a:extLst>
            </p:cNvPr>
            <p:cNvSpPr/>
            <p:nvPr/>
          </p:nvSpPr>
          <p:spPr>
            <a:xfrm>
              <a:off x="7116453" y="1566743"/>
              <a:ext cx="1427851" cy="377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CA40DBD-8E67-4BD9-B7AD-239677C1169B}"/>
                </a:ext>
              </a:extLst>
            </p:cNvPr>
            <p:cNvGrpSpPr/>
            <p:nvPr/>
          </p:nvGrpSpPr>
          <p:grpSpPr>
            <a:xfrm>
              <a:off x="6740695" y="1720009"/>
              <a:ext cx="219923" cy="151470"/>
              <a:chOff x="9641770" y="1952307"/>
              <a:chExt cx="219923" cy="151470"/>
            </a:xfrm>
          </p:grpSpPr>
          <p:sp>
            <p:nvSpPr>
              <p:cNvPr id="20" name="Rectangle 27">
                <a:extLst>
                  <a:ext uri="{FF2B5EF4-FFF2-40B4-BE49-F238E27FC236}">
                    <a16:creationId xmlns:a16="http://schemas.microsoft.com/office/drawing/2014/main" id="{76F0FA41-A9BD-43DD-B382-DC1275EA2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2550" y="2014206"/>
                <a:ext cx="13836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Rectangle 28">
                <a:extLst>
                  <a:ext uri="{FF2B5EF4-FFF2-40B4-BE49-F238E27FC236}">
                    <a16:creationId xmlns:a16="http://schemas.microsoft.com/office/drawing/2014/main" id="{8001B117-C65D-43A4-806E-2F01BD7EC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4059" y="2014206"/>
                <a:ext cx="13836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 29">
                <a:extLst>
                  <a:ext uri="{FF2B5EF4-FFF2-40B4-BE49-F238E27FC236}">
                    <a16:creationId xmlns:a16="http://schemas.microsoft.com/office/drawing/2014/main" id="{78346398-F243-4EE9-80B7-640AD49FC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5568" y="2014206"/>
                <a:ext cx="13836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Rectangle 30">
                <a:extLst>
                  <a:ext uri="{FF2B5EF4-FFF2-40B4-BE49-F238E27FC236}">
                    <a16:creationId xmlns:a16="http://schemas.microsoft.com/office/drawing/2014/main" id="{37355CE0-DE8C-4219-A792-96269C85E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7077" y="2014206"/>
                <a:ext cx="13108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Rectangle 31">
                <a:extLst>
                  <a:ext uri="{FF2B5EF4-FFF2-40B4-BE49-F238E27FC236}">
                    <a16:creationId xmlns:a16="http://schemas.microsoft.com/office/drawing/2014/main" id="{136CE9FB-27F3-440E-92B5-747EBE379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2550" y="1986533"/>
                <a:ext cx="13836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ectangle 32">
                <a:extLst>
                  <a:ext uri="{FF2B5EF4-FFF2-40B4-BE49-F238E27FC236}">
                    <a16:creationId xmlns:a16="http://schemas.microsoft.com/office/drawing/2014/main" id="{6A92F99E-3E53-45B2-B4FB-445C9D486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4059" y="1986533"/>
                <a:ext cx="13836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Rectangle 33">
                <a:extLst>
                  <a:ext uri="{FF2B5EF4-FFF2-40B4-BE49-F238E27FC236}">
                    <a16:creationId xmlns:a16="http://schemas.microsoft.com/office/drawing/2014/main" id="{BD2B3AA8-DBC0-438A-99FC-86F272F47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5568" y="1986533"/>
                <a:ext cx="13836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Rectangle 34">
                <a:extLst>
                  <a:ext uri="{FF2B5EF4-FFF2-40B4-BE49-F238E27FC236}">
                    <a16:creationId xmlns:a16="http://schemas.microsoft.com/office/drawing/2014/main" id="{E18EC0DA-80B5-42E6-83F9-2C035A4DB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7077" y="1986533"/>
                <a:ext cx="13108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ectangle 35">
                <a:extLst>
                  <a:ext uri="{FF2B5EF4-FFF2-40B4-BE49-F238E27FC236}">
                    <a16:creationId xmlns:a16="http://schemas.microsoft.com/office/drawing/2014/main" id="{DF37935F-49E3-42BD-82B5-582B93DDF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6387" y="2055714"/>
                <a:ext cx="110690" cy="1383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2FF8E8C2-6163-4399-9C4A-DC78ED12E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1770" y="1952307"/>
                <a:ext cx="219923" cy="151470"/>
              </a:xfrm>
              <a:custGeom>
                <a:avLst/>
                <a:gdLst>
                  <a:gd name="T0" fmla="*/ 302 w 302"/>
                  <a:gd name="T1" fmla="*/ 208 h 208"/>
                  <a:gd name="T2" fmla="*/ 0 w 302"/>
                  <a:gd name="T3" fmla="*/ 208 h 208"/>
                  <a:gd name="T4" fmla="*/ 0 w 302"/>
                  <a:gd name="T5" fmla="*/ 28 h 208"/>
                  <a:gd name="T6" fmla="*/ 19 w 302"/>
                  <a:gd name="T7" fmla="*/ 28 h 208"/>
                  <a:gd name="T8" fmla="*/ 19 w 302"/>
                  <a:gd name="T9" fmla="*/ 189 h 208"/>
                  <a:gd name="T10" fmla="*/ 283 w 302"/>
                  <a:gd name="T11" fmla="*/ 189 h 208"/>
                  <a:gd name="T12" fmla="*/ 283 w 302"/>
                  <a:gd name="T13" fmla="*/ 19 h 208"/>
                  <a:gd name="T14" fmla="*/ 0 w 302"/>
                  <a:gd name="T15" fmla="*/ 19 h 208"/>
                  <a:gd name="T16" fmla="*/ 0 w 302"/>
                  <a:gd name="T17" fmla="*/ 0 h 208"/>
                  <a:gd name="T18" fmla="*/ 302 w 302"/>
                  <a:gd name="T19" fmla="*/ 0 h 208"/>
                  <a:gd name="T20" fmla="*/ 302 w 302"/>
                  <a:gd name="T2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2" h="208">
                    <a:moveTo>
                      <a:pt x="302" y="208"/>
                    </a:moveTo>
                    <a:lnTo>
                      <a:pt x="0" y="208"/>
                    </a:lnTo>
                    <a:lnTo>
                      <a:pt x="0" y="28"/>
                    </a:lnTo>
                    <a:lnTo>
                      <a:pt x="19" y="28"/>
                    </a:lnTo>
                    <a:lnTo>
                      <a:pt x="19" y="189"/>
                    </a:lnTo>
                    <a:lnTo>
                      <a:pt x="283" y="189"/>
                    </a:lnTo>
                    <a:lnTo>
                      <a:pt x="283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302" y="0"/>
                    </a:lnTo>
                    <a:lnTo>
                      <a:pt x="302" y="20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C921A03-FB9A-41FB-9F90-C09737B44F1C}"/>
              </a:ext>
            </a:extLst>
          </p:cNvPr>
          <p:cNvGrpSpPr/>
          <p:nvPr/>
        </p:nvGrpSpPr>
        <p:grpSpPr>
          <a:xfrm>
            <a:off x="2914057" y="3811933"/>
            <a:ext cx="3144689" cy="1437270"/>
            <a:chOff x="4051643" y="2882238"/>
            <a:chExt cx="2358517" cy="107795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DD5296A-8D0C-4075-83A3-E9A6D870D344}"/>
                </a:ext>
              </a:extLst>
            </p:cNvPr>
            <p:cNvSpPr/>
            <p:nvPr/>
          </p:nvSpPr>
          <p:spPr>
            <a:xfrm>
              <a:off x="4051643" y="3369548"/>
              <a:ext cx="2358517" cy="590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69DC290B-B157-4C96-90ED-62CB64C994A8}"/>
                </a:ext>
              </a:extLst>
            </p:cNvPr>
            <p:cNvSpPr/>
            <p:nvPr/>
          </p:nvSpPr>
          <p:spPr>
            <a:xfrm>
              <a:off x="4085400" y="2893539"/>
              <a:ext cx="422357" cy="422357"/>
            </a:xfrm>
            <a:prstGeom prst="ellipse">
              <a:avLst/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32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AB3A5D-2B19-41BD-B023-D8C30204741B}"/>
                </a:ext>
              </a:extLst>
            </p:cNvPr>
            <p:cNvSpPr/>
            <p:nvPr/>
          </p:nvSpPr>
          <p:spPr>
            <a:xfrm>
              <a:off x="4583211" y="2882238"/>
              <a:ext cx="1427851" cy="377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1E8AFD3-9207-4C71-BBA4-8AAB311B1419}"/>
                </a:ext>
              </a:extLst>
            </p:cNvPr>
            <p:cNvGrpSpPr/>
            <p:nvPr/>
          </p:nvGrpSpPr>
          <p:grpSpPr>
            <a:xfrm>
              <a:off x="4187321" y="2997240"/>
              <a:ext cx="218514" cy="214955"/>
              <a:chOff x="14627708" y="5551488"/>
              <a:chExt cx="487362" cy="479425"/>
            </a:xfrm>
            <a:solidFill>
              <a:schemeClr val="bg1"/>
            </a:solidFill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2AB7EF70-FFD9-4151-B924-E6E745F7D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27720" y="5645150"/>
                <a:ext cx="296862" cy="295275"/>
              </a:xfrm>
              <a:custGeom>
                <a:avLst/>
                <a:gdLst>
                  <a:gd name="T0" fmla="*/ 81 w 187"/>
                  <a:gd name="T1" fmla="*/ 186 h 186"/>
                  <a:gd name="T2" fmla="*/ 0 w 187"/>
                  <a:gd name="T3" fmla="*/ 106 h 186"/>
                  <a:gd name="T4" fmla="*/ 107 w 187"/>
                  <a:gd name="T5" fmla="*/ 0 h 186"/>
                  <a:gd name="T6" fmla="*/ 187 w 187"/>
                  <a:gd name="T7" fmla="*/ 80 h 186"/>
                  <a:gd name="T8" fmla="*/ 81 w 187"/>
                  <a:gd name="T9" fmla="*/ 186 h 186"/>
                  <a:gd name="T10" fmla="*/ 26 w 187"/>
                  <a:gd name="T11" fmla="*/ 106 h 186"/>
                  <a:gd name="T12" fmla="*/ 81 w 187"/>
                  <a:gd name="T13" fmla="*/ 158 h 186"/>
                  <a:gd name="T14" fmla="*/ 159 w 187"/>
                  <a:gd name="T15" fmla="*/ 80 h 186"/>
                  <a:gd name="T16" fmla="*/ 107 w 187"/>
                  <a:gd name="T17" fmla="*/ 26 h 186"/>
                  <a:gd name="T18" fmla="*/ 26 w 187"/>
                  <a:gd name="T19" fmla="*/ 10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86">
                    <a:moveTo>
                      <a:pt x="81" y="186"/>
                    </a:moveTo>
                    <a:lnTo>
                      <a:pt x="0" y="106"/>
                    </a:lnTo>
                    <a:lnTo>
                      <a:pt x="107" y="0"/>
                    </a:lnTo>
                    <a:lnTo>
                      <a:pt x="187" y="80"/>
                    </a:lnTo>
                    <a:lnTo>
                      <a:pt x="81" y="186"/>
                    </a:lnTo>
                    <a:close/>
                    <a:moveTo>
                      <a:pt x="26" y="106"/>
                    </a:moveTo>
                    <a:lnTo>
                      <a:pt x="81" y="158"/>
                    </a:lnTo>
                    <a:lnTo>
                      <a:pt x="159" y="80"/>
                    </a:lnTo>
                    <a:lnTo>
                      <a:pt x="107" y="26"/>
                    </a:lnTo>
                    <a:lnTo>
                      <a:pt x="26" y="10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B8DE1993-0BF7-45A3-A671-60AEA7ED3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7708" y="5835650"/>
                <a:ext cx="201612" cy="195263"/>
              </a:xfrm>
              <a:custGeom>
                <a:avLst/>
                <a:gdLst>
                  <a:gd name="T0" fmla="*/ 26 w 54"/>
                  <a:gd name="T1" fmla="*/ 52 h 52"/>
                  <a:gd name="T2" fmla="*/ 9 w 54"/>
                  <a:gd name="T3" fmla="*/ 45 h 52"/>
                  <a:gd name="T4" fmla="*/ 9 w 54"/>
                  <a:gd name="T5" fmla="*/ 11 h 52"/>
                  <a:gd name="T6" fmla="*/ 20 w 54"/>
                  <a:gd name="T7" fmla="*/ 0 h 52"/>
                  <a:gd name="T8" fmla="*/ 26 w 54"/>
                  <a:gd name="T9" fmla="*/ 6 h 52"/>
                  <a:gd name="T10" fmla="*/ 15 w 54"/>
                  <a:gd name="T11" fmla="*/ 17 h 52"/>
                  <a:gd name="T12" fmla="*/ 10 w 54"/>
                  <a:gd name="T13" fmla="*/ 28 h 52"/>
                  <a:gd name="T14" fmla="*/ 15 w 54"/>
                  <a:gd name="T15" fmla="*/ 39 h 52"/>
                  <a:gd name="T16" fmla="*/ 26 w 54"/>
                  <a:gd name="T17" fmla="*/ 44 h 52"/>
                  <a:gd name="T18" fmla="*/ 37 w 54"/>
                  <a:gd name="T19" fmla="*/ 39 h 52"/>
                  <a:gd name="T20" fmla="*/ 48 w 54"/>
                  <a:gd name="T21" fmla="*/ 28 h 52"/>
                  <a:gd name="T22" fmla="*/ 54 w 54"/>
                  <a:gd name="T23" fmla="*/ 34 h 52"/>
                  <a:gd name="T24" fmla="*/ 43 w 54"/>
                  <a:gd name="T25" fmla="*/ 45 h 52"/>
                  <a:gd name="T26" fmla="*/ 26 w 54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2">
                    <a:moveTo>
                      <a:pt x="26" y="52"/>
                    </a:moveTo>
                    <a:cubicBezTo>
                      <a:pt x="20" y="52"/>
                      <a:pt x="14" y="50"/>
                      <a:pt x="9" y="45"/>
                    </a:cubicBezTo>
                    <a:cubicBezTo>
                      <a:pt x="0" y="36"/>
                      <a:pt x="0" y="20"/>
                      <a:pt x="9" y="1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20"/>
                      <a:pt x="10" y="24"/>
                      <a:pt x="10" y="28"/>
                    </a:cubicBezTo>
                    <a:cubicBezTo>
                      <a:pt x="10" y="32"/>
                      <a:pt x="12" y="36"/>
                      <a:pt x="15" y="39"/>
                    </a:cubicBezTo>
                    <a:cubicBezTo>
                      <a:pt x="18" y="42"/>
                      <a:pt x="22" y="44"/>
                      <a:pt x="26" y="44"/>
                    </a:cubicBezTo>
                    <a:cubicBezTo>
                      <a:pt x="30" y="44"/>
                      <a:pt x="34" y="42"/>
                      <a:pt x="37" y="39"/>
                    </a:cubicBezTo>
                    <a:cubicBezTo>
                      <a:pt x="48" y="28"/>
                      <a:pt x="48" y="28"/>
                      <a:pt x="48" y="28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38" y="50"/>
                      <a:pt x="32" y="52"/>
                      <a:pt x="26" y="52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78676DBE-45C5-46A3-8FBE-5A79744B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9808" y="5551488"/>
                <a:ext cx="195262" cy="193675"/>
              </a:xfrm>
              <a:custGeom>
                <a:avLst/>
                <a:gdLst>
                  <a:gd name="T0" fmla="*/ 34 w 52"/>
                  <a:gd name="T1" fmla="*/ 52 h 52"/>
                  <a:gd name="T2" fmla="*/ 28 w 52"/>
                  <a:gd name="T3" fmla="*/ 46 h 52"/>
                  <a:gd name="T4" fmla="*/ 39 w 52"/>
                  <a:gd name="T5" fmla="*/ 35 h 52"/>
                  <a:gd name="T6" fmla="*/ 44 w 52"/>
                  <a:gd name="T7" fmla="*/ 24 h 52"/>
                  <a:gd name="T8" fmla="*/ 39 w 52"/>
                  <a:gd name="T9" fmla="*/ 13 h 52"/>
                  <a:gd name="T10" fmla="*/ 17 w 52"/>
                  <a:gd name="T11" fmla="*/ 13 h 52"/>
                  <a:gd name="T12" fmla="*/ 6 w 52"/>
                  <a:gd name="T13" fmla="*/ 24 h 52"/>
                  <a:gd name="T14" fmla="*/ 0 w 52"/>
                  <a:gd name="T15" fmla="*/ 18 h 52"/>
                  <a:gd name="T16" fmla="*/ 11 w 52"/>
                  <a:gd name="T17" fmla="*/ 7 h 52"/>
                  <a:gd name="T18" fmla="*/ 28 w 52"/>
                  <a:gd name="T19" fmla="*/ 0 h 52"/>
                  <a:gd name="T20" fmla="*/ 45 w 52"/>
                  <a:gd name="T21" fmla="*/ 7 h 52"/>
                  <a:gd name="T22" fmla="*/ 52 w 52"/>
                  <a:gd name="T23" fmla="*/ 24 h 52"/>
                  <a:gd name="T24" fmla="*/ 45 w 52"/>
                  <a:gd name="T25" fmla="*/ 41 h 52"/>
                  <a:gd name="T26" fmla="*/ 34 w 52"/>
                  <a:gd name="T2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52">
                    <a:moveTo>
                      <a:pt x="34" y="52"/>
                    </a:moveTo>
                    <a:cubicBezTo>
                      <a:pt x="28" y="46"/>
                      <a:pt x="28" y="46"/>
                      <a:pt x="28" y="4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2" y="32"/>
                      <a:pt x="44" y="28"/>
                      <a:pt x="44" y="24"/>
                    </a:cubicBezTo>
                    <a:cubicBezTo>
                      <a:pt x="44" y="20"/>
                      <a:pt x="42" y="16"/>
                      <a:pt x="39" y="13"/>
                    </a:cubicBezTo>
                    <a:cubicBezTo>
                      <a:pt x="33" y="7"/>
                      <a:pt x="23" y="7"/>
                      <a:pt x="17" y="1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6" y="2"/>
                      <a:pt x="22" y="0"/>
                      <a:pt x="28" y="0"/>
                    </a:cubicBezTo>
                    <a:cubicBezTo>
                      <a:pt x="34" y="0"/>
                      <a:pt x="40" y="2"/>
                      <a:pt x="45" y="7"/>
                    </a:cubicBezTo>
                    <a:cubicBezTo>
                      <a:pt x="50" y="12"/>
                      <a:pt x="52" y="18"/>
                      <a:pt x="52" y="24"/>
                    </a:cubicBezTo>
                    <a:cubicBezTo>
                      <a:pt x="52" y="30"/>
                      <a:pt x="50" y="36"/>
                      <a:pt x="45" y="41"/>
                    </a:cubicBezTo>
                    <a:lnTo>
                      <a:pt x="34" y="5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F1B00B1E-42FB-49E5-8857-05513FF9B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91220" y="5783263"/>
                <a:ext cx="46037" cy="44450"/>
              </a:xfrm>
              <a:custGeom>
                <a:avLst/>
                <a:gdLst>
                  <a:gd name="T0" fmla="*/ 15 w 29"/>
                  <a:gd name="T1" fmla="*/ 28 h 28"/>
                  <a:gd name="T2" fmla="*/ 0 w 29"/>
                  <a:gd name="T3" fmla="*/ 14 h 28"/>
                  <a:gd name="T4" fmla="*/ 15 w 29"/>
                  <a:gd name="T5" fmla="*/ 0 h 28"/>
                  <a:gd name="T6" fmla="*/ 29 w 29"/>
                  <a:gd name="T7" fmla="*/ 14 h 28"/>
                  <a:gd name="T8" fmla="*/ 15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0" y="14"/>
                    </a:lnTo>
                    <a:lnTo>
                      <a:pt x="15" y="0"/>
                    </a:lnTo>
                    <a:lnTo>
                      <a:pt x="29" y="14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DBC0E6B2-521E-491B-BE7C-93CA38020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1545" y="5768975"/>
                <a:ext cx="46037" cy="44450"/>
              </a:xfrm>
              <a:custGeom>
                <a:avLst/>
                <a:gdLst>
                  <a:gd name="T0" fmla="*/ 14 w 29"/>
                  <a:gd name="T1" fmla="*/ 28 h 28"/>
                  <a:gd name="T2" fmla="*/ 0 w 29"/>
                  <a:gd name="T3" fmla="*/ 14 h 28"/>
                  <a:gd name="T4" fmla="*/ 14 w 29"/>
                  <a:gd name="T5" fmla="*/ 0 h 28"/>
                  <a:gd name="T6" fmla="*/ 29 w 29"/>
                  <a:gd name="T7" fmla="*/ 14 h 28"/>
                  <a:gd name="T8" fmla="*/ 14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9" y="1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6B6CD32-73C6-495C-B760-5F107DB71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7420" y="5708650"/>
                <a:ext cx="44450" cy="444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5D890DE5-76BE-4ADD-84F8-6D463FADB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37258" y="5827713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5 h 29"/>
                  <a:gd name="T4" fmla="*/ 14 w 28"/>
                  <a:gd name="T5" fmla="*/ 0 h 29"/>
                  <a:gd name="T6" fmla="*/ 28 w 28"/>
                  <a:gd name="T7" fmla="*/ 15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5"/>
                    </a:lnTo>
                    <a:lnTo>
                      <a:pt x="14" y="0"/>
                    </a:lnTo>
                    <a:lnTo>
                      <a:pt x="28" y="15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FBBE323E-30D1-474C-BA3A-76501B8E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1870" y="5753100"/>
                <a:ext cx="44450" cy="46038"/>
              </a:xfrm>
              <a:custGeom>
                <a:avLst/>
                <a:gdLst>
                  <a:gd name="T0" fmla="*/ 14 w 28"/>
                  <a:gd name="T1" fmla="*/ 29 h 29"/>
                  <a:gd name="T2" fmla="*/ 0 w 28"/>
                  <a:gd name="T3" fmla="*/ 14 h 29"/>
                  <a:gd name="T4" fmla="*/ 14 w 28"/>
                  <a:gd name="T5" fmla="*/ 0 h 29"/>
                  <a:gd name="T6" fmla="*/ 28 w 28"/>
                  <a:gd name="T7" fmla="*/ 14 h 29"/>
                  <a:gd name="T8" fmla="*/ 14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4" y="29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28" y="14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330141E-2EC6-4DDE-9BC5-6EDB6FC31907}"/>
              </a:ext>
            </a:extLst>
          </p:cNvPr>
          <p:cNvGrpSpPr/>
          <p:nvPr/>
        </p:nvGrpSpPr>
        <p:grpSpPr>
          <a:xfrm>
            <a:off x="6319496" y="3827006"/>
            <a:ext cx="3144689" cy="1425153"/>
            <a:chOff x="6605722" y="2893539"/>
            <a:chExt cx="2358517" cy="1068863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1E43640-CF8A-4A57-A87D-FBAFD2DC0426}"/>
                </a:ext>
              </a:extLst>
            </p:cNvPr>
            <p:cNvSpPr/>
            <p:nvPr/>
          </p:nvSpPr>
          <p:spPr>
            <a:xfrm>
              <a:off x="6605722" y="3369548"/>
              <a:ext cx="2358517" cy="592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E81D36BE-464E-4262-911E-DE596D5FB6B6}"/>
                </a:ext>
              </a:extLst>
            </p:cNvPr>
            <p:cNvSpPr/>
            <p:nvPr/>
          </p:nvSpPr>
          <p:spPr>
            <a:xfrm>
              <a:off x="6639479" y="2893539"/>
              <a:ext cx="422357" cy="422357"/>
            </a:xfrm>
            <a:prstGeom prst="ellips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320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3CDC221-D2EB-4EE2-879D-25F6ABD01000}"/>
                </a:ext>
              </a:extLst>
            </p:cNvPr>
            <p:cNvSpPr/>
            <p:nvPr/>
          </p:nvSpPr>
          <p:spPr>
            <a:xfrm>
              <a:off x="7116453" y="2923657"/>
              <a:ext cx="1427851" cy="377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E0CAAD3-0D78-44E4-AC3A-F191E0CC8E7F}"/>
                </a:ext>
              </a:extLst>
            </p:cNvPr>
            <p:cNvGrpSpPr/>
            <p:nvPr/>
          </p:nvGrpSpPr>
          <p:grpSpPr>
            <a:xfrm>
              <a:off x="6754411" y="2998032"/>
              <a:ext cx="212641" cy="213370"/>
              <a:chOff x="13416445" y="3094038"/>
              <a:chExt cx="463550" cy="465138"/>
            </a:xfrm>
            <a:solidFill>
              <a:schemeClr val="bg1"/>
            </a:solidFill>
          </p:grpSpPr>
          <p:sp>
            <p:nvSpPr>
              <p:cNvPr id="48" name="Freeform 23">
                <a:extLst>
                  <a:ext uri="{FF2B5EF4-FFF2-40B4-BE49-F238E27FC236}">
                    <a16:creationId xmlns:a16="http://schemas.microsoft.com/office/drawing/2014/main" id="{69800777-304F-4279-AE3B-DEA92174A3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64070" y="3094038"/>
                <a:ext cx="415925" cy="417513"/>
              </a:xfrm>
              <a:custGeom>
                <a:avLst/>
                <a:gdLst>
                  <a:gd name="T0" fmla="*/ 102 w 262"/>
                  <a:gd name="T1" fmla="*/ 263 h 263"/>
                  <a:gd name="T2" fmla="*/ 0 w 262"/>
                  <a:gd name="T3" fmla="*/ 159 h 263"/>
                  <a:gd name="T4" fmla="*/ 203 w 262"/>
                  <a:gd name="T5" fmla="*/ 0 h 263"/>
                  <a:gd name="T6" fmla="*/ 262 w 262"/>
                  <a:gd name="T7" fmla="*/ 59 h 263"/>
                  <a:gd name="T8" fmla="*/ 102 w 262"/>
                  <a:gd name="T9" fmla="*/ 263 h 263"/>
                  <a:gd name="T10" fmla="*/ 29 w 262"/>
                  <a:gd name="T11" fmla="*/ 161 h 263"/>
                  <a:gd name="T12" fmla="*/ 100 w 262"/>
                  <a:gd name="T13" fmla="*/ 234 h 263"/>
                  <a:gd name="T14" fmla="*/ 237 w 262"/>
                  <a:gd name="T15" fmla="*/ 62 h 263"/>
                  <a:gd name="T16" fmla="*/ 201 w 262"/>
                  <a:gd name="T17" fmla="*/ 26 h 263"/>
                  <a:gd name="T18" fmla="*/ 29 w 262"/>
                  <a:gd name="T19" fmla="*/ 16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263">
                    <a:moveTo>
                      <a:pt x="102" y="263"/>
                    </a:moveTo>
                    <a:lnTo>
                      <a:pt x="0" y="159"/>
                    </a:lnTo>
                    <a:lnTo>
                      <a:pt x="203" y="0"/>
                    </a:lnTo>
                    <a:lnTo>
                      <a:pt x="262" y="59"/>
                    </a:lnTo>
                    <a:lnTo>
                      <a:pt x="102" y="263"/>
                    </a:lnTo>
                    <a:close/>
                    <a:moveTo>
                      <a:pt x="29" y="161"/>
                    </a:moveTo>
                    <a:lnTo>
                      <a:pt x="100" y="234"/>
                    </a:lnTo>
                    <a:lnTo>
                      <a:pt x="237" y="62"/>
                    </a:lnTo>
                    <a:lnTo>
                      <a:pt x="201" y="26"/>
                    </a:lnTo>
                    <a:lnTo>
                      <a:pt x="29" y="161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24">
                <a:extLst>
                  <a:ext uri="{FF2B5EF4-FFF2-40B4-BE49-F238E27FC236}">
                    <a16:creationId xmlns:a16="http://schemas.microsoft.com/office/drawing/2014/main" id="{AFF68BB9-46EE-4ECE-A5A8-934335AA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670" y="3184525"/>
                <a:ext cx="220662" cy="179388"/>
              </a:xfrm>
              <a:custGeom>
                <a:avLst/>
                <a:gdLst>
                  <a:gd name="T0" fmla="*/ 12 w 139"/>
                  <a:gd name="T1" fmla="*/ 113 h 113"/>
                  <a:gd name="T2" fmla="*/ 0 w 139"/>
                  <a:gd name="T3" fmla="*/ 99 h 113"/>
                  <a:gd name="T4" fmla="*/ 128 w 139"/>
                  <a:gd name="T5" fmla="*/ 0 h 113"/>
                  <a:gd name="T6" fmla="*/ 139 w 139"/>
                  <a:gd name="T7" fmla="*/ 14 h 113"/>
                  <a:gd name="T8" fmla="*/ 12 w 139"/>
                  <a:gd name="T9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3">
                    <a:moveTo>
                      <a:pt x="12" y="113"/>
                    </a:moveTo>
                    <a:lnTo>
                      <a:pt x="0" y="99"/>
                    </a:lnTo>
                    <a:lnTo>
                      <a:pt x="128" y="0"/>
                    </a:lnTo>
                    <a:lnTo>
                      <a:pt x="139" y="14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5">
                <a:extLst>
                  <a:ext uri="{FF2B5EF4-FFF2-40B4-BE49-F238E27FC236}">
                    <a16:creationId xmlns:a16="http://schemas.microsoft.com/office/drawing/2014/main" id="{4A21D233-06C8-4CED-BFB0-BCE3C342F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7558" y="3387725"/>
                <a:ext cx="160337" cy="160338"/>
              </a:xfrm>
              <a:custGeom>
                <a:avLst/>
                <a:gdLst>
                  <a:gd name="T0" fmla="*/ 12 w 43"/>
                  <a:gd name="T1" fmla="*/ 43 h 43"/>
                  <a:gd name="T2" fmla="*/ 0 w 43"/>
                  <a:gd name="T3" fmla="*/ 31 h 43"/>
                  <a:gd name="T4" fmla="*/ 3 w 43"/>
                  <a:gd name="T5" fmla="*/ 29 h 43"/>
                  <a:gd name="T6" fmla="*/ 3 w 43"/>
                  <a:gd name="T7" fmla="*/ 12 h 43"/>
                  <a:gd name="T8" fmla="*/ 0 w 43"/>
                  <a:gd name="T9" fmla="*/ 9 h 43"/>
                  <a:gd name="T10" fmla="*/ 9 w 43"/>
                  <a:gd name="T11" fmla="*/ 0 h 43"/>
                  <a:gd name="T12" fmla="*/ 14 w 43"/>
                  <a:gd name="T13" fmla="*/ 6 h 43"/>
                  <a:gd name="T14" fmla="*/ 11 w 43"/>
                  <a:gd name="T15" fmla="*/ 9 h 43"/>
                  <a:gd name="T16" fmla="*/ 11 w 43"/>
                  <a:gd name="T17" fmla="*/ 31 h 43"/>
                  <a:gd name="T18" fmla="*/ 12 w 43"/>
                  <a:gd name="T19" fmla="*/ 32 h 43"/>
                  <a:gd name="T20" fmla="*/ 34 w 43"/>
                  <a:gd name="T21" fmla="*/ 32 h 43"/>
                  <a:gd name="T22" fmla="*/ 37 w 43"/>
                  <a:gd name="T23" fmla="*/ 29 h 43"/>
                  <a:gd name="T24" fmla="*/ 43 w 43"/>
                  <a:gd name="T25" fmla="*/ 34 h 43"/>
                  <a:gd name="T26" fmla="*/ 34 w 43"/>
                  <a:gd name="T27" fmla="*/ 43 h 43"/>
                  <a:gd name="T28" fmla="*/ 31 w 43"/>
                  <a:gd name="T29" fmla="*/ 40 h 43"/>
                  <a:gd name="T30" fmla="*/ 14 w 43"/>
                  <a:gd name="T31" fmla="*/ 40 h 43"/>
                  <a:gd name="T32" fmla="*/ 12 w 43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3">
                    <a:moveTo>
                      <a:pt x="12" y="4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8" y="24"/>
                      <a:pt x="8" y="16"/>
                      <a:pt x="3" y="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16"/>
                      <a:pt x="16" y="25"/>
                      <a:pt x="11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8" y="27"/>
                      <a:pt x="27" y="27"/>
                      <a:pt x="34" y="32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35"/>
                      <a:pt x="19" y="35"/>
                      <a:pt x="14" y="40"/>
                    </a:cubicBezTo>
                    <a:lnTo>
                      <a:pt x="12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6">
                <a:extLst>
                  <a:ext uri="{FF2B5EF4-FFF2-40B4-BE49-F238E27FC236}">
                    <a16:creationId xmlns:a16="http://schemas.microsoft.com/office/drawing/2014/main" id="{5649A8C6-037E-432C-AC46-409CF5EAE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6445" y="3503613"/>
                <a:ext cx="55562" cy="55563"/>
              </a:xfrm>
              <a:custGeom>
                <a:avLst/>
                <a:gdLst>
                  <a:gd name="T0" fmla="*/ 14 w 35"/>
                  <a:gd name="T1" fmla="*/ 35 h 35"/>
                  <a:gd name="T2" fmla="*/ 0 w 35"/>
                  <a:gd name="T3" fmla="*/ 21 h 35"/>
                  <a:gd name="T4" fmla="*/ 21 w 35"/>
                  <a:gd name="T5" fmla="*/ 0 h 35"/>
                  <a:gd name="T6" fmla="*/ 35 w 35"/>
                  <a:gd name="T7" fmla="*/ 14 h 35"/>
                  <a:gd name="T8" fmla="*/ 14 w 3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4" y="35"/>
                    </a:moveTo>
                    <a:lnTo>
                      <a:pt x="0" y="21"/>
                    </a:lnTo>
                    <a:lnTo>
                      <a:pt x="21" y="0"/>
                    </a:lnTo>
                    <a:lnTo>
                      <a:pt x="35" y="14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3200">
                  <a:solidFill>
                    <a:srgbClr val="0D5A76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403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>
            <a:extLst>
              <a:ext uri="{FF2B5EF4-FFF2-40B4-BE49-F238E27FC236}">
                <a16:creationId xmlns:a16="http://schemas.microsoft.com/office/drawing/2014/main" id="{EB8F10E8-379E-44A5-BEF9-D6384386E561}"/>
              </a:ext>
            </a:extLst>
          </p:cNvPr>
          <p:cNvSpPr/>
          <p:nvPr/>
        </p:nvSpPr>
        <p:spPr>
          <a:xfrm>
            <a:off x="2327795" y="2287051"/>
            <a:ext cx="2740535" cy="73108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defTabSz="685732">
              <a:lnSpc>
                <a:spcPct val="130000"/>
              </a:lnSpc>
            </a:pPr>
            <a:r>
              <a:rPr lang="en-US" altLang="zh-CN" sz="1100" b="1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defTabSz="685732">
              <a:lnSpc>
                <a:spcPct val="13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C829E290-3211-4C9D-8631-91C980FD00DE}"/>
              </a:ext>
            </a:extLst>
          </p:cNvPr>
          <p:cNvSpPr/>
          <p:nvPr/>
        </p:nvSpPr>
        <p:spPr>
          <a:xfrm>
            <a:off x="2327796" y="3299422"/>
            <a:ext cx="2737680" cy="73108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defTabSz="685732">
              <a:lnSpc>
                <a:spcPct val="130000"/>
              </a:lnSpc>
            </a:pPr>
            <a:r>
              <a:rPr lang="en-US" altLang="zh-CN" sz="1100" b="1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defTabSz="685732">
              <a:lnSpc>
                <a:spcPct val="13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37F45615-E90B-4CA1-881F-FF2D7D348598}"/>
              </a:ext>
            </a:extLst>
          </p:cNvPr>
          <p:cNvSpPr/>
          <p:nvPr/>
        </p:nvSpPr>
        <p:spPr>
          <a:xfrm>
            <a:off x="2327796" y="4311793"/>
            <a:ext cx="2737680" cy="73108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defTabSz="685732">
              <a:lnSpc>
                <a:spcPct val="130000"/>
              </a:lnSpc>
            </a:pPr>
            <a:r>
              <a:rPr lang="en-US" altLang="zh-CN" sz="1100" b="1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defTabSz="685732">
              <a:lnSpc>
                <a:spcPct val="130000"/>
              </a:lnSpc>
            </a:pPr>
            <a:r>
              <a:rPr lang="en-US" altLang="zh-CN" sz="11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02275A4-CAF5-4209-8CB1-45B10F5403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6"/>
          <a:stretch/>
        </p:blipFill>
        <p:spPr>
          <a:xfrm>
            <a:off x="5999156" y="2304659"/>
            <a:ext cx="1584492" cy="29620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4493D6-6056-453B-A478-450613BA0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6"/>
          <a:stretch/>
        </p:blipFill>
        <p:spPr>
          <a:xfrm>
            <a:off x="7722228" y="2336118"/>
            <a:ext cx="1584492" cy="29620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44550B0-E7A4-4BDE-9E03-005A2BDD9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6"/>
          <a:stretch/>
        </p:blipFill>
        <p:spPr>
          <a:xfrm>
            <a:off x="9445300" y="2336118"/>
            <a:ext cx="1584492" cy="29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水, 户外&#10;&#10;已生成极高可信度的说明">
            <a:extLst>
              <a:ext uri="{FF2B5EF4-FFF2-40B4-BE49-F238E27FC236}">
                <a16:creationId xmlns:a16="http://schemas.microsoft.com/office/drawing/2014/main" id="{D587D2A0-492E-4EF3-858B-D3EDB5534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B71AAE52-A9A7-4FB2-9EAB-82DED8106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" y="-28614"/>
            <a:ext cx="12269118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C9A079-D998-4142-9C93-34C0B9AD9D56}"/>
              </a:ext>
            </a:extLst>
          </p:cNvPr>
          <p:cNvSpPr txBox="1"/>
          <p:nvPr/>
        </p:nvSpPr>
        <p:spPr>
          <a:xfrm>
            <a:off x="3837208" y="2194560"/>
            <a:ext cx="5200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3796A6"/>
                </a:solidFill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rgbClr val="3796A6"/>
              </a:solidFill>
              <a:cs typeface="+mn-ea"/>
              <a:sym typeface="+mn-lt"/>
            </a:endParaRPr>
          </a:p>
        </p:txBody>
      </p:sp>
      <p:sp>
        <p:nvSpPr>
          <p:cNvPr id="6" name="TextBox 3">
            <a:hlinkClick r:id="rId5"/>
            <a:extLst>
              <a:ext uri="{FF2B5EF4-FFF2-40B4-BE49-F238E27FC236}">
                <a16:creationId xmlns:a16="http://schemas.microsoft.com/office/drawing/2014/main" id="{3092338F-471C-474A-ADB4-EF5D77EE9CD6}"/>
              </a:ext>
            </a:extLst>
          </p:cNvPr>
          <p:cNvSpPr txBox="1"/>
          <p:nvPr/>
        </p:nvSpPr>
        <p:spPr>
          <a:xfrm>
            <a:off x="3235061" y="630584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婚礼, 花瓶&#10;&#10;已生成高可信度的说明">
            <a:extLst>
              <a:ext uri="{FF2B5EF4-FFF2-40B4-BE49-F238E27FC236}">
                <a16:creationId xmlns:a16="http://schemas.microsoft.com/office/drawing/2014/main" id="{88F5BB11-10CE-40C1-BC3E-4D7CB2C70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6" r="3773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图片 4" descr="图片包含 鸟, 动物, 大型&#10;&#10;已生成极高可信度的说明">
            <a:extLst>
              <a:ext uri="{FF2B5EF4-FFF2-40B4-BE49-F238E27FC236}">
                <a16:creationId xmlns:a16="http://schemas.microsoft.com/office/drawing/2014/main" id="{6E1C73A7-902A-4BE3-8F28-6E8644F87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64" y="1323350"/>
            <a:ext cx="1253583" cy="10824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D890CF7-09D4-486A-819F-76B6D07D91D7}"/>
              </a:ext>
            </a:extLst>
          </p:cNvPr>
          <p:cNvSpPr txBox="1"/>
          <p:nvPr/>
        </p:nvSpPr>
        <p:spPr>
          <a:xfrm>
            <a:off x="5018811" y="600075"/>
            <a:ext cx="2710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0D5A76"/>
                </a:solidFill>
                <a:cs typeface="+mn-ea"/>
                <a:sym typeface="+mn-lt"/>
              </a:rPr>
              <a:t>ONE</a:t>
            </a:r>
            <a:endParaRPr lang="zh-CN" altLang="en-US" sz="88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B3738CB-4D8B-43AE-B044-48E91791DCF9}"/>
              </a:ext>
            </a:extLst>
          </p:cNvPr>
          <p:cNvCxnSpPr/>
          <p:nvPr/>
        </p:nvCxnSpPr>
        <p:spPr>
          <a:xfrm>
            <a:off x="4229100" y="2028825"/>
            <a:ext cx="4457700" cy="0"/>
          </a:xfrm>
          <a:prstGeom prst="line">
            <a:avLst/>
          </a:prstGeom>
          <a:ln>
            <a:solidFill>
              <a:srgbClr val="0D5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F562100-EAAF-4ED7-AAAF-69DF89FD7B07}"/>
              </a:ext>
            </a:extLst>
          </p:cNvPr>
          <p:cNvSpPr txBox="1"/>
          <p:nvPr/>
        </p:nvSpPr>
        <p:spPr>
          <a:xfrm>
            <a:off x="4655046" y="2258717"/>
            <a:ext cx="403175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D5A76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0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64CD338-8B13-44C7-A5F5-40A0D02586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966435" y="2530915"/>
            <a:ext cx="7142702" cy="1276825"/>
            <a:chOff x="806" y="677"/>
            <a:chExt cx="3783" cy="711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2353B8B-867D-426A-8E15-6003A3DF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AAFD020-7BBA-4346-ACAD-6DE9B706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C682F00-129F-4FA2-A7DC-F8070C0E4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0B68ACE3-291F-4DC5-AC55-4F197C0F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7888B53-FD04-4DD8-86FD-D5FFE380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Freeform 16">
            <a:extLst>
              <a:ext uri="{FF2B5EF4-FFF2-40B4-BE49-F238E27FC236}">
                <a16:creationId xmlns:a16="http://schemas.microsoft.com/office/drawing/2014/main" id="{152D2CB9-31CD-493F-B9D5-6EDD9A5FE86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59034" y="2890999"/>
            <a:ext cx="368351" cy="426819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8DB9DD4-792E-4222-9BA8-65EE24A5C64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6938" y="2955914"/>
            <a:ext cx="444853" cy="39077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73DB49F-86F9-433A-AAA0-B4CED25A50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29466" y="2955915"/>
            <a:ext cx="407489" cy="406405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id="{8FBB861F-B659-4CC0-9177-089CC2264FC1}"/>
              </a:ext>
            </a:extLst>
          </p:cNvPr>
          <p:cNvSpPr>
            <a:spLocks noChangeAspect="1" noEditPoints="1"/>
          </p:cNvSpPr>
          <p:nvPr/>
        </p:nvSpPr>
        <p:spPr bwMode="auto">
          <a:xfrm rot="2728210">
            <a:off x="9052640" y="2935276"/>
            <a:ext cx="472160" cy="483729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A7CE677-3AD2-43D7-BDA7-11D766C3249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51184" y="3036460"/>
            <a:ext cx="502081" cy="281357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vert="horz" wrap="square" lIns="79406" tIns="39703" rIns="79406" bIns="39703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cxnSp>
        <p:nvCxnSpPr>
          <p:cNvPr id="13" name="Straight Connector 46">
            <a:extLst>
              <a:ext uri="{FF2B5EF4-FFF2-40B4-BE49-F238E27FC236}">
                <a16:creationId xmlns:a16="http://schemas.microsoft.com/office/drawing/2014/main" id="{BBD2B115-A451-4A7D-9386-AD39CCC78BDC}"/>
              </a:ext>
            </a:extLst>
          </p:cNvPr>
          <p:cNvCxnSpPr/>
          <p:nvPr/>
        </p:nvCxnSpPr>
        <p:spPr>
          <a:xfrm>
            <a:off x="3864369" y="2163516"/>
            <a:ext cx="0" cy="30814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7">
            <a:extLst>
              <a:ext uri="{FF2B5EF4-FFF2-40B4-BE49-F238E27FC236}">
                <a16:creationId xmlns:a16="http://schemas.microsoft.com/office/drawing/2014/main" id="{B2AA18B2-F375-4E8F-9663-9B85992B74A1}"/>
              </a:ext>
            </a:extLst>
          </p:cNvPr>
          <p:cNvCxnSpPr/>
          <p:nvPr/>
        </p:nvCxnSpPr>
        <p:spPr>
          <a:xfrm flipH="1">
            <a:off x="2693851" y="2163516"/>
            <a:ext cx="1170520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8">
            <a:extLst>
              <a:ext uri="{FF2B5EF4-FFF2-40B4-BE49-F238E27FC236}">
                <a16:creationId xmlns:a16="http://schemas.microsoft.com/office/drawing/2014/main" id="{BB2DB500-6230-4FBD-99F2-14B63EDC535B}"/>
              </a:ext>
            </a:extLst>
          </p:cNvPr>
          <p:cNvCxnSpPr/>
          <p:nvPr/>
        </p:nvCxnSpPr>
        <p:spPr>
          <a:xfrm>
            <a:off x="4520436" y="3878850"/>
            <a:ext cx="0" cy="30814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9">
            <a:extLst>
              <a:ext uri="{FF2B5EF4-FFF2-40B4-BE49-F238E27FC236}">
                <a16:creationId xmlns:a16="http://schemas.microsoft.com/office/drawing/2014/main" id="{BF4F6CF8-67F8-4EFD-9267-9C9B608EA7B0}"/>
              </a:ext>
            </a:extLst>
          </p:cNvPr>
          <p:cNvCxnSpPr/>
          <p:nvPr/>
        </p:nvCxnSpPr>
        <p:spPr>
          <a:xfrm flipH="1">
            <a:off x="2669300" y="4186994"/>
            <a:ext cx="1844451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78737B3-64B5-4743-B6AB-25B12C89CD1A}"/>
              </a:ext>
            </a:extLst>
          </p:cNvPr>
          <p:cNvSpPr txBox="1">
            <a:spLocks/>
          </p:cNvSpPr>
          <p:nvPr/>
        </p:nvSpPr>
        <p:spPr>
          <a:xfrm>
            <a:off x="2075246" y="1900416"/>
            <a:ext cx="475168" cy="23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517" dirty="0">
                <a:solidFill>
                  <a:srgbClr val="0D5A76"/>
                </a:solidFill>
                <a:cs typeface="+mn-ea"/>
                <a:sym typeface="+mn-lt"/>
              </a:rPr>
              <a:t>text</a:t>
            </a:r>
            <a:endParaRPr lang="en-US" sz="151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357368-E7D1-4513-B933-981A9C2D56A1}"/>
              </a:ext>
            </a:extLst>
          </p:cNvPr>
          <p:cNvSpPr txBox="1">
            <a:spLocks/>
          </p:cNvSpPr>
          <p:nvPr/>
        </p:nvSpPr>
        <p:spPr>
          <a:xfrm>
            <a:off x="2075246" y="3922233"/>
            <a:ext cx="475168" cy="23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517" dirty="0">
                <a:solidFill>
                  <a:srgbClr val="0D5A76"/>
                </a:solidFill>
                <a:cs typeface="+mn-ea"/>
                <a:sym typeface="+mn-lt"/>
              </a:rPr>
              <a:t>text</a:t>
            </a:r>
            <a:endParaRPr lang="en-US" sz="151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cxnSp>
        <p:nvCxnSpPr>
          <p:cNvPr id="19" name="Straight Connector 52">
            <a:extLst>
              <a:ext uri="{FF2B5EF4-FFF2-40B4-BE49-F238E27FC236}">
                <a16:creationId xmlns:a16="http://schemas.microsoft.com/office/drawing/2014/main" id="{AF50EDE1-E2A5-4004-AD79-CB4247F2B487}"/>
              </a:ext>
            </a:extLst>
          </p:cNvPr>
          <p:cNvCxnSpPr/>
          <p:nvPr/>
        </p:nvCxnSpPr>
        <p:spPr>
          <a:xfrm>
            <a:off x="6568582" y="2155478"/>
            <a:ext cx="0" cy="30814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3">
            <a:extLst>
              <a:ext uri="{FF2B5EF4-FFF2-40B4-BE49-F238E27FC236}">
                <a16:creationId xmlns:a16="http://schemas.microsoft.com/office/drawing/2014/main" id="{EA953FA9-286D-497C-B6FC-EDF4AFF4421B}"/>
              </a:ext>
            </a:extLst>
          </p:cNvPr>
          <p:cNvCxnSpPr/>
          <p:nvPr/>
        </p:nvCxnSpPr>
        <p:spPr>
          <a:xfrm flipH="1">
            <a:off x="5398062" y="2155477"/>
            <a:ext cx="1170520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4">
            <a:extLst>
              <a:ext uri="{FF2B5EF4-FFF2-40B4-BE49-F238E27FC236}">
                <a16:creationId xmlns:a16="http://schemas.microsoft.com/office/drawing/2014/main" id="{377CB7C9-E5B7-4074-97BB-340A9AD17E8E}"/>
              </a:ext>
            </a:extLst>
          </p:cNvPr>
          <p:cNvCxnSpPr/>
          <p:nvPr/>
        </p:nvCxnSpPr>
        <p:spPr>
          <a:xfrm>
            <a:off x="7249858" y="3870811"/>
            <a:ext cx="0" cy="30814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F9F81F90-F376-4C2D-A9E0-049C858F1F87}"/>
              </a:ext>
            </a:extLst>
          </p:cNvPr>
          <p:cNvCxnSpPr/>
          <p:nvPr/>
        </p:nvCxnSpPr>
        <p:spPr>
          <a:xfrm flipH="1">
            <a:off x="5386111" y="4178954"/>
            <a:ext cx="1875712" cy="0"/>
          </a:xfrm>
          <a:prstGeom prst="line">
            <a:avLst/>
          </a:prstGeom>
          <a:ln w="6350">
            <a:solidFill>
              <a:srgbClr val="7F7F7F"/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7249F4-DF93-49C3-AF81-F25F368C0D2A}"/>
              </a:ext>
            </a:extLst>
          </p:cNvPr>
          <p:cNvSpPr txBox="1">
            <a:spLocks/>
          </p:cNvSpPr>
          <p:nvPr/>
        </p:nvSpPr>
        <p:spPr>
          <a:xfrm>
            <a:off x="4779457" y="1891624"/>
            <a:ext cx="475168" cy="23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517" dirty="0">
                <a:solidFill>
                  <a:srgbClr val="0D5A76"/>
                </a:solidFill>
                <a:cs typeface="+mn-ea"/>
                <a:sym typeface="+mn-lt"/>
              </a:rPr>
              <a:t>text</a:t>
            </a:r>
            <a:endParaRPr lang="en-US" sz="151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5204AC5-76C6-49C7-A74A-049B08E3D834}"/>
              </a:ext>
            </a:extLst>
          </p:cNvPr>
          <p:cNvSpPr txBox="1">
            <a:spLocks/>
          </p:cNvSpPr>
          <p:nvPr/>
        </p:nvSpPr>
        <p:spPr>
          <a:xfrm>
            <a:off x="4779460" y="3926798"/>
            <a:ext cx="475166" cy="233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1517" dirty="0">
                <a:solidFill>
                  <a:srgbClr val="0D5A76"/>
                </a:solidFill>
                <a:cs typeface="+mn-ea"/>
                <a:sym typeface="+mn-lt"/>
              </a:rPr>
              <a:t>text</a:t>
            </a:r>
            <a:endParaRPr lang="en-US" sz="151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C225CFA-A6FD-4716-8863-D6C1A6CB08E6}"/>
              </a:ext>
            </a:extLst>
          </p:cNvPr>
          <p:cNvSpPr txBox="1">
            <a:spLocks/>
          </p:cNvSpPr>
          <p:nvPr/>
        </p:nvSpPr>
        <p:spPr>
          <a:xfrm>
            <a:off x="2019814" y="4752333"/>
            <a:ext cx="1226498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036E9E9-8F64-484D-B049-6D3E172B56C4}"/>
              </a:ext>
            </a:extLst>
          </p:cNvPr>
          <p:cNvSpPr txBox="1">
            <a:spLocks/>
          </p:cNvSpPr>
          <p:nvPr/>
        </p:nvSpPr>
        <p:spPr>
          <a:xfrm>
            <a:off x="2019816" y="4968165"/>
            <a:ext cx="1516441" cy="5598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58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BF62924-9BBA-4A9B-AC61-84BC4217826F}"/>
              </a:ext>
            </a:extLst>
          </p:cNvPr>
          <p:cNvSpPr txBox="1">
            <a:spLocks/>
          </p:cNvSpPr>
          <p:nvPr/>
        </p:nvSpPr>
        <p:spPr>
          <a:xfrm>
            <a:off x="4206284" y="4752333"/>
            <a:ext cx="1226498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D5A3C2C-FF78-4541-B670-A29F29CEA271}"/>
              </a:ext>
            </a:extLst>
          </p:cNvPr>
          <p:cNvSpPr txBox="1">
            <a:spLocks/>
          </p:cNvSpPr>
          <p:nvPr/>
        </p:nvSpPr>
        <p:spPr>
          <a:xfrm>
            <a:off x="4206284" y="4968165"/>
            <a:ext cx="1516441" cy="5598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58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4E4A52F-C9CF-4C2A-BCE4-2745DE3B1FF4}"/>
              </a:ext>
            </a:extLst>
          </p:cNvPr>
          <p:cNvSpPr txBox="1">
            <a:spLocks/>
          </p:cNvSpPr>
          <p:nvPr/>
        </p:nvSpPr>
        <p:spPr>
          <a:xfrm>
            <a:off x="6392752" y="4752333"/>
            <a:ext cx="1226498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DC78EA2-D899-4B95-8325-4011C1D90FF9}"/>
              </a:ext>
            </a:extLst>
          </p:cNvPr>
          <p:cNvSpPr txBox="1">
            <a:spLocks/>
          </p:cNvSpPr>
          <p:nvPr/>
        </p:nvSpPr>
        <p:spPr>
          <a:xfrm>
            <a:off x="6392754" y="4968165"/>
            <a:ext cx="1516441" cy="5598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58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48EA845-3515-461F-882A-A78272DFC317}"/>
              </a:ext>
            </a:extLst>
          </p:cNvPr>
          <p:cNvSpPr txBox="1">
            <a:spLocks/>
          </p:cNvSpPr>
          <p:nvPr/>
        </p:nvSpPr>
        <p:spPr>
          <a:xfrm>
            <a:off x="8579222" y="4752333"/>
            <a:ext cx="1226498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5DDDAD0-862E-4535-B4D5-8E002EE896B6}"/>
              </a:ext>
            </a:extLst>
          </p:cNvPr>
          <p:cNvSpPr txBox="1">
            <a:spLocks/>
          </p:cNvSpPr>
          <p:nvPr/>
        </p:nvSpPr>
        <p:spPr>
          <a:xfrm>
            <a:off x="8579221" y="4968165"/>
            <a:ext cx="1516441" cy="55989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sz="758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30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25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1">
            <a:extLst>
              <a:ext uri="{FF2B5EF4-FFF2-40B4-BE49-F238E27FC236}">
                <a16:creationId xmlns:a16="http://schemas.microsoft.com/office/drawing/2014/main" id="{5951CCB6-9AC2-4D0C-BBCF-1E5AF645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730" y="2840000"/>
            <a:ext cx="2409561" cy="2411147"/>
          </a:xfrm>
          <a:prstGeom prst="ellips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327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Title_1">
            <a:extLst>
              <a:ext uri="{FF2B5EF4-FFF2-40B4-BE49-F238E27FC236}">
                <a16:creationId xmlns:a16="http://schemas.microsoft.com/office/drawing/2014/main" id="{96343591-FB0D-4562-B969-B4C778C8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376" y="3586042"/>
            <a:ext cx="1033351" cy="1031762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SubTitle_3">
            <a:extLst>
              <a:ext uri="{FF2B5EF4-FFF2-40B4-BE49-F238E27FC236}">
                <a16:creationId xmlns:a16="http://schemas.microsoft.com/office/drawing/2014/main" id="{542BA5CD-3F0A-4E74-A4C8-7B224110D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502" y="3764617"/>
            <a:ext cx="674613" cy="674614"/>
          </a:xfrm>
          <a:prstGeom prst="ellipse">
            <a:avLst/>
          </a:prstGeom>
          <a:solidFill>
            <a:schemeClr val="bg1">
              <a:alpha val="4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043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43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3CDAE586-CA12-4D42-9411-D42F9EB76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998" y="2503487"/>
            <a:ext cx="673026" cy="674613"/>
          </a:xfrm>
          <a:prstGeom prst="ellipse">
            <a:avLst/>
          </a:prstGeom>
          <a:solidFill>
            <a:schemeClr val="bg1">
              <a:alpha val="4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043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43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SubTitle_5">
            <a:extLst>
              <a:ext uri="{FF2B5EF4-FFF2-40B4-BE49-F238E27FC236}">
                <a16:creationId xmlns:a16="http://schemas.microsoft.com/office/drawing/2014/main" id="{8BE85F7A-92F5-44E4-95A9-EB263CCB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232" y="4809870"/>
            <a:ext cx="674613" cy="674614"/>
          </a:xfrm>
          <a:prstGeom prst="ellipse">
            <a:avLst/>
          </a:prstGeom>
          <a:solidFill>
            <a:schemeClr val="bg1">
              <a:alpha val="4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043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43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5C1BB009-71E7-48F1-A4E2-35BAB7BDEE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99363" y="2840000"/>
            <a:ext cx="2411148" cy="2411147"/>
          </a:xfrm>
          <a:prstGeom prst="ellips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60" tIns="46985" rIns="90160" bIns="46985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327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Title_2">
            <a:extLst>
              <a:ext uri="{FF2B5EF4-FFF2-40B4-BE49-F238E27FC236}">
                <a16:creationId xmlns:a16="http://schemas.microsoft.com/office/drawing/2014/main" id="{3DADFD1A-2AB0-43E3-9CA9-6BE61CC27B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29513" y="3586042"/>
            <a:ext cx="1031762" cy="1031762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MH_SubTitle_4">
            <a:extLst>
              <a:ext uri="{FF2B5EF4-FFF2-40B4-BE49-F238E27FC236}">
                <a16:creationId xmlns:a16="http://schemas.microsoft.com/office/drawing/2014/main" id="{2B2BA689-73B9-4879-AB58-2CDD0A2050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58124" y="3764617"/>
            <a:ext cx="673026" cy="674614"/>
          </a:xfrm>
          <a:prstGeom prst="ellipse">
            <a:avLst/>
          </a:prstGeom>
          <a:solidFill>
            <a:schemeClr val="bg1">
              <a:alpha val="4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043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43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SubTitle_2">
            <a:extLst>
              <a:ext uri="{FF2B5EF4-FFF2-40B4-BE49-F238E27FC236}">
                <a16:creationId xmlns:a16="http://schemas.microsoft.com/office/drawing/2014/main" id="{ED34AAB7-EB29-40EF-A4B3-E446A71423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67630" y="2503487"/>
            <a:ext cx="674613" cy="674613"/>
          </a:xfrm>
          <a:prstGeom prst="ellipse">
            <a:avLst/>
          </a:prstGeom>
          <a:solidFill>
            <a:schemeClr val="bg1">
              <a:alpha val="4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043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43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MH_SubTitle_6">
            <a:extLst>
              <a:ext uri="{FF2B5EF4-FFF2-40B4-BE49-F238E27FC236}">
                <a16:creationId xmlns:a16="http://schemas.microsoft.com/office/drawing/2014/main" id="{A5279A6D-EB67-4429-8F56-04F8DFCB11E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72394" y="4809870"/>
            <a:ext cx="673026" cy="674614"/>
          </a:xfrm>
          <a:prstGeom prst="ellipse">
            <a:avLst/>
          </a:prstGeom>
          <a:solidFill>
            <a:schemeClr val="bg1">
              <a:alpha val="40000"/>
            </a:schemeClr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en-US" altLang="zh-CN" sz="1043" dirty="0">
                <a:solidFill>
                  <a:srgbClr val="0D5A76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043" dirty="0">
              <a:solidFill>
                <a:srgbClr val="0D5A7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MH_Other_3">
            <a:extLst>
              <a:ext uri="{FF2B5EF4-FFF2-40B4-BE49-F238E27FC236}">
                <a16:creationId xmlns:a16="http://schemas.microsoft.com/office/drawing/2014/main" id="{95C379CC-309A-44D7-8F25-E674A8036AF3}"/>
              </a:ext>
            </a:extLst>
          </p:cNvPr>
          <p:cNvSpPr>
            <a:spLocks/>
          </p:cNvSpPr>
          <p:nvPr/>
        </p:nvSpPr>
        <p:spPr bwMode="auto">
          <a:xfrm rot="-2644669">
            <a:off x="5089810" y="3200321"/>
            <a:ext cx="2217493" cy="2217495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327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3" name="MH_Other_4">
            <a:extLst>
              <a:ext uri="{FF2B5EF4-FFF2-40B4-BE49-F238E27FC236}">
                <a16:creationId xmlns:a16="http://schemas.microsoft.com/office/drawing/2014/main" id="{155E61AA-936F-4938-A7B2-7B814AB7BE7A}"/>
              </a:ext>
            </a:extLst>
          </p:cNvPr>
          <p:cNvSpPr>
            <a:spLocks/>
          </p:cNvSpPr>
          <p:nvPr/>
        </p:nvSpPr>
        <p:spPr bwMode="auto">
          <a:xfrm rot="-2644669" flipH="1" flipV="1">
            <a:off x="5073938" y="2784442"/>
            <a:ext cx="2219081" cy="2217495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327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925AB76-157A-420B-81EB-FA42475349AF}"/>
              </a:ext>
            </a:extLst>
          </p:cNvPr>
          <p:cNvSpPr txBox="1"/>
          <p:nvPr/>
        </p:nvSpPr>
        <p:spPr>
          <a:xfrm>
            <a:off x="4611811" y="5508109"/>
            <a:ext cx="2237789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BBB99E5F-868F-49F5-9867-0007B3D54996}"/>
              </a:ext>
            </a:extLst>
          </p:cNvPr>
          <p:cNvSpPr txBox="1"/>
          <p:nvPr/>
        </p:nvSpPr>
        <p:spPr>
          <a:xfrm>
            <a:off x="4611810" y="5249045"/>
            <a:ext cx="1061381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4FA9D9FB-2696-40F8-B5B2-671ED504D979}"/>
              </a:ext>
            </a:extLst>
          </p:cNvPr>
          <p:cNvSpPr txBox="1"/>
          <p:nvPr/>
        </p:nvSpPr>
        <p:spPr>
          <a:xfrm>
            <a:off x="8740091" y="5508109"/>
            <a:ext cx="2237789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F2CA285A-38D2-4BAF-9F8A-8B08E2AF8166}"/>
              </a:ext>
            </a:extLst>
          </p:cNvPr>
          <p:cNvSpPr txBox="1"/>
          <p:nvPr/>
        </p:nvSpPr>
        <p:spPr>
          <a:xfrm>
            <a:off x="8740090" y="5249045"/>
            <a:ext cx="1061381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A02B2017-D5CD-4C5B-8D67-52207394F9CA}"/>
              </a:ext>
            </a:extLst>
          </p:cNvPr>
          <p:cNvSpPr txBox="1"/>
          <p:nvPr/>
        </p:nvSpPr>
        <p:spPr>
          <a:xfrm>
            <a:off x="1570644" y="2081636"/>
            <a:ext cx="2237789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452FD929-1861-496C-8057-48BB9C673AFF}"/>
              </a:ext>
            </a:extLst>
          </p:cNvPr>
          <p:cNvSpPr txBox="1"/>
          <p:nvPr/>
        </p:nvSpPr>
        <p:spPr>
          <a:xfrm>
            <a:off x="1570643" y="1822570"/>
            <a:ext cx="1061381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ADD855C6-5D9A-4860-9B5B-9A0611BDEF8D}"/>
              </a:ext>
            </a:extLst>
          </p:cNvPr>
          <p:cNvSpPr txBox="1"/>
          <p:nvPr/>
        </p:nvSpPr>
        <p:spPr>
          <a:xfrm>
            <a:off x="5698924" y="2081636"/>
            <a:ext cx="2237789" cy="419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758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GB" altLang="zh-CN" sz="758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816BFC97-979F-4BC2-A3F5-AE932F00F30B}"/>
              </a:ext>
            </a:extLst>
          </p:cNvPr>
          <p:cNvSpPr txBox="1"/>
          <p:nvPr/>
        </p:nvSpPr>
        <p:spPr>
          <a:xfrm>
            <a:off x="5698923" y="1822570"/>
            <a:ext cx="1061381" cy="2243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71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6624EB0-2958-494F-B86C-1F434E773196}"/>
              </a:ext>
            </a:extLst>
          </p:cNvPr>
          <p:cNvGrpSpPr/>
          <p:nvPr/>
        </p:nvGrpSpPr>
        <p:grpSpPr>
          <a:xfrm>
            <a:off x="4959378" y="2865279"/>
            <a:ext cx="2618793" cy="2367129"/>
            <a:chOff x="3471863" y="2343150"/>
            <a:chExt cx="2197101" cy="1985963"/>
          </a:xfrm>
          <a:solidFill>
            <a:srgbClr val="FFFFFF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E2B6CA1-FE48-4E67-8604-62921A73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rgbClr val="61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ED27115-8D9E-4D45-9FF3-BE895D6EB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49BF46F-EE4D-4C4C-9E35-450743F8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rgbClr val="A8D2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470417D-ECCA-4795-AB10-5CAE6EF72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rgbClr val="A8D2C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59FE666-20A4-4C00-BD9D-9F5835E19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6B2D6415-652F-4AF5-916E-4FEDB62BD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E45380E-6F16-4102-981A-90F716A92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3D0B8D5-F4FD-4244-A593-37D02DF26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2DCAE0F1-EB82-4937-BF5A-2E7079C1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8A22FB2B-4718-4FC6-BE21-23618DCE6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8E1279CB-88EF-48F4-975A-7BBA1F28C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44E24A27-E469-48E1-BFE4-748803AF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B99D0827-E118-4177-A19F-6B154DFD1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E113D8D3-1809-41C9-B496-27F58316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65F3DCA4-175E-4D0F-AB6C-A5F93B073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2C9B1FF7-15FF-4EB9-90A4-6B1C8B855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4FDABC3-3A82-4EF8-97D7-E04C567A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4BEAA6B-DF0E-41EE-BEF7-799EDECF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DE858C82-1D3F-4F5E-8DB3-FD18D4B61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66B8FD54-4028-4E01-883A-766C59FFE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130">
            <a:extLst>
              <a:ext uri="{FF2B5EF4-FFF2-40B4-BE49-F238E27FC236}">
                <a16:creationId xmlns:a16="http://schemas.microsoft.com/office/drawing/2014/main" id="{0CAEE5D7-25A6-4396-BA57-E299092782D0}"/>
              </a:ext>
            </a:extLst>
          </p:cNvPr>
          <p:cNvGrpSpPr/>
          <p:nvPr/>
        </p:nvGrpSpPr>
        <p:grpSpPr>
          <a:xfrm>
            <a:off x="8890914" y="1931244"/>
            <a:ext cx="2056563" cy="650338"/>
            <a:chOff x="1762139" y="1304396"/>
            <a:chExt cx="1542507" cy="487780"/>
          </a:xfrm>
        </p:grpSpPr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4032B0E3-C753-4B7F-A6E9-BEB00D36850C}"/>
                </a:ext>
              </a:extLst>
            </p:cNvPr>
            <p:cNvSpPr txBox="1"/>
            <p:nvPr/>
          </p:nvSpPr>
          <p:spPr>
            <a:xfrm>
              <a:off x="1762140" y="1304396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F74CBBC1-B090-44A4-B158-222116F47FCA}"/>
                </a:ext>
              </a:extLst>
            </p:cNvPr>
            <p:cNvSpPr txBox="1"/>
            <p:nvPr/>
          </p:nvSpPr>
          <p:spPr>
            <a:xfrm>
              <a:off x="1762139" y="1477217"/>
              <a:ext cx="1542507" cy="314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6" name="Group 131">
            <a:extLst>
              <a:ext uri="{FF2B5EF4-FFF2-40B4-BE49-F238E27FC236}">
                <a16:creationId xmlns:a16="http://schemas.microsoft.com/office/drawing/2014/main" id="{0FCDDAFF-8586-4F61-930E-B8F539086A6B}"/>
              </a:ext>
            </a:extLst>
          </p:cNvPr>
          <p:cNvGrpSpPr/>
          <p:nvPr/>
        </p:nvGrpSpPr>
        <p:grpSpPr>
          <a:xfrm>
            <a:off x="8890914" y="2963359"/>
            <a:ext cx="2056563" cy="701542"/>
            <a:chOff x="1762139" y="2072489"/>
            <a:chExt cx="1542507" cy="526185"/>
          </a:xfrm>
        </p:grpSpPr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BC1A88A7-CD5E-48F7-9BBB-8C3C7B75698A}"/>
                </a:ext>
              </a:extLst>
            </p:cNvPr>
            <p:cNvSpPr txBox="1"/>
            <p:nvPr/>
          </p:nvSpPr>
          <p:spPr>
            <a:xfrm>
              <a:off x="1762140" y="2072489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D2A98F52-6F12-4D46-9EC4-6CC37CF14049}"/>
                </a:ext>
              </a:extLst>
            </p:cNvPr>
            <p:cNvSpPr txBox="1"/>
            <p:nvPr/>
          </p:nvSpPr>
          <p:spPr>
            <a:xfrm>
              <a:off x="1762139" y="2283715"/>
              <a:ext cx="1542507" cy="314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44">
            <a:extLst>
              <a:ext uri="{FF2B5EF4-FFF2-40B4-BE49-F238E27FC236}">
                <a16:creationId xmlns:a16="http://schemas.microsoft.com/office/drawing/2014/main" id="{E4299E68-CFD1-4F2A-8B7D-5E118FB0C743}"/>
              </a:ext>
            </a:extLst>
          </p:cNvPr>
          <p:cNvGrpSpPr/>
          <p:nvPr/>
        </p:nvGrpSpPr>
        <p:grpSpPr>
          <a:xfrm>
            <a:off x="8890914" y="4046665"/>
            <a:ext cx="2056563" cy="675941"/>
            <a:chOff x="1762139" y="2840582"/>
            <a:chExt cx="1542507" cy="506984"/>
          </a:xfrm>
        </p:grpSpPr>
        <p:sp>
          <p:nvSpPr>
            <p:cNvPr id="30" name="TextBox 32">
              <a:extLst>
                <a:ext uri="{FF2B5EF4-FFF2-40B4-BE49-F238E27FC236}">
                  <a16:creationId xmlns:a16="http://schemas.microsoft.com/office/drawing/2014/main" id="{0940E094-15EE-489D-98E3-540E6D9354C8}"/>
                </a:ext>
              </a:extLst>
            </p:cNvPr>
            <p:cNvSpPr txBox="1"/>
            <p:nvPr/>
          </p:nvSpPr>
          <p:spPr>
            <a:xfrm>
              <a:off x="1762140" y="2840582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33">
              <a:extLst>
                <a:ext uri="{FF2B5EF4-FFF2-40B4-BE49-F238E27FC236}">
                  <a16:creationId xmlns:a16="http://schemas.microsoft.com/office/drawing/2014/main" id="{D67C7780-EDD8-4F52-9011-B0A7658AB37E}"/>
                </a:ext>
              </a:extLst>
            </p:cNvPr>
            <p:cNvSpPr txBox="1"/>
            <p:nvPr/>
          </p:nvSpPr>
          <p:spPr>
            <a:xfrm>
              <a:off x="1762139" y="3032606"/>
              <a:ext cx="1542507" cy="314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5">
            <a:extLst>
              <a:ext uri="{FF2B5EF4-FFF2-40B4-BE49-F238E27FC236}">
                <a16:creationId xmlns:a16="http://schemas.microsoft.com/office/drawing/2014/main" id="{BCE3E401-5BB7-42B8-BDAD-D7DDCF6881E8}"/>
              </a:ext>
            </a:extLst>
          </p:cNvPr>
          <p:cNvGrpSpPr/>
          <p:nvPr/>
        </p:nvGrpSpPr>
        <p:grpSpPr>
          <a:xfrm>
            <a:off x="8890914" y="5104384"/>
            <a:ext cx="2056563" cy="650338"/>
            <a:chOff x="1762139" y="3608676"/>
            <a:chExt cx="1542507" cy="487780"/>
          </a:xfrm>
        </p:grpSpPr>
        <p:sp>
          <p:nvSpPr>
            <p:cNvPr id="33" name="TextBox 35">
              <a:extLst>
                <a:ext uri="{FF2B5EF4-FFF2-40B4-BE49-F238E27FC236}">
                  <a16:creationId xmlns:a16="http://schemas.microsoft.com/office/drawing/2014/main" id="{EA34D0BD-ED75-4E1B-BB17-A3F69996E3FA}"/>
                </a:ext>
              </a:extLst>
            </p:cNvPr>
            <p:cNvSpPr txBox="1"/>
            <p:nvPr/>
          </p:nvSpPr>
          <p:spPr>
            <a:xfrm>
              <a:off x="1762140" y="3608676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6">
              <a:extLst>
                <a:ext uri="{FF2B5EF4-FFF2-40B4-BE49-F238E27FC236}">
                  <a16:creationId xmlns:a16="http://schemas.microsoft.com/office/drawing/2014/main" id="{70CC1E32-694F-46F2-8DCE-3A5F3ED4C577}"/>
                </a:ext>
              </a:extLst>
            </p:cNvPr>
            <p:cNvSpPr txBox="1"/>
            <p:nvPr/>
          </p:nvSpPr>
          <p:spPr>
            <a:xfrm>
              <a:off x="1762139" y="3781497"/>
              <a:ext cx="1542507" cy="314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13">
            <a:extLst>
              <a:ext uri="{FF2B5EF4-FFF2-40B4-BE49-F238E27FC236}">
                <a16:creationId xmlns:a16="http://schemas.microsoft.com/office/drawing/2014/main" id="{C7FE8B3C-260A-45E0-926B-B03CE2CD40B7}"/>
              </a:ext>
            </a:extLst>
          </p:cNvPr>
          <p:cNvGrpSpPr/>
          <p:nvPr/>
        </p:nvGrpSpPr>
        <p:grpSpPr>
          <a:xfrm>
            <a:off x="1600790" y="1914365"/>
            <a:ext cx="2056563" cy="684090"/>
            <a:chOff x="5839354" y="1336688"/>
            <a:chExt cx="1542507" cy="513096"/>
          </a:xfrm>
        </p:grpSpPr>
        <p:sp>
          <p:nvSpPr>
            <p:cNvPr id="36" name="TextBox 38">
              <a:extLst>
                <a:ext uri="{FF2B5EF4-FFF2-40B4-BE49-F238E27FC236}">
                  <a16:creationId xmlns:a16="http://schemas.microsoft.com/office/drawing/2014/main" id="{2102B2DA-513E-4ACF-B068-DCB1CA965907}"/>
                </a:ext>
              </a:extLst>
            </p:cNvPr>
            <p:cNvSpPr txBox="1"/>
            <p:nvPr/>
          </p:nvSpPr>
          <p:spPr>
            <a:xfrm>
              <a:off x="5839355" y="1336688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9">
              <a:extLst>
                <a:ext uri="{FF2B5EF4-FFF2-40B4-BE49-F238E27FC236}">
                  <a16:creationId xmlns:a16="http://schemas.microsoft.com/office/drawing/2014/main" id="{DEDB14E3-8493-4E2F-8E55-7BFD54A9A5CE}"/>
                </a:ext>
              </a:extLst>
            </p:cNvPr>
            <p:cNvSpPr txBox="1"/>
            <p:nvPr/>
          </p:nvSpPr>
          <p:spPr>
            <a:xfrm>
              <a:off x="5839354" y="1534824"/>
              <a:ext cx="1542507" cy="314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7">
            <a:extLst>
              <a:ext uri="{FF2B5EF4-FFF2-40B4-BE49-F238E27FC236}">
                <a16:creationId xmlns:a16="http://schemas.microsoft.com/office/drawing/2014/main" id="{6B86650F-7E8E-4CED-93D3-D331910472B4}"/>
              </a:ext>
            </a:extLst>
          </p:cNvPr>
          <p:cNvGrpSpPr/>
          <p:nvPr/>
        </p:nvGrpSpPr>
        <p:grpSpPr>
          <a:xfrm>
            <a:off x="1632843" y="2959137"/>
            <a:ext cx="2056563" cy="692716"/>
            <a:chOff x="5863395" y="2079109"/>
            <a:chExt cx="1542507" cy="519566"/>
          </a:xfrm>
        </p:grpSpPr>
        <p:sp>
          <p:nvSpPr>
            <p:cNvPr id="39" name="TextBox 41">
              <a:extLst>
                <a:ext uri="{FF2B5EF4-FFF2-40B4-BE49-F238E27FC236}">
                  <a16:creationId xmlns:a16="http://schemas.microsoft.com/office/drawing/2014/main" id="{4FECEA4F-8787-47BC-BC4B-5306E9B5843C}"/>
                </a:ext>
              </a:extLst>
            </p:cNvPr>
            <p:cNvSpPr txBox="1"/>
            <p:nvPr/>
          </p:nvSpPr>
          <p:spPr>
            <a:xfrm>
              <a:off x="5863396" y="2079109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42">
              <a:extLst>
                <a:ext uri="{FF2B5EF4-FFF2-40B4-BE49-F238E27FC236}">
                  <a16:creationId xmlns:a16="http://schemas.microsoft.com/office/drawing/2014/main" id="{E7746967-86D3-4809-A1E7-785D187728AD}"/>
                </a:ext>
              </a:extLst>
            </p:cNvPr>
            <p:cNvSpPr txBox="1"/>
            <p:nvPr/>
          </p:nvSpPr>
          <p:spPr>
            <a:xfrm>
              <a:off x="5863395" y="2283715"/>
              <a:ext cx="1542507" cy="314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8">
            <a:extLst>
              <a:ext uri="{FF2B5EF4-FFF2-40B4-BE49-F238E27FC236}">
                <a16:creationId xmlns:a16="http://schemas.microsoft.com/office/drawing/2014/main" id="{AAEA4297-C24A-4700-8D45-315AFFAF7ADD}"/>
              </a:ext>
            </a:extLst>
          </p:cNvPr>
          <p:cNvGrpSpPr/>
          <p:nvPr/>
        </p:nvGrpSpPr>
        <p:grpSpPr>
          <a:xfrm>
            <a:off x="1632843" y="4012543"/>
            <a:ext cx="2056563" cy="701342"/>
            <a:chOff x="5863395" y="2821530"/>
            <a:chExt cx="1542507" cy="526035"/>
          </a:xfrm>
        </p:grpSpPr>
        <p:sp>
          <p:nvSpPr>
            <p:cNvPr id="42" name="TextBox 44">
              <a:extLst>
                <a:ext uri="{FF2B5EF4-FFF2-40B4-BE49-F238E27FC236}">
                  <a16:creationId xmlns:a16="http://schemas.microsoft.com/office/drawing/2014/main" id="{4FDABAEF-B2F5-4FE7-9445-23ECD1103F5A}"/>
                </a:ext>
              </a:extLst>
            </p:cNvPr>
            <p:cNvSpPr txBox="1"/>
            <p:nvPr/>
          </p:nvSpPr>
          <p:spPr>
            <a:xfrm>
              <a:off x="5863396" y="2821530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2E32A548-531E-4959-97C9-51DFC606D0F5}"/>
                </a:ext>
              </a:extLst>
            </p:cNvPr>
            <p:cNvSpPr txBox="1"/>
            <p:nvPr/>
          </p:nvSpPr>
          <p:spPr>
            <a:xfrm>
              <a:off x="5863395" y="3032606"/>
              <a:ext cx="1542507" cy="314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9">
            <a:extLst>
              <a:ext uri="{FF2B5EF4-FFF2-40B4-BE49-F238E27FC236}">
                <a16:creationId xmlns:a16="http://schemas.microsoft.com/office/drawing/2014/main" id="{5F4E3197-AEEE-42E3-A437-38CBD79E1EF0}"/>
              </a:ext>
            </a:extLst>
          </p:cNvPr>
          <p:cNvGrpSpPr/>
          <p:nvPr/>
        </p:nvGrpSpPr>
        <p:grpSpPr>
          <a:xfrm>
            <a:off x="1632843" y="5074560"/>
            <a:ext cx="2056563" cy="709971"/>
            <a:chOff x="5863395" y="3563950"/>
            <a:chExt cx="1542507" cy="532508"/>
          </a:xfrm>
        </p:grpSpPr>
        <p:sp>
          <p:nvSpPr>
            <p:cNvPr id="45" name="TextBox 47">
              <a:extLst>
                <a:ext uri="{FF2B5EF4-FFF2-40B4-BE49-F238E27FC236}">
                  <a16:creationId xmlns:a16="http://schemas.microsoft.com/office/drawing/2014/main" id="{FAE8D8AF-3287-4F7D-91D3-FCAC0908B7B9}"/>
                </a:ext>
              </a:extLst>
            </p:cNvPr>
            <p:cNvSpPr txBox="1"/>
            <p:nvPr/>
          </p:nvSpPr>
          <p:spPr>
            <a:xfrm>
              <a:off x="5863396" y="3563950"/>
              <a:ext cx="1542506" cy="170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327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US" sz="1327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48">
              <a:extLst>
                <a:ext uri="{FF2B5EF4-FFF2-40B4-BE49-F238E27FC236}">
                  <a16:creationId xmlns:a16="http://schemas.microsoft.com/office/drawing/2014/main" id="{C51C7446-1A28-4BA3-A7DF-E4287C71F374}"/>
                </a:ext>
              </a:extLst>
            </p:cNvPr>
            <p:cNvSpPr txBox="1"/>
            <p:nvPr/>
          </p:nvSpPr>
          <p:spPr>
            <a:xfrm>
              <a:off x="5863395" y="3781498"/>
              <a:ext cx="1542507" cy="314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9094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58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08">
            <a:extLst>
              <a:ext uri="{FF2B5EF4-FFF2-40B4-BE49-F238E27FC236}">
                <a16:creationId xmlns:a16="http://schemas.microsoft.com/office/drawing/2014/main" id="{AEB0B0AC-3727-4B6B-864A-47D41E424450}"/>
              </a:ext>
            </a:extLst>
          </p:cNvPr>
          <p:cNvGrpSpPr/>
          <p:nvPr/>
        </p:nvGrpSpPr>
        <p:grpSpPr>
          <a:xfrm>
            <a:off x="3848566" y="4063337"/>
            <a:ext cx="625327" cy="607424"/>
            <a:chOff x="6299532" y="3384456"/>
            <a:chExt cx="469021" cy="455593"/>
          </a:xfrm>
        </p:grpSpPr>
        <p:sp>
          <p:nvSpPr>
            <p:cNvPr id="48" name="Oval 50">
              <a:extLst>
                <a:ext uri="{FF2B5EF4-FFF2-40B4-BE49-F238E27FC236}">
                  <a16:creationId xmlns:a16="http://schemas.microsoft.com/office/drawing/2014/main" id="{C505DC6D-8292-49CE-8B54-EC1590A3F6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61E92E1B-2731-409D-85AA-C7D3DFF0F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111">
            <a:extLst>
              <a:ext uri="{FF2B5EF4-FFF2-40B4-BE49-F238E27FC236}">
                <a16:creationId xmlns:a16="http://schemas.microsoft.com/office/drawing/2014/main" id="{3B80C19A-8B9A-48AB-B85D-10C16D215FFB}"/>
              </a:ext>
            </a:extLst>
          </p:cNvPr>
          <p:cNvGrpSpPr/>
          <p:nvPr/>
        </p:nvGrpSpPr>
        <p:grpSpPr>
          <a:xfrm>
            <a:off x="3848566" y="5121049"/>
            <a:ext cx="625327" cy="607424"/>
            <a:chOff x="630683" y="4190009"/>
            <a:chExt cx="469021" cy="455593"/>
          </a:xfrm>
        </p:grpSpPr>
        <p:sp>
          <p:nvSpPr>
            <p:cNvPr id="51" name="Oval 53">
              <a:extLst>
                <a:ext uri="{FF2B5EF4-FFF2-40B4-BE49-F238E27FC236}">
                  <a16:creationId xmlns:a16="http://schemas.microsoft.com/office/drawing/2014/main" id="{23181CA3-E0AC-4126-9B80-CAD94A6BA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03">
              <a:extLst>
                <a:ext uri="{FF2B5EF4-FFF2-40B4-BE49-F238E27FC236}">
                  <a16:creationId xmlns:a16="http://schemas.microsoft.com/office/drawing/2014/main" id="{F988E740-84B8-48D0-96FD-B3A2A20F16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rgbClr val="61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114">
            <a:extLst>
              <a:ext uri="{FF2B5EF4-FFF2-40B4-BE49-F238E27FC236}">
                <a16:creationId xmlns:a16="http://schemas.microsoft.com/office/drawing/2014/main" id="{2CB4E438-A622-4A2D-907A-E8F17584DDC9}"/>
              </a:ext>
            </a:extLst>
          </p:cNvPr>
          <p:cNvGrpSpPr/>
          <p:nvPr/>
        </p:nvGrpSpPr>
        <p:grpSpPr>
          <a:xfrm>
            <a:off x="3848566" y="3005625"/>
            <a:ext cx="625327" cy="607424"/>
            <a:chOff x="3425803" y="3384456"/>
            <a:chExt cx="469021" cy="455593"/>
          </a:xfrm>
        </p:grpSpPr>
        <p:sp>
          <p:nvSpPr>
            <p:cNvPr id="54" name="Oval 56">
              <a:extLst>
                <a:ext uri="{FF2B5EF4-FFF2-40B4-BE49-F238E27FC236}">
                  <a16:creationId xmlns:a16="http://schemas.microsoft.com/office/drawing/2014/main" id="{C1479211-8F43-4C7C-B3A7-DBB7F5D286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81D30F2D-BFB8-4C49-9A94-C0B49D1277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61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117">
            <a:extLst>
              <a:ext uri="{FF2B5EF4-FFF2-40B4-BE49-F238E27FC236}">
                <a16:creationId xmlns:a16="http://schemas.microsoft.com/office/drawing/2014/main" id="{626A6F53-6078-486A-89C9-668B09907C45}"/>
              </a:ext>
            </a:extLst>
          </p:cNvPr>
          <p:cNvGrpSpPr/>
          <p:nvPr/>
        </p:nvGrpSpPr>
        <p:grpSpPr>
          <a:xfrm>
            <a:off x="3848566" y="1947914"/>
            <a:ext cx="625327" cy="607424"/>
            <a:chOff x="630683" y="3383511"/>
            <a:chExt cx="469021" cy="455593"/>
          </a:xfrm>
        </p:grpSpPr>
        <p:sp>
          <p:nvSpPr>
            <p:cNvPr id="57" name="Oval 59">
              <a:extLst>
                <a:ext uri="{FF2B5EF4-FFF2-40B4-BE49-F238E27FC236}">
                  <a16:creationId xmlns:a16="http://schemas.microsoft.com/office/drawing/2014/main" id="{10E598E9-60DB-4DDB-B418-6B8A4F4804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17">
              <a:extLst>
                <a:ext uri="{FF2B5EF4-FFF2-40B4-BE49-F238E27FC236}">
                  <a16:creationId xmlns:a16="http://schemas.microsoft.com/office/drawing/2014/main" id="{45951D40-817C-47CE-9449-14654BFF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120">
            <a:extLst>
              <a:ext uri="{FF2B5EF4-FFF2-40B4-BE49-F238E27FC236}">
                <a16:creationId xmlns:a16="http://schemas.microsoft.com/office/drawing/2014/main" id="{475118C0-F80A-4B84-810D-9446F47EFF65}"/>
              </a:ext>
            </a:extLst>
          </p:cNvPr>
          <p:cNvGrpSpPr/>
          <p:nvPr/>
        </p:nvGrpSpPr>
        <p:grpSpPr>
          <a:xfrm>
            <a:off x="8090496" y="1947914"/>
            <a:ext cx="625327" cy="607424"/>
            <a:chOff x="3428938" y="4190009"/>
            <a:chExt cx="469021" cy="455593"/>
          </a:xfrm>
        </p:grpSpPr>
        <p:sp>
          <p:nvSpPr>
            <p:cNvPr id="60" name="Oval 62">
              <a:extLst>
                <a:ext uri="{FF2B5EF4-FFF2-40B4-BE49-F238E27FC236}">
                  <a16:creationId xmlns:a16="http://schemas.microsoft.com/office/drawing/2014/main" id="{DA91077F-B128-4844-ACF7-685C53FF4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83">
              <a:extLst>
                <a:ext uri="{FF2B5EF4-FFF2-40B4-BE49-F238E27FC236}">
                  <a16:creationId xmlns:a16="http://schemas.microsoft.com/office/drawing/2014/main" id="{11D3F5F2-8149-483C-B963-86B803C77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61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123">
            <a:extLst>
              <a:ext uri="{FF2B5EF4-FFF2-40B4-BE49-F238E27FC236}">
                <a16:creationId xmlns:a16="http://schemas.microsoft.com/office/drawing/2014/main" id="{571A4FD1-8E3F-4DA1-8547-5D39A170A7A8}"/>
              </a:ext>
            </a:extLst>
          </p:cNvPr>
          <p:cNvGrpSpPr/>
          <p:nvPr/>
        </p:nvGrpSpPr>
        <p:grpSpPr>
          <a:xfrm>
            <a:off x="8090496" y="3005625"/>
            <a:ext cx="625327" cy="607424"/>
            <a:chOff x="6299532" y="4190009"/>
            <a:chExt cx="469021" cy="455593"/>
          </a:xfrm>
        </p:grpSpPr>
        <p:sp>
          <p:nvSpPr>
            <p:cNvPr id="63" name="Oval 65">
              <a:extLst>
                <a:ext uri="{FF2B5EF4-FFF2-40B4-BE49-F238E27FC236}">
                  <a16:creationId xmlns:a16="http://schemas.microsoft.com/office/drawing/2014/main" id="{94A56F68-5672-49D2-AD70-CE434A49BC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87001D9-090C-4A19-A4C0-508464D0A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126">
            <a:extLst>
              <a:ext uri="{FF2B5EF4-FFF2-40B4-BE49-F238E27FC236}">
                <a16:creationId xmlns:a16="http://schemas.microsoft.com/office/drawing/2014/main" id="{FCD829D1-D0C5-4E42-896E-EA978FC8CFF0}"/>
              </a:ext>
            </a:extLst>
          </p:cNvPr>
          <p:cNvGrpSpPr/>
          <p:nvPr/>
        </p:nvGrpSpPr>
        <p:grpSpPr>
          <a:xfrm>
            <a:off x="8090496" y="5121049"/>
            <a:ext cx="625327" cy="607424"/>
            <a:chOff x="7501792" y="3621100"/>
            <a:chExt cx="469021" cy="455593"/>
          </a:xfrm>
        </p:grpSpPr>
        <p:sp>
          <p:nvSpPr>
            <p:cNvPr id="66" name="Oval 68">
              <a:extLst>
                <a:ext uri="{FF2B5EF4-FFF2-40B4-BE49-F238E27FC236}">
                  <a16:creationId xmlns:a16="http://schemas.microsoft.com/office/drawing/2014/main" id="{06D21F8D-1007-42EB-958D-973CC255C7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35">
              <a:extLst>
                <a:ext uri="{FF2B5EF4-FFF2-40B4-BE49-F238E27FC236}">
                  <a16:creationId xmlns:a16="http://schemas.microsoft.com/office/drawing/2014/main" id="{1973F6F8-8318-4F21-9CED-6AD5DDCF3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129">
            <a:extLst>
              <a:ext uri="{FF2B5EF4-FFF2-40B4-BE49-F238E27FC236}">
                <a16:creationId xmlns:a16="http://schemas.microsoft.com/office/drawing/2014/main" id="{E67D938A-9962-4BB5-9E23-F74567319ADF}"/>
              </a:ext>
            </a:extLst>
          </p:cNvPr>
          <p:cNvGrpSpPr/>
          <p:nvPr/>
        </p:nvGrpSpPr>
        <p:grpSpPr>
          <a:xfrm>
            <a:off x="8090496" y="4063337"/>
            <a:ext cx="625327" cy="607424"/>
            <a:chOff x="7501792" y="2878680"/>
            <a:chExt cx="469021" cy="455593"/>
          </a:xfrm>
        </p:grpSpPr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E074BC4C-D33B-4162-B00D-2601471ED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730EEE45-0010-4922-A738-1E16649E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rgbClr val="61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0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AC907EE-C39A-4C02-8C68-D0C1D342395C}"/>
              </a:ext>
            </a:extLst>
          </p:cNvPr>
          <p:cNvSpPr>
            <a:spLocks/>
          </p:cNvSpPr>
          <p:nvPr/>
        </p:nvSpPr>
        <p:spPr bwMode="auto">
          <a:xfrm rot="16200000">
            <a:off x="2856715" y="2706756"/>
            <a:ext cx="3189992" cy="1499876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rgbClr val="61B5BF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758" b="1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834E6419-0693-47C2-A6EF-0EFB2696673F}"/>
              </a:ext>
            </a:extLst>
          </p:cNvPr>
          <p:cNvSpPr>
            <a:spLocks/>
          </p:cNvSpPr>
          <p:nvPr/>
        </p:nvSpPr>
        <p:spPr bwMode="auto">
          <a:xfrm rot="16200000">
            <a:off x="2326850" y="2860431"/>
            <a:ext cx="2157449" cy="1192455"/>
          </a:xfrm>
          <a:custGeom>
            <a:avLst/>
            <a:gdLst>
              <a:gd name="T0" fmla="*/ 1728 w 1728"/>
              <a:gd name="T1" fmla="*/ 720 h 936"/>
              <a:gd name="T2" fmla="*/ 1726 w 1728"/>
              <a:gd name="T3" fmla="*/ 732 h 936"/>
              <a:gd name="T4" fmla="*/ 1718 w 1728"/>
              <a:gd name="T5" fmla="*/ 752 h 936"/>
              <a:gd name="T6" fmla="*/ 1700 w 1728"/>
              <a:gd name="T7" fmla="*/ 774 h 936"/>
              <a:gd name="T8" fmla="*/ 1676 w 1728"/>
              <a:gd name="T9" fmla="*/ 794 h 936"/>
              <a:gd name="T10" fmla="*/ 1624 w 1728"/>
              <a:gd name="T11" fmla="*/ 822 h 936"/>
              <a:gd name="T12" fmla="*/ 1530 w 1728"/>
              <a:gd name="T13" fmla="*/ 858 h 936"/>
              <a:gd name="T14" fmla="*/ 1414 w 1728"/>
              <a:gd name="T15" fmla="*/ 886 h 936"/>
              <a:gd name="T16" fmla="*/ 1276 w 1728"/>
              <a:gd name="T17" fmla="*/ 910 h 936"/>
              <a:gd name="T18" fmla="*/ 1120 w 1728"/>
              <a:gd name="T19" fmla="*/ 926 h 936"/>
              <a:gd name="T20" fmla="*/ 952 w 1728"/>
              <a:gd name="T21" fmla="*/ 934 h 936"/>
              <a:gd name="T22" fmla="*/ 864 w 1728"/>
              <a:gd name="T23" fmla="*/ 936 h 936"/>
              <a:gd name="T24" fmla="*/ 690 w 1728"/>
              <a:gd name="T25" fmla="*/ 932 h 936"/>
              <a:gd name="T26" fmla="*/ 528 w 1728"/>
              <a:gd name="T27" fmla="*/ 920 h 936"/>
              <a:gd name="T28" fmla="*/ 380 w 1728"/>
              <a:gd name="T29" fmla="*/ 900 h 936"/>
              <a:gd name="T30" fmla="*/ 254 w 1728"/>
              <a:gd name="T31" fmla="*/ 872 h 936"/>
              <a:gd name="T32" fmla="*/ 148 w 1728"/>
              <a:gd name="T33" fmla="*/ 840 h 936"/>
              <a:gd name="T34" fmla="*/ 68 w 1728"/>
              <a:gd name="T35" fmla="*/ 804 h 936"/>
              <a:gd name="T36" fmla="*/ 38 w 1728"/>
              <a:gd name="T37" fmla="*/ 784 h 936"/>
              <a:gd name="T38" fmla="*/ 18 w 1728"/>
              <a:gd name="T39" fmla="*/ 764 h 936"/>
              <a:gd name="T40" fmla="*/ 4 w 1728"/>
              <a:gd name="T41" fmla="*/ 742 h 936"/>
              <a:gd name="T42" fmla="*/ 0 w 1728"/>
              <a:gd name="T43" fmla="*/ 720 h 936"/>
              <a:gd name="T44" fmla="*/ 288 w 1728"/>
              <a:gd name="T45" fmla="*/ 144 h 936"/>
              <a:gd name="T46" fmla="*/ 290 w 1728"/>
              <a:gd name="T47" fmla="*/ 130 h 936"/>
              <a:gd name="T48" fmla="*/ 300 w 1728"/>
              <a:gd name="T49" fmla="*/ 114 h 936"/>
              <a:gd name="T50" fmla="*/ 334 w 1728"/>
              <a:gd name="T51" fmla="*/ 88 h 936"/>
              <a:gd name="T52" fmla="*/ 386 w 1728"/>
              <a:gd name="T53" fmla="*/ 64 h 936"/>
              <a:gd name="T54" fmla="*/ 456 w 1728"/>
              <a:gd name="T55" fmla="*/ 42 h 936"/>
              <a:gd name="T56" fmla="*/ 542 w 1728"/>
              <a:gd name="T57" fmla="*/ 24 h 936"/>
              <a:gd name="T58" fmla="*/ 640 w 1728"/>
              <a:gd name="T59" fmla="*/ 12 h 936"/>
              <a:gd name="T60" fmla="*/ 748 w 1728"/>
              <a:gd name="T61" fmla="*/ 2 h 936"/>
              <a:gd name="T62" fmla="*/ 864 w 1728"/>
              <a:gd name="T63" fmla="*/ 0 h 936"/>
              <a:gd name="T64" fmla="*/ 922 w 1728"/>
              <a:gd name="T65" fmla="*/ 0 h 936"/>
              <a:gd name="T66" fmla="*/ 1036 w 1728"/>
              <a:gd name="T67" fmla="*/ 6 h 936"/>
              <a:gd name="T68" fmla="*/ 1138 w 1728"/>
              <a:gd name="T69" fmla="*/ 18 h 936"/>
              <a:gd name="T70" fmla="*/ 1230 w 1728"/>
              <a:gd name="T71" fmla="*/ 32 h 936"/>
              <a:gd name="T72" fmla="*/ 1308 w 1728"/>
              <a:gd name="T73" fmla="*/ 52 h 936"/>
              <a:gd name="T74" fmla="*/ 1370 w 1728"/>
              <a:gd name="T75" fmla="*/ 76 h 936"/>
              <a:gd name="T76" fmla="*/ 1414 w 1728"/>
              <a:gd name="T77" fmla="*/ 102 h 936"/>
              <a:gd name="T78" fmla="*/ 1434 w 1728"/>
              <a:gd name="T79" fmla="*/ 122 h 936"/>
              <a:gd name="T80" fmla="*/ 1440 w 1728"/>
              <a:gd name="T81" fmla="*/ 136 h 936"/>
              <a:gd name="T82" fmla="*/ 1440 w 1728"/>
              <a:gd name="T83" fmla="*/ 144 h 9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728"/>
              <a:gd name="T127" fmla="*/ 0 h 936"/>
              <a:gd name="T128" fmla="*/ 1728 w 1728"/>
              <a:gd name="T129" fmla="*/ 936 h 9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728" h="936">
                <a:moveTo>
                  <a:pt x="1440" y="144"/>
                </a:moveTo>
                <a:lnTo>
                  <a:pt x="1728" y="720"/>
                </a:lnTo>
                <a:lnTo>
                  <a:pt x="1726" y="732"/>
                </a:lnTo>
                <a:lnTo>
                  <a:pt x="1724" y="742"/>
                </a:lnTo>
                <a:lnTo>
                  <a:pt x="1718" y="752"/>
                </a:lnTo>
                <a:lnTo>
                  <a:pt x="1710" y="764"/>
                </a:lnTo>
                <a:lnTo>
                  <a:pt x="1700" y="774"/>
                </a:lnTo>
                <a:lnTo>
                  <a:pt x="1690" y="784"/>
                </a:lnTo>
                <a:lnTo>
                  <a:pt x="1676" y="794"/>
                </a:lnTo>
                <a:lnTo>
                  <a:pt x="1660" y="804"/>
                </a:lnTo>
                <a:lnTo>
                  <a:pt x="1624" y="822"/>
                </a:lnTo>
                <a:lnTo>
                  <a:pt x="1580" y="840"/>
                </a:lnTo>
                <a:lnTo>
                  <a:pt x="1530" y="858"/>
                </a:lnTo>
                <a:lnTo>
                  <a:pt x="1474" y="872"/>
                </a:lnTo>
                <a:lnTo>
                  <a:pt x="1414" y="886"/>
                </a:lnTo>
                <a:lnTo>
                  <a:pt x="1348" y="900"/>
                </a:lnTo>
                <a:lnTo>
                  <a:pt x="1276" y="910"/>
                </a:lnTo>
                <a:lnTo>
                  <a:pt x="1200" y="920"/>
                </a:lnTo>
                <a:lnTo>
                  <a:pt x="1120" y="926"/>
                </a:lnTo>
                <a:lnTo>
                  <a:pt x="1038" y="932"/>
                </a:lnTo>
                <a:lnTo>
                  <a:pt x="952" y="934"/>
                </a:lnTo>
                <a:lnTo>
                  <a:pt x="864" y="936"/>
                </a:lnTo>
                <a:lnTo>
                  <a:pt x="776" y="934"/>
                </a:lnTo>
                <a:lnTo>
                  <a:pt x="690" y="932"/>
                </a:lnTo>
                <a:lnTo>
                  <a:pt x="608" y="926"/>
                </a:lnTo>
                <a:lnTo>
                  <a:pt x="528" y="920"/>
                </a:lnTo>
                <a:lnTo>
                  <a:pt x="452" y="910"/>
                </a:lnTo>
                <a:lnTo>
                  <a:pt x="380" y="900"/>
                </a:lnTo>
                <a:lnTo>
                  <a:pt x="314" y="886"/>
                </a:lnTo>
                <a:lnTo>
                  <a:pt x="254" y="872"/>
                </a:lnTo>
                <a:lnTo>
                  <a:pt x="198" y="858"/>
                </a:lnTo>
                <a:lnTo>
                  <a:pt x="148" y="840"/>
                </a:lnTo>
                <a:lnTo>
                  <a:pt x="104" y="822"/>
                </a:lnTo>
                <a:lnTo>
                  <a:pt x="68" y="804"/>
                </a:lnTo>
                <a:lnTo>
                  <a:pt x="52" y="794"/>
                </a:lnTo>
                <a:lnTo>
                  <a:pt x="38" y="784"/>
                </a:lnTo>
                <a:lnTo>
                  <a:pt x="28" y="774"/>
                </a:lnTo>
                <a:lnTo>
                  <a:pt x="18" y="764"/>
                </a:lnTo>
                <a:lnTo>
                  <a:pt x="10" y="752"/>
                </a:lnTo>
                <a:lnTo>
                  <a:pt x="4" y="742"/>
                </a:lnTo>
                <a:lnTo>
                  <a:pt x="2" y="732"/>
                </a:lnTo>
                <a:lnTo>
                  <a:pt x="0" y="720"/>
                </a:lnTo>
                <a:lnTo>
                  <a:pt x="288" y="144"/>
                </a:lnTo>
                <a:lnTo>
                  <a:pt x="288" y="136"/>
                </a:lnTo>
                <a:lnTo>
                  <a:pt x="290" y="130"/>
                </a:lnTo>
                <a:lnTo>
                  <a:pt x="294" y="122"/>
                </a:lnTo>
                <a:lnTo>
                  <a:pt x="300" y="114"/>
                </a:lnTo>
                <a:lnTo>
                  <a:pt x="314" y="102"/>
                </a:lnTo>
                <a:lnTo>
                  <a:pt x="334" y="88"/>
                </a:lnTo>
                <a:lnTo>
                  <a:pt x="358" y="76"/>
                </a:lnTo>
                <a:lnTo>
                  <a:pt x="386" y="64"/>
                </a:lnTo>
                <a:lnTo>
                  <a:pt x="420" y="52"/>
                </a:lnTo>
                <a:lnTo>
                  <a:pt x="456" y="42"/>
                </a:lnTo>
                <a:lnTo>
                  <a:pt x="498" y="32"/>
                </a:lnTo>
                <a:lnTo>
                  <a:pt x="542" y="24"/>
                </a:lnTo>
                <a:lnTo>
                  <a:pt x="590" y="18"/>
                </a:lnTo>
                <a:lnTo>
                  <a:pt x="640" y="12"/>
                </a:lnTo>
                <a:lnTo>
                  <a:pt x="692" y="6"/>
                </a:lnTo>
                <a:lnTo>
                  <a:pt x="748" y="2"/>
                </a:lnTo>
                <a:lnTo>
                  <a:pt x="806" y="0"/>
                </a:lnTo>
                <a:lnTo>
                  <a:pt x="864" y="0"/>
                </a:lnTo>
                <a:lnTo>
                  <a:pt x="922" y="0"/>
                </a:lnTo>
                <a:lnTo>
                  <a:pt x="980" y="2"/>
                </a:lnTo>
                <a:lnTo>
                  <a:pt x="1036" y="6"/>
                </a:lnTo>
                <a:lnTo>
                  <a:pt x="1088" y="12"/>
                </a:lnTo>
                <a:lnTo>
                  <a:pt x="1138" y="18"/>
                </a:lnTo>
                <a:lnTo>
                  <a:pt x="1186" y="24"/>
                </a:lnTo>
                <a:lnTo>
                  <a:pt x="1230" y="32"/>
                </a:lnTo>
                <a:lnTo>
                  <a:pt x="1272" y="42"/>
                </a:lnTo>
                <a:lnTo>
                  <a:pt x="1308" y="52"/>
                </a:lnTo>
                <a:lnTo>
                  <a:pt x="1342" y="64"/>
                </a:lnTo>
                <a:lnTo>
                  <a:pt x="1370" y="76"/>
                </a:lnTo>
                <a:lnTo>
                  <a:pt x="1394" y="88"/>
                </a:lnTo>
                <a:lnTo>
                  <a:pt x="1414" y="102"/>
                </a:lnTo>
                <a:lnTo>
                  <a:pt x="1428" y="114"/>
                </a:lnTo>
                <a:lnTo>
                  <a:pt x="1434" y="122"/>
                </a:lnTo>
                <a:lnTo>
                  <a:pt x="1438" y="130"/>
                </a:lnTo>
                <a:lnTo>
                  <a:pt x="1440" y="136"/>
                </a:lnTo>
                <a:lnTo>
                  <a:pt x="1440" y="1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758" b="1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C58F9F0A-3ED0-4927-9583-166B5B088670}"/>
              </a:ext>
            </a:extLst>
          </p:cNvPr>
          <p:cNvSpPr>
            <a:spLocks/>
          </p:cNvSpPr>
          <p:nvPr/>
        </p:nvSpPr>
        <p:spPr bwMode="auto">
          <a:xfrm rot="16200000">
            <a:off x="1655406" y="2822372"/>
            <a:ext cx="1242083" cy="1273790"/>
          </a:xfrm>
          <a:custGeom>
            <a:avLst/>
            <a:gdLst>
              <a:gd name="T0" fmla="*/ 2147483647 w 576"/>
              <a:gd name="T1" fmla="*/ 2147483647 h 648"/>
              <a:gd name="T2" fmla="*/ 2147483647 w 576"/>
              <a:gd name="T3" fmla="*/ 2147483647 h 648"/>
              <a:gd name="T4" fmla="*/ 2147483647 w 576"/>
              <a:gd name="T5" fmla="*/ 2147483647 h 648"/>
              <a:gd name="T6" fmla="*/ 2147483647 w 576"/>
              <a:gd name="T7" fmla="*/ 2147483647 h 648"/>
              <a:gd name="T8" fmla="*/ 2147483647 w 576"/>
              <a:gd name="T9" fmla="*/ 2147483647 h 648"/>
              <a:gd name="T10" fmla="*/ 2147483647 w 576"/>
              <a:gd name="T11" fmla="*/ 2147483647 h 648"/>
              <a:gd name="T12" fmla="*/ 2147483647 w 576"/>
              <a:gd name="T13" fmla="*/ 2147483647 h 648"/>
              <a:gd name="T14" fmla="*/ 2147483647 w 576"/>
              <a:gd name="T15" fmla="*/ 2147483647 h 648"/>
              <a:gd name="T16" fmla="*/ 2147483647 w 576"/>
              <a:gd name="T17" fmla="*/ 2147483647 h 648"/>
              <a:gd name="T18" fmla="*/ 2147483647 w 576"/>
              <a:gd name="T19" fmla="*/ 2147483647 h 648"/>
              <a:gd name="T20" fmla="*/ 2147483647 w 576"/>
              <a:gd name="T21" fmla="*/ 2147483647 h 648"/>
              <a:gd name="T22" fmla="*/ 2133573609 w 576"/>
              <a:gd name="T23" fmla="*/ 2147483647 h 648"/>
              <a:gd name="T24" fmla="*/ 1775924795 w 576"/>
              <a:gd name="T25" fmla="*/ 2147483647 h 648"/>
              <a:gd name="T26" fmla="*/ 1775924795 w 576"/>
              <a:gd name="T27" fmla="*/ 2147483647 h 648"/>
              <a:gd name="T28" fmla="*/ 1418273498 w 576"/>
              <a:gd name="T29" fmla="*/ 2147483647 h 648"/>
              <a:gd name="T30" fmla="*/ 1085285581 w 576"/>
              <a:gd name="T31" fmla="*/ 2147483647 h 648"/>
              <a:gd name="T32" fmla="*/ 776966011 w 576"/>
              <a:gd name="T33" fmla="*/ 2147483647 h 648"/>
              <a:gd name="T34" fmla="*/ 517978169 w 576"/>
              <a:gd name="T35" fmla="*/ 2147483647 h 648"/>
              <a:gd name="T36" fmla="*/ 308319570 w 576"/>
              <a:gd name="T37" fmla="*/ 2147483647 h 648"/>
              <a:gd name="T38" fmla="*/ 209658599 w 576"/>
              <a:gd name="T39" fmla="*/ 2147483647 h 648"/>
              <a:gd name="T40" fmla="*/ 135661008 w 576"/>
              <a:gd name="T41" fmla="*/ 2147483647 h 648"/>
              <a:gd name="T42" fmla="*/ 73997591 w 576"/>
              <a:gd name="T43" fmla="*/ 2147483647 h 648"/>
              <a:gd name="T44" fmla="*/ 36997554 w 576"/>
              <a:gd name="T45" fmla="*/ 2147483647 h 648"/>
              <a:gd name="T46" fmla="*/ 12331690 w 576"/>
              <a:gd name="T47" fmla="*/ 2147483647 h 648"/>
              <a:gd name="T48" fmla="*/ 0 w 576"/>
              <a:gd name="T49" fmla="*/ 2147483647 h 648"/>
              <a:gd name="T50" fmla="*/ 1775924795 w 576"/>
              <a:gd name="T51" fmla="*/ 0 h 648"/>
              <a:gd name="T52" fmla="*/ 2147483647 w 576"/>
              <a:gd name="T53" fmla="*/ 2147483647 h 6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576"/>
              <a:gd name="T82" fmla="*/ 0 h 648"/>
              <a:gd name="T83" fmla="*/ 576 w 576"/>
              <a:gd name="T84" fmla="*/ 648 h 64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576" h="648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rgbClr val="61B5BF"/>
          </a:solidFill>
          <a:ln>
            <a:noFill/>
          </a:ln>
        </p:spPr>
        <p:txBody>
          <a:bodyPr wrap="none" anchor="ctr"/>
          <a:lstStyle/>
          <a:p>
            <a:pPr algn="just" defTabSz="794010">
              <a:lnSpc>
                <a:spcPct val="120000"/>
              </a:lnSpc>
              <a:defRPr/>
            </a:pPr>
            <a:endParaRPr lang="zh-CN" altLang="en-US" sz="758" b="1" kern="0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347D7B80-939C-4EDE-91F6-7813AE71CE9F}"/>
              </a:ext>
            </a:extLst>
          </p:cNvPr>
          <p:cNvGrpSpPr/>
          <p:nvPr/>
        </p:nvGrpSpPr>
        <p:grpSpPr>
          <a:xfrm>
            <a:off x="3210928" y="3191153"/>
            <a:ext cx="562714" cy="562714"/>
            <a:chOff x="2159906" y="3869724"/>
            <a:chExt cx="648000" cy="648000"/>
          </a:xfrm>
          <a:effectLst/>
        </p:grpSpPr>
        <p:grpSp>
          <p:nvGrpSpPr>
            <p:cNvPr id="6" name="Group 25">
              <a:extLst>
                <a:ext uri="{FF2B5EF4-FFF2-40B4-BE49-F238E27FC236}">
                  <a16:creationId xmlns:a16="http://schemas.microsoft.com/office/drawing/2014/main" id="{B17C6851-FBDC-42C3-9773-9BC5BFC6E1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8" name="Freeform 29">
                <a:extLst>
                  <a:ext uri="{FF2B5EF4-FFF2-40B4-BE49-F238E27FC236}">
                    <a16:creationId xmlns:a16="http://schemas.microsoft.com/office/drawing/2014/main" id="{0099F7F5-4FCC-486E-9C2E-9034D7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30">
                <a:extLst>
                  <a:ext uri="{FF2B5EF4-FFF2-40B4-BE49-F238E27FC236}">
                    <a16:creationId xmlns:a16="http://schemas.microsoft.com/office/drawing/2014/main" id="{9D58B4B8-ADA9-46B6-9351-8A8F02A61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31">
                <a:extLst>
                  <a:ext uri="{FF2B5EF4-FFF2-40B4-BE49-F238E27FC236}">
                    <a16:creationId xmlns:a16="http://schemas.microsoft.com/office/drawing/2014/main" id="{925CA0FE-74A5-4BAA-AB82-A055F6A2B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32">
                <a:extLst>
                  <a:ext uri="{FF2B5EF4-FFF2-40B4-BE49-F238E27FC236}">
                    <a16:creationId xmlns:a16="http://schemas.microsoft.com/office/drawing/2014/main" id="{53B4DB80-4A16-4376-A449-D47E85772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33">
                <a:extLst>
                  <a:ext uri="{FF2B5EF4-FFF2-40B4-BE49-F238E27FC236}">
                    <a16:creationId xmlns:a16="http://schemas.microsoft.com/office/drawing/2014/main" id="{2358F6B5-B874-4830-A695-5230D19C2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34">
                <a:extLst>
                  <a:ext uri="{FF2B5EF4-FFF2-40B4-BE49-F238E27FC236}">
                    <a16:creationId xmlns:a16="http://schemas.microsoft.com/office/drawing/2014/main" id="{6D47954F-B0FC-48F3-AD4D-DCB91AB4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35">
                <a:extLst>
                  <a:ext uri="{FF2B5EF4-FFF2-40B4-BE49-F238E27FC236}">
                    <a16:creationId xmlns:a16="http://schemas.microsoft.com/office/drawing/2014/main" id="{0F3AC32C-C983-45F8-8EA2-D30A3FD2A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36">
                <a:extLst>
                  <a:ext uri="{FF2B5EF4-FFF2-40B4-BE49-F238E27FC236}">
                    <a16:creationId xmlns:a16="http://schemas.microsoft.com/office/drawing/2014/main" id="{47232236-7F48-4CBE-91F1-322A3DA4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solidFill>
                  <a:srgbClr val="61B5BF"/>
                </a:solidFill>
              </a:ln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5DDFCAD8-6401-4984-9239-EADC3C6E2337}"/>
                </a:ext>
              </a:extLst>
            </p:cNvPr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rgbClr val="61B5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37">
            <a:extLst>
              <a:ext uri="{FF2B5EF4-FFF2-40B4-BE49-F238E27FC236}">
                <a16:creationId xmlns:a16="http://schemas.microsoft.com/office/drawing/2014/main" id="{D0B44CF5-8CB1-4629-A56D-B1437F2FF4B2}"/>
              </a:ext>
            </a:extLst>
          </p:cNvPr>
          <p:cNvGrpSpPr/>
          <p:nvPr/>
        </p:nvGrpSpPr>
        <p:grpSpPr>
          <a:xfrm>
            <a:off x="4421446" y="3131016"/>
            <a:ext cx="656500" cy="656500"/>
            <a:chOff x="2116364" y="5112875"/>
            <a:chExt cx="756000" cy="756000"/>
          </a:xfrm>
          <a:effectLst/>
        </p:grpSpPr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95336690-C381-4606-93FF-1630B9C767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1C1D97FE-23E4-4128-80C9-336C85BE9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93C2B8AA-B294-48B3-B94C-6B65EB36EA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1584AFA5-0011-4B26-A0A8-D3ED126A2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95427039-4035-4DC3-A66B-0A8BC20E2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Oval 36">
              <a:extLst>
                <a:ext uri="{FF2B5EF4-FFF2-40B4-BE49-F238E27FC236}">
                  <a16:creationId xmlns:a16="http://schemas.microsoft.com/office/drawing/2014/main" id="{6C806E05-7AE6-4B10-A9B0-B2426B57F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39">
            <a:extLst>
              <a:ext uri="{FF2B5EF4-FFF2-40B4-BE49-F238E27FC236}">
                <a16:creationId xmlns:a16="http://schemas.microsoft.com/office/drawing/2014/main" id="{23C9BC8D-A44E-4B1D-8049-3D1B9EA6E292}"/>
              </a:ext>
            </a:extLst>
          </p:cNvPr>
          <p:cNvGrpSpPr/>
          <p:nvPr/>
        </p:nvGrpSpPr>
        <p:grpSpPr>
          <a:xfrm>
            <a:off x="2283798" y="3214137"/>
            <a:ext cx="500190" cy="500190"/>
            <a:chOff x="2205591" y="2704022"/>
            <a:chExt cx="576000" cy="576000"/>
          </a:xfrm>
          <a:effectLst/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id="{E3F08302-7BFB-4785-9852-7C6F125B90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48BB33F1-9023-41BF-8AA9-1C9DAA42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D7553396-3B47-410D-97F5-AF28DBF78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2649CA92-13A0-4E9E-AD1E-86BA8C2594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1E3DD2BF-5950-4E0C-B6FB-264D88F02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29AC9FEC-C0A2-4258-8D29-FFBC211A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EBD4BE97-F073-4D5D-BD46-F54BF763B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8C037625-D6B0-44FE-8673-8E38664D0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9406" tIns="39703" rIns="79406" bIns="39703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id-ID" sz="758">
                  <a:solidFill>
                    <a:srgbClr val="7F7F7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A71F7EF0-A114-43CE-9CE0-0030E0D1F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58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58714C5-ECCA-4F4D-B7C9-24DB64B0CC16}"/>
              </a:ext>
            </a:extLst>
          </p:cNvPr>
          <p:cNvSpPr txBox="1">
            <a:spLocks/>
          </p:cNvSpPr>
          <p:nvPr/>
        </p:nvSpPr>
        <p:spPr>
          <a:xfrm>
            <a:off x="5347784" y="2230650"/>
            <a:ext cx="1530065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8443506-DBC8-4A56-AB29-FA780E85C377}"/>
              </a:ext>
            </a:extLst>
          </p:cNvPr>
          <p:cNvSpPr txBox="1">
            <a:spLocks/>
          </p:cNvSpPr>
          <p:nvPr/>
        </p:nvSpPr>
        <p:spPr>
          <a:xfrm>
            <a:off x="5347783" y="2490385"/>
            <a:ext cx="4758241" cy="42441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120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93F6E43-9F85-44C1-AE24-F117245B7FB7}"/>
              </a:ext>
            </a:extLst>
          </p:cNvPr>
          <p:cNvSpPr txBox="1">
            <a:spLocks/>
          </p:cNvSpPr>
          <p:nvPr/>
        </p:nvSpPr>
        <p:spPr>
          <a:xfrm>
            <a:off x="5347784" y="3569338"/>
            <a:ext cx="1530065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05206D2-1FF3-46E7-A91A-97CB256EFEA1}"/>
              </a:ext>
            </a:extLst>
          </p:cNvPr>
          <p:cNvSpPr txBox="1">
            <a:spLocks/>
          </p:cNvSpPr>
          <p:nvPr/>
        </p:nvSpPr>
        <p:spPr>
          <a:xfrm>
            <a:off x="5347784" y="3785170"/>
            <a:ext cx="1278939" cy="13572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1050" dirty="0">
                <a:solidFill>
                  <a:srgbClr val="0D5A76"/>
                </a:solidFill>
                <a:cs typeface="+mn-ea"/>
                <a:sym typeface="+mn-lt"/>
              </a:rPr>
              <a:t>。</a:t>
            </a:r>
            <a:endParaRPr lang="en-US" altLang="zh-CN" sz="105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9D85D6-EF1B-4AF0-93D7-A03E7F5B1FEA}"/>
              </a:ext>
            </a:extLst>
          </p:cNvPr>
          <p:cNvSpPr txBox="1">
            <a:spLocks/>
          </p:cNvSpPr>
          <p:nvPr/>
        </p:nvSpPr>
        <p:spPr>
          <a:xfrm>
            <a:off x="6961184" y="3569338"/>
            <a:ext cx="1530065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7CEDAF1-C68C-481D-BDC5-3730E2EF1F80}"/>
              </a:ext>
            </a:extLst>
          </p:cNvPr>
          <p:cNvSpPr txBox="1">
            <a:spLocks/>
          </p:cNvSpPr>
          <p:nvPr/>
        </p:nvSpPr>
        <p:spPr>
          <a:xfrm>
            <a:off x="6961184" y="3785170"/>
            <a:ext cx="1278939" cy="13572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1050" dirty="0">
                <a:solidFill>
                  <a:srgbClr val="0D5A76"/>
                </a:solidFill>
                <a:cs typeface="+mn-ea"/>
                <a:sym typeface="+mn-lt"/>
              </a:rPr>
              <a:t>。</a:t>
            </a:r>
            <a:endParaRPr lang="en-US" altLang="zh-CN" sz="105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58587C4-7540-4E25-B87D-9B3F249C6304}"/>
              </a:ext>
            </a:extLst>
          </p:cNvPr>
          <p:cNvSpPr txBox="1">
            <a:spLocks/>
          </p:cNvSpPr>
          <p:nvPr/>
        </p:nvSpPr>
        <p:spPr>
          <a:xfrm>
            <a:off x="8598486" y="3569338"/>
            <a:ext cx="1530065" cy="22679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27" dirty="0">
                <a:solidFill>
                  <a:srgbClr val="0D5A76"/>
                </a:solidFill>
                <a:cs typeface="+mn-ea"/>
                <a:sym typeface="+mn-lt"/>
              </a:rPr>
              <a:t>Add title text</a:t>
            </a:r>
            <a:endParaRPr lang="en-US" sz="1327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D594F72-7BB5-42C0-9B75-E00DCFCCA9A2}"/>
              </a:ext>
            </a:extLst>
          </p:cNvPr>
          <p:cNvSpPr txBox="1">
            <a:spLocks/>
          </p:cNvSpPr>
          <p:nvPr/>
        </p:nvSpPr>
        <p:spPr>
          <a:xfrm>
            <a:off x="8598486" y="3785170"/>
            <a:ext cx="1278939" cy="13572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50" dirty="0">
                <a:solidFill>
                  <a:srgbClr val="0D5A76"/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zh-CN" altLang="en-US" sz="1050" dirty="0">
                <a:solidFill>
                  <a:srgbClr val="0D5A76"/>
                </a:solidFill>
                <a:cs typeface="+mn-ea"/>
                <a:sym typeface="+mn-lt"/>
              </a:rPr>
              <a:t>。</a:t>
            </a:r>
            <a:endParaRPr lang="en-US" altLang="zh-CN" sz="1050" b="1" dirty="0">
              <a:solidFill>
                <a:srgbClr val="0D5A7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4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D46026A-6C2F-4A4B-A357-9D8D6DD3CE1D}"/>
              </a:ext>
            </a:extLst>
          </p:cNvPr>
          <p:cNvGrpSpPr/>
          <p:nvPr/>
        </p:nvGrpSpPr>
        <p:grpSpPr>
          <a:xfrm>
            <a:off x="1082284" y="1485267"/>
            <a:ext cx="10051537" cy="4398861"/>
            <a:chOff x="1100786" y="1551735"/>
            <a:chExt cx="10052640" cy="4399344"/>
          </a:xfrm>
        </p:grpSpPr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1737CEDC-7FCA-4687-B42C-4A633D2388B9}"/>
                </a:ext>
              </a:extLst>
            </p:cNvPr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6AEF0585-5393-43BB-9836-6C917C122B0D}"/>
                </a:ext>
              </a:extLst>
            </p:cNvPr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103F130E-747E-473B-8D9A-5A2C5FAFF68F}"/>
                </a:ext>
              </a:extLst>
            </p:cNvPr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8A331C3A-2CAB-43FC-9A47-9CA3A1E9B5D9}"/>
                </a:ext>
              </a:extLst>
            </p:cNvPr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72BDA131-C429-4BBE-A7FB-4E85CFEF379B}"/>
                </a:ext>
              </a:extLst>
            </p:cNvPr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5EC521B1-CD6F-405C-B16E-6C056AFFCADB}"/>
                </a:ext>
              </a:extLst>
            </p:cNvPr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9" name="Rounded Rectangle 22">
              <a:extLst>
                <a:ext uri="{FF2B5EF4-FFF2-40B4-BE49-F238E27FC236}">
                  <a16:creationId xmlns:a16="http://schemas.microsoft.com/office/drawing/2014/main" id="{28790A4B-8A19-48A2-8E9B-9EBAF7BC0611}"/>
                </a:ext>
              </a:extLst>
            </p:cNvPr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6FC7DEFF-0F38-4EA3-A98E-B625A9893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8B846BD7-9EF4-4DA3-96C6-176E065E86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F360B5F6-C98B-46AB-A819-FBCCF088A8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68E5BF85-9FF7-4975-A4E8-B607607B6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0" tIns="45716" rIns="91430" bIns="457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105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Straight Arrow Connector 37">
            <a:extLst>
              <a:ext uri="{FF2B5EF4-FFF2-40B4-BE49-F238E27FC236}">
                <a16:creationId xmlns:a16="http://schemas.microsoft.com/office/drawing/2014/main" id="{B12CA0E7-FDB1-4F75-8EDD-02D64C2FED49}"/>
              </a:ext>
            </a:extLst>
          </p:cNvPr>
          <p:cNvCxnSpPr/>
          <p:nvPr/>
        </p:nvCxnSpPr>
        <p:spPr>
          <a:xfrm>
            <a:off x="3275366" y="3684697"/>
            <a:ext cx="0" cy="960851"/>
          </a:xfrm>
          <a:prstGeom prst="straightConnector1">
            <a:avLst/>
          </a:prstGeom>
          <a:ln w="63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40">
            <a:extLst>
              <a:ext uri="{FF2B5EF4-FFF2-40B4-BE49-F238E27FC236}">
                <a16:creationId xmlns:a16="http://schemas.microsoft.com/office/drawing/2014/main" id="{8FE03D05-A07C-48C9-A188-A505FB48A2D5}"/>
              </a:ext>
            </a:extLst>
          </p:cNvPr>
          <p:cNvCxnSpPr/>
          <p:nvPr/>
        </p:nvCxnSpPr>
        <p:spPr>
          <a:xfrm>
            <a:off x="7048669" y="3684697"/>
            <a:ext cx="0" cy="960851"/>
          </a:xfrm>
          <a:prstGeom prst="straightConnector1">
            <a:avLst/>
          </a:prstGeom>
          <a:ln w="63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41">
            <a:extLst>
              <a:ext uri="{FF2B5EF4-FFF2-40B4-BE49-F238E27FC236}">
                <a16:creationId xmlns:a16="http://schemas.microsoft.com/office/drawing/2014/main" id="{75250B47-5400-40F0-92FA-3E5CD80F6C6B}"/>
              </a:ext>
            </a:extLst>
          </p:cNvPr>
          <p:cNvCxnSpPr/>
          <p:nvPr/>
        </p:nvCxnSpPr>
        <p:spPr>
          <a:xfrm flipV="1">
            <a:off x="8932188" y="2724378"/>
            <a:ext cx="0" cy="960851"/>
          </a:xfrm>
          <a:prstGeom prst="straightConnector1">
            <a:avLst/>
          </a:prstGeom>
          <a:ln w="63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42">
            <a:extLst>
              <a:ext uri="{FF2B5EF4-FFF2-40B4-BE49-F238E27FC236}">
                <a16:creationId xmlns:a16="http://schemas.microsoft.com/office/drawing/2014/main" id="{E9B2B0D9-947F-48BA-905D-EE42962F7712}"/>
              </a:ext>
            </a:extLst>
          </p:cNvPr>
          <p:cNvCxnSpPr/>
          <p:nvPr/>
        </p:nvCxnSpPr>
        <p:spPr>
          <a:xfrm flipV="1">
            <a:off x="5173550" y="2724378"/>
            <a:ext cx="0" cy="960851"/>
          </a:xfrm>
          <a:prstGeom prst="straightConnector1">
            <a:avLst/>
          </a:prstGeom>
          <a:ln w="6350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">
            <a:extLst>
              <a:ext uri="{FF2B5EF4-FFF2-40B4-BE49-F238E27FC236}">
                <a16:creationId xmlns:a16="http://schemas.microsoft.com/office/drawing/2014/main" id="{76CE97BE-E6AB-40CA-A257-858CBA5E71C6}"/>
              </a:ext>
            </a:extLst>
          </p:cNvPr>
          <p:cNvGrpSpPr/>
          <p:nvPr/>
        </p:nvGrpSpPr>
        <p:grpSpPr>
          <a:xfrm>
            <a:off x="2072308" y="4841465"/>
            <a:ext cx="2406117" cy="877978"/>
            <a:chOff x="1929542" y="4908274"/>
            <a:chExt cx="2729132" cy="878069"/>
          </a:xfrm>
        </p:grpSpPr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9EDCD907-E370-4D4D-9882-B1722B4C99C1}"/>
                </a:ext>
              </a:extLst>
            </p:cNvPr>
            <p:cNvSpPr txBox="1"/>
            <p:nvPr/>
          </p:nvSpPr>
          <p:spPr>
            <a:xfrm>
              <a:off x="2462171" y="4908274"/>
              <a:ext cx="1663874" cy="362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:a16="http://schemas.microsoft.com/office/drawing/2014/main" id="{4916B499-FF8B-4A11-A14D-A1537E3D0ABF}"/>
                </a:ext>
              </a:extLst>
            </p:cNvPr>
            <p:cNvSpPr/>
            <p:nvPr/>
          </p:nvSpPr>
          <p:spPr>
            <a:xfrm>
              <a:off x="1929542" y="5195350"/>
              <a:ext cx="2729132" cy="590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9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8">
            <a:extLst>
              <a:ext uri="{FF2B5EF4-FFF2-40B4-BE49-F238E27FC236}">
                <a16:creationId xmlns:a16="http://schemas.microsoft.com/office/drawing/2014/main" id="{49138DF8-4A05-4D28-A45C-D8ECF922759A}"/>
              </a:ext>
            </a:extLst>
          </p:cNvPr>
          <p:cNvGrpSpPr/>
          <p:nvPr/>
        </p:nvGrpSpPr>
        <p:grpSpPr>
          <a:xfrm>
            <a:off x="5845612" y="4865188"/>
            <a:ext cx="2406117" cy="854249"/>
            <a:chOff x="5703260" y="4932005"/>
            <a:chExt cx="2729132" cy="854339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320BF004-21BA-40C3-AB86-45D06FBA9AF5}"/>
                </a:ext>
              </a:extLst>
            </p:cNvPr>
            <p:cNvSpPr txBox="1"/>
            <p:nvPr/>
          </p:nvSpPr>
          <p:spPr>
            <a:xfrm>
              <a:off x="6235890" y="4932005"/>
              <a:ext cx="1663874" cy="362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6E8F181A-6A98-4287-812A-610EBFEEC791}"/>
                </a:ext>
              </a:extLst>
            </p:cNvPr>
            <p:cNvSpPr/>
            <p:nvPr/>
          </p:nvSpPr>
          <p:spPr>
            <a:xfrm>
              <a:off x="5703260" y="5195350"/>
              <a:ext cx="2729132" cy="59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9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3D3182C-5538-4E90-9294-9976D19B8470}"/>
              </a:ext>
            </a:extLst>
          </p:cNvPr>
          <p:cNvGrpSpPr/>
          <p:nvPr/>
        </p:nvGrpSpPr>
        <p:grpSpPr>
          <a:xfrm>
            <a:off x="3962412" y="1857808"/>
            <a:ext cx="2475780" cy="868812"/>
            <a:chOff x="4038291" y="1621125"/>
            <a:chExt cx="2304129" cy="868907"/>
          </a:xfrm>
        </p:grpSpPr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D26E176A-B89F-4E94-96AD-0B22C4350D32}"/>
                </a:ext>
              </a:extLst>
            </p:cNvPr>
            <p:cNvSpPr txBox="1"/>
            <p:nvPr/>
          </p:nvSpPr>
          <p:spPr>
            <a:xfrm>
              <a:off x="4507740" y="1621125"/>
              <a:ext cx="1365235" cy="362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32E545A1-E79A-4314-A6FC-C3F7B18DFDC3}"/>
                </a:ext>
              </a:extLst>
            </p:cNvPr>
            <p:cNvSpPr/>
            <p:nvPr/>
          </p:nvSpPr>
          <p:spPr>
            <a:xfrm>
              <a:off x="4038291" y="1899037"/>
              <a:ext cx="2304129" cy="590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9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7">
            <a:extLst>
              <a:ext uri="{FF2B5EF4-FFF2-40B4-BE49-F238E27FC236}">
                <a16:creationId xmlns:a16="http://schemas.microsoft.com/office/drawing/2014/main" id="{AB94F127-9083-4D7E-A476-E92D5B7232D6}"/>
              </a:ext>
            </a:extLst>
          </p:cNvPr>
          <p:cNvGrpSpPr/>
          <p:nvPr/>
        </p:nvGrpSpPr>
        <p:grpSpPr>
          <a:xfrm>
            <a:off x="7703956" y="1869089"/>
            <a:ext cx="2475780" cy="857524"/>
            <a:chOff x="7780247" y="1632414"/>
            <a:chExt cx="2304129" cy="857621"/>
          </a:xfrm>
        </p:grpSpPr>
        <p:sp>
          <p:nvSpPr>
            <p:cNvPr id="28" name="TextBox 51">
              <a:extLst>
                <a:ext uri="{FF2B5EF4-FFF2-40B4-BE49-F238E27FC236}">
                  <a16:creationId xmlns:a16="http://schemas.microsoft.com/office/drawing/2014/main" id="{C2FEFC16-E3E1-45AC-990C-F81471E12A06}"/>
                </a:ext>
              </a:extLst>
            </p:cNvPr>
            <p:cNvSpPr txBox="1"/>
            <p:nvPr/>
          </p:nvSpPr>
          <p:spPr>
            <a:xfrm>
              <a:off x="8249695" y="1632414"/>
              <a:ext cx="1365235" cy="362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D5A76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52">
              <a:extLst>
                <a:ext uri="{FF2B5EF4-FFF2-40B4-BE49-F238E27FC236}">
                  <a16:creationId xmlns:a16="http://schemas.microsoft.com/office/drawing/2014/main" id="{AAC94175-1F1A-4D2B-BFEE-E22F1BD03334}"/>
                </a:ext>
              </a:extLst>
            </p:cNvPr>
            <p:cNvSpPr/>
            <p:nvPr/>
          </p:nvSpPr>
          <p:spPr>
            <a:xfrm>
              <a:off x="7780247" y="1899037"/>
              <a:ext cx="2304129" cy="590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900" dirty="0">
                  <a:solidFill>
                    <a:srgbClr val="0D5A76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altLang="zh-CN" sz="900" dirty="0">
                <a:solidFill>
                  <a:srgbClr val="0D5A7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5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4">
            <a:extLst>
              <a:ext uri="{FF2B5EF4-FFF2-40B4-BE49-F238E27FC236}">
                <a16:creationId xmlns:a16="http://schemas.microsoft.com/office/drawing/2014/main" id="{CC13BF26-7CB3-439F-8017-B5ACEDA942B6}"/>
              </a:ext>
            </a:extLst>
          </p:cNvPr>
          <p:cNvSpPr/>
          <p:nvPr/>
        </p:nvSpPr>
        <p:spPr>
          <a:xfrm>
            <a:off x="5213000" y="1432560"/>
            <a:ext cx="489569" cy="464883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rgbClr val="7F7F7F"/>
              </a:solidFill>
              <a:cs typeface="+mn-ea"/>
              <a:sym typeface="+mn-lt"/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EB6FC00E-5ADE-421E-ACAB-86DDE402CAD5}"/>
              </a:ext>
            </a:extLst>
          </p:cNvPr>
          <p:cNvGrpSpPr/>
          <p:nvPr/>
        </p:nvGrpSpPr>
        <p:grpSpPr>
          <a:xfrm>
            <a:off x="5213002" y="2046456"/>
            <a:ext cx="3451700" cy="543268"/>
            <a:chOff x="5128064" y="2256183"/>
            <a:chExt cx="3273083" cy="515155"/>
          </a:xfrm>
          <a:solidFill>
            <a:srgbClr val="9EBBE2"/>
          </a:solidFill>
        </p:grpSpPr>
        <p:sp>
          <p:nvSpPr>
            <p:cNvPr id="4" name="Pentagon 3">
              <a:extLst>
                <a:ext uri="{FF2B5EF4-FFF2-40B4-BE49-F238E27FC236}">
                  <a16:creationId xmlns:a16="http://schemas.microsoft.com/office/drawing/2014/main" id="{32ADE56A-78F9-4ABC-94D6-C2E0897EB9A8}"/>
                </a:ext>
              </a:extLst>
            </p:cNvPr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8FB64B54-AE30-421E-B7B3-57C7D15354DF}"/>
                </a:ext>
              </a:extLst>
            </p:cNvPr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2A135543-9BF4-4730-A9E4-81C963D6AE65}"/>
              </a:ext>
            </a:extLst>
          </p:cNvPr>
          <p:cNvGrpSpPr/>
          <p:nvPr/>
        </p:nvGrpSpPr>
        <p:grpSpPr>
          <a:xfrm>
            <a:off x="5213002" y="2931174"/>
            <a:ext cx="3451700" cy="543268"/>
            <a:chOff x="5128064" y="3095119"/>
            <a:chExt cx="3273083" cy="515155"/>
          </a:xfrm>
          <a:solidFill>
            <a:srgbClr val="A8D2C7"/>
          </a:solidFill>
        </p:grpSpPr>
        <p:sp>
          <p:nvSpPr>
            <p:cNvPr id="7" name="Pentagon 5">
              <a:extLst>
                <a:ext uri="{FF2B5EF4-FFF2-40B4-BE49-F238E27FC236}">
                  <a16:creationId xmlns:a16="http://schemas.microsoft.com/office/drawing/2014/main" id="{D5AC7C66-1F49-47F7-A79E-68B2A6970BA8}"/>
                </a:ext>
              </a:extLst>
            </p:cNvPr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C3BE159-05EF-4E76-BDBD-8B6FB9A18BC6}"/>
                </a:ext>
              </a:extLst>
            </p:cNvPr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rgbClr val="0D5A7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857EC281-4C35-415F-B4BB-EA713029D342}"/>
              </a:ext>
            </a:extLst>
          </p:cNvPr>
          <p:cNvGrpSpPr/>
          <p:nvPr/>
        </p:nvGrpSpPr>
        <p:grpSpPr>
          <a:xfrm>
            <a:off x="5213002" y="3815890"/>
            <a:ext cx="3451700" cy="543268"/>
            <a:chOff x="5128064" y="3934054"/>
            <a:chExt cx="3273083" cy="515155"/>
          </a:xfrm>
          <a:solidFill>
            <a:srgbClr val="DCAFC1"/>
          </a:solidFill>
        </p:grpSpPr>
        <p:sp>
          <p:nvSpPr>
            <p:cNvPr id="10" name="Pentagon 6">
              <a:extLst>
                <a:ext uri="{FF2B5EF4-FFF2-40B4-BE49-F238E27FC236}">
                  <a16:creationId xmlns:a16="http://schemas.microsoft.com/office/drawing/2014/main" id="{E8580B86-2AC8-4AC3-88CE-E7F86C0B2332}"/>
                </a:ext>
              </a:extLst>
            </p:cNvPr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rgbClr val="61B5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267EA2-25F9-4BCA-BC43-1A3F894AA14D}"/>
                </a:ext>
              </a:extLst>
            </p:cNvPr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6">
            <a:extLst>
              <a:ext uri="{FF2B5EF4-FFF2-40B4-BE49-F238E27FC236}">
                <a16:creationId xmlns:a16="http://schemas.microsoft.com/office/drawing/2014/main" id="{966FF501-87E8-4448-8D77-F60BF986546C}"/>
              </a:ext>
            </a:extLst>
          </p:cNvPr>
          <p:cNvGrpSpPr/>
          <p:nvPr/>
        </p:nvGrpSpPr>
        <p:grpSpPr>
          <a:xfrm>
            <a:off x="5213001" y="4700609"/>
            <a:ext cx="3451701" cy="543268"/>
            <a:chOff x="5128064" y="4772990"/>
            <a:chExt cx="3273084" cy="515155"/>
          </a:xfrm>
          <a:solidFill>
            <a:srgbClr val="EF93A4"/>
          </a:solidFill>
        </p:grpSpPr>
        <p:sp>
          <p:nvSpPr>
            <p:cNvPr id="13" name="Pentagon 7">
              <a:extLst>
                <a:ext uri="{FF2B5EF4-FFF2-40B4-BE49-F238E27FC236}">
                  <a16:creationId xmlns:a16="http://schemas.microsoft.com/office/drawing/2014/main" id="{58D0C65E-3E8A-4483-84C9-E3672605AF0A}"/>
                </a:ext>
              </a:extLst>
            </p:cNvPr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rgbClr val="379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BE1F4FDE-E6A4-465D-87B1-600191664046}"/>
                </a:ext>
              </a:extLst>
            </p:cNvPr>
            <p:cNvSpPr/>
            <p:nvPr/>
          </p:nvSpPr>
          <p:spPr>
            <a:xfrm>
              <a:off x="5128064" y="4772990"/>
              <a:ext cx="464234" cy="515155"/>
            </a:xfrm>
            <a:prstGeom prst="rect">
              <a:avLst/>
            </a:prstGeom>
            <a:solidFill>
              <a:srgbClr val="0D5A76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068E0-011E-49F2-BD1A-F7D9B6BD11C3}"/>
              </a:ext>
            </a:extLst>
          </p:cNvPr>
          <p:cNvGrpSpPr/>
          <p:nvPr/>
        </p:nvGrpSpPr>
        <p:grpSpPr>
          <a:xfrm>
            <a:off x="8861705" y="1900476"/>
            <a:ext cx="2541032" cy="883912"/>
            <a:chOff x="8451509" y="2034687"/>
            <a:chExt cx="3254568" cy="838168"/>
          </a:xfrm>
        </p:grpSpPr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EB95A8EE-FE4B-4E47-9A8B-D88A17E1AAB6}"/>
                </a:ext>
              </a:extLst>
            </p:cNvPr>
            <p:cNvSpPr txBox="1"/>
            <p:nvPr/>
          </p:nvSpPr>
          <p:spPr>
            <a:xfrm>
              <a:off x="8451509" y="2034687"/>
              <a:ext cx="1675934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6E130C6E-A4B2-4DF3-9152-A949C48A8EDD}"/>
                </a:ext>
              </a:extLst>
            </p:cNvPr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7F7F7F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420C2AC2-AD7D-4C0F-8010-AD29D58029CF}"/>
              </a:ext>
            </a:extLst>
          </p:cNvPr>
          <p:cNvGrpSpPr/>
          <p:nvPr/>
        </p:nvGrpSpPr>
        <p:grpSpPr>
          <a:xfrm>
            <a:off x="8861705" y="2785191"/>
            <a:ext cx="2496908" cy="883912"/>
            <a:chOff x="8508022" y="2034687"/>
            <a:chExt cx="3198055" cy="838168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4D9DD14-4169-4924-B278-99C332B2AB69}"/>
                </a:ext>
              </a:extLst>
            </p:cNvPr>
            <p:cNvSpPr txBox="1"/>
            <p:nvPr/>
          </p:nvSpPr>
          <p:spPr>
            <a:xfrm>
              <a:off x="8514715" y="2034687"/>
              <a:ext cx="1675935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21560FCA-7018-441B-A257-308DB17FC845}"/>
                </a:ext>
              </a:extLst>
            </p:cNvPr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7F7F7F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A9BDA73E-3514-475C-A77E-461EC87D833D}"/>
              </a:ext>
            </a:extLst>
          </p:cNvPr>
          <p:cNvGrpSpPr/>
          <p:nvPr/>
        </p:nvGrpSpPr>
        <p:grpSpPr>
          <a:xfrm>
            <a:off x="8861705" y="4554623"/>
            <a:ext cx="2496909" cy="883912"/>
            <a:chOff x="8508022" y="2034687"/>
            <a:chExt cx="3198055" cy="838170"/>
          </a:xfrm>
        </p:grpSpPr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8C7A77F2-8209-4F89-9D37-78E63B9CBF80}"/>
                </a:ext>
              </a:extLst>
            </p:cNvPr>
            <p:cNvSpPr txBox="1"/>
            <p:nvPr/>
          </p:nvSpPr>
          <p:spPr>
            <a:xfrm>
              <a:off x="8514343" y="2034687"/>
              <a:ext cx="1675934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  <a:endParaRPr lang="en-GB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9781C839-BD9B-4D12-986E-980EAF4AF88B}"/>
                </a:ext>
              </a:extLst>
            </p:cNvPr>
            <p:cNvSpPr/>
            <p:nvPr/>
          </p:nvSpPr>
          <p:spPr>
            <a:xfrm>
              <a:off x="8508022" y="2365039"/>
              <a:ext cx="3198055" cy="507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7F7F7F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087B09C1-1FC7-400F-A9A5-D7A2D8DA3BB7}"/>
              </a:ext>
            </a:extLst>
          </p:cNvPr>
          <p:cNvGrpSpPr/>
          <p:nvPr/>
        </p:nvGrpSpPr>
        <p:grpSpPr>
          <a:xfrm>
            <a:off x="8861705" y="3669906"/>
            <a:ext cx="2522171" cy="883912"/>
            <a:chOff x="8475665" y="2034687"/>
            <a:chExt cx="3230412" cy="838168"/>
          </a:xfrm>
        </p:grpSpPr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CD499139-EB92-4E3F-907A-67F4985DFE1A}"/>
                </a:ext>
              </a:extLst>
            </p:cNvPr>
            <p:cNvSpPr txBox="1"/>
            <p:nvPr/>
          </p:nvSpPr>
          <p:spPr>
            <a:xfrm>
              <a:off x="8475665" y="2034687"/>
              <a:ext cx="174368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1400" dirty="0">
                  <a:solidFill>
                    <a:srgbClr val="7F7F7F"/>
                  </a:solidFill>
                  <a:cs typeface="+mn-ea"/>
                  <a:sym typeface="+mn-lt"/>
                </a:rPr>
                <a:t> </a:t>
              </a:r>
              <a:endParaRPr lang="en-GB" sz="14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54BA3902-EA59-4CEE-A0D0-ACB0FEDA06D0}"/>
                </a:ext>
              </a:extLst>
            </p:cNvPr>
            <p:cNvSpPr/>
            <p:nvPr/>
          </p:nvSpPr>
          <p:spPr>
            <a:xfrm>
              <a:off x="8508022" y="2365039"/>
              <a:ext cx="3198055" cy="507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7F7F7F"/>
                  </a:solidFill>
                  <a:cs typeface="+mn-ea"/>
                  <a:sym typeface="+mn-lt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90F3F7B0-77E9-4ED7-899E-3C11CD7DC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26" y="2440152"/>
            <a:ext cx="4095926" cy="273061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2905" y="662398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52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17B164AD-02E0-45DB-877B-6E402D0D34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七批\5.7\255791"/>
  <p:tag name="ISPRING_PRESENTATION_TITLE" val="597f0a2eacf3a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qrjxgzp">
      <a:majorFont>
        <a:latin typeface="微软雅黑" panose="020B0603020202020204"/>
        <a:ea typeface="义启小魏楷"/>
        <a:cs typeface=""/>
      </a:majorFont>
      <a:minorFont>
        <a:latin typeface="微软雅黑" panose="020B0603020202020204"/>
        <a:ea typeface="义启小魏楷"/>
        <a:cs typeface="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1679</Words>
  <Application>Microsoft Office PowerPoint</Application>
  <PresentationFormat>宽屏</PresentationFormat>
  <Paragraphs>226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Wingdings 3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24</cp:revision>
  <dcterms:created xsi:type="dcterms:W3CDTF">2017-07-31T01:49:39Z</dcterms:created>
  <dcterms:modified xsi:type="dcterms:W3CDTF">2022-04-28T02:48:15Z</dcterms:modified>
</cp:coreProperties>
</file>