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65" r:id="rId4"/>
    <p:sldId id="370" r:id="rId5"/>
    <p:sldId id="371" r:id="rId6"/>
    <p:sldId id="2007577066" r:id="rId7"/>
    <p:sldId id="2007577067" r:id="rId8"/>
    <p:sldId id="2007577068" r:id="rId9"/>
    <p:sldId id="2007577072" r:id="rId10"/>
    <p:sldId id="2007577069" r:id="rId11"/>
    <p:sldId id="2007577073" r:id="rId12"/>
    <p:sldId id="2007577074" r:id="rId13"/>
    <p:sldId id="2007577075" r:id="rId14"/>
    <p:sldId id="2007577076" r:id="rId15"/>
    <p:sldId id="2007577070" r:id="rId16"/>
    <p:sldId id="2007577078" r:id="rId17"/>
    <p:sldId id="2007577077" r:id="rId18"/>
    <p:sldId id="2007577079" r:id="rId19"/>
    <p:sldId id="2007577080" r:id="rId20"/>
    <p:sldId id="2007577071" r:id="rId21"/>
    <p:sldId id="2007577081" r:id="rId22"/>
    <p:sldId id="2007577082" r:id="rId23"/>
    <p:sldId id="2007577083" r:id="rId24"/>
    <p:sldId id="2007577084" r:id="rId25"/>
    <p:sldId id="2007577085" r:id="rId26"/>
    <p:sldId id="200757708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2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AB1E-8B1A-447E-952A-0ECD6911D2AB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1A6E-6120-4534-9309-44814EAC8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9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5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90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94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28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40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308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6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20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237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828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6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307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30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73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43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06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95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0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57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6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15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98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78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2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3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7832C6-387D-403D-8221-03EFE8EA0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6B0FA4-004C-45CC-B317-5B493BF18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80B718-6D8D-46E7-94F9-6A296110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940349-808F-4F29-B197-50FEE3D3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792A27-1B68-4ACD-8308-D46897B2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7D2-776D-44D7-8990-13544F86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FDD962-C076-4311-A85D-C20CA298F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FACF22-ECC2-438F-A47B-43118EBB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671907-3E79-401A-8D52-3241933C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81D686-70A8-42B6-9868-F308A3BF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1505B9-2785-4A6E-B81E-8FF4F0B6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60860-7978-4E72-91EE-46D3FC9C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9E67C6-DDE0-4DE7-B6D9-8A8D6D985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E20E0-3C1F-4D58-A3D2-FA094659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300EC-DF09-4A4C-A95F-73D85692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ADE83-CEEC-4A3A-BCFE-6740C0A4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8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F13517-8F95-49EC-873C-79125E91B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F4D7CE-5701-41EE-A38A-9FD302E9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EFCEF-20D0-4963-96A2-1D0E4ABE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EA7488-A834-4AA6-A971-0B1B43AA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4F1592-D471-4C39-88FE-FE856DB7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6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8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3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8EBFF-D657-4F86-BD69-D4309E51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95246D-1B7E-41F9-A074-4FFAD316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FC2C41-ADED-4DD1-BD28-57311FFB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11617C-23DD-41E7-8EBE-F5156734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974D1D-E88E-43AD-9AC6-08E1D18B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2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7E0FC-3559-4831-B854-25D579C3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EDF747-9CB1-40A8-A7C8-062D0B844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6D2C35-9E9B-4A9B-A000-A984C7C8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39FBBD-7AE0-4D79-A7F0-72B3C7A8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78F5C1-1FD8-4AE0-BCCA-7699DB89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6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45376C-0E81-4789-8A14-19EADCE8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4AEC0-E642-4B65-B8C7-76E079AAE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FB84A-55E1-4C91-9172-D8A1A0161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31862-DC40-4F9A-80F0-266B85B7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73B39B-C729-4CAF-B4F9-5163F117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1AB0DB-1E21-4384-8835-F811AC2F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D8727-0BFF-41C8-849E-62F0FB01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2BBFFF-E8AF-433D-870F-49027B3F8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244D7E-129D-46E9-828A-E7D0EC419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8A1C7E-1CC4-42C5-AD1B-BDE4A19F3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39164F-ECA4-439E-BA5C-CC7D8F508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77AFBF-636C-4F10-862A-A11FB807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4F80E4-479C-4A3D-B1F0-ACC41ECE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9598392-2E01-4522-B5AA-D1428039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D8727-0BFF-41C8-849E-62F0FB01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2BBFFF-E8AF-433D-870F-49027B3F8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244D7E-129D-46E9-828A-E7D0EC419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8A1C7E-1CC4-42C5-AD1B-BDE4A19F3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39164F-ECA4-439E-BA5C-CC7D8F508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77AFBF-636C-4F10-862A-A11FB807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4F80E4-479C-4A3D-B1F0-ACC41ECE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9598392-2E01-4522-B5AA-D1428039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44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49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534F4-03F7-4747-AAD8-0E92CED0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99A4A0-42D3-4C5C-99B8-E53AAEB8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9F1B39-D902-4597-8C4E-3241D4FC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177DD9-29FB-45D0-9293-A4F21C03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9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481228-7747-4BF7-BAAF-585F4473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5C98B3-2325-49D5-AFF7-1EEAD2A5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C06713-503F-453A-BC67-4740D5C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7F271-345C-48C0-8DD3-5B0A2379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9FB86-B1C1-4795-B000-46FD08FB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8C05BB-6C43-4FF9-BB5D-0E038CB42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681DFD-96C2-4D22-8848-4D67CFA1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47AF84-3316-43CA-A011-C6358811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72F5BF-F8B2-48F9-90F7-8C403F72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49A39F-C1B6-4375-8E57-90D1FED7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B7EAC5-19FB-4BCF-80CA-C791B88C3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9CCA81-A500-41B6-A6EC-EE008B738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0EE6-7EA3-4ABD-81DD-311A5644BB42}" type="datetimeFigureOut">
              <a:rPr lang="zh-CN" altLang="en-US" smtClean="0"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04093-6B43-4105-A924-CEC707652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4A23DB-3EBC-45BD-AAC6-A10B7325F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77A1-7A80-4469-B896-A20E6EBC7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92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2677B7-2E8A-4E3E-B632-0A359AB66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96"/>
            <a:ext cx="12192000" cy="67476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9CD7B1-DE62-4497-B5E0-CBD4EEEF4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8AEB691-677E-423F-B06D-7DC7439BA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1"/>
            <a:ext cx="11767225" cy="6512517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8B287ABD-213B-4B6B-892C-0CCDCCD22A9E}"/>
              </a:ext>
            </a:extLst>
          </p:cNvPr>
          <p:cNvGrpSpPr/>
          <p:nvPr/>
        </p:nvGrpSpPr>
        <p:grpSpPr>
          <a:xfrm>
            <a:off x="1118709" y="4610100"/>
            <a:ext cx="9977915" cy="1935235"/>
            <a:chOff x="1608110" y="4793695"/>
            <a:chExt cx="9031314" cy="175164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A4F99F7-9A00-4754-AD0C-353032EA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110" y="5589329"/>
              <a:ext cx="1461777" cy="956006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A791A42-8218-482E-9E31-E112F16D0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0400" y="4793695"/>
              <a:ext cx="6697661" cy="175164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601B0C8-6754-421E-B89B-6A238E829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112" y="5567872"/>
              <a:ext cx="1517312" cy="956006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693C699-C173-4DD2-A186-F394FDBF00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024" y="-1"/>
            <a:ext cx="3895975" cy="20014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5E5836A-8BCD-435B-B555-7710AD61F1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41" y="424926"/>
            <a:ext cx="1509075" cy="150907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144EEA0-3B76-48CA-AFD2-AB03B29D6A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2975695" cy="150907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664C1EC-08BE-4CA8-B275-596313F6DDD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782" y="1760457"/>
            <a:ext cx="3327063" cy="140086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515F218-C01C-42EF-982C-2F789ED7D6E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75" y="2520871"/>
            <a:ext cx="1992452" cy="169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2F85D66-3716-4D3B-ABFF-57DCA01E862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24" y="1241422"/>
            <a:ext cx="2576563" cy="527297"/>
          </a:xfrm>
          <a:prstGeom prst="rect">
            <a:avLst/>
          </a:prstGeom>
        </p:spPr>
      </p:pic>
      <p:sp>
        <p:nvSpPr>
          <p:cNvPr id="43" name="标题 1">
            <a:extLst>
              <a:ext uri="{FF2B5EF4-FFF2-40B4-BE49-F238E27FC236}">
                <a16:creationId xmlns:a16="http://schemas.microsoft.com/office/drawing/2014/main" id="{509084BD-8AF3-4F1B-BFC0-86F8B89DD312}"/>
              </a:ext>
            </a:extLst>
          </p:cNvPr>
          <p:cNvSpPr txBox="1">
            <a:spLocks/>
          </p:cNvSpPr>
          <p:nvPr/>
        </p:nvSpPr>
        <p:spPr>
          <a:xfrm>
            <a:off x="1743629" y="1886200"/>
            <a:ext cx="8408991" cy="113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5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503FB0C-1F03-42E0-8638-CEAD429CB466}"/>
              </a:ext>
            </a:extLst>
          </p:cNvPr>
          <p:cNvSpPr/>
          <p:nvPr/>
        </p:nvSpPr>
        <p:spPr>
          <a:xfrm>
            <a:off x="2665213" y="3194312"/>
            <a:ext cx="6861571" cy="39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lnSpc>
                <a:spcPts val="2500"/>
              </a:lnSpc>
              <a:defRPr/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2287555-BDC7-41CA-AC28-5A011FF3EAC4}"/>
              </a:ext>
            </a:extLst>
          </p:cNvPr>
          <p:cNvSpPr/>
          <p:nvPr/>
        </p:nvSpPr>
        <p:spPr>
          <a:xfrm>
            <a:off x="4070983" y="4160666"/>
            <a:ext cx="4050030" cy="38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freeppt7.com   Time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20XX.5</a:t>
            </a:r>
          </a:p>
        </p:txBody>
      </p:sp>
      <p:sp>
        <p:nvSpPr>
          <p:cNvPr id="18" name="TextBox 3">
            <a:hlinkClick r:id="rId14"/>
            <a:extLst>
              <a:ext uri="{FF2B5EF4-FFF2-40B4-BE49-F238E27FC236}">
                <a16:creationId xmlns:a16="http://schemas.microsoft.com/office/drawing/2014/main" id="{77A0169F-A4B0-F0E9-A940-5A21F95211D3}"/>
              </a:ext>
            </a:extLst>
          </p:cNvPr>
          <p:cNvSpPr txBox="1"/>
          <p:nvPr/>
        </p:nvSpPr>
        <p:spPr>
          <a:xfrm>
            <a:off x="3711347" y="658118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445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1564CC9-6E3E-47D5-8C77-7F73A563B4D8}"/>
              </a:ext>
            </a:extLst>
          </p:cNvPr>
          <p:cNvGrpSpPr/>
          <p:nvPr/>
        </p:nvGrpSpPr>
        <p:grpSpPr>
          <a:xfrm>
            <a:off x="5263453" y="2354005"/>
            <a:ext cx="2099343" cy="2979994"/>
            <a:chOff x="8360443" y="1709678"/>
            <a:chExt cx="2099343" cy="297999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52726DC-28F5-45C3-8CA9-84E586E805AE}"/>
                </a:ext>
              </a:extLst>
            </p:cNvPr>
            <p:cNvSpPr txBox="1"/>
            <p:nvPr/>
          </p:nvSpPr>
          <p:spPr>
            <a:xfrm>
              <a:off x="9905788" y="1709678"/>
              <a:ext cx="553998" cy="20133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9BC224A-3CDC-4A75-AE84-ABC0939B72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7511" y="1709678"/>
              <a:ext cx="169" cy="267607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4957A14-C3B2-4ADC-B889-FBA5A2C42922}"/>
                </a:ext>
              </a:extLst>
            </p:cNvPr>
            <p:cNvSpPr txBox="1"/>
            <p:nvPr/>
          </p:nvSpPr>
          <p:spPr>
            <a:xfrm>
              <a:off x="8360443" y="1709678"/>
              <a:ext cx="1467068" cy="29799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AED1DF9-D498-4BF4-B921-49DEFABE2D8E}"/>
              </a:ext>
            </a:extLst>
          </p:cNvPr>
          <p:cNvGrpSpPr/>
          <p:nvPr/>
        </p:nvGrpSpPr>
        <p:grpSpPr>
          <a:xfrm>
            <a:off x="3218444" y="2354004"/>
            <a:ext cx="2070658" cy="2979995"/>
            <a:chOff x="6352758" y="1709677"/>
            <a:chExt cx="2070658" cy="297999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5ADD441-1EF8-49CC-9F5E-5993ABBE51C7}"/>
                </a:ext>
              </a:extLst>
            </p:cNvPr>
            <p:cNvSpPr txBox="1"/>
            <p:nvPr/>
          </p:nvSpPr>
          <p:spPr>
            <a:xfrm>
              <a:off x="7869418" y="1709678"/>
              <a:ext cx="553998" cy="20133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300FFD5-A526-444A-A39F-D3951B8034D3}"/>
                </a:ext>
              </a:extLst>
            </p:cNvPr>
            <p:cNvCxnSpPr>
              <a:cxnSpLocks/>
            </p:cNvCxnSpPr>
            <p:nvPr/>
          </p:nvCxnSpPr>
          <p:spPr>
            <a:xfrm>
              <a:off x="7820079" y="1709678"/>
              <a:ext cx="0" cy="267607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A4ADF78-6249-4B91-BED8-25174FD3F719}"/>
                </a:ext>
              </a:extLst>
            </p:cNvPr>
            <p:cNvSpPr txBox="1"/>
            <p:nvPr/>
          </p:nvSpPr>
          <p:spPr>
            <a:xfrm>
              <a:off x="6352758" y="1709677"/>
              <a:ext cx="1467068" cy="2979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B66E702-C51E-488D-8344-E421A776207F}"/>
              </a:ext>
            </a:extLst>
          </p:cNvPr>
          <p:cNvGrpSpPr/>
          <p:nvPr/>
        </p:nvGrpSpPr>
        <p:grpSpPr>
          <a:xfrm>
            <a:off x="1189728" y="2372663"/>
            <a:ext cx="2047532" cy="2961336"/>
            <a:chOff x="8375439" y="1709678"/>
            <a:chExt cx="2047532" cy="2961336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66AB728-B64A-46D5-8C55-27A32D54565B}"/>
                </a:ext>
              </a:extLst>
            </p:cNvPr>
            <p:cNvSpPr txBox="1"/>
            <p:nvPr/>
          </p:nvSpPr>
          <p:spPr>
            <a:xfrm>
              <a:off x="9868973" y="1709678"/>
              <a:ext cx="553998" cy="20133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7AA6F688-8504-4AE5-81AD-3C70D6701EF5}"/>
                </a:ext>
              </a:extLst>
            </p:cNvPr>
            <p:cNvCxnSpPr>
              <a:cxnSpLocks/>
            </p:cNvCxnSpPr>
            <p:nvPr/>
          </p:nvCxnSpPr>
          <p:spPr>
            <a:xfrm>
              <a:off x="9827680" y="1709678"/>
              <a:ext cx="0" cy="267607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8AA1B1B-7523-4CE8-B5F2-A8CCBE9FDF35}"/>
                </a:ext>
              </a:extLst>
            </p:cNvPr>
            <p:cNvSpPr txBox="1"/>
            <p:nvPr/>
          </p:nvSpPr>
          <p:spPr>
            <a:xfrm>
              <a:off x="8375439" y="1709678"/>
              <a:ext cx="1467068" cy="29613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F8E0332-6C16-47E1-9926-EC94D344E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738" y="1059685"/>
            <a:ext cx="2927919" cy="53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1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F4369B-0030-45AE-83F5-729743244BEF}"/>
              </a:ext>
            </a:extLst>
          </p:cNvPr>
          <p:cNvSpPr/>
          <p:nvPr/>
        </p:nvSpPr>
        <p:spPr>
          <a:xfrm>
            <a:off x="5030397" y="1823552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0" cap="none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5D2691-8063-430A-8482-33AE9CA4DE3C}"/>
              </a:ext>
            </a:extLst>
          </p:cNvPr>
          <p:cNvSpPr/>
          <p:nvPr/>
        </p:nvSpPr>
        <p:spPr>
          <a:xfrm>
            <a:off x="8147518" y="1857288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2400" kern="0" spc="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kern="0" spc="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2A3386-8F37-407B-9935-52CCA286C37B}"/>
              </a:ext>
            </a:extLst>
          </p:cNvPr>
          <p:cNvSpPr/>
          <p:nvPr/>
        </p:nvSpPr>
        <p:spPr>
          <a:xfrm>
            <a:off x="5030397" y="3997438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spc="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kern="0" spc="5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ts val="25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24858F-E763-4753-BCC3-6FA8F537E1F2}"/>
              </a:ext>
            </a:extLst>
          </p:cNvPr>
          <p:cNvSpPr/>
          <p:nvPr/>
        </p:nvSpPr>
        <p:spPr>
          <a:xfrm>
            <a:off x="8147518" y="4031174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2400" kern="0" spc="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kern="0" spc="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65E085-8CC3-462C-A6AD-A3BBBB779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23" y="2922700"/>
            <a:ext cx="3561958" cy="36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406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5ECDE7-55AE-42D9-8F0B-4A2A6424CF7C}"/>
              </a:ext>
            </a:extLst>
          </p:cNvPr>
          <p:cNvSpPr txBox="1"/>
          <p:nvPr/>
        </p:nvSpPr>
        <p:spPr>
          <a:xfrm>
            <a:off x="2376774" y="2305615"/>
            <a:ext cx="1467068" cy="31280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rgbClr val="503B24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1CDF49-E8F9-4273-AA3D-735FF2973F5B}"/>
              </a:ext>
            </a:extLst>
          </p:cNvPr>
          <p:cNvSpPr txBox="1"/>
          <p:nvPr/>
        </p:nvSpPr>
        <p:spPr>
          <a:xfrm>
            <a:off x="8495751" y="2343715"/>
            <a:ext cx="1467068" cy="317509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45E01A0-D929-4D85-91CF-7253978C22EF}"/>
              </a:ext>
            </a:extLst>
          </p:cNvPr>
          <p:cNvSpPr/>
          <p:nvPr/>
        </p:nvSpPr>
        <p:spPr>
          <a:xfrm>
            <a:off x="9862110" y="2343715"/>
            <a:ext cx="553998" cy="2013372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79A7E2-937E-4D2E-8367-7294CB1E3AF6}"/>
              </a:ext>
            </a:extLst>
          </p:cNvPr>
          <p:cNvSpPr/>
          <p:nvPr/>
        </p:nvSpPr>
        <p:spPr>
          <a:xfrm>
            <a:off x="1894769" y="2305615"/>
            <a:ext cx="553998" cy="2013372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9A877C-E5FF-4464-8D0E-E57DC649E3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87" y="2305615"/>
            <a:ext cx="2243322" cy="34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5" y="474910"/>
            <a:ext cx="2386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贰 </a:t>
            </a:r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25EDF-515D-4C4F-A4BF-CDD443708855}"/>
              </a:ext>
            </a:extLst>
          </p:cNvPr>
          <p:cNvSpPr/>
          <p:nvPr/>
        </p:nvSpPr>
        <p:spPr>
          <a:xfrm>
            <a:off x="1406101" y="4090248"/>
            <a:ext cx="2081234" cy="197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96D7A94-4276-4F5C-AAEF-5130AAB351A1}"/>
              </a:ext>
            </a:extLst>
          </p:cNvPr>
          <p:cNvSpPr/>
          <p:nvPr/>
        </p:nvSpPr>
        <p:spPr>
          <a:xfrm>
            <a:off x="1184842" y="3633386"/>
            <a:ext cx="2105705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464C50-1C94-411D-9D1F-66178BC91AB6}"/>
              </a:ext>
            </a:extLst>
          </p:cNvPr>
          <p:cNvSpPr/>
          <p:nvPr/>
        </p:nvSpPr>
        <p:spPr>
          <a:xfrm>
            <a:off x="3711451" y="3633386"/>
            <a:ext cx="2105705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5962C42-12F9-4C0F-B28B-9E262EF563EC}"/>
              </a:ext>
            </a:extLst>
          </p:cNvPr>
          <p:cNvSpPr/>
          <p:nvPr/>
        </p:nvSpPr>
        <p:spPr>
          <a:xfrm>
            <a:off x="3892910" y="4090248"/>
            <a:ext cx="2081234" cy="197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3F218A-3936-4749-95C8-1C3D51A2B9BC}"/>
              </a:ext>
            </a:extLst>
          </p:cNvPr>
          <p:cNvSpPr/>
          <p:nvPr/>
        </p:nvSpPr>
        <p:spPr>
          <a:xfrm>
            <a:off x="6455919" y="4090248"/>
            <a:ext cx="2081234" cy="197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4FE9A3F-2E51-435F-AA67-DFC8E2E79078}"/>
              </a:ext>
            </a:extLst>
          </p:cNvPr>
          <p:cNvSpPr/>
          <p:nvPr/>
        </p:nvSpPr>
        <p:spPr>
          <a:xfrm>
            <a:off x="8942728" y="4090248"/>
            <a:ext cx="2081234" cy="197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A0810F-CD32-47AC-BF8F-29BE95195881}"/>
              </a:ext>
            </a:extLst>
          </p:cNvPr>
          <p:cNvSpPr/>
          <p:nvPr/>
        </p:nvSpPr>
        <p:spPr>
          <a:xfrm>
            <a:off x="6179281" y="3616214"/>
            <a:ext cx="2105705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D88DD-12AB-4B3D-9CA7-37A00777334A}"/>
              </a:ext>
            </a:extLst>
          </p:cNvPr>
          <p:cNvSpPr/>
          <p:nvPr/>
        </p:nvSpPr>
        <p:spPr>
          <a:xfrm>
            <a:off x="8663405" y="3633386"/>
            <a:ext cx="2105705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B7D1F0-BE3B-4BC3-9992-7DDEA10388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22" y="2102501"/>
            <a:ext cx="1626558" cy="13264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778D2BE-C40F-4696-BC77-416017BFFF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28" y="2014133"/>
            <a:ext cx="1626558" cy="132649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89AF5AA-1E62-4B8C-9043-6396725F01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40" y="1985859"/>
            <a:ext cx="1626558" cy="132649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5F5537-2C0F-4B3E-9F68-04E714871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946" y="1897491"/>
            <a:ext cx="1626558" cy="13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3D643-5C1E-4E14-9CB0-09F1C0FA0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DFBBE8-2FA2-4A45-B561-EFA04E55D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0248C3-CDE9-4C8E-93B9-2790896AE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4ED282-8883-4167-BC1C-4204925661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10667FC-0FAB-40F4-8DA3-F0873B67234D}"/>
              </a:ext>
            </a:extLst>
          </p:cNvPr>
          <p:cNvSpPr txBox="1"/>
          <p:nvPr/>
        </p:nvSpPr>
        <p:spPr>
          <a:xfrm>
            <a:off x="5469438" y="2752372"/>
            <a:ext cx="1274708" cy="32064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10E16E-8CC1-48B7-95CA-0C5BA3B92C40}"/>
              </a:ext>
            </a:extLst>
          </p:cNvPr>
          <p:cNvSpPr txBox="1"/>
          <p:nvPr/>
        </p:nvSpPr>
        <p:spPr>
          <a:xfrm>
            <a:off x="6567768" y="2666567"/>
            <a:ext cx="861774" cy="3718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4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2795D8-9DCC-4BD8-AC98-20B2B560CF02}"/>
              </a:ext>
            </a:extLst>
          </p:cNvPr>
          <p:cNvSpPr/>
          <p:nvPr/>
        </p:nvSpPr>
        <p:spPr>
          <a:xfrm>
            <a:off x="7442248" y="1971324"/>
            <a:ext cx="1268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26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287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44094C-DF23-4273-8DE3-539702DFE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436" y="4443866"/>
            <a:ext cx="2619188" cy="10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  <a:buClr>
                <a:srgbClr val="00B050"/>
              </a:buClr>
            </a:pPr>
            <a:r>
              <a:rPr lang="en-US" altLang="zh-CN" sz="1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DE8B0529-A2CA-475B-A2A2-FB3744AF7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405" y="3584954"/>
            <a:ext cx="2619188" cy="10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2500"/>
              </a:lnSpc>
              <a:buClr>
                <a:srgbClr val="00B050"/>
              </a:buClr>
            </a:pP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5E3EBB0-9012-4140-A876-BC9B7E35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033" y="4461522"/>
            <a:ext cx="2619188" cy="10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2500"/>
              </a:lnSpc>
              <a:buClr>
                <a:srgbClr val="00B050"/>
              </a:buClr>
            </a:pP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3930BD-F2B5-45AD-994D-80F66594C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15" y="2368293"/>
            <a:ext cx="2093229" cy="2093229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26B273FC-A70D-445A-B8DD-96413C95475C}"/>
              </a:ext>
            </a:extLst>
          </p:cNvPr>
          <p:cNvSpPr/>
          <p:nvPr/>
        </p:nvSpPr>
        <p:spPr>
          <a:xfrm>
            <a:off x="4905623" y="1232425"/>
            <a:ext cx="2380752" cy="2337587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1E6C62C-BC89-4DAE-8957-FBA72CA542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943" y="2278154"/>
            <a:ext cx="2183368" cy="218336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0472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294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DF5ABFC-596C-42C6-862F-08C81A69E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181" y="2552685"/>
            <a:ext cx="6277069" cy="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08C78EBF-0F81-4095-9B9C-85B42838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196" y="2185973"/>
            <a:ext cx="2651219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BC4181DC-7884-445C-AEC5-805AE4E63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166" y="3975981"/>
            <a:ext cx="62770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ts val="2000"/>
              </a:lnSpc>
              <a:defRPr sz="1200">
                <a:latin typeface="方正隶变简体" panose="02010601030101010101" pitchFamily="2" charset="-122"/>
                <a:ea typeface="方正隶变简体" panose="02010601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38D382-9610-4871-929D-685146D3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181" y="3609269"/>
            <a:ext cx="2651219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0B601959-7364-4BAF-B674-BDD9B14B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166" y="5261335"/>
            <a:ext cx="62770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ts val="2000"/>
              </a:lnSpc>
              <a:defRPr sz="1200">
                <a:latin typeface="方正隶变简体" panose="02010601030101010101" pitchFamily="2" charset="-122"/>
                <a:ea typeface="方正隶变简体" panose="02010601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9FDEA084-3606-4960-B2B5-C33C835B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181" y="4894623"/>
            <a:ext cx="2651219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D7C99D-89B8-4A37-9F6D-7D3257DFC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1757" y="2541674"/>
            <a:ext cx="4005038" cy="35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5" grpId="0" bldLvl="0" autoUpdateAnimBg="0"/>
      <p:bldP spid="2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2828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4A65CAC-5242-48F0-9524-874276DD291A}"/>
              </a:ext>
            </a:extLst>
          </p:cNvPr>
          <p:cNvSpPr/>
          <p:nvPr/>
        </p:nvSpPr>
        <p:spPr>
          <a:xfrm>
            <a:off x="1045392" y="3544725"/>
            <a:ext cx="10101216" cy="86305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D3D944-BAA9-4534-8B29-E4DFCA87E3C4}"/>
              </a:ext>
            </a:extLst>
          </p:cNvPr>
          <p:cNvSpPr txBox="1"/>
          <p:nvPr/>
        </p:nvSpPr>
        <p:spPr>
          <a:xfrm>
            <a:off x="987937" y="1902457"/>
            <a:ext cx="222967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700"/>
              </a:lnSpc>
              <a:buClr>
                <a:srgbClr val="00B050"/>
              </a:buCl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lang="en-US" altLang="zh-CN" sz="2400" spc="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1BFD6D-7827-4300-865A-0AFFDDF16BE4}"/>
              </a:ext>
            </a:extLst>
          </p:cNvPr>
          <p:cNvSpPr txBox="1"/>
          <p:nvPr/>
        </p:nvSpPr>
        <p:spPr>
          <a:xfrm>
            <a:off x="2879752" y="4341183"/>
            <a:ext cx="222967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en-US" altLang="zh-CN" sz="2400" spc="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Add title text</a:t>
            </a:r>
            <a:endParaRPr lang="zh-CN" altLang="en-US" sz="2400" spc="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74A2F5-A1C6-43FE-8574-E2E2C0952396}"/>
              </a:ext>
            </a:extLst>
          </p:cNvPr>
          <p:cNvSpPr txBox="1"/>
          <p:nvPr/>
        </p:nvSpPr>
        <p:spPr>
          <a:xfrm>
            <a:off x="4895328" y="1902457"/>
            <a:ext cx="222967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en-US" altLang="zh-CN" sz="2400" spc="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Add title text</a:t>
            </a:r>
            <a:endParaRPr lang="zh-CN" altLang="en-US" sz="2400" spc="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70BBEE-2780-4596-804B-78A543FCEEC0}"/>
              </a:ext>
            </a:extLst>
          </p:cNvPr>
          <p:cNvSpPr txBox="1"/>
          <p:nvPr/>
        </p:nvSpPr>
        <p:spPr>
          <a:xfrm>
            <a:off x="6682086" y="4296944"/>
            <a:ext cx="222967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en-US" altLang="zh-CN" sz="2400" spc="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Add title text</a:t>
            </a:r>
            <a:endParaRPr lang="zh-CN" altLang="en-US" sz="2400" spc="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32771F-4AC4-4D25-AB51-CBED1578B1EA}"/>
              </a:ext>
            </a:extLst>
          </p:cNvPr>
          <p:cNvSpPr txBox="1"/>
          <p:nvPr/>
        </p:nvSpPr>
        <p:spPr>
          <a:xfrm>
            <a:off x="8834112" y="1890796"/>
            <a:ext cx="2229676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en-US" altLang="zh-CN" sz="2400" spc="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Add title text</a:t>
            </a:r>
            <a:endParaRPr lang="zh-CN" altLang="en-US" sz="2400" spc="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9" name="矩形 9">
            <a:extLst>
              <a:ext uri="{FF2B5EF4-FFF2-40B4-BE49-F238E27FC236}">
                <a16:creationId xmlns:a16="http://schemas.microsoft.com/office/drawing/2014/main" id="{1270E5E8-C86E-49E3-9E03-308C776A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37" y="2255434"/>
            <a:ext cx="2473287" cy="7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BF804E3E-6D75-4AE3-9AA2-96C7AAD83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025" y="2274571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E8761F88-F194-463B-A83D-1B9994DD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163" y="2262910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0E492D39-889F-4CD2-85C6-F4FF0487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723" y="4768047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CA2E1D8D-41B9-4269-A905-F51C5EF7A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732" y="4674821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0C73E7-2D67-4700-AA9B-B32CBA7C6C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998" y="3142379"/>
            <a:ext cx="1170329" cy="10340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C1E1703-E995-4B1D-A1E4-75219E41AF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750" y="3078362"/>
            <a:ext cx="1170329" cy="103402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EEC080A-B821-4983-BF87-C0DDB4FF4A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030" y="3111659"/>
            <a:ext cx="1170329" cy="103402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18D7EB7-4587-44A4-AD61-F34F02836B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332" y="2996702"/>
            <a:ext cx="1170329" cy="10340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5D84081-7619-4BA5-AE65-8EA0090D6E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154" y="3047121"/>
            <a:ext cx="1170329" cy="10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0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88B33EF-C959-4D61-9854-6CF7902231A9}"/>
              </a:ext>
            </a:extLst>
          </p:cNvPr>
          <p:cNvGrpSpPr/>
          <p:nvPr/>
        </p:nvGrpSpPr>
        <p:grpSpPr>
          <a:xfrm>
            <a:off x="2964732" y="2266568"/>
            <a:ext cx="1558015" cy="4032451"/>
            <a:chOff x="3273772" y="3047226"/>
            <a:chExt cx="1558015" cy="347139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0E1454C-95CA-4835-9627-24F78C35118A}"/>
                </a:ext>
              </a:extLst>
            </p:cNvPr>
            <p:cNvSpPr txBox="1"/>
            <p:nvPr/>
          </p:nvSpPr>
          <p:spPr>
            <a:xfrm>
              <a:off x="4277789" y="3047226"/>
              <a:ext cx="553998" cy="27632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10BB25A-6BC7-4DAE-8CD0-37EABDA3192E}"/>
                </a:ext>
              </a:extLst>
            </p:cNvPr>
            <p:cNvSpPr txBox="1"/>
            <p:nvPr/>
          </p:nvSpPr>
          <p:spPr>
            <a:xfrm>
              <a:off x="3273772" y="3500628"/>
              <a:ext cx="1024896" cy="30179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赤壁赋体" panose="02000500000000000000" pitchFamily="2" charset="-122"/>
                  <a:ea typeface="印品赤壁赋体" panose="02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3271367-84C5-4CDE-99DE-76B5D79C879C}"/>
              </a:ext>
            </a:extLst>
          </p:cNvPr>
          <p:cNvGrpSpPr/>
          <p:nvPr/>
        </p:nvGrpSpPr>
        <p:grpSpPr>
          <a:xfrm>
            <a:off x="4607128" y="1693956"/>
            <a:ext cx="1548003" cy="4100131"/>
            <a:chOff x="5493969" y="2969006"/>
            <a:chExt cx="1548003" cy="352966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51F200-DAE9-43DB-903B-D9E36404EE06}"/>
                </a:ext>
              </a:extLst>
            </p:cNvPr>
            <p:cNvSpPr txBox="1"/>
            <p:nvPr/>
          </p:nvSpPr>
          <p:spPr>
            <a:xfrm>
              <a:off x="6487974" y="2969006"/>
              <a:ext cx="553998" cy="27632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936923-C307-4F8B-A77D-45E658E3905B}"/>
                </a:ext>
              </a:extLst>
            </p:cNvPr>
            <p:cNvSpPr txBox="1"/>
            <p:nvPr/>
          </p:nvSpPr>
          <p:spPr>
            <a:xfrm>
              <a:off x="5493969" y="3401171"/>
              <a:ext cx="1024896" cy="30974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赤壁赋体" panose="02000500000000000000" pitchFamily="2" charset="-122"/>
                  <a:ea typeface="印品赤壁赋体" panose="02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8D2C6D2-3B26-4DDE-9E9E-6D4B47C446EA}"/>
              </a:ext>
            </a:extLst>
          </p:cNvPr>
          <p:cNvGrpSpPr/>
          <p:nvPr/>
        </p:nvGrpSpPr>
        <p:grpSpPr>
          <a:xfrm>
            <a:off x="1313825" y="1697434"/>
            <a:ext cx="1568117" cy="3942446"/>
            <a:chOff x="938207" y="2508107"/>
            <a:chExt cx="1568117" cy="339391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DD4C9BB-C52C-4B91-A9DE-EA6BB1942896}"/>
                </a:ext>
              </a:extLst>
            </p:cNvPr>
            <p:cNvSpPr txBox="1"/>
            <p:nvPr/>
          </p:nvSpPr>
          <p:spPr>
            <a:xfrm>
              <a:off x="938207" y="2902600"/>
              <a:ext cx="1024896" cy="29994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spc="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80BEDF3-3579-4E73-86B1-81CBA0919B96}"/>
                </a:ext>
              </a:extLst>
            </p:cNvPr>
            <p:cNvSpPr txBox="1"/>
            <p:nvPr/>
          </p:nvSpPr>
          <p:spPr>
            <a:xfrm>
              <a:off x="1952326" y="2508107"/>
              <a:ext cx="553998" cy="27632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169CF38-80DC-4BBE-AA99-44A339E15DAE}"/>
              </a:ext>
            </a:extLst>
          </p:cNvPr>
          <p:cNvGrpSpPr/>
          <p:nvPr/>
        </p:nvGrpSpPr>
        <p:grpSpPr>
          <a:xfrm>
            <a:off x="6331106" y="2266568"/>
            <a:ext cx="1540739" cy="3885681"/>
            <a:chOff x="7790361" y="2428441"/>
            <a:chExt cx="1540739" cy="3345049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7368DC-21CE-43E5-AD84-24CE56F086A4}"/>
                </a:ext>
              </a:extLst>
            </p:cNvPr>
            <p:cNvSpPr txBox="1"/>
            <p:nvPr/>
          </p:nvSpPr>
          <p:spPr>
            <a:xfrm>
              <a:off x="8777102" y="2428441"/>
              <a:ext cx="553998" cy="25269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E97BB1E-716F-4CD0-82BB-733B2B9062DE}"/>
                </a:ext>
              </a:extLst>
            </p:cNvPr>
            <p:cNvSpPr txBox="1"/>
            <p:nvPr/>
          </p:nvSpPr>
          <p:spPr>
            <a:xfrm>
              <a:off x="7790361" y="2871454"/>
              <a:ext cx="1024896" cy="2902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赤壁赋体" panose="02000500000000000000" pitchFamily="2" charset="-122"/>
                  <a:ea typeface="印品赤壁赋体" panose="02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29DF49A-0DE8-4410-8746-7C5859489F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549" y="686622"/>
            <a:ext cx="3696470" cy="52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3D643-5C1E-4E14-9CB0-09F1C0FA0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DFBBE8-2FA2-4A45-B561-EFA04E55D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0248C3-CDE9-4C8E-93B9-2790896AE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4ED282-8883-4167-BC1C-4204925661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10667FC-0FAB-40F4-8DA3-F0873B67234D}"/>
              </a:ext>
            </a:extLst>
          </p:cNvPr>
          <p:cNvSpPr txBox="1"/>
          <p:nvPr/>
        </p:nvSpPr>
        <p:spPr>
          <a:xfrm>
            <a:off x="5469438" y="2752372"/>
            <a:ext cx="1274708" cy="3115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10E16E-8CC1-48B7-95CA-0C5BA3B92C40}"/>
              </a:ext>
            </a:extLst>
          </p:cNvPr>
          <p:cNvSpPr txBox="1"/>
          <p:nvPr/>
        </p:nvSpPr>
        <p:spPr>
          <a:xfrm>
            <a:off x="6567768" y="2666567"/>
            <a:ext cx="861774" cy="38664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4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2795D8-9DCC-4BD8-AC98-20B2B560CF02}"/>
              </a:ext>
            </a:extLst>
          </p:cNvPr>
          <p:cNvSpPr/>
          <p:nvPr/>
        </p:nvSpPr>
        <p:spPr>
          <a:xfrm>
            <a:off x="7442248" y="1971324"/>
            <a:ext cx="1268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8F6D9D-FCC5-4207-A80A-EC48AA2BD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96"/>
            <a:ext cx="12192000" cy="67476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D9BA0B-FDB1-4752-A5CA-8AC3AB4B6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F783CC-C14D-4EFB-8AFF-B610C1DEE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5FF3C49-1238-434D-A9C5-F301BFAB76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362" y="3715563"/>
            <a:ext cx="2695671" cy="239132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CDE5AED-8F43-49A9-A108-24EEB97694FA}"/>
              </a:ext>
            </a:extLst>
          </p:cNvPr>
          <p:cNvSpPr txBox="1"/>
          <p:nvPr/>
        </p:nvSpPr>
        <p:spPr>
          <a:xfrm>
            <a:off x="2222966" y="2189439"/>
            <a:ext cx="677108" cy="40318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FE413C0-5F5A-4313-84F0-430869DCD44C}"/>
              </a:ext>
            </a:extLst>
          </p:cNvPr>
          <p:cNvSpPr txBox="1"/>
          <p:nvPr/>
        </p:nvSpPr>
        <p:spPr>
          <a:xfrm>
            <a:off x="1467465" y="2276006"/>
            <a:ext cx="825867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0EDFDC1-1A97-4473-92E1-B582E94AB0C9}"/>
              </a:ext>
            </a:extLst>
          </p:cNvPr>
          <p:cNvSpPr txBox="1"/>
          <p:nvPr/>
        </p:nvSpPr>
        <p:spPr>
          <a:xfrm>
            <a:off x="3133473" y="2189438"/>
            <a:ext cx="1146468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CE0D62D-0D81-4BA1-9C99-363E242CF85C}"/>
              </a:ext>
            </a:extLst>
          </p:cNvPr>
          <p:cNvSpPr txBox="1"/>
          <p:nvPr/>
        </p:nvSpPr>
        <p:spPr>
          <a:xfrm>
            <a:off x="5129567" y="2276006"/>
            <a:ext cx="1146468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851304-3878-4DE6-B43A-73EE99E63374}"/>
              </a:ext>
            </a:extLst>
          </p:cNvPr>
          <p:cNvSpPr txBox="1"/>
          <p:nvPr/>
        </p:nvSpPr>
        <p:spPr>
          <a:xfrm>
            <a:off x="7116176" y="2276006"/>
            <a:ext cx="1146468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46B3EC7-3DC2-4C28-9252-09F5A1730BBF}"/>
              </a:ext>
            </a:extLst>
          </p:cNvPr>
          <p:cNvSpPr txBox="1"/>
          <p:nvPr/>
        </p:nvSpPr>
        <p:spPr>
          <a:xfrm>
            <a:off x="4198312" y="2176491"/>
            <a:ext cx="677108" cy="40318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D1161C9-C405-4EDD-AE57-A3A51365E8C0}"/>
              </a:ext>
            </a:extLst>
          </p:cNvPr>
          <p:cNvSpPr txBox="1"/>
          <p:nvPr/>
        </p:nvSpPr>
        <p:spPr>
          <a:xfrm>
            <a:off x="6123112" y="2189439"/>
            <a:ext cx="677108" cy="40318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1CAD576-EE29-4E3B-A152-A6073353AEE6}"/>
              </a:ext>
            </a:extLst>
          </p:cNvPr>
          <p:cNvSpPr txBox="1"/>
          <p:nvPr/>
        </p:nvSpPr>
        <p:spPr>
          <a:xfrm>
            <a:off x="8105976" y="2176491"/>
            <a:ext cx="677108" cy="40318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B5BBCA5A-A9A8-4F00-AFAB-15DB68B16E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96" y="1496086"/>
            <a:ext cx="751133" cy="625208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0775003-CC5F-49BF-A79B-32AF907EA0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087" y="1564231"/>
            <a:ext cx="751133" cy="62520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AE7D971A-31D9-4B5D-BFC1-2DDE1B9E4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287" y="1527679"/>
            <a:ext cx="751133" cy="62520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04E9EC45-CA87-4D3B-8EFF-94A36E0AC7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749" y="1542432"/>
            <a:ext cx="751133" cy="625208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ED7B99DD-F529-4B85-934E-DCC7A3FF069B}"/>
              </a:ext>
            </a:extLst>
          </p:cNvPr>
          <p:cNvSpPr txBox="1"/>
          <p:nvPr/>
        </p:nvSpPr>
        <p:spPr>
          <a:xfrm>
            <a:off x="9933141" y="1276768"/>
            <a:ext cx="615553" cy="2152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0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vortex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31" grpId="0"/>
      <p:bldP spid="35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50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2C97BA7-648B-46C9-AC57-FCA25C81820D}"/>
              </a:ext>
            </a:extLst>
          </p:cNvPr>
          <p:cNvSpPr txBox="1"/>
          <p:nvPr/>
        </p:nvSpPr>
        <p:spPr>
          <a:xfrm>
            <a:off x="4475195" y="3215648"/>
            <a:ext cx="5760487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8515BFCA-D2D2-4FBD-975C-CFC903D6C5BE}"/>
              </a:ext>
            </a:extLst>
          </p:cNvPr>
          <p:cNvSpPr txBox="1"/>
          <p:nvPr/>
        </p:nvSpPr>
        <p:spPr>
          <a:xfrm>
            <a:off x="4477032" y="2860866"/>
            <a:ext cx="2441927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2CC443-8E15-419A-ACFA-AA040467C05A}"/>
              </a:ext>
            </a:extLst>
          </p:cNvPr>
          <p:cNvSpPr txBox="1"/>
          <p:nvPr/>
        </p:nvSpPr>
        <p:spPr>
          <a:xfrm>
            <a:off x="4478308" y="4864437"/>
            <a:ext cx="5760486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200">
                <a:solidFill>
                  <a:srgbClr val="503B24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D0A1551E-0E87-4E1F-9E27-674A57FE2DA8}"/>
              </a:ext>
            </a:extLst>
          </p:cNvPr>
          <p:cNvSpPr txBox="1"/>
          <p:nvPr/>
        </p:nvSpPr>
        <p:spPr>
          <a:xfrm>
            <a:off x="4477032" y="4506084"/>
            <a:ext cx="2441927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AAE8BF-E829-453A-9720-5922E84F2F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35" y="1991700"/>
            <a:ext cx="350931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31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14E8F37-801C-4868-BBAC-925CD25DEC33}"/>
              </a:ext>
            </a:extLst>
          </p:cNvPr>
          <p:cNvGrpSpPr/>
          <p:nvPr/>
        </p:nvGrpSpPr>
        <p:grpSpPr>
          <a:xfrm>
            <a:off x="1559868" y="4049128"/>
            <a:ext cx="2638218" cy="1876539"/>
            <a:chOff x="628532" y="3594616"/>
            <a:chExt cx="2638218" cy="1876539"/>
          </a:xfrm>
        </p:grpSpPr>
        <p:sp>
          <p:nvSpPr>
            <p:cNvPr id="8" name="矩形 39">
              <a:extLst>
                <a:ext uri="{FF2B5EF4-FFF2-40B4-BE49-F238E27FC236}">
                  <a16:creationId xmlns:a16="http://schemas.microsoft.com/office/drawing/2014/main" id="{CE849105-D9FD-418A-9F61-983B3E744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487" y="4117836"/>
              <a:ext cx="2437369" cy="135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ts val="2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0" name="文本框 14">
              <a:extLst>
                <a:ext uri="{FF2B5EF4-FFF2-40B4-BE49-F238E27FC236}">
                  <a16:creationId xmlns:a16="http://schemas.microsoft.com/office/drawing/2014/main" id="{3715C720-0212-4F78-B734-54C4E43D5F71}"/>
                </a:ext>
              </a:extLst>
            </p:cNvPr>
            <p:cNvSpPr/>
            <p:nvPr/>
          </p:nvSpPr>
          <p:spPr>
            <a:xfrm>
              <a:off x="628532" y="3594616"/>
              <a:ext cx="263821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15628BA-BF5A-45C1-A199-1000636160B7}"/>
              </a:ext>
            </a:extLst>
          </p:cNvPr>
          <p:cNvGrpSpPr/>
          <p:nvPr/>
        </p:nvGrpSpPr>
        <p:grpSpPr>
          <a:xfrm>
            <a:off x="4996958" y="4049128"/>
            <a:ext cx="2437369" cy="1876539"/>
            <a:chOff x="726387" y="3594616"/>
            <a:chExt cx="2437369" cy="1876539"/>
          </a:xfrm>
        </p:grpSpPr>
        <p:sp>
          <p:nvSpPr>
            <p:cNvPr id="12" name="矩形 39">
              <a:extLst>
                <a:ext uri="{FF2B5EF4-FFF2-40B4-BE49-F238E27FC236}">
                  <a16:creationId xmlns:a16="http://schemas.microsoft.com/office/drawing/2014/main" id="{48BF99ED-F49D-420B-B088-D743D1761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87" y="4117836"/>
              <a:ext cx="2437369" cy="135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7613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3" name="文本框 14">
              <a:extLst>
                <a:ext uri="{FF2B5EF4-FFF2-40B4-BE49-F238E27FC236}">
                  <a16:creationId xmlns:a16="http://schemas.microsoft.com/office/drawing/2014/main" id="{96FE0272-EFB2-42EB-94F5-B1D636A8A4EA}"/>
                </a:ext>
              </a:extLst>
            </p:cNvPr>
            <p:cNvSpPr/>
            <p:nvPr/>
          </p:nvSpPr>
          <p:spPr>
            <a:xfrm>
              <a:off x="874190" y="3594616"/>
              <a:ext cx="213856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786F99C-BA29-4670-A8F7-6B2F8D13F5A0}"/>
              </a:ext>
            </a:extLst>
          </p:cNvPr>
          <p:cNvGrpSpPr/>
          <p:nvPr/>
        </p:nvGrpSpPr>
        <p:grpSpPr>
          <a:xfrm>
            <a:off x="8082193" y="4049128"/>
            <a:ext cx="2437369" cy="1876539"/>
            <a:chOff x="726387" y="3594616"/>
            <a:chExt cx="2437369" cy="1876539"/>
          </a:xfrm>
        </p:grpSpPr>
        <p:sp>
          <p:nvSpPr>
            <p:cNvPr id="15" name="矩形 39">
              <a:extLst>
                <a:ext uri="{FF2B5EF4-FFF2-40B4-BE49-F238E27FC236}">
                  <a16:creationId xmlns:a16="http://schemas.microsoft.com/office/drawing/2014/main" id="{A6C931D1-C0AF-4D10-99B7-A6950AFB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87" y="4117836"/>
              <a:ext cx="2437369" cy="135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7613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6" name="文本框 14">
              <a:extLst>
                <a:ext uri="{FF2B5EF4-FFF2-40B4-BE49-F238E27FC236}">
                  <a16:creationId xmlns:a16="http://schemas.microsoft.com/office/drawing/2014/main" id="{D601C4E4-5792-4722-A0B4-14B0D724DE37}"/>
                </a:ext>
              </a:extLst>
            </p:cNvPr>
            <p:cNvSpPr/>
            <p:nvPr/>
          </p:nvSpPr>
          <p:spPr>
            <a:xfrm>
              <a:off x="874190" y="3594616"/>
              <a:ext cx="213556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9BC2C184-F03C-4CD3-9441-BD29C76005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47280" y="1626339"/>
            <a:ext cx="1972320" cy="2465400"/>
          </a:xfrm>
          <a:prstGeom prst="rect">
            <a:avLst/>
          </a:prstGeom>
          <a:ln>
            <a:noFill/>
          </a:ln>
          <a:effectLst>
            <a:outerShdw blurRad="101600" dist="139700" dir="2700000" sx="94000" sy="94000" algn="tl" rotWithShape="0">
              <a:schemeClr val="bg1">
                <a:lumMod val="65000"/>
                <a:alpha val="83000"/>
              </a:scheme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25D976-DBB3-45D6-B7A3-76D286C411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4194" y="1644366"/>
            <a:ext cx="1972320" cy="2465400"/>
          </a:xfrm>
          <a:prstGeom prst="rect">
            <a:avLst/>
          </a:prstGeom>
          <a:ln>
            <a:noFill/>
          </a:ln>
          <a:effectLst>
            <a:outerShdw blurRad="101600" dist="139700" dir="2700000" sx="94000" sy="94000" algn="tl" rotWithShape="0">
              <a:schemeClr val="bg1">
                <a:lumMod val="65000"/>
                <a:alpha val="83000"/>
              </a:scheme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6B396F-24CA-43B5-91C2-E041F76DE5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74668" y="1644365"/>
            <a:ext cx="1972320" cy="2465400"/>
          </a:xfrm>
          <a:prstGeom prst="rect">
            <a:avLst/>
          </a:prstGeom>
          <a:ln>
            <a:noFill/>
          </a:ln>
          <a:effectLst>
            <a:outerShdw blurRad="101600" dist="139700" dir="2700000" sx="94000" sy="94000" algn="tl" rotWithShape="0">
              <a:schemeClr val="bg1">
                <a:lumMod val="65000"/>
                <a:alpha val="8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3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288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3B7166-6461-4886-A264-C808B1D037C8}"/>
              </a:ext>
            </a:extLst>
          </p:cNvPr>
          <p:cNvSpPr txBox="1"/>
          <p:nvPr/>
        </p:nvSpPr>
        <p:spPr>
          <a:xfrm>
            <a:off x="5102014" y="2168695"/>
            <a:ext cx="553998" cy="26776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FA85EF-A3AB-4DE4-AF45-8CCDF6531453}"/>
              </a:ext>
            </a:extLst>
          </p:cNvPr>
          <p:cNvSpPr txBox="1"/>
          <p:nvPr/>
        </p:nvSpPr>
        <p:spPr>
          <a:xfrm>
            <a:off x="3715689" y="2168695"/>
            <a:ext cx="1518364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1E0F1D-6705-4D31-9969-126CF33C1954}"/>
              </a:ext>
            </a:extLst>
          </p:cNvPr>
          <p:cNvSpPr txBox="1"/>
          <p:nvPr/>
        </p:nvSpPr>
        <p:spPr>
          <a:xfrm>
            <a:off x="3119521" y="2185312"/>
            <a:ext cx="553998" cy="26776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D4208E-3516-4DEE-A96C-437C860E4A20}"/>
              </a:ext>
            </a:extLst>
          </p:cNvPr>
          <p:cNvSpPr txBox="1"/>
          <p:nvPr/>
        </p:nvSpPr>
        <p:spPr>
          <a:xfrm>
            <a:off x="1733196" y="2185312"/>
            <a:ext cx="1518364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ECE7E5-9C65-4AEB-9943-3A61CDE835A8}"/>
              </a:ext>
            </a:extLst>
          </p:cNvPr>
          <p:cNvSpPr txBox="1"/>
          <p:nvPr/>
        </p:nvSpPr>
        <p:spPr>
          <a:xfrm>
            <a:off x="7013506" y="2168695"/>
            <a:ext cx="553998" cy="26776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A034E7-410A-4AC5-97AC-CFAD558EBEBD}"/>
              </a:ext>
            </a:extLst>
          </p:cNvPr>
          <p:cNvSpPr txBox="1"/>
          <p:nvPr/>
        </p:nvSpPr>
        <p:spPr>
          <a:xfrm>
            <a:off x="5627181" y="2168695"/>
            <a:ext cx="1518364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6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169BFD-7066-412B-BCC2-A2A920B8F7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75" y="1378056"/>
            <a:ext cx="3106955" cy="51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5" y="474910"/>
            <a:ext cx="32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FB394-0908-44E1-9FB4-B5CE27EAEB85}"/>
              </a:ext>
            </a:extLst>
          </p:cNvPr>
          <p:cNvSpPr/>
          <p:nvPr/>
        </p:nvSpPr>
        <p:spPr>
          <a:xfrm>
            <a:off x="4816619" y="2590551"/>
            <a:ext cx="5657849" cy="10466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6B2168-2592-4694-8DB9-5D24F14F4993}"/>
              </a:ext>
            </a:extLst>
          </p:cNvPr>
          <p:cNvSpPr/>
          <p:nvPr/>
        </p:nvSpPr>
        <p:spPr>
          <a:xfrm>
            <a:off x="4102975" y="1960553"/>
            <a:ext cx="3133691" cy="642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【Add title text】</a:t>
            </a:r>
            <a:endParaRPr kumimoji="0" lang="zh-CN" altLang="en-US" sz="2400" b="0" i="0" u="none" strike="noStrike" kern="0" cap="none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DF5A81-9859-44F4-A4F1-603B21F99CFD}"/>
              </a:ext>
            </a:extLst>
          </p:cNvPr>
          <p:cNvSpPr/>
          <p:nvPr/>
        </p:nvSpPr>
        <p:spPr>
          <a:xfrm>
            <a:off x="4816619" y="4460770"/>
            <a:ext cx="5657849" cy="10466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68C13F-B739-470D-B998-D8290BCBA002}"/>
              </a:ext>
            </a:extLst>
          </p:cNvPr>
          <p:cNvSpPr/>
          <p:nvPr/>
        </p:nvSpPr>
        <p:spPr>
          <a:xfrm>
            <a:off x="4102975" y="3830772"/>
            <a:ext cx="3133691" cy="642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【Add title text】</a:t>
            </a:r>
            <a:endParaRPr kumimoji="0" lang="zh-CN" altLang="en-US" sz="2400" b="0" i="0" u="none" strike="noStrike" kern="0" cap="none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5CE583-DD03-42EB-BD8F-7FE68139E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199" y="1800561"/>
            <a:ext cx="2526388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41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761BDB6-6D93-4064-9265-933EA9DC8194}"/>
              </a:ext>
            </a:extLst>
          </p:cNvPr>
          <p:cNvGrpSpPr/>
          <p:nvPr/>
        </p:nvGrpSpPr>
        <p:grpSpPr>
          <a:xfrm>
            <a:off x="1088550" y="2251938"/>
            <a:ext cx="3192671" cy="1747562"/>
            <a:chOff x="7166761" y="1813070"/>
            <a:chExt cx="3192671" cy="174756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589D932-B462-4CA7-93FE-C04CE2A442E4}"/>
                </a:ext>
              </a:extLst>
            </p:cNvPr>
            <p:cNvGrpSpPr/>
            <p:nvPr/>
          </p:nvGrpSpPr>
          <p:grpSpPr>
            <a:xfrm>
              <a:off x="7166761" y="1813070"/>
              <a:ext cx="2684464" cy="603751"/>
              <a:chOff x="2613910" y="1444077"/>
              <a:chExt cx="1572729" cy="30713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5E28DFA-81D4-4FA0-B9B7-9F5CDA397650}"/>
                  </a:ext>
                </a:extLst>
              </p:cNvPr>
              <p:cNvSpPr/>
              <p:nvPr/>
            </p:nvSpPr>
            <p:spPr bwMode="auto">
              <a:xfrm>
                <a:off x="2613910" y="1444077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2" name="图片 28" descr="C_108.jpg">
                <a:extLst>
                  <a:ext uri="{FF2B5EF4-FFF2-40B4-BE49-F238E27FC236}">
                    <a16:creationId xmlns:a16="http://schemas.microsoft.com/office/drawing/2014/main" id="{32F74B61-0633-442D-914D-404453461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13911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2BFE7F8-E55E-470D-B70B-8F76E3480E26}"/>
                </a:ext>
              </a:extLst>
            </p:cNvPr>
            <p:cNvSpPr/>
            <p:nvPr/>
          </p:nvSpPr>
          <p:spPr>
            <a:xfrm>
              <a:off x="7177574" y="2463793"/>
              <a:ext cx="3181858" cy="109683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6CD3A2E-7B0E-4D48-88EE-7941BB06E8B5}"/>
              </a:ext>
            </a:extLst>
          </p:cNvPr>
          <p:cNvGrpSpPr/>
          <p:nvPr/>
        </p:nvGrpSpPr>
        <p:grpSpPr>
          <a:xfrm>
            <a:off x="1168991" y="4208188"/>
            <a:ext cx="3181858" cy="1779773"/>
            <a:chOff x="7177574" y="1780859"/>
            <a:chExt cx="3181858" cy="177977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8ED0F66-B028-4C87-8824-AF22C6C7F095}"/>
                </a:ext>
              </a:extLst>
            </p:cNvPr>
            <p:cNvGrpSpPr/>
            <p:nvPr/>
          </p:nvGrpSpPr>
          <p:grpSpPr>
            <a:xfrm>
              <a:off x="7198498" y="1780859"/>
              <a:ext cx="2684462" cy="635180"/>
              <a:chOff x="2632504" y="1427686"/>
              <a:chExt cx="1572728" cy="323117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60CCF81-D4A2-4169-9AE4-7F8CE46A4BC2}"/>
                  </a:ext>
                </a:extLst>
              </p:cNvPr>
              <p:cNvSpPr/>
              <p:nvPr/>
            </p:nvSpPr>
            <p:spPr bwMode="auto">
              <a:xfrm>
                <a:off x="2632505" y="1427686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28" descr="C_108.jpg">
                <a:extLst>
                  <a:ext uri="{FF2B5EF4-FFF2-40B4-BE49-F238E27FC236}">
                    <a16:creationId xmlns:a16="http://schemas.microsoft.com/office/drawing/2014/main" id="{96378E48-F9FF-4793-A55D-3F5BD09F9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32504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CD96F71-693C-4F1B-9C68-AEE257AE29B3}"/>
                </a:ext>
              </a:extLst>
            </p:cNvPr>
            <p:cNvSpPr/>
            <p:nvPr/>
          </p:nvSpPr>
          <p:spPr>
            <a:xfrm>
              <a:off x="7177574" y="2463793"/>
              <a:ext cx="3181858" cy="109683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8A4459-6D6D-4A6A-BDF1-E89B54B38A8B}"/>
              </a:ext>
            </a:extLst>
          </p:cNvPr>
          <p:cNvGrpSpPr/>
          <p:nvPr/>
        </p:nvGrpSpPr>
        <p:grpSpPr>
          <a:xfrm>
            <a:off x="5013382" y="2251938"/>
            <a:ext cx="3192671" cy="1747562"/>
            <a:chOff x="7166761" y="1813070"/>
            <a:chExt cx="3192671" cy="174756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5C534F9-5D1A-42DD-AB9D-0E4EE13CBA04}"/>
                </a:ext>
              </a:extLst>
            </p:cNvPr>
            <p:cNvGrpSpPr/>
            <p:nvPr/>
          </p:nvGrpSpPr>
          <p:grpSpPr>
            <a:xfrm>
              <a:off x="7166761" y="1813070"/>
              <a:ext cx="2684464" cy="603751"/>
              <a:chOff x="2613910" y="1444077"/>
              <a:chExt cx="1572729" cy="30713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F29E137-CF9B-4B0D-9B51-CDBC80F92E2A}"/>
                  </a:ext>
                </a:extLst>
              </p:cNvPr>
              <p:cNvSpPr/>
              <p:nvPr/>
            </p:nvSpPr>
            <p:spPr bwMode="auto">
              <a:xfrm>
                <a:off x="2613910" y="1444077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2" name="图片 28" descr="C_108.jpg">
                <a:extLst>
                  <a:ext uri="{FF2B5EF4-FFF2-40B4-BE49-F238E27FC236}">
                    <a16:creationId xmlns:a16="http://schemas.microsoft.com/office/drawing/2014/main" id="{DCFF929F-6EDE-483C-B737-6BFB5F96C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13911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22C3366-69B2-488D-B0E9-E2127397BD5D}"/>
                </a:ext>
              </a:extLst>
            </p:cNvPr>
            <p:cNvSpPr/>
            <p:nvPr/>
          </p:nvSpPr>
          <p:spPr>
            <a:xfrm>
              <a:off x="7177574" y="2463793"/>
              <a:ext cx="3181858" cy="109683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72EB25D-103B-4C2C-81F7-5DF2EECCC710}"/>
              </a:ext>
            </a:extLst>
          </p:cNvPr>
          <p:cNvGrpSpPr/>
          <p:nvPr/>
        </p:nvGrpSpPr>
        <p:grpSpPr>
          <a:xfrm>
            <a:off x="5093823" y="4208188"/>
            <a:ext cx="3181858" cy="1779773"/>
            <a:chOff x="7177574" y="1780859"/>
            <a:chExt cx="3181858" cy="1779773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88D86E3-EF3B-4E7C-9249-41219562FCF3}"/>
                </a:ext>
              </a:extLst>
            </p:cNvPr>
            <p:cNvGrpSpPr/>
            <p:nvPr/>
          </p:nvGrpSpPr>
          <p:grpSpPr>
            <a:xfrm>
              <a:off x="7198498" y="1780859"/>
              <a:ext cx="2684462" cy="635180"/>
              <a:chOff x="2632504" y="1427686"/>
              <a:chExt cx="1572728" cy="323117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131E44F-90B2-4F42-9B17-B69AA3B77C54}"/>
                  </a:ext>
                </a:extLst>
              </p:cNvPr>
              <p:cNvSpPr/>
              <p:nvPr/>
            </p:nvSpPr>
            <p:spPr bwMode="auto">
              <a:xfrm>
                <a:off x="2632505" y="1427686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7" name="图片 28" descr="C_108.jpg">
                <a:extLst>
                  <a:ext uri="{FF2B5EF4-FFF2-40B4-BE49-F238E27FC236}">
                    <a16:creationId xmlns:a16="http://schemas.microsoft.com/office/drawing/2014/main" id="{275EFB00-F0D1-4F75-BC45-2BDD4CD35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32504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2665A2C-1321-4D61-9279-843F8B6659CD}"/>
                </a:ext>
              </a:extLst>
            </p:cNvPr>
            <p:cNvSpPr/>
            <p:nvPr/>
          </p:nvSpPr>
          <p:spPr>
            <a:xfrm>
              <a:off x="7177574" y="2463793"/>
              <a:ext cx="3181858" cy="109683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06EA06D-4FF2-48EB-906A-2A2AC92820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9563" y="1235890"/>
            <a:ext cx="3524980" cy="52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2677B7-2E8A-4E3E-B632-0A359AB66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96"/>
            <a:ext cx="12192000" cy="67476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9CD7B1-DE62-4497-B5E0-CBD4EEEF4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8AEB691-677E-423F-B06D-7DC7439BA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8B287ABD-213B-4B6B-892C-0CCDCCD22A9E}"/>
              </a:ext>
            </a:extLst>
          </p:cNvPr>
          <p:cNvGrpSpPr/>
          <p:nvPr/>
        </p:nvGrpSpPr>
        <p:grpSpPr>
          <a:xfrm>
            <a:off x="1118709" y="4610100"/>
            <a:ext cx="9977915" cy="1935235"/>
            <a:chOff x="1608110" y="4793695"/>
            <a:chExt cx="9031314" cy="175164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A4F99F7-9A00-4754-AD0C-353032EA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110" y="5589329"/>
              <a:ext cx="1461777" cy="956006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A791A42-8218-482E-9E31-E112F16D0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0400" y="4793695"/>
              <a:ext cx="6697661" cy="175164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601B0C8-6754-421E-B89B-6A238E829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112" y="5567872"/>
              <a:ext cx="1517312" cy="956006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693C699-C173-4DD2-A186-F394FDBF00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024" y="-1"/>
            <a:ext cx="3895975" cy="20014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5E5836A-8BCD-435B-B555-7710AD61F1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41" y="424926"/>
            <a:ext cx="1509075" cy="150907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144EEA0-3B76-48CA-AFD2-AB03B29D6A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2975695" cy="150907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664C1EC-08BE-4CA8-B275-596313F6DDD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782" y="1760457"/>
            <a:ext cx="3327063" cy="140086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515F218-C01C-42EF-982C-2F789ED7D6E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75" y="2520871"/>
            <a:ext cx="1992452" cy="169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2F85D66-3716-4D3B-ABFF-57DCA01E862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24" y="1241422"/>
            <a:ext cx="2576563" cy="527297"/>
          </a:xfrm>
          <a:prstGeom prst="rect">
            <a:avLst/>
          </a:prstGeom>
        </p:spPr>
      </p:pic>
      <p:sp>
        <p:nvSpPr>
          <p:cNvPr id="43" name="标题 1">
            <a:extLst>
              <a:ext uri="{FF2B5EF4-FFF2-40B4-BE49-F238E27FC236}">
                <a16:creationId xmlns:a16="http://schemas.microsoft.com/office/drawing/2014/main" id="{509084BD-8AF3-4F1B-BFC0-86F8B89DD312}"/>
              </a:ext>
            </a:extLst>
          </p:cNvPr>
          <p:cNvSpPr txBox="1">
            <a:spLocks/>
          </p:cNvSpPr>
          <p:nvPr/>
        </p:nvSpPr>
        <p:spPr>
          <a:xfrm>
            <a:off x="2494814" y="2453477"/>
            <a:ext cx="73996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THANKS </a:t>
            </a:r>
            <a:endParaRPr lang="zh-CN" altLang="en-US" sz="88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95FEEDF-ED0C-7637-C888-0E72A33AEA10}"/>
              </a:ext>
            </a:extLst>
          </p:cNvPr>
          <p:cNvSpPr/>
          <p:nvPr/>
        </p:nvSpPr>
        <p:spPr>
          <a:xfrm>
            <a:off x="4070983" y="4160666"/>
            <a:ext cx="4050030" cy="38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freeppt7.com   Time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20XX.5</a:t>
            </a:r>
          </a:p>
        </p:txBody>
      </p:sp>
      <p:sp>
        <p:nvSpPr>
          <p:cNvPr id="19" name="TextBox 3">
            <a:hlinkClick r:id="rId14"/>
            <a:extLst>
              <a:ext uri="{FF2B5EF4-FFF2-40B4-BE49-F238E27FC236}">
                <a16:creationId xmlns:a16="http://schemas.microsoft.com/office/drawing/2014/main" id="{FAE7A54B-5FA3-D8A1-F3BC-58F16398BFEC}"/>
              </a:ext>
            </a:extLst>
          </p:cNvPr>
          <p:cNvSpPr txBox="1"/>
          <p:nvPr/>
        </p:nvSpPr>
        <p:spPr>
          <a:xfrm>
            <a:off x="3711347" y="658118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3D643-5C1E-4E14-9CB0-09F1C0FA0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DFBBE8-2FA2-4A45-B561-EFA04E55D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0248C3-CDE9-4C8E-93B9-2790896AE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4ED282-8883-4167-BC1C-4204925661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10667FC-0FAB-40F4-8DA3-F0873B67234D}"/>
              </a:ext>
            </a:extLst>
          </p:cNvPr>
          <p:cNvSpPr txBox="1"/>
          <p:nvPr/>
        </p:nvSpPr>
        <p:spPr>
          <a:xfrm>
            <a:off x="5469438" y="2752372"/>
            <a:ext cx="1274708" cy="355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10E16E-8CC1-48B7-95CA-0C5BA3B92C40}"/>
              </a:ext>
            </a:extLst>
          </p:cNvPr>
          <p:cNvSpPr txBox="1"/>
          <p:nvPr/>
        </p:nvSpPr>
        <p:spPr>
          <a:xfrm>
            <a:off x="6567768" y="2666567"/>
            <a:ext cx="861774" cy="38664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4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2795D8-9DCC-4BD8-AC98-20B2B560CF02}"/>
              </a:ext>
            </a:extLst>
          </p:cNvPr>
          <p:cNvSpPr/>
          <p:nvPr/>
        </p:nvSpPr>
        <p:spPr>
          <a:xfrm>
            <a:off x="7442248" y="1971324"/>
            <a:ext cx="1268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2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28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E3E5CB2-14D0-4AD1-BAE3-16047D4365C3}"/>
              </a:ext>
            </a:extLst>
          </p:cNvPr>
          <p:cNvSpPr/>
          <p:nvPr/>
        </p:nvSpPr>
        <p:spPr>
          <a:xfrm>
            <a:off x="4573067" y="2636507"/>
            <a:ext cx="664797" cy="23214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ABA2BE-7AF0-4D52-A3B0-157792C1C8EF}"/>
              </a:ext>
            </a:extLst>
          </p:cNvPr>
          <p:cNvSpPr/>
          <p:nvPr/>
        </p:nvSpPr>
        <p:spPr>
          <a:xfrm>
            <a:off x="5296451" y="2636507"/>
            <a:ext cx="5874434" cy="119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F4A597-5D7A-4B5D-A7BE-05867969F82B}"/>
              </a:ext>
            </a:extLst>
          </p:cNvPr>
          <p:cNvSpPr/>
          <p:nvPr/>
        </p:nvSpPr>
        <p:spPr>
          <a:xfrm>
            <a:off x="5296451" y="4130525"/>
            <a:ext cx="5874434" cy="81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0C86A08-F43F-463E-99EE-A8B5FB219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9315"/>
            <a:ext cx="4360680" cy="47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18773" y="662604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294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3CA61A-9BDA-49DB-ADBC-559DDD276655}"/>
              </a:ext>
            </a:extLst>
          </p:cNvPr>
          <p:cNvSpPr txBox="1"/>
          <p:nvPr/>
        </p:nvSpPr>
        <p:spPr>
          <a:xfrm>
            <a:off x="1656355" y="2936837"/>
            <a:ext cx="2671409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9262B27-D43F-44F2-A0B7-F250C610EEE1}"/>
              </a:ext>
            </a:extLst>
          </p:cNvPr>
          <p:cNvSpPr txBox="1"/>
          <p:nvPr/>
        </p:nvSpPr>
        <p:spPr>
          <a:xfrm>
            <a:off x="1656354" y="2505696"/>
            <a:ext cx="2300795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4E28C2-C7E8-4B1B-9742-47521C2F8F0F}"/>
              </a:ext>
            </a:extLst>
          </p:cNvPr>
          <p:cNvSpPr txBox="1"/>
          <p:nvPr/>
        </p:nvSpPr>
        <p:spPr>
          <a:xfrm>
            <a:off x="1669799" y="4499833"/>
            <a:ext cx="2671409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4038B01-BD52-4BF1-9749-6CA963FCE004}"/>
              </a:ext>
            </a:extLst>
          </p:cNvPr>
          <p:cNvSpPr txBox="1"/>
          <p:nvPr/>
        </p:nvSpPr>
        <p:spPr>
          <a:xfrm>
            <a:off x="1669798" y="4068692"/>
            <a:ext cx="2300795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016A45-878C-46E2-AE83-80A1C70B535C}"/>
              </a:ext>
            </a:extLst>
          </p:cNvPr>
          <p:cNvSpPr txBox="1"/>
          <p:nvPr/>
        </p:nvSpPr>
        <p:spPr>
          <a:xfrm>
            <a:off x="5000961" y="2899470"/>
            <a:ext cx="2671409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0B1B921-944A-475A-AAF8-619C36760DF3}"/>
              </a:ext>
            </a:extLst>
          </p:cNvPr>
          <p:cNvSpPr txBox="1"/>
          <p:nvPr/>
        </p:nvSpPr>
        <p:spPr>
          <a:xfrm>
            <a:off x="5000960" y="2468329"/>
            <a:ext cx="2300795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DE0518-4BF3-41CC-919F-747CD92784D4}"/>
              </a:ext>
            </a:extLst>
          </p:cNvPr>
          <p:cNvSpPr txBox="1"/>
          <p:nvPr/>
        </p:nvSpPr>
        <p:spPr>
          <a:xfrm>
            <a:off x="5014405" y="4462466"/>
            <a:ext cx="2671409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B78A6E8-D6D2-4CBC-B8B5-08DBDB7B8F66}"/>
              </a:ext>
            </a:extLst>
          </p:cNvPr>
          <p:cNvSpPr txBox="1"/>
          <p:nvPr/>
        </p:nvSpPr>
        <p:spPr>
          <a:xfrm>
            <a:off x="5014404" y="4031325"/>
            <a:ext cx="2300795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BBAB66-C649-4CEB-8CFF-05890E972A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144">
            <a:off x="6996321" y="2082520"/>
            <a:ext cx="4529165" cy="34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5" y="474910"/>
            <a:ext cx="291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58A1E179-E076-411B-893E-F2D6CA8E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888" y="3396288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AF72896C-C9B2-46B5-BE29-30436FC7D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513" y="3857953"/>
            <a:ext cx="2874780" cy="11930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4D4C977-2434-4795-A8CB-0BE76857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509" y="3411707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FCA386B9-D767-4C79-A123-1AAEDD3E3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04" y="3873372"/>
            <a:ext cx="2918007" cy="11930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8CFACE71-B63F-42BC-93A7-61ED59FA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725" y="1341082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E0BC0E70-0E4A-4E72-9940-31FD62A7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132" y="1860803"/>
            <a:ext cx="3939735" cy="9108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DA0D0D-6713-4B32-9BFB-4CBE8EC1DF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78" y="2866838"/>
            <a:ext cx="2918007" cy="32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5" y="474910"/>
            <a:ext cx="290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7455A5-99B3-49E6-BFC2-48615503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294" y="2404832"/>
            <a:ext cx="1980029" cy="29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l" defTabSz="1218565" fontAlgn="auto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defTabSz="1218565" fontAlgn="auto">
              <a:lnSpc>
                <a:spcPts val="2000"/>
              </a:lnSpc>
              <a:spcBef>
                <a:spcPts val="0"/>
              </a:spcBef>
              <a:buNone/>
            </a:pP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1218565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78C65A-10C0-429D-8ED9-5902EFCA7E80}"/>
              </a:ext>
            </a:extLst>
          </p:cNvPr>
          <p:cNvGrpSpPr/>
          <p:nvPr/>
        </p:nvGrpSpPr>
        <p:grpSpPr>
          <a:xfrm>
            <a:off x="7359019" y="2371150"/>
            <a:ext cx="3205728" cy="2997529"/>
            <a:chOff x="7867019" y="2218750"/>
            <a:chExt cx="3205728" cy="299752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4D05468-E94C-46E6-B6FD-2D91EAA40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019" y="2218750"/>
              <a:ext cx="1980029" cy="2979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0" indent="0" algn="l" defTabSz="1218565" fontAlgn="auto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0" indent="0" algn="l" defTabSz="1218565" fontAlgn="auto">
                <a:lnSpc>
                  <a:spcPts val="2000"/>
                </a:lnSpc>
                <a:spcBef>
                  <a:spcPts val="0"/>
                </a:spcBef>
                <a:buNone/>
              </a:pP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0" indent="0" algn="l" defTabSz="1218565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BC4D7F0-B4D5-4F5C-AE87-E6345952AE6E}"/>
                </a:ext>
              </a:extLst>
            </p:cNvPr>
            <p:cNvSpPr/>
            <p:nvPr/>
          </p:nvSpPr>
          <p:spPr>
            <a:xfrm>
              <a:off x="10411308" y="2450525"/>
              <a:ext cx="661439" cy="6614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C69E5ED-AB14-4D5E-95E7-6AAB096AF45F}"/>
                </a:ext>
              </a:extLst>
            </p:cNvPr>
            <p:cNvSpPr/>
            <p:nvPr/>
          </p:nvSpPr>
          <p:spPr>
            <a:xfrm>
              <a:off x="10411308" y="3508715"/>
              <a:ext cx="661439" cy="6614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F8398AF-00DA-47CC-ACD9-E2839C8FC836}"/>
                </a:ext>
              </a:extLst>
            </p:cNvPr>
            <p:cNvSpPr/>
            <p:nvPr/>
          </p:nvSpPr>
          <p:spPr>
            <a:xfrm>
              <a:off x="10411308" y="4554840"/>
              <a:ext cx="661439" cy="6614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25B23B1-E9C8-4DC3-8BC2-AB37B4E44B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093" y="1839300"/>
            <a:ext cx="2251529" cy="45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009013-86D7-445D-91E9-FBD6E8D0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ADBDE-0A6F-4DC9-A5C7-142A43D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30041B-D1F6-4AFD-8CA1-0536E991082D}"/>
              </a:ext>
            </a:extLst>
          </p:cNvPr>
          <p:cNvSpPr txBox="1"/>
          <p:nvPr/>
        </p:nvSpPr>
        <p:spPr>
          <a:xfrm>
            <a:off x="632534" y="474910"/>
            <a:ext cx="302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CC6D9C-5ED0-4954-9983-0A4CE29A3588}"/>
              </a:ext>
            </a:extLst>
          </p:cNvPr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2EF0D52-3607-4F3E-9D20-8E087F761AFB}"/>
              </a:ext>
            </a:extLst>
          </p:cNvPr>
          <p:cNvGrpSpPr/>
          <p:nvPr/>
        </p:nvGrpSpPr>
        <p:grpSpPr>
          <a:xfrm>
            <a:off x="1461110" y="2169343"/>
            <a:ext cx="2760189" cy="1097635"/>
            <a:chOff x="7907594" y="3433235"/>
            <a:chExt cx="2760189" cy="109763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65C28E-7401-4C07-BD95-6D6DE6ECC050}"/>
                </a:ext>
              </a:extLst>
            </p:cNvPr>
            <p:cNvSpPr/>
            <p:nvPr/>
          </p:nvSpPr>
          <p:spPr>
            <a:xfrm>
              <a:off x="7907595" y="3834782"/>
              <a:ext cx="2760188" cy="6960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F7CBF02-79B0-418A-B9B4-0739B56A8CAF}"/>
                </a:ext>
              </a:extLst>
            </p:cNvPr>
            <p:cNvSpPr/>
            <p:nvPr/>
          </p:nvSpPr>
          <p:spPr>
            <a:xfrm>
              <a:off x="7907594" y="3433235"/>
              <a:ext cx="2673360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DA51285-373F-4AC6-962C-C2E212883030}"/>
              </a:ext>
            </a:extLst>
          </p:cNvPr>
          <p:cNvGrpSpPr/>
          <p:nvPr/>
        </p:nvGrpSpPr>
        <p:grpSpPr>
          <a:xfrm>
            <a:off x="1461109" y="4112443"/>
            <a:ext cx="2760190" cy="1097635"/>
            <a:chOff x="7907593" y="3433235"/>
            <a:chExt cx="2760190" cy="109763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6F994C5-BE41-40AB-A880-EA60C84430EA}"/>
                </a:ext>
              </a:extLst>
            </p:cNvPr>
            <p:cNvSpPr/>
            <p:nvPr/>
          </p:nvSpPr>
          <p:spPr>
            <a:xfrm>
              <a:off x="7907595" y="3834782"/>
              <a:ext cx="2760188" cy="6960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BFC71E4-0617-44BB-8F66-9665FFFCB5FD}"/>
                </a:ext>
              </a:extLst>
            </p:cNvPr>
            <p:cNvSpPr/>
            <p:nvPr/>
          </p:nvSpPr>
          <p:spPr>
            <a:xfrm>
              <a:off x="7907593" y="3433235"/>
              <a:ext cx="2417525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EA4B966-1207-4595-B75F-148C2DD2B956}"/>
              </a:ext>
            </a:extLst>
          </p:cNvPr>
          <p:cNvGrpSpPr/>
          <p:nvPr/>
        </p:nvGrpSpPr>
        <p:grpSpPr>
          <a:xfrm>
            <a:off x="8051716" y="2035993"/>
            <a:ext cx="2760190" cy="1097635"/>
            <a:chOff x="7907593" y="3433235"/>
            <a:chExt cx="2760190" cy="109763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A812C0E-63C7-4232-ABC8-F6D8C64E4316}"/>
                </a:ext>
              </a:extLst>
            </p:cNvPr>
            <p:cNvSpPr/>
            <p:nvPr/>
          </p:nvSpPr>
          <p:spPr>
            <a:xfrm>
              <a:off x="7907595" y="3834782"/>
              <a:ext cx="2760188" cy="6960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4331973-0078-43F3-A12B-7AC409EF830E}"/>
                </a:ext>
              </a:extLst>
            </p:cNvPr>
            <p:cNvSpPr/>
            <p:nvPr/>
          </p:nvSpPr>
          <p:spPr>
            <a:xfrm>
              <a:off x="7907593" y="3433235"/>
              <a:ext cx="2524843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994DBC9-F841-4248-904E-A95FE3BA854D}"/>
              </a:ext>
            </a:extLst>
          </p:cNvPr>
          <p:cNvGrpSpPr/>
          <p:nvPr/>
        </p:nvGrpSpPr>
        <p:grpSpPr>
          <a:xfrm>
            <a:off x="8051717" y="3979093"/>
            <a:ext cx="2760189" cy="1097635"/>
            <a:chOff x="7907594" y="3433235"/>
            <a:chExt cx="2760189" cy="109763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2E999FF-F7F2-4AB3-8BAE-F93D65B5C537}"/>
                </a:ext>
              </a:extLst>
            </p:cNvPr>
            <p:cNvSpPr/>
            <p:nvPr/>
          </p:nvSpPr>
          <p:spPr>
            <a:xfrm>
              <a:off x="7907595" y="3834782"/>
              <a:ext cx="2760188" cy="6960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6B405D1-B52A-47FB-AC6D-499C5E489454}"/>
                </a:ext>
              </a:extLst>
            </p:cNvPr>
            <p:cNvSpPr/>
            <p:nvPr/>
          </p:nvSpPr>
          <p:spPr>
            <a:xfrm>
              <a:off x="7907594" y="3433235"/>
              <a:ext cx="252484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4C0E8BB-CB37-4902-BFA1-A3551F14B6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272" y="1849756"/>
            <a:ext cx="3015455" cy="3805623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82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3D643-5C1E-4E14-9CB0-09F1C0FA0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DFBBE8-2FA2-4A45-B561-EFA04E55D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0248C3-CDE9-4C8E-93B9-2790896AE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4ED282-8883-4167-BC1C-4204925661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10667FC-0FAB-40F4-8DA3-F0873B67234D}"/>
              </a:ext>
            </a:extLst>
          </p:cNvPr>
          <p:cNvSpPr txBox="1"/>
          <p:nvPr/>
        </p:nvSpPr>
        <p:spPr>
          <a:xfrm>
            <a:off x="5469438" y="2752372"/>
            <a:ext cx="1274708" cy="2714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10E16E-8CC1-48B7-95CA-0C5BA3B92C40}"/>
              </a:ext>
            </a:extLst>
          </p:cNvPr>
          <p:cNvSpPr txBox="1"/>
          <p:nvPr/>
        </p:nvSpPr>
        <p:spPr>
          <a:xfrm>
            <a:off x="6567768" y="2666567"/>
            <a:ext cx="861774" cy="37037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en-US" altLang="zh-CN" sz="4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2795D8-9DCC-4BD8-AC98-20B2B560CF02}"/>
              </a:ext>
            </a:extLst>
          </p:cNvPr>
          <p:cNvSpPr/>
          <p:nvPr/>
        </p:nvSpPr>
        <p:spPr>
          <a:xfrm>
            <a:off x="7442248" y="1971324"/>
            <a:ext cx="1268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5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国潮风年中总结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slbeza1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1473</Words>
  <Application>Microsoft Office PowerPoint</Application>
  <PresentationFormat>宽屏</PresentationFormat>
  <Paragraphs>184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30</cp:revision>
  <dcterms:created xsi:type="dcterms:W3CDTF">2019-05-15T07:38:35Z</dcterms:created>
  <dcterms:modified xsi:type="dcterms:W3CDTF">2022-04-30T09:32:39Z</dcterms:modified>
</cp:coreProperties>
</file>