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8"/>
  </p:notesMasterIdLst>
  <p:sldIdLst>
    <p:sldId id="418" r:id="rId3"/>
    <p:sldId id="415" r:id="rId4"/>
    <p:sldId id="419" r:id="rId5"/>
    <p:sldId id="396" r:id="rId6"/>
    <p:sldId id="399" r:id="rId7"/>
    <p:sldId id="412" r:id="rId8"/>
    <p:sldId id="410" r:id="rId9"/>
    <p:sldId id="385" r:id="rId10"/>
    <p:sldId id="390" r:id="rId11"/>
    <p:sldId id="411" r:id="rId12"/>
    <p:sldId id="404" r:id="rId13"/>
    <p:sldId id="391" r:id="rId14"/>
    <p:sldId id="386" r:id="rId15"/>
    <p:sldId id="389" r:id="rId16"/>
    <p:sldId id="406" r:id="rId17"/>
    <p:sldId id="402" r:id="rId18"/>
    <p:sldId id="409" r:id="rId19"/>
    <p:sldId id="387" r:id="rId20"/>
    <p:sldId id="413" r:id="rId21"/>
    <p:sldId id="400" r:id="rId22"/>
    <p:sldId id="405" r:id="rId23"/>
    <p:sldId id="394" r:id="rId24"/>
    <p:sldId id="397" r:id="rId25"/>
    <p:sldId id="1774" r:id="rId26"/>
    <p:sldId id="41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01" userDrawn="1">
          <p15:clr>
            <a:srgbClr val="A4A3A4"/>
          </p15:clr>
        </p15:guide>
        <p15:guide id="4" orient="horz" pos="468" userDrawn="1">
          <p15:clr>
            <a:srgbClr val="A4A3A4"/>
          </p15:clr>
        </p15:guide>
        <p15:guide id="5" pos="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419C7"/>
    <a:srgbClr val="ED1C24"/>
    <a:srgbClr val="A64BA5"/>
    <a:srgbClr val="FCFCFC"/>
    <a:srgbClr val="565756"/>
    <a:srgbClr val="FDF2F3"/>
    <a:srgbClr val="EC6D6D"/>
    <a:srgbClr val="F3F3F3"/>
    <a:srgbClr val="B00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9" autoAdjust="0"/>
    <p:restoredTop sz="93201" autoAdjust="0"/>
  </p:normalViewPr>
  <p:slideViewPr>
    <p:cSldViewPr snapToGrid="0">
      <p:cViewPr varScale="1">
        <p:scale>
          <a:sx n="72" d="100"/>
          <a:sy n="72" d="100"/>
        </p:scale>
        <p:origin x="624" y="54"/>
      </p:cViewPr>
      <p:guideLst>
        <p:guide pos="3001"/>
        <p:guide orient="horz" pos="468"/>
        <p:guide pos="560"/>
      </p:guideLst>
    </p:cSldViewPr>
  </p:slideViewPr>
  <p:outlineViewPr>
    <p:cViewPr>
      <p:scale>
        <a:sx n="33" d="100"/>
        <a:sy n="33" d="100"/>
      </p:scale>
      <p:origin x="0" y="-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D-4547-9D46-274FCD340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326848896"/>
        <c:axId val="326850432"/>
      </c:barChart>
      <c:catAx>
        <c:axId val="326848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326850432"/>
        <c:crosses val="autoZero"/>
        <c:auto val="1"/>
        <c:lblAlgn val="ctr"/>
        <c:lblOffset val="100"/>
        <c:noMultiLvlLbl val="0"/>
      </c:catAx>
      <c:valAx>
        <c:axId val="32685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32684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D-4535-9001-C2E3C1CCA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326904064"/>
        <c:axId val="326979584"/>
      </c:barChart>
      <c:catAx>
        <c:axId val="32690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326979584"/>
        <c:crosses val="autoZero"/>
        <c:auto val="1"/>
        <c:lblAlgn val="ctr"/>
        <c:lblOffset val="100"/>
        <c:noMultiLvlLbl val="0"/>
      </c:catAx>
      <c:valAx>
        <c:axId val="3269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32690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064E96B3-64D9-4A8F-8A05-F01D3CB199B8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8B22650A-3B22-4C48-85CF-E0840227AD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2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06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96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6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25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53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6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83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47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55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3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1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7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62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70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57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9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9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8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63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65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8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34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Click to edit header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299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Click to edit header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837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Click to edit header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221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Click to edit header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545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Click to edit header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891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Click to edit header style</a:t>
            </a:r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09533" y="6574207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047674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Click to edit header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812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Click to edit header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743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736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0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178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4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64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9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AA95270-F240-440A-A060-2FF6FA402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87548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D0FA8F3-2A49-4229-88E0-C7A47F23D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8415" y="169979"/>
            <a:ext cx="5635171" cy="5355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strike="noStrike">
                <a:solidFill>
                  <a:srgbClr val="FFFFFF"/>
                </a:solidFill>
                <a:effectLst/>
                <a:latin typeface="印品黑体" panose="00000500000000000000" pitchFamily="2" charset="-122"/>
              </a:defRPr>
            </a:lvl1pPr>
          </a:lstStyle>
          <a:p>
            <a:r>
              <a:rPr lang="en-US" altLang="zh-CN" dirty="0"/>
              <a:t>Click to edit header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34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3" pos="7333">
          <p15:clr>
            <a:srgbClr val="FBAE40"/>
          </p15:clr>
        </p15:guide>
        <p15:guide id="4" orient="horz" pos="65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9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3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Click to edit header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39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Click to edit header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716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Click to edit header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651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Click to edit header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885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31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07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FAFD56C-0BFA-4EE4-90CA-3B488EC11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文本">
            <a:extLst>
              <a:ext uri="{FF2B5EF4-FFF2-40B4-BE49-F238E27FC236}">
                <a16:creationId xmlns:a16="http://schemas.microsoft.com/office/drawing/2014/main" id="{7622D11D-230C-42AE-A3F0-F72972754D25}"/>
              </a:ext>
            </a:extLst>
          </p:cNvPr>
          <p:cNvSpPr/>
          <p:nvPr/>
        </p:nvSpPr>
        <p:spPr>
          <a:xfrm>
            <a:off x="671892" y="1941367"/>
            <a:ext cx="7397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  PPT  TEMPLATES</a:t>
            </a:r>
          </a:p>
        </p:txBody>
      </p:sp>
      <p:sp>
        <p:nvSpPr>
          <p:cNvPr id="16" name="文本">
            <a:extLst>
              <a:ext uri="{FF2B5EF4-FFF2-40B4-BE49-F238E27FC236}">
                <a16:creationId xmlns:a16="http://schemas.microsoft.com/office/drawing/2014/main" id="{10885BDE-7D69-4123-BFB0-7D0D93E65E43}"/>
              </a:ext>
            </a:extLst>
          </p:cNvPr>
          <p:cNvSpPr/>
          <p:nvPr/>
        </p:nvSpPr>
        <p:spPr>
          <a:xfrm>
            <a:off x="671892" y="2998963"/>
            <a:ext cx="6600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1794890-401F-49CA-B436-ADE6B96451DE}"/>
              </a:ext>
            </a:extLst>
          </p:cNvPr>
          <p:cNvGrpSpPr/>
          <p:nvPr/>
        </p:nvGrpSpPr>
        <p:grpSpPr>
          <a:xfrm>
            <a:off x="745745" y="4288751"/>
            <a:ext cx="2272205" cy="405225"/>
            <a:chOff x="3935645" y="4946388"/>
            <a:chExt cx="2272205" cy="405225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169D222-A8FE-4387-8CC2-FAFCA704A11C}"/>
                </a:ext>
              </a:extLst>
            </p:cNvPr>
            <p:cNvSpPr/>
            <p:nvPr/>
          </p:nvSpPr>
          <p:spPr>
            <a:xfrm>
              <a:off x="3991475" y="4946388"/>
              <a:ext cx="2110377" cy="40522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">
              <a:extLst>
                <a:ext uri="{FF2B5EF4-FFF2-40B4-BE49-F238E27FC236}">
                  <a16:creationId xmlns:a16="http://schemas.microsoft.com/office/drawing/2014/main" id="{F77FBABA-00A0-4F99-BF64-FB50AD6A6940}"/>
                </a:ext>
              </a:extLst>
            </p:cNvPr>
            <p:cNvSpPr/>
            <p:nvPr/>
          </p:nvSpPr>
          <p:spPr>
            <a:xfrm>
              <a:off x="3935645" y="5004090"/>
              <a:ext cx="22722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2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2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2"/>
                  </a:solidFill>
                  <a:cs typeface="+mn-ea"/>
                  <a:sym typeface="+mn-lt"/>
                </a:rPr>
                <a:t>freeppt7.com</a:t>
              </a:r>
              <a:endParaRPr lang="en-US" sz="1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4B77892-D824-4433-BFC1-D16D1D5DECC4}"/>
              </a:ext>
            </a:extLst>
          </p:cNvPr>
          <p:cNvGrpSpPr/>
          <p:nvPr/>
        </p:nvGrpSpPr>
        <p:grpSpPr>
          <a:xfrm>
            <a:off x="3041634" y="4288751"/>
            <a:ext cx="2369742" cy="405225"/>
            <a:chOff x="5971205" y="4946388"/>
            <a:chExt cx="2369742" cy="405225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4F95EFE9-C59A-4CD6-A305-FC63E91E4B0A}"/>
                </a:ext>
              </a:extLst>
            </p:cNvPr>
            <p:cNvSpPr/>
            <p:nvPr/>
          </p:nvSpPr>
          <p:spPr>
            <a:xfrm>
              <a:off x="6100888" y="4946388"/>
              <a:ext cx="2110377" cy="40522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">
              <a:extLst>
                <a:ext uri="{FF2B5EF4-FFF2-40B4-BE49-F238E27FC236}">
                  <a16:creationId xmlns:a16="http://schemas.microsoft.com/office/drawing/2014/main" id="{831C006B-2E48-4A5C-A005-0EBFF68179D2}"/>
                </a:ext>
              </a:extLst>
            </p:cNvPr>
            <p:cNvSpPr/>
            <p:nvPr/>
          </p:nvSpPr>
          <p:spPr>
            <a:xfrm>
              <a:off x="5971205" y="4964334"/>
              <a:ext cx="23697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2"/>
                  </a:solidFill>
                  <a:cs typeface="+mn-ea"/>
                  <a:sym typeface="+mn-lt"/>
                </a:rPr>
                <a:t>Time </a:t>
              </a:r>
              <a:r>
                <a:rPr lang="zh-CN" altLang="en-US" sz="1600" dirty="0">
                  <a:solidFill>
                    <a:schemeClr val="tx2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tx2"/>
                  </a:solidFill>
                  <a:cs typeface="+mn-ea"/>
                  <a:sym typeface="+mn-lt"/>
                </a:rPr>
                <a:t>20XX.XX</a:t>
              </a:r>
              <a:endParaRPr lang="en-US" sz="1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937C449E-37C3-23B7-D9E4-93D9F14662E1}"/>
              </a:ext>
            </a:extLst>
          </p:cNvPr>
          <p:cNvSpPr/>
          <p:nvPr/>
        </p:nvSpPr>
        <p:spPr>
          <a:xfrm>
            <a:off x="10009014" y="31794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4"/>
            <a:extLst>
              <a:ext uri="{FF2B5EF4-FFF2-40B4-BE49-F238E27FC236}">
                <a16:creationId xmlns:a16="http://schemas.microsoft.com/office/drawing/2014/main" id="{B9A46757-B13D-69BC-5522-39E1A6CA0A01}"/>
              </a:ext>
            </a:extLst>
          </p:cNvPr>
          <p:cNvSpPr txBox="1"/>
          <p:nvPr/>
        </p:nvSpPr>
        <p:spPr>
          <a:xfrm>
            <a:off x="801575" y="66019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:a14="http://schemas.microsoft.com/office/drawing/2010/main" xmlns:a16="http://schemas.microsoft.com/office/drawing/2014/main"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427F95-E45B-45D3-8E59-B3E246C1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</a:p>
        </p:txBody>
      </p:sp>
      <p:sp>
        <p:nvSpPr>
          <p:cNvPr id="64" name="Inhaltsplatzhalter 4">
            <a:extLst>
              <a:ext uri="{FF2B5EF4-FFF2-40B4-BE49-F238E27FC236}">
                <a16:creationId xmlns:a16="http://schemas.microsoft.com/office/drawing/2014/main" id="{D8F74EBF-6E91-4FFD-8ABA-9E2F3E9E81C0}"/>
              </a:ext>
            </a:extLst>
          </p:cNvPr>
          <p:cNvSpPr txBox="1">
            <a:spLocks/>
          </p:cNvSpPr>
          <p:nvPr/>
        </p:nvSpPr>
        <p:spPr>
          <a:xfrm>
            <a:off x="517091" y="2001034"/>
            <a:ext cx="3107355" cy="12138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8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 here to add content that matches the title.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5" name="Inhaltsplatzhalter 4">
            <a:extLst>
              <a:ext uri="{FF2B5EF4-FFF2-40B4-BE49-F238E27FC236}">
                <a16:creationId xmlns:a16="http://schemas.microsoft.com/office/drawing/2014/main" id="{B4F7EDEA-9CDC-49D8-9D0F-8A158EAF5536}"/>
              </a:ext>
            </a:extLst>
          </p:cNvPr>
          <p:cNvSpPr txBox="1">
            <a:spLocks/>
          </p:cNvSpPr>
          <p:nvPr/>
        </p:nvSpPr>
        <p:spPr>
          <a:xfrm>
            <a:off x="8633665" y="2001034"/>
            <a:ext cx="3041243" cy="12138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 here to add content that matches the title.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6" name="Inhaltsplatzhalter 4">
            <a:extLst>
              <a:ext uri="{FF2B5EF4-FFF2-40B4-BE49-F238E27FC236}">
                <a16:creationId xmlns:a16="http://schemas.microsoft.com/office/drawing/2014/main" id="{6D199689-3132-4B6E-A74E-E6B4447D85FB}"/>
              </a:ext>
            </a:extLst>
          </p:cNvPr>
          <p:cNvSpPr txBox="1">
            <a:spLocks/>
          </p:cNvSpPr>
          <p:nvPr/>
        </p:nvSpPr>
        <p:spPr>
          <a:xfrm>
            <a:off x="517091" y="4374139"/>
            <a:ext cx="3050853" cy="12138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6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 here to add content that matches the title.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Inhaltsplatzhalter 4">
            <a:extLst>
              <a:ext uri="{FF2B5EF4-FFF2-40B4-BE49-F238E27FC236}">
                <a16:creationId xmlns:a16="http://schemas.microsoft.com/office/drawing/2014/main" id="{73FB4BA4-0E97-4EA1-AE31-C32E7954B298}"/>
              </a:ext>
            </a:extLst>
          </p:cNvPr>
          <p:cNvSpPr txBox="1">
            <a:spLocks/>
          </p:cNvSpPr>
          <p:nvPr/>
        </p:nvSpPr>
        <p:spPr>
          <a:xfrm>
            <a:off x="8633665" y="4374139"/>
            <a:ext cx="3041244" cy="12138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 here to add content that matches the title.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1F93F337-D042-4B67-92F9-2F7FD728D4F3}"/>
              </a:ext>
            </a:extLst>
          </p:cNvPr>
          <p:cNvGrpSpPr/>
          <p:nvPr/>
        </p:nvGrpSpPr>
        <p:grpSpPr>
          <a:xfrm>
            <a:off x="3870528" y="1763462"/>
            <a:ext cx="1970299" cy="1970297"/>
            <a:chOff x="3870528" y="1763462"/>
            <a:chExt cx="1970299" cy="1970297"/>
          </a:xfrm>
        </p:grpSpPr>
        <p:grpSp>
          <p:nvGrpSpPr>
            <p:cNvPr id="69" name="Group 20">
              <a:extLst>
                <a:ext uri="{FF2B5EF4-FFF2-40B4-BE49-F238E27FC236}">
                  <a16:creationId xmlns:a16="http://schemas.microsoft.com/office/drawing/2014/main" id="{6181FAAE-1FA3-4DF4-B29A-2337CA17CAC8}"/>
                </a:ext>
              </a:extLst>
            </p:cNvPr>
            <p:cNvGrpSpPr/>
            <p:nvPr/>
          </p:nvGrpSpPr>
          <p:grpSpPr>
            <a:xfrm>
              <a:off x="3870528" y="1763462"/>
              <a:ext cx="1970299" cy="1970297"/>
              <a:chOff x="1905000" y="2108996"/>
              <a:chExt cx="1716088" cy="1716088"/>
            </a:xfrm>
          </p:grpSpPr>
          <p:sp>
            <p:nvSpPr>
              <p:cNvPr id="74" name="Teardrop 32">
                <a:extLst>
                  <a:ext uri="{FF2B5EF4-FFF2-40B4-BE49-F238E27FC236}">
                    <a16:creationId xmlns:a16="http://schemas.microsoft.com/office/drawing/2014/main" id="{57622DB7-EED2-4DA1-A76F-3517B03E2EDF}"/>
                  </a:ext>
                </a:extLst>
              </p:cNvPr>
              <p:cNvSpPr/>
              <p:nvPr/>
            </p:nvSpPr>
            <p:spPr>
              <a:xfrm rot="5400000">
                <a:off x="1905000" y="2108996"/>
                <a:ext cx="1716088" cy="1716088"/>
              </a:xfrm>
              <a:prstGeom prst="teardrop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5" name="Teardrop 19">
                <a:extLst>
                  <a:ext uri="{FF2B5EF4-FFF2-40B4-BE49-F238E27FC236}">
                    <a16:creationId xmlns:a16="http://schemas.microsoft.com/office/drawing/2014/main" id="{12E55E07-5C66-4AA2-A25C-BACF1B25F0C8}"/>
                  </a:ext>
                </a:extLst>
              </p:cNvPr>
              <p:cNvSpPr/>
              <p:nvPr/>
            </p:nvSpPr>
            <p:spPr>
              <a:xfrm rot="5400000">
                <a:off x="2078038" y="2282033"/>
                <a:ext cx="1543050" cy="1543050"/>
              </a:xfrm>
              <a:prstGeom prst="teardrop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70" name="Inhaltsplatzhalter 4">
              <a:extLst>
                <a:ext uri="{FF2B5EF4-FFF2-40B4-BE49-F238E27FC236}">
                  <a16:creationId xmlns:a16="http://schemas.microsoft.com/office/drawing/2014/main" id="{A625FC82-C885-42CB-A451-127EC3F3016E}"/>
                </a:ext>
              </a:extLst>
            </p:cNvPr>
            <p:cNvSpPr txBox="1">
              <a:spLocks/>
            </p:cNvSpPr>
            <p:nvPr/>
          </p:nvSpPr>
          <p:spPr>
            <a:xfrm>
              <a:off x="5123599" y="3272093"/>
              <a:ext cx="717228" cy="36933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b="1" dirty="0">
                  <a:latin typeface="+mn-lt"/>
                  <a:cs typeface="+mn-ea"/>
                  <a:sym typeface="+mn-lt"/>
                </a:rPr>
                <a:t>01</a:t>
              </a:r>
              <a:endParaRPr lang="en-US" sz="1800" dirty="0"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71" name="Group 27">
              <a:extLst>
                <a:ext uri="{FF2B5EF4-FFF2-40B4-BE49-F238E27FC236}">
                  <a16:creationId xmlns:a16="http://schemas.microsoft.com/office/drawing/2014/main" id="{C6E0D851-4B4E-4C86-80B1-B279AB0503D5}"/>
                </a:ext>
              </a:extLst>
            </p:cNvPr>
            <p:cNvGrpSpPr/>
            <p:nvPr/>
          </p:nvGrpSpPr>
          <p:grpSpPr>
            <a:xfrm>
              <a:off x="4534811" y="2395616"/>
              <a:ext cx="758262" cy="758262"/>
              <a:chOff x="10996613" y="1925638"/>
              <a:chExt cx="534987" cy="534988"/>
            </a:xfrm>
            <a:solidFill>
              <a:schemeClr val="bg1"/>
            </a:solidFill>
          </p:grpSpPr>
          <p:sp>
            <p:nvSpPr>
              <p:cNvPr id="72" name="Freeform 6">
                <a:extLst>
                  <a:ext uri="{FF2B5EF4-FFF2-40B4-BE49-F238E27FC236}">
                    <a16:creationId xmlns:a16="http://schemas.microsoft.com/office/drawing/2014/main" id="{7AEA1773-9600-48A0-BCA1-D13B8ED8AE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13" y="1925638"/>
                <a:ext cx="534987" cy="534988"/>
              </a:xfrm>
              <a:custGeom>
                <a:avLst/>
                <a:gdLst>
                  <a:gd name="T0" fmla="*/ 1446 w 3370"/>
                  <a:gd name="T1" fmla="*/ 543 h 3371"/>
                  <a:gd name="T2" fmla="*/ 1099 w 3370"/>
                  <a:gd name="T3" fmla="*/ 703 h 3371"/>
                  <a:gd name="T4" fmla="*/ 750 w 3370"/>
                  <a:gd name="T5" fmla="*/ 523 h 3371"/>
                  <a:gd name="T6" fmla="*/ 518 w 3370"/>
                  <a:gd name="T7" fmla="*/ 737 h 3371"/>
                  <a:gd name="T8" fmla="*/ 710 w 3370"/>
                  <a:gd name="T9" fmla="*/ 1069 h 3371"/>
                  <a:gd name="T10" fmla="*/ 568 w 3370"/>
                  <a:gd name="T11" fmla="*/ 1428 h 3371"/>
                  <a:gd name="T12" fmla="*/ 192 w 3370"/>
                  <a:gd name="T13" fmla="*/ 1536 h 3371"/>
                  <a:gd name="T14" fmla="*/ 524 w 3370"/>
                  <a:gd name="T15" fmla="*/ 1916 h 3371"/>
                  <a:gd name="T16" fmla="*/ 665 w 3370"/>
                  <a:gd name="T17" fmla="*/ 2204 h 3371"/>
                  <a:gd name="T18" fmla="*/ 526 w 3370"/>
                  <a:gd name="T19" fmla="*/ 2621 h 3371"/>
                  <a:gd name="T20" fmla="*/ 749 w 3370"/>
                  <a:gd name="T21" fmla="*/ 2861 h 3371"/>
                  <a:gd name="T22" fmla="*/ 1044 w 3370"/>
                  <a:gd name="T23" fmla="*/ 2666 h 3371"/>
                  <a:gd name="T24" fmla="*/ 1325 w 3370"/>
                  <a:gd name="T25" fmla="*/ 2773 h 3371"/>
                  <a:gd name="T26" fmla="*/ 1519 w 3370"/>
                  <a:gd name="T27" fmla="*/ 3167 h 3371"/>
                  <a:gd name="T28" fmla="*/ 1851 w 3370"/>
                  <a:gd name="T29" fmla="*/ 3167 h 3371"/>
                  <a:gd name="T30" fmla="*/ 2048 w 3370"/>
                  <a:gd name="T31" fmla="*/ 2773 h 3371"/>
                  <a:gd name="T32" fmla="*/ 2351 w 3370"/>
                  <a:gd name="T33" fmla="*/ 2666 h 3371"/>
                  <a:gd name="T34" fmla="*/ 2631 w 3370"/>
                  <a:gd name="T35" fmla="*/ 2854 h 3371"/>
                  <a:gd name="T36" fmla="*/ 2676 w 3370"/>
                  <a:gd name="T37" fmla="*/ 2370 h 3371"/>
                  <a:gd name="T38" fmla="*/ 2743 w 3370"/>
                  <a:gd name="T39" fmla="*/ 2123 h 3371"/>
                  <a:gd name="T40" fmla="*/ 2870 w 3370"/>
                  <a:gd name="T41" fmla="*/ 1902 h 3371"/>
                  <a:gd name="T42" fmla="*/ 3181 w 3370"/>
                  <a:gd name="T43" fmla="*/ 1529 h 3371"/>
                  <a:gd name="T44" fmla="*/ 2803 w 3370"/>
                  <a:gd name="T45" fmla="*/ 1421 h 3371"/>
                  <a:gd name="T46" fmla="*/ 2659 w 3370"/>
                  <a:gd name="T47" fmla="*/ 1063 h 3371"/>
                  <a:gd name="T48" fmla="*/ 2849 w 3370"/>
                  <a:gd name="T49" fmla="*/ 732 h 3371"/>
                  <a:gd name="T50" fmla="*/ 2618 w 3370"/>
                  <a:gd name="T51" fmla="*/ 519 h 3371"/>
                  <a:gd name="T52" fmla="*/ 2268 w 3370"/>
                  <a:gd name="T53" fmla="*/ 700 h 3371"/>
                  <a:gd name="T54" fmla="*/ 1913 w 3370"/>
                  <a:gd name="T55" fmla="*/ 540 h 3371"/>
                  <a:gd name="T56" fmla="*/ 1532 w 3370"/>
                  <a:gd name="T57" fmla="*/ 189 h 3371"/>
                  <a:gd name="T58" fmla="*/ 1973 w 3370"/>
                  <a:gd name="T59" fmla="*/ 60 h 3371"/>
                  <a:gd name="T60" fmla="*/ 2233 w 3370"/>
                  <a:gd name="T61" fmla="*/ 468 h 3371"/>
                  <a:gd name="T62" fmla="*/ 2659 w 3370"/>
                  <a:gd name="T63" fmla="*/ 331 h 3371"/>
                  <a:gd name="T64" fmla="*/ 3022 w 3370"/>
                  <a:gd name="T65" fmla="*/ 652 h 3371"/>
                  <a:gd name="T66" fmla="*/ 3005 w 3370"/>
                  <a:gd name="T67" fmla="*/ 868 h 3371"/>
                  <a:gd name="T68" fmla="*/ 3260 w 3370"/>
                  <a:gd name="T69" fmla="*/ 1353 h 3371"/>
                  <a:gd name="T70" fmla="*/ 3370 w 3370"/>
                  <a:gd name="T71" fmla="*/ 1537 h 3371"/>
                  <a:gd name="T72" fmla="*/ 3286 w 3370"/>
                  <a:gd name="T73" fmla="*/ 2001 h 3371"/>
                  <a:gd name="T74" fmla="*/ 2865 w 3370"/>
                  <a:gd name="T75" fmla="*/ 2309 h 3371"/>
                  <a:gd name="T76" fmla="*/ 3033 w 3370"/>
                  <a:gd name="T77" fmla="*/ 2690 h 3371"/>
                  <a:gd name="T78" fmla="*/ 2689 w 3370"/>
                  <a:gd name="T79" fmla="*/ 3034 h 3371"/>
                  <a:gd name="T80" fmla="*/ 2309 w 3370"/>
                  <a:gd name="T81" fmla="*/ 2866 h 3371"/>
                  <a:gd name="T82" fmla="*/ 2001 w 3370"/>
                  <a:gd name="T83" fmla="*/ 3287 h 3371"/>
                  <a:gd name="T84" fmla="*/ 1536 w 3370"/>
                  <a:gd name="T85" fmla="*/ 3371 h 3371"/>
                  <a:gd name="T86" fmla="*/ 1352 w 3370"/>
                  <a:gd name="T87" fmla="*/ 3260 h 3371"/>
                  <a:gd name="T88" fmla="*/ 871 w 3370"/>
                  <a:gd name="T89" fmla="*/ 3010 h 3371"/>
                  <a:gd name="T90" fmla="*/ 656 w 3370"/>
                  <a:gd name="T91" fmla="*/ 3026 h 3371"/>
                  <a:gd name="T92" fmla="*/ 335 w 3370"/>
                  <a:gd name="T93" fmla="*/ 2663 h 3371"/>
                  <a:gd name="T94" fmla="*/ 473 w 3370"/>
                  <a:gd name="T95" fmla="*/ 2242 h 3371"/>
                  <a:gd name="T96" fmla="*/ 60 w 3370"/>
                  <a:gd name="T97" fmla="*/ 1988 h 3371"/>
                  <a:gd name="T98" fmla="*/ 3 w 3370"/>
                  <a:gd name="T99" fmla="*/ 1511 h 3371"/>
                  <a:gd name="T100" fmla="*/ 141 w 3370"/>
                  <a:gd name="T101" fmla="*/ 1347 h 3371"/>
                  <a:gd name="T102" fmla="*/ 344 w 3370"/>
                  <a:gd name="T103" fmla="*/ 843 h 3371"/>
                  <a:gd name="T104" fmla="*/ 361 w 3370"/>
                  <a:gd name="T105" fmla="*/ 629 h 3371"/>
                  <a:gd name="T106" fmla="*/ 741 w 3370"/>
                  <a:gd name="T107" fmla="*/ 332 h 3371"/>
                  <a:gd name="T108" fmla="*/ 1206 w 3370"/>
                  <a:gd name="T109" fmla="*/ 440 h 3371"/>
                  <a:gd name="T110" fmla="*/ 1409 w 3370"/>
                  <a:gd name="T111" fmla="*/ 40 h 3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70" h="3371">
                    <a:moveTo>
                      <a:pt x="1532" y="189"/>
                    </a:moveTo>
                    <a:lnTo>
                      <a:pt x="1524" y="192"/>
                    </a:lnTo>
                    <a:lnTo>
                      <a:pt x="1518" y="198"/>
                    </a:lnTo>
                    <a:lnTo>
                      <a:pt x="1513" y="205"/>
                    </a:lnTo>
                    <a:lnTo>
                      <a:pt x="1463" y="503"/>
                    </a:lnTo>
                    <a:lnTo>
                      <a:pt x="1457" y="524"/>
                    </a:lnTo>
                    <a:lnTo>
                      <a:pt x="1446" y="543"/>
                    </a:lnTo>
                    <a:lnTo>
                      <a:pt x="1432" y="558"/>
                    </a:lnTo>
                    <a:lnTo>
                      <a:pt x="1414" y="571"/>
                    </a:lnTo>
                    <a:lnTo>
                      <a:pt x="1394" y="579"/>
                    </a:lnTo>
                    <a:lnTo>
                      <a:pt x="1317" y="602"/>
                    </a:lnTo>
                    <a:lnTo>
                      <a:pt x="1242" y="631"/>
                    </a:lnTo>
                    <a:lnTo>
                      <a:pt x="1169" y="665"/>
                    </a:lnTo>
                    <a:lnTo>
                      <a:pt x="1099" y="703"/>
                    </a:lnTo>
                    <a:lnTo>
                      <a:pt x="1079" y="712"/>
                    </a:lnTo>
                    <a:lnTo>
                      <a:pt x="1058" y="716"/>
                    </a:lnTo>
                    <a:lnTo>
                      <a:pt x="1036" y="715"/>
                    </a:lnTo>
                    <a:lnTo>
                      <a:pt x="1015" y="710"/>
                    </a:lnTo>
                    <a:lnTo>
                      <a:pt x="995" y="699"/>
                    </a:lnTo>
                    <a:lnTo>
                      <a:pt x="753" y="525"/>
                    </a:lnTo>
                    <a:lnTo>
                      <a:pt x="750" y="523"/>
                    </a:lnTo>
                    <a:lnTo>
                      <a:pt x="745" y="522"/>
                    </a:lnTo>
                    <a:lnTo>
                      <a:pt x="741" y="522"/>
                    </a:lnTo>
                    <a:lnTo>
                      <a:pt x="738" y="522"/>
                    </a:lnTo>
                    <a:lnTo>
                      <a:pt x="735" y="523"/>
                    </a:lnTo>
                    <a:lnTo>
                      <a:pt x="732" y="524"/>
                    </a:lnTo>
                    <a:lnTo>
                      <a:pt x="728" y="527"/>
                    </a:lnTo>
                    <a:lnTo>
                      <a:pt x="518" y="737"/>
                    </a:lnTo>
                    <a:lnTo>
                      <a:pt x="514" y="745"/>
                    </a:lnTo>
                    <a:lnTo>
                      <a:pt x="513" y="754"/>
                    </a:lnTo>
                    <a:lnTo>
                      <a:pt x="516" y="762"/>
                    </a:lnTo>
                    <a:lnTo>
                      <a:pt x="691" y="1008"/>
                    </a:lnTo>
                    <a:lnTo>
                      <a:pt x="702" y="1027"/>
                    </a:lnTo>
                    <a:lnTo>
                      <a:pt x="709" y="1048"/>
                    </a:lnTo>
                    <a:lnTo>
                      <a:pt x="710" y="1069"/>
                    </a:lnTo>
                    <a:lnTo>
                      <a:pt x="706" y="1091"/>
                    </a:lnTo>
                    <a:lnTo>
                      <a:pt x="696" y="1111"/>
                    </a:lnTo>
                    <a:lnTo>
                      <a:pt x="658" y="1181"/>
                    </a:lnTo>
                    <a:lnTo>
                      <a:pt x="626" y="1255"/>
                    </a:lnTo>
                    <a:lnTo>
                      <a:pt x="598" y="1329"/>
                    </a:lnTo>
                    <a:lnTo>
                      <a:pt x="576" y="1406"/>
                    </a:lnTo>
                    <a:lnTo>
                      <a:pt x="568" y="1428"/>
                    </a:lnTo>
                    <a:lnTo>
                      <a:pt x="556" y="1445"/>
                    </a:lnTo>
                    <a:lnTo>
                      <a:pt x="540" y="1460"/>
                    </a:lnTo>
                    <a:lnTo>
                      <a:pt x="521" y="1471"/>
                    </a:lnTo>
                    <a:lnTo>
                      <a:pt x="500" y="1477"/>
                    </a:lnTo>
                    <a:lnTo>
                      <a:pt x="206" y="1526"/>
                    </a:lnTo>
                    <a:lnTo>
                      <a:pt x="198" y="1529"/>
                    </a:lnTo>
                    <a:lnTo>
                      <a:pt x="192" y="1536"/>
                    </a:lnTo>
                    <a:lnTo>
                      <a:pt x="190" y="1545"/>
                    </a:lnTo>
                    <a:lnTo>
                      <a:pt x="190" y="1841"/>
                    </a:lnTo>
                    <a:lnTo>
                      <a:pt x="192" y="1850"/>
                    </a:lnTo>
                    <a:lnTo>
                      <a:pt x="198" y="1856"/>
                    </a:lnTo>
                    <a:lnTo>
                      <a:pt x="206" y="1859"/>
                    </a:lnTo>
                    <a:lnTo>
                      <a:pt x="504" y="1910"/>
                    </a:lnTo>
                    <a:lnTo>
                      <a:pt x="524" y="1916"/>
                    </a:lnTo>
                    <a:lnTo>
                      <a:pt x="544" y="1927"/>
                    </a:lnTo>
                    <a:lnTo>
                      <a:pt x="559" y="1942"/>
                    </a:lnTo>
                    <a:lnTo>
                      <a:pt x="571" y="1959"/>
                    </a:lnTo>
                    <a:lnTo>
                      <a:pt x="580" y="1980"/>
                    </a:lnTo>
                    <a:lnTo>
                      <a:pt x="602" y="2057"/>
                    </a:lnTo>
                    <a:lnTo>
                      <a:pt x="631" y="2131"/>
                    </a:lnTo>
                    <a:lnTo>
                      <a:pt x="665" y="2204"/>
                    </a:lnTo>
                    <a:lnTo>
                      <a:pt x="703" y="2274"/>
                    </a:lnTo>
                    <a:lnTo>
                      <a:pt x="713" y="2294"/>
                    </a:lnTo>
                    <a:lnTo>
                      <a:pt x="717" y="2316"/>
                    </a:lnTo>
                    <a:lnTo>
                      <a:pt x="716" y="2337"/>
                    </a:lnTo>
                    <a:lnTo>
                      <a:pt x="710" y="2359"/>
                    </a:lnTo>
                    <a:lnTo>
                      <a:pt x="699" y="2378"/>
                    </a:lnTo>
                    <a:lnTo>
                      <a:pt x="526" y="2621"/>
                    </a:lnTo>
                    <a:lnTo>
                      <a:pt x="523" y="2629"/>
                    </a:lnTo>
                    <a:lnTo>
                      <a:pt x="524" y="2637"/>
                    </a:lnTo>
                    <a:lnTo>
                      <a:pt x="528" y="2646"/>
                    </a:lnTo>
                    <a:lnTo>
                      <a:pt x="738" y="2855"/>
                    </a:lnTo>
                    <a:lnTo>
                      <a:pt x="741" y="2858"/>
                    </a:lnTo>
                    <a:lnTo>
                      <a:pt x="745" y="2860"/>
                    </a:lnTo>
                    <a:lnTo>
                      <a:pt x="749" y="2861"/>
                    </a:lnTo>
                    <a:lnTo>
                      <a:pt x="752" y="2861"/>
                    </a:lnTo>
                    <a:lnTo>
                      <a:pt x="755" y="2861"/>
                    </a:lnTo>
                    <a:lnTo>
                      <a:pt x="759" y="2859"/>
                    </a:lnTo>
                    <a:lnTo>
                      <a:pt x="762" y="2858"/>
                    </a:lnTo>
                    <a:lnTo>
                      <a:pt x="1009" y="2681"/>
                    </a:lnTo>
                    <a:lnTo>
                      <a:pt x="1026" y="2672"/>
                    </a:lnTo>
                    <a:lnTo>
                      <a:pt x="1044" y="2666"/>
                    </a:lnTo>
                    <a:lnTo>
                      <a:pt x="1063" y="2664"/>
                    </a:lnTo>
                    <a:lnTo>
                      <a:pt x="1079" y="2666"/>
                    </a:lnTo>
                    <a:lnTo>
                      <a:pt x="1096" y="2670"/>
                    </a:lnTo>
                    <a:lnTo>
                      <a:pt x="1111" y="2677"/>
                    </a:lnTo>
                    <a:lnTo>
                      <a:pt x="1181" y="2713"/>
                    </a:lnTo>
                    <a:lnTo>
                      <a:pt x="1252" y="2746"/>
                    </a:lnTo>
                    <a:lnTo>
                      <a:pt x="1325" y="2773"/>
                    </a:lnTo>
                    <a:lnTo>
                      <a:pt x="1400" y="2795"/>
                    </a:lnTo>
                    <a:lnTo>
                      <a:pt x="1420" y="2803"/>
                    </a:lnTo>
                    <a:lnTo>
                      <a:pt x="1438" y="2816"/>
                    </a:lnTo>
                    <a:lnTo>
                      <a:pt x="1453" y="2831"/>
                    </a:lnTo>
                    <a:lnTo>
                      <a:pt x="1463" y="2849"/>
                    </a:lnTo>
                    <a:lnTo>
                      <a:pt x="1469" y="2871"/>
                    </a:lnTo>
                    <a:lnTo>
                      <a:pt x="1519" y="3167"/>
                    </a:lnTo>
                    <a:lnTo>
                      <a:pt x="1522" y="3175"/>
                    </a:lnTo>
                    <a:lnTo>
                      <a:pt x="1529" y="3180"/>
                    </a:lnTo>
                    <a:lnTo>
                      <a:pt x="1537" y="3182"/>
                    </a:lnTo>
                    <a:lnTo>
                      <a:pt x="1834" y="3182"/>
                    </a:lnTo>
                    <a:lnTo>
                      <a:pt x="1842" y="3180"/>
                    </a:lnTo>
                    <a:lnTo>
                      <a:pt x="1848" y="3175"/>
                    </a:lnTo>
                    <a:lnTo>
                      <a:pt x="1851" y="3167"/>
                    </a:lnTo>
                    <a:lnTo>
                      <a:pt x="1902" y="2871"/>
                    </a:lnTo>
                    <a:lnTo>
                      <a:pt x="1908" y="2850"/>
                    </a:lnTo>
                    <a:lnTo>
                      <a:pt x="1918" y="2831"/>
                    </a:lnTo>
                    <a:lnTo>
                      <a:pt x="1932" y="2816"/>
                    </a:lnTo>
                    <a:lnTo>
                      <a:pt x="1951" y="2803"/>
                    </a:lnTo>
                    <a:lnTo>
                      <a:pt x="1971" y="2795"/>
                    </a:lnTo>
                    <a:lnTo>
                      <a:pt x="2048" y="2773"/>
                    </a:lnTo>
                    <a:lnTo>
                      <a:pt x="2123" y="2745"/>
                    </a:lnTo>
                    <a:lnTo>
                      <a:pt x="2196" y="2711"/>
                    </a:lnTo>
                    <a:lnTo>
                      <a:pt x="2266" y="2672"/>
                    </a:lnTo>
                    <a:lnTo>
                      <a:pt x="2287" y="2664"/>
                    </a:lnTo>
                    <a:lnTo>
                      <a:pt x="2308" y="2660"/>
                    </a:lnTo>
                    <a:lnTo>
                      <a:pt x="2330" y="2661"/>
                    </a:lnTo>
                    <a:lnTo>
                      <a:pt x="2351" y="2666"/>
                    </a:lnTo>
                    <a:lnTo>
                      <a:pt x="2370" y="2677"/>
                    </a:lnTo>
                    <a:lnTo>
                      <a:pt x="2614" y="2850"/>
                    </a:lnTo>
                    <a:lnTo>
                      <a:pt x="2617" y="2853"/>
                    </a:lnTo>
                    <a:lnTo>
                      <a:pt x="2620" y="2854"/>
                    </a:lnTo>
                    <a:lnTo>
                      <a:pt x="2625" y="2855"/>
                    </a:lnTo>
                    <a:lnTo>
                      <a:pt x="2628" y="2855"/>
                    </a:lnTo>
                    <a:lnTo>
                      <a:pt x="2631" y="2854"/>
                    </a:lnTo>
                    <a:lnTo>
                      <a:pt x="2635" y="2851"/>
                    </a:lnTo>
                    <a:lnTo>
                      <a:pt x="2638" y="2848"/>
                    </a:lnTo>
                    <a:lnTo>
                      <a:pt x="2848" y="2638"/>
                    </a:lnTo>
                    <a:lnTo>
                      <a:pt x="2853" y="2631"/>
                    </a:lnTo>
                    <a:lnTo>
                      <a:pt x="2853" y="2623"/>
                    </a:lnTo>
                    <a:lnTo>
                      <a:pt x="2850" y="2615"/>
                    </a:lnTo>
                    <a:lnTo>
                      <a:pt x="2676" y="2370"/>
                    </a:lnTo>
                    <a:lnTo>
                      <a:pt x="2665" y="2351"/>
                    </a:lnTo>
                    <a:lnTo>
                      <a:pt x="2659" y="2329"/>
                    </a:lnTo>
                    <a:lnTo>
                      <a:pt x="2659" y="2308"/>
                    </a:lnTo>
                    <a:lnTo>
                      <a:pt x="2663" y="2286"/>
                    </a:lnTo>
                    <a:lnTo>
                      <a:pt x="2672" y="2267"/>
                    </a:lnTo>
                    <a:lnTo>
                      <a:pt x="2711" y="2196"/>
                    </a:lnTo>
                    <a:lnTo>
                      <a:pt x="2743" y="2123"/>
                    </a:lnTo>
                    <a:lnTo>
                      <a:pt x="2772" y="2048"/>
                    </a:lnTo>
                    <a:lnTo>
                      <a:pt x="2794" y="1972"/>
                    </a:lnTo>
                    <a:lnTo>
                      <a:pt x="2803" y="1951"/>
                    </a:lnTo>
                    <a:lnTo>
                      <a:pt x="2814" y="1933"/>
                    </a:lnTo>
                    <a:lnTo>
                      <a:pt x="2830" y="1918"/>
                    </a:lnTo>
                    <a:lnTo>
                      <a:pt x="2849" y="1908"/>
                    </a:lnTo>
                    <a:lnTo>
                      <a:pt x="2870" y="1902"/>
                    </a:lnTo>
                    <a:lnTo>
                      <a:pt x="3166" y="1852"/>
                    </a:lnTo>
                    <a:lnTo>
                      <a:pt x="3174" y="1849"/>
                    </a:lnTo>
                    <a:lnTo>
                      <a:pt x="3180" y="1843"/>
                    </a:lnTo>
                    <a:lnTo>
                      <a:pt x="3182" y="1834"/>
                    </a:lnTo>
                    <a:lnTo>
                      <a:pt x="3183" y="1834"/>
                    </a:lnTo>
                    <a:lnTo>
                      <a:pt x="3183" y="1537"/>
                    </a:lnTo>
                    <a:lnTo>
                      <a:pt x="3181" y="1529"/>
                    </a:lnTo>
                    <a:lnTo>
                      <a:pt x="3175" y="1523"/>
                    </a:lnTo>
                    <a:lnTo>
                      <a:pt x="3167" y="1519"/>
                    </a:lnTo>
                    <a:lnTo>
                      <a:pt x="2871" y="1469"/>
                    </a:lnTo>
                    <a:lnTo>
                      <a:pt x="2850" y="1464"/>
                    </a:lnTo>
                    <a:lnTo>
                      <a:pt x="2831" y="1452"/>
                    </a:lnTo>
                    <a:lnTo>
                      <a:pt x="2815" y="1438"/>
                    </a:lnTo>
                    <a:lnTo>
                      <a:pt x="2803" y="1421"/>
                    </a:lnTo>
                    <a:lnTo>
                      <a:pt x="2796" y="1399"/>
                    </a:lnTo>
                    <a:lnTo>
                      <a:pt x="2773" y="1322"/>
                    </a:lnTo>
                    <a:lnTo>
                      <a:pt x="2744" y="1248"/>
                    </a:lnTo>
                    <a:lnTo>
                      <a:pt x="2712" y="1175"/>
                    </a:lnTo>
                    <a:lnTo>
                      <a:pt x="2673" y="1104"/>
                    </a:lnTo>
                    <a:lnTo>
                      <a:pt x="2663" y="1085"/>
                    </a:lnTo>
                    <a:lnTo>
                      <a:pt x="2659" y="1063"/>
                    </a:lnTo>
                    <a:lnTo>
                      <a:pt x="2660" y="1042"/>
                    </a:lnTo>
                    <a:lnTo>
                      <a:pt x="2666" y="1020"/>
                    </a:lnTo>
                    <a:lnTo>
                      <a:pt x="2677" y="1001"/>
                    </a:lnTo>
                    <a:lnTo>
                      <a:pt x="2851" y="757"/>
                    </a:lnTo>
                    <a:lnTo>
                      <a:pt x="2854" y="749"/>
                    </a:lnTo>
                    <a:lnTo>
                      <a:pt x="2853" y="740"/>
                    </a:lnTo>
                    <a:lnTo>
                      <a:pt x="2849" y="732"/>
                    </a:lnTo>
                    <a:lnTo>
                      <a:pt x="2639" y="522"/>
                    </a:lnTo>
                    <a:lnTo>
                      <a:pt x="2635" y="520"/>
                    </a:lnTo>
                    <a:lnTo>
                      <a:pt x="2632" y="518"/>
                    </a:lnTo>
                    <a:lnTo>
                      <a:pt x="2629" y="517"/>
                    </a:lnTo>
                    <a:lnTo>
                      <a:pt x="2626" y="517"/>
                    </a:lnTo>
                    <a:lnTo>
                      <a:pt x="2622" y="517"/>
                    </a:lnTo>
                    <a:lnTo>
                      <a:pt x="2618" y="519"/>
                    </a:lnTo>
                    <a:lnTo>
                      <a:pt x="2615" y="520"/>
                    </a:lnTo>
                    <a:lnTo>
                      <a:pt x="2372" y="695"/>
                    </a:lnTo>
                    <a:lnTo>
                      <a:pt x="2352" y="706"/>
                    </a:lnTo>
                    <a:lnTo>
                      <a:pt x="2332" y="712"/>
                    </a:lnTo>
                    <a:lnTo>
                      <a:pt x="2310" y="713"/>
                    </a:lnTo>
                    <a:lnTo>
                      <a:pt x="2289" y="709"/>
                    </a:lnTo>
                    <a:lnTo>
                      <a:pt x="2268" y="700"/>
                    </a:lnTo>
                    <a:lnTo>
                      <a:pt x="2196" y="661"/>
                    </a:lnTo>
                    <a:lnTo>
                      <a:pt x="2122" y="627"/>
                    </a:lnTo>
                    <a:lnTo>
                      <a:pt x="2045" y="598"/>
                    </a:lnTo>
                    <a:lnTo>
                      <a:pt x="1966" y="576"/>
                    </a:lnTo>
                    <a:lnTo>
                      <a:pt x="1946" y="567"/>
                    </a:lnTo>
                    <a:lnTo>
                      <a:pt x="1928" y="555"/>
                    </a:lnTo>
                    <a:lnTo>
                      <a:pt x="1913" y="540"/>
                    </a:lnTo>
                    <a:lnTo>
                      <a:pt x="1903" y="520"/>
                    </a:lnTo>
                    <a:lnTo>
                      <a:pt x="1896" y="499"/>
                    </a:lnTo>
                    <a:lnTo>
                      <a:pt x="1847" y="205"/>
                    </a:lnTo>
                    <a:lnTo>
                      <a:pt x="1843" y="198"/>
                    </a:lnTo>
                    <a:lnTo>
                      <a:pt x="1837" y="192"/>
                    </a:lnTo>
                    <a:lnTo>
                      <a:pt x="1829" y="189"/>
                    </a:lnTo>
                    <a:lnTo>
                      <a:pt x="1532" y="189"/>
                    </a:lnTo>
                    <a:close/>
                    <a:moveTo>
                      <a:pt x="1531" y="0"/>
                    </a:moveTo>
                    <a:lnTo>
                      <a:pt x="1827" y="0"/>
                    </a:lnTo>
                    <a:lnTo>
                      <a:pt x="1861" y="3"/>
                    </a:lnTo>
                    <a:lnTo>
                      <a:pt x="1892" y="10"/>
                    </a:lnTo>
                    <a:lnTo>
                      <a:pt x="1922" y="24"/>
                    </a:lnTo>
                    <a:lnTo>
                      <a:pt x="1950" y="40"/>
                    </a:lnTo>
                    <a:lnTo>
                      <a:pt x="1973" y="60"/>
                    </a:lnTo>
                    <a:lnTo>
                      <a:pt x="1995" y="84"/>
                    </a:lnTo>
                    <a:lnTo>
                      <a:pt x="2012" y="112"/>
                    </a:lnTo>
                    <a:lnTo>
                      <a:pt x="2024" y="141"/>
                    </a:lnTo>
                    <a:lnTo>
                      <a:pt x="2033" y="174"/>
                    </a:lnTo>
                    <a:lnTo>
                      <a:pt x="2073" y="408"/>
                    </a:lnTo>
                    <a:lnTo>
                      <a:pt x="2153" y="435"/>
                    </a:lnTo>
                    <a:lnTo>
                      <a:pt x="2233" y="468"/>
                    </a:lnTo>
                    <a:lnTo>
                      <a:pt x="2310" y="506"/>
                    </a:lnTo>
                    <a:lnTo>
                      <a:pt x="2506" y="367"/>
                    </a:lnTo>
                    <a:lnTo>
                      <a:pt x="2533" y="349"/>
                    </a:lnTo>
                    <a:lnTo>
                      <a:pt x="2563" y="338"/>
                    </a:lnTo>
                    <a:lnTo>
                      <a:pt x="2594" y="330"/>
                    </a:lnTo>
                    <a:lnTo>
                      <a:pt x="2627" y="328"/>
                    </a:lnTo>
                    <a:lnTo>
                      <a:pt x="2659" y="331"/>
                    </a:lnTo>
                    <a:lnTo>
                      <a:pt x="2691" y="338"/>
                    </a:lnTo>
                    <a:lnTo>
                      <a:pt x="2721" y="350"/>
                    </a:lnTo>
                    <a:lnTo>
                      <a:pt x="2748" y="368"/>
                    </a:lnTo>
                    <a:lnTo>
                      <a:pt x="2773" y="389"/>
                    </a:lnTo>
                    <a:lnTo>
                      <a:pt x="2983" y="599"/>
                    </a:lnTo>
                    <a:lnTo>
                      <a:pt x="3005" y="624"/>
                    </a:lnTo>
                    <a:lnTo>
                      <a:pt x="3022" y="652"/>
                    </a:lnTo>
                    <a:lnTo>
                      <a:pt x="3034" y="682"/>
                    </a:lnTo>
                    <a:lnTo>
                      <a:pt x="3042" y="713"/>
                    </a:lnTo>
                    <a:lnTo>
                      <a:pt x="3044" y="745"/>
                    </a:lnTo>
                    <a:lnTo>
                      <a:pt x="3042" y="776"/>
                    </a:lnTo>
                    <a:lnTo>
                      <a:pt x="3035" y="808"/>
                    </a:lnTo>
                    <a:lnTo>
                      <a:pt x="3023" y="839"/>
                    </a:lnTo>
                    <a:lnTo>
                      <a:pt x="3005" y="868"/>
                    </a:lnTo>
                    <a:lnTo>
                      <a:pt x="2866" y="1062"/>
                    </a:lnTo>
                    <a:lnTo>
                      <a:pt x="2903" y="1137"/>
                    </a:lnTo>
                    <a:lnTo>
                      <a:pt x="2935" y="1213"/>
                    </a:lnTo>
                    <a:lnTo>
                      <a:pt x="2961" y="1292"/>
                    </a:lnTo>
                    <a:lnTo>
                      <a:pt x="3198" y="1332"/>
                    </a:lnTo>
                    <a:lnTo>
                      <a:pt x="3231" y="1340"/>
                    </a:lnTo>
                    <a:lnTo>
                      <a:pt x="3260" y="1353"/>
                    </a:lnTo>
                    <a:lnTo>
                      <a:pt x="3288" y="1370"/>
                    </a:lnTo>
                    <a:lnTo>
                      <a:pt x="3312" y="1391"/>
                    </a:lnTo>
                    <a:lnTo>
                      <a:pt x="3332" y="1416"/>
                    </a:lnTo>
                    <a:lnTo>
                      <a:pt x="3348" y="1442"/>
                    </a:lnTo>
                    <a:lnTo>
                      <a:pt x="3361" y="1473"/>
                    </a:lnTo>
                    <a:lnTo>
                      <a:pt x="3368" y="1505"/>
                    </a:lnTo>
                    <a:lnTo>
                      <a:pt x="3370" y="1537"/>
                    </a:lnTo>
                    <a:lnTo>
                      <a:pt x="3370" y="1834"/>
                    </a:lnTo>
                    <a:lnTo>
                      <a:pt x="3368" y="1867"/>
                    </a:lnTo>
                    <a:lnTo>
                      <a:pt x="3360" y="1899"/>
                    </a:lnTo>
                    <a:lnTo>
                      <a:pt x="3347" y="1929"/>
                    </a:lnTo>
                    <a:lnTo>
                      <a:pt x="3331" y="1956"/>
                    </a:lnTo>
                    <a:lnTo>
                      <a:pt x="3311" y="1981"/>
                    </a:lnTo>
                    <a:lnTo>
                      <a:pt x="3286" y="2001"/>
                    </a:lnTo>
                    <a:lnTo>
                      <a:pt x="3259" y="2019"/>
                    </a:lnTo>
                    <a:lnTo>
                      <a:pt x="3229" y="2031"/>
                    </a:lnTo>
                    <a:lnTo>
                      <a:pt x="3197" y="2039"/>
                    </a:lnTo>
                    <a:lnTo>
                      <a:pt x="2960" y="2079"/>
                    </a:lnTo>
                    <a:lnTo>
                      <a:pt x="2934" y="2157"/>
                    </a:lnTo>
                    <a:lnTo>
                      <a:pt x="2901" y="2234"/>
                    </a:lnTo>
                    <a:lnTo>
                      <a:pt x="2865" y="2309"/>
                    </a:lnTo>
                    <a:lnTo>
                      <a:pt x="3004" y="2504"/>
                    </a:lnTo>
                    <a:lnTo>
                      <a:pt x="3022" y="2533"/>
                    </a:lnTo>
                    <a:lnTo>
                      <a:pt x="3033" y="2564"/>
                    </a:lnTo>
                    <a:lnTo>
                      <a:pt x="3040" y="2594"/>
                    </a:lnTo>
                    <a:lnTo>
                      <a:pt x="3043" y="2627"/>
                    </a:lnTo>
                    <a:lnTo>
                      <a:pt x="3040" y="2659"/>
                    </a:lnTo>
                    <a:lnTo>
                      <a:pt x="3033" y="2690"/>
                    </a:lnTo>
                    <a:lnTo>
                      <a:pt x="3021" y="2719"/>
                    </a:lnTo>
                    <a:lnTo>
                      <a:pt x="3003" y="2747"/>
                    </a:lnTo>
                    <a:lnTo>
                      <a:pt x="2982" y="2773"/>
                    </a:lnTo>
                    <a:lnTo>
                      <a:pt x="2772" y="2983"/>
                    </a:lnTo>
                    <a:lnTo>
                      <a:pt x="2746" y="3004"/>
                    </a:lnTo>
                    <a:lnTo>
                      <a:pt x="2719" y="3022"/>
                    </a:lnTo>
                    <a:lnTo>
                      <a:pt x="2689" y="3034"/>
                    </a:lnTo>
                    <a:lnTo>
                      <a:pt x="2657" y="3041"/>
                    </a:lnTo>
                    <a:lnTo>
                      <a:pt x="2625" y="3044"/>
                    </a:lnTo>
                    <a:lnTo>
                      <a:pt x="2593" y="3041"/>
                    </a:lnTo>
                    <a:lnTo>
                      <a:pt x="2561" y="3034"/>
                    </a:lnTo>
                    <a:lnTo>
                      <a:pt x="2531" y="3022"/>
                    </a:lnTo>
                    <a:lnTo>
                      <a:pt x="2504" y="3005"/>
                    </a:lnTo>
                    <a:lnTo>
                      <a:pt x="2309" y="2866"/>
                    </a:lnTo>
                    <a:lnTo>
                      <a:pt x="2234" y="2902"/>
                    </a:lnTo>
                    <a:lnTo>
                      <a:pt x="2158" y="2933"/>
                    </a:lnTo>
                    <a:lnTo>
                      <a:pt x="2079" y="2961"/>
                    </a:lnTo>
                    <a:lnTo>
                      <a:pt x="2039" y="3198"/>
                    </a:lnTo>
                    <a:lnTo>
                      <a:pt x="2031" y="3229"/>
                    </a:lnTo>
                    <a:lnTo>
                      <a:pt x="2018" y="3260"/>
                    </a:lnTo>
                    <a:lnTo>
                      <a:pt x="2001" y="3287"/>
                    </a:lnTo>
                    <a:lnTo>
                      <a:pt x="1980" y="3311"/>
                    </a:lnTo>
                    <a:lnTo>
                      <a:pt x="1956" y="3332"/>
                    </a:lnTo>
                    <a:lnTo>
                      <a:pt x="1928" y="3348"/>
                    </a:lnTo>
                    <a:lnTo>
                      <a:pt x="1898" y="3361"/>
                    </a:lnTo>
                    <a:lnTo>
                      <a:pt x="1867" y="3369"/>
                    </a:lnTo>
                    <a:lnTo>
                      <a:pt x="1834" y="3371"/>
                    </a:lnTo>
                    <a:lnTo>
                      <a:pt x="1536" y="3371"/>
                    </a:lnTo>
                    <a:lnTo>
                      <a:pt x="1503" y="3369"/>
                    </a:lnTo>
                    <a:lnTo>
                      <a:pt x="1471" y="3361"/>
                    </a:lnTo>
                    <a:lnTo>
                      <a:pt x="1442" y="3348"/>
                    </a:lnTo>
                    <a:lnTo>
                      <a:pt x="1414" y="3332"/>
                    </a:lnTo>
                    <a:lnTo>
                      <a:pt x="1390" y="3311"/>
                    </a:lnTo>
                    <a:lnTo>
                      <a:pt x="1369" y="3287"/>
                    </a:lnTo>
                    <a:lnTo>
                      <a:pt x="1352" y="3260"/>
                    </a:lnTo>
                    <a:lnTo>
                      <a:pt x="1339" y="3229"/>
                    </a:lnTo>
                    <a:lnTo>
                      <a:pt x="1331" y="3198"/>
                    </a:lnTo>
                    <a:lnTo>
                      <a:pt x="1291" y="2961"/>
                    </a:lnTo>
                    <a:lnTo>
                      <a:pt x="1215" y="2934"/>
                    </a:lnTo>
                    <a:lnTo>
                      <a:pt x="1141" y="2904"/>
                    </a:lnTo>
                    <a:lnTo>
                      <a:pt x="1069" y="2869"/>
                    </a:lnTo>
                    <a:lnTo>
                      <a:pt x="871" y="3010"/>
                    </a:lnTo>
                    <a:lnTo>
                      <a:pt x="844" y="3027"/>
                    </a:lnTo>
                    <a:lnTo>
                      <a:pt x="814" y="3039"/>
                    </a:lnTo>
                    <a:lnTo>
                      <a:pt x="783" y="3046"/>
                    </a:lnTo>
                    <a:lnTo>
                      <a:pt x="751" y="3049"/>
                    </a:lnTo>
                    <a:lnTo>
                      <a:pt x="718" y="3046"/>
                    </a:lnTo>
                    <a:lnTo>
                      <a:pt x="686" y="3039"/>
                    </a:lnTo>
                    <a:lnTo>
                      <a:pt x="656" y="3026"/>
                    </a:lnTo>
                    <a:lnTo>
                      <a:pt x="629" y="3009"/>
                    </a:lnTo>
                    <a:lnTo>
                      <a:pt x="603" y="2988"/>
                    </a:lnTo>
                    <a:lnTo>
                      <a:pt x="394" y="2778"/>
                    </a:lnTo>
                    <a:lnTo>
                      <a:pt x="372" y="2752"/>
                    </a:lnTo>
                    <a:lnTo>
                      <a:pt x="355" y="2724"/>
                    </a:lnTo>
                    <a:lnTo>
                      <a:pt x="343" y="2695"/>
                    </a:lnTo>
                    <a:lnTo>
                      <a:pt x="335" y="2663"/>
                    </a:lnTo>
                    <a:lnTo>
                      <a:pt x="333" y="2631"/>
                    </a:lnTo>
                    <a:lnTo>
                      <a:pt x="335" y="2600"/>
                    </a:lnTo>
                    <a:lnTo>
                      <a:pt x="342" y="2569"/>
                    </a:lnTo>
                    <a:lnTo>
                      <a:pt x="354" y="2538"/>
                    </a:lnTo>
                    <a:lnTo>
                      <a:pt x="372" y="2509"/>
                    </a:lnTo>
                    <a:lnTo>
                      <a:pt x="510" y="2317"/>
                    </a:lnTo>
                    <a:lnTo>
                      <a:pt x="473" y="2242"/>
                    </a:lnTo>
                    <a:lnTo>
                      <a:pt x="440" y="2165"/>
                    </a:lnTo>
                    <a:lnTo>
                      <a:pt x="414" y="2087"/>
                    </a:lnTo>
                    <a:lnTo>
                      <a:pt x="174" y="2046"/>
                    </a:lnTo>
                    <a:lnTo>
                      <a:pt x="141" y="2038"/>
                    </a:lnTo>
                    <a:lnTo>
                      <a:pt x="112" y="2026"/>
                    </a:lnTo>
                    <a:lnTo>
                      <a:pt x="84" y="2009"/>
                    </a:lnTo>
                    <a:lnTo>
                      <a:pt x="60" y="1988"/>
                    </a:lnTo>
                    <a:lnTo>
                      <a:pt x="40" y="1963"/>
                    </a:lnTo>
                    <a:lnTo>
                      <a:pt x="23" y="1936"/>
                    </a:lnTo>
                    <a:lnTo>
                      <a:pt x="10" y="1906"/>
                    </a:lnTo>
                    <a:lnTo>
                      <a:pt x="3" y="1874"/>
                    </a:lnTo>
                    <a:lnTo>
                      <a:pt x="0" y="1841"/>
                    </a:lnTo>
                    <a:lnTo>
                      <a:pt x="0" y="1545"/>
                    </a:lnTo>
                    <a:lnTo>
                      <a:pt x="3" y="1511"/>
                    </a:lnTo>
                    <a:lnTo>
                      <a:pt x="10" y="1479"/>
                    </a:lnTo>
                    <a:lnTo>
                      <a:pt x="23" y="1449"/>
                    </a:lnTo>
                    <a:lnTo>
                      <a:pt x="40" y="1423"/>
                    </a:lnTo>
                    <a:lnTo>
                      <a:pt x="60" y="1398"/>
                    </a:lnTo>
                    <a:lnTo>
                      <a:pt x="84" y="1378"/>
                    </a:lnTo>
                    <a:lnTo>
                      <a:pt x="112" y="1360"/>
                    </a:lnTo>
                    <a:lnTo>
                      <a:pt x="141" y="1347"/>
                    </a:lnTo>
                    <a:lnTo>
                      <a:pt x="174" y="1339"/>
                    </a:lnTo>
                    <a:lnTo>
                      <a:pt x="408" y="1300"/>
                    </a:lnTo>
                    <a:lnTo>
                      <a:pt x="434" y="1221"/>
                    </a:lnTo>
                    <a:lnTo>
                      <a:pt x="465" y="1144"/>
                    </a:lnTo>
                    <a:lnTo>
                      <a:pt x="502" y="1069"/>
                    </a:lnTo>
                    <a:lnTo>
                      <a:pt x="360" y="872"/>
                    </a:lnTo>
                    <a:lnTo>
                      <a:pt x="344" y="843"/>
                    </a:lnTo>
                    <a:lnTo>
                      <a:pt x="332" y="812"/>
                    </a:lnTo>
                    <a:lnTo>
                      <a:pt x="325" y="780"/>
                    </a:lnTo>
                    <a:lnTo>
                      <a:pt x="323" y="749"/>
                    </a:lnTo>
                    <a:lnTo>
                      <a:pt x="325" y="717"/>
                    </a:lnTo>
                    <a:lnTo>
                      <a:pt x="333" y="686"/>
                    </a:lnTo>
                    <a:lnTo>
                      <a:pt x="345" y="657"/>
                    </a:lnTo>
                    <a:lnTo>
                      <a:pt x="361" y="629"/>
                    </a:lnTo>
                    <a:lnTo>
                      <a:pt x="383" y="603"/>
                    </a:lnTo>
                    <a:lnTo>
                      <a:pt x="594" y="393"/>
                    </a:lnTo>
                    <a:lnTo>
                      <a:pt x="618" y="372"/>
                    </a:lnTo>
                    <a:lnTo>
                      <a:pt x="646" y="354"/>
                    </a:lnTo>
                    <a:lnTo>
                      <a:pt x="676" y="342"/>
                    </a:lnTo>
                    <a:lnTo>
                      <a:pt x="708" y="335"/>
                    </a:lnTo>
                    <a:lnTo>
                      <a:pt x="741" y="332"/>
                    </a:lnTo>
                    <a:lnTo>
                      <a:pt x="773" y="335"/>
                    </a:lnTo>
                    <a:lnTo>
                      <a:pt x="805" y="342"/>
                    </a:lnTo>
                    <a:lnTo>
                      <a:pt x="835" y="354"/>
                    </a:lnTo>
                    <a:lnTo>
                      <a:pt x="862" y="371"/>
                    </a:lnTo>
                    <a:lnTo>
                      <a:pt x="1056" y="510"/>
                    </a:lnTo>
                    <a:lnTo>
                      <a:pt x="1129" y="473"/>
                    </a:lnTo>
                    <a:lnTo>
                      <a:pt x="1206" y="440"/>
                    </a:lnTo>
                    <a:lnTo>
                      <a:pt x="1284" y="414"/>
                    </a:lnTo>
                    <a:lnTo>
                      <a:pt x="1325" y="174"/>
                    </a:lnTo>
                    <a:lnTo>
                      <a:pt x="1333" y="141"/>
                    </a:lnTo>
                    <a:lnTo>
                      <a:pt x="1347" y="112"/>
                    </a:lnTo>
                    <a:lnTo>
                      <a:pt x="1363" y="84"/>
                    </a:lnTo>
                    <a:lnTo>
                      <a:pt x="1384" y="60"/>
                    </a:lnTo>
                    <a:lnTo>
                      <a:pt x="1409" y="40"/>
                    </a:lnTo>
                    <a:lnTo>
                      <a:pt x="1436" y="24"/>
                    </a:lnTo>
                    <a:lnTo>
                      <a:pt x="1465" y="10"/>
                    </a:lnTo>
                    <a:lnTo>
                      <a:pt x="1497" y="3"/>
                    </a:lnTo>
                    <a:lnTo>
                      <a:pt x="15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3" name="Freeform 7">
                <a:extLst>
                  <a:ext uri="{FF2B5EF4-FFF2-40B4-BE49-F238E27FC236}">
                    <a16:creationId xmlns:a16="http://schemas.microsoft.com/office/drawing/2014/main" id="{BDFECCED-9608-476A-BFE6-4EA4772B55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49013" y="2078038"/>
                <a:ext cx="230187" cy="230188"/>
              </a:xfrm>
              <a:custGeom>
                <a:avLst/>
                <a:gdLst>
                  <a:gd name="T0" fmla="*/ 613 w 1455"/>
                  <a:gd name="T1" fmla="*/ 202 h 1455"/>
                  <a:gd name="T2" fmla="*/ 457 w 1455"/>
                  <a:gd name="T3" fmla="*/ 264 h 1455"/>
                  <a:gd name="T4" fmla="*/ 329 w 1455"/>
                  <a:gd name="T5" fmla="*/ 367 h 1455"/>
                  <a:gd name="T6" fmla="*/ 238 w 1455"/>
                  <a:gd name="T7" fmla="*/ 506 h 1455"/>
                  <a:gd name="T8" fmla="*/ 194 w 1455"/>
                  <a:gd name="T9" fmla="*/ 668 h 1455"/>
                  <a:gd name="T10" fmla="*/ 203 w 1455"/>
                  <a:gd name="T11" fmla="*/ 843 h 1455"/>
                  <a:gd name="T12" fmla="*/ 264 w 1455"/>
                  <a:gd name="T13" fmla="*/ 998 h 1455"/>
                  <a:gd name="T14" fmla="*/ 368 w 1455"/>
                  <a:gd name="T15" fmla="*/ 1126 h 1455"/>
                  <a:gd name="T16" fmla="*/ 506 w 1455"/>
                  <a:gd name="T17" fmla="*/ 1216 h 1455"/>
                  <a:gd name="T18" fmla="*/ 669 w 1455"/>
                  <a:gd name="T19" fmla="*/ 1262 h 1455"/>
                  <a:gd name="T20" fmla="*/ 843 w 1455"/>
                  <a:gd name="T21" fmla="*/ 1252 h 1455"/>
                  <a:gd name="T22" fmla="*/ 999 w 1455"/>
                  <a:gd name="T23" fmla="*/ 1191 h 1455"/>
                  <a:gd name="T24" fmla="*/ 1126 w 1455"/>
                  <a:gd name="T25" fmla="*/ 1087 h 1455"/>
                  <a:gd name="T26" fmla="*/ 1217 w 1455"/>
                  <a:gd name="T27" fmla="*/ 949 h 1455"/>
                  <a:gd name="T28" fmla="*/ 1262 w 1455"/>
                  <a:gd name="T29" fmla="*/ 786 h 1455"/>
                  <a:gd name="T30" fmla="*/ 1253 w 1455"/>
                  <a:gd name="T31" fmla="*/ 612 h 1455"/>
                  <a:gd name="T32" fmla="*/ 1191 w 1455"/>
                  <a:gd name="T33" fmla="*/ 456 h 1455"/>
                  <a:gd name="T34" fmla="*/ 1088 w 1455"/>
                  <a:gd name="T35" fmla="*/ 328 h 1455"/>
                  <a:gd name="T36" fmla="*/ 950 w 1455"/>
                  <a:gd name="T37" fmla="*/ 238 h 1455"/>
                  <a:gd name="T38" fmla="*/ 786 w 1455"/>
                  <a:gd name="T39" fmla="*/ 193 h 1455"/>
                  <a:gd name="T40" fmla="*/ 794 w 1455"/>
                  <a:gd name="T41" fmla="*/ 3 h 1455"/>
                  <a:gd name="T42" fmla="*/ 981 w 1455"/>
                  <a:gd name="T43" fmla="*/ 46 h 1455"/>
                  <a:gd name="T44" fmla="*/ 1147 w 1455"/>
                  <a:gd name="T45" fmla="*/ 133 h 1455"/>
                  <a:gd name="T46" fmla="*/ 1284 w 1455"/>
                  <a:gd name="T47" fmla="*/ 259 h 1455"/>
                  <a:gd name="T48" fmla="*/ 1385 w 1455"/>
                  <a:gd name="T49" fmla="*/ 416 h 1455"/>
                  <a:gd name="T50" fmla="*/ 1443 w 1455"/>
                  <a:gd name="T51" fmla="*/ 597 h 1455"/>
                  <a:gd name="T52" fmla="*/ 1451 w 1455"/>
                  <a:gd name="T53" fmla="*/ 793 h 1455"/>
                  <a:gd name="T54" fmla="*/ 1409 w 1455"/>
                  <a:gd name="T55" fmla="*/ 981 h 1455"/>
                  <a:gd name="T56" fmla="*/ 1321 w 1455"/>
                  <a:gd name="T57" fmla="*/ 1147 h 1455"/>
                  <a:gd name="T58" fmla="*/ 1196 w 1455"/>
                  <a:gd name="T59" fmla="*/ 1284 h 1455"/>
                  <a:gd name="T60" fmla="*/ 1039 w 1455"/>
                  <a:gd name="T61" fmla="*/ 1384 h 1455"/>
                  <a:gd name="T62" fmla="*/ 859 w 1455"/>
                  <a:gd name="T63" fmla="*/ 1443 h 1455"/>
                  <a:gd name="T64" fmla="*/ 662 w 1455"/>
                  <a:gd name="T65" fmla="*/ 1452 h 1455"/>
                  <a:gd name="T66" fmla="*/ 475 w 1455"/>
                  <a:gd name="T67" fmla="*/ 1409 h 1455"/>
                  <a:gd name="T68" fmla="*/ 309 w 1455"/>
                  <a:gd name="T69" fmla="*/ 1322 h 1455"/>
                  <a:gd name="T70" fmla="*/ 171 w 1455"/>
                  <a:gd name="T71" fmla="*/ 1196 h 1455"/>
                  <a:gd name="T72" fmla="*/ 70 w 1455"/>
                  <a:gd name="T73" fmla="*/ 1039 h 1455"/>
                  <a:gd name="T74" fmla="*/ 12 w 1455"/>
                  <a:gd name="T75" fmla="*/ 858 h 1455"/>
                  <a:gd name="T76" fmla="*/ 4 w 1455"/>
                  <a:gd name="T77" fmla="*/ 661 h 1455"/>
                  <a:gd name="T78" fmla="*/ 46 w 1455"/>
                  <a:gd name="T79" fmla="*/ 474 h 1455"/>
                  <a:gd name="T80" fmla="*/ 134 w 1455"/>
                  <a:gd name="T81" fmla="*/ 308 h 1455"/>
                  <a:gd name="T82" fmla="*/ 260 w 1455"/>
                  <a:gd name="T83" fmla="*/ 171 h 1455"/>
                  <a:gd name="T84" fmla="*/ 416 w 1455"/>
                  <a:gd name="T85" fmla="*/ 70 h 1455"/>
                  <a:gd name="T86" fmla="*/ 597 w 1455"/>
                  <a:gd name="T87" fmla="*/ 12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55" h="1455">
                    <a:moveTo>
                      <a:pt x="727" y="190"/>
                    </a:moveTo>
                    <a:lnTo>
                      <a:pt x="669" y="193"/>
                    </a:lnTo>
                    <a:lnTo>
                      <a:pt x="613" y="202"/>
                    </a:lnTo>
                    <a:lnTo>
                      <a:pt x="558" y="218"/>
                    </a:lnTo>
                    <a:lnTo>
                      <a:pt x="506" y="238"/>
                    </a:lnTo>
                    <a:lnTo>
                      <a:pt x="457" y="264"/>
                    </a:lnTo>
                    <a:lnTo>
                      <a:pt x="410" y="294"/>
                    </a:lnTo>
                    <a:lnTo>
                      <a:pt x="368" y="328"/>
                    </a:lnTo>
                    <a:lnTo>
                      <a:pt x="329" y="367"/>
                    </a:lnTo>
                    <a:lnTo>
                      <a:pt x="294" y="410"/>
                    </a:lnTo>
                    <a:lnTo>
                      <a:pt x="264" y="456"/>
                    </a:lnTo>
                    <a:lnTo>
                      <a:pt x="238" y="506"/>
                    </a:lnTo>
                    <a:lnTo>
                      <a:pt x="218" y="558"/>
                    </a:lnTo>
                    <a:lnTo>
                      <a:pt x="203" y="612"/>
                    </a:lnTo>
                    <a:lnTo>
                      <a:pt x="194" y="668"/>
                    </a:lnTo>
                    <a:lnTo>
                      <a:pt x="191" y="728"/>
                    </a:lnTo>
                    <a:lnTo>
                      <a:pt x="194" y="786"/>
                    </a:lnTo>
                    <a:lnTo>
                      <a:pt x="203" y="843"/>
                    </a:lnTo>
                    <a:lnTo>
                      <a:pt x="218" y="897"/>
                    </a:lnTo>
                    <a:lnTo>
                      <a:pt x="238" y="949"/>
                    </a:lnTo>
                    <a:lnTo>
                      <a:pt x="264" y="998"/>
                    </a:lnTo>
                    <a:lnTo>
                      <a:pt x="294" y="1044"/>
                    </a:lnTo>
                    <a:lnTo>
                      <a:pt x="329" y="1087"/>
                    </a:lnTo>
                    <a:lnTo>
                      <a:pt x="368" y="1126"/>
                    </a:lnTo>
                    <a:lnTo>
                      <a:pt x="410" y="1161"/>
                    </a:lnTo>
                    <a:lnTo>
                      <a:pt x="457" y="1191"/>
                    </a:lnTo>
                    <a:lnTo>
                      <a:pt x="506" y="1216"/>
                    </a:lnTo>
                    <a:lnTo>
                      <a:pt x="558" y="1237"/>
                    </a:lnTo>
                    <a:lnTo>
                      <a:pt x="613" y="1252"/>
                    </a:lnTo>
                    <a:lnTo>
                      <a:pt x="669" y="1262"/>
                    </a:lnTo>
                    <a:lnTo>
                      <a:pt x="727" y="1265"/>
                    </a:lnTo>
                    <a:lnTo>
                      <a:pt x="786" y="1262"/>
                    </a:lnTo>
                    <a:lnTo>
                      <a:pt x="843" y="1252"/>
                    </a:lnTo>
                    <a:lnTo>
                      <a:pt x="897" y="1237"/>
                    </a:lnTo>
                    <a:lnTo>
                      <a:pt x="950" y="1216"/>
                    </a:lnTo>
                    <a:lnTo>
                      <a:pt x="999" y="1191"/>
                    </a:lnTo>
                    <a:lnTo>
                      <a:pt x="1045" y="1161"/>
                    </a:lnTo>
                    <a:lnTo>
                      <a:pt x="1088" y="1126"/>
                    </a:lnTo>
                    <a:lnTo>
                      <a:pt x="1126" y="1087"/>
                    </a:lnTo>
                    <a:lnTo>
                      <a:pt x="1161" y="1044"/>
                    </a:lnTo>
                    <a:lnTo>
                      <a:pt x="1191" y="998"/>
                    </a:lnTo>
                    <a:lnTo>
                      <a:pt x="1217" y="949"/>
                    </a:lnTo>
                    <a:lnTo>
                      <a:pt x="1237" y="897"/>
                    </a:lnTo>
                    <a:lnTo>
                      <a:pt x="1253" y="843"/>
                    </a:lnTo>
                    <a:lnTo>
                      <a:pt x="1262" y="786"/>
                    </a:lnTo>
                    <a:lnTo>
                      <a:pt x="1265" y="728"/>
                    </a:lnTo>
                    <a:lnTo>
                      <a:pt x="1262" y="668"/>
                    </a:lnTo>
                    <a:lnTo>
                      <a:pt x="1253" y="612"/>
                    </a:lnTo>
                    <a:lnTo>
                      <a:pt x="1237" y="558"/>
                    </a:lnTo>
                    <a:lnTo>
                      <a:pt x="1217" y="506"/>
                    </a:lnTo>
                    <a:lnTo>
                      <a:pt x="1191" y="456"/>
                    </a:lnTo>
                    <a:lnTo>
                      <a:pt x="1161" y="410"/>
                    </a:lnTo>
                    <a:lnTo>
                      <a:pt x="1126" y="367"/>
                    </a:lnTo>
                    <a:lnTo>
                      <a:pt x="1088" y="328"/>
                    </a:lnTo>
                    <a:lnTo>
                      <a:pt x="1045" y="294"/>
                    </a:lnTo>
                    <a:lnTo>
                      <a:pt x="999" y="264"/>
                    </a:lnTo>
                    <a:lnTo>
                      <a:pt x="950" y="238"/>
                    </a:lnTo>
                    <a:lnTo>
                      <a:pt x="897" y="218"/>
                    </a:lnTo>
                    <a:lnTo>
                      <a:pt x="843" y="202"/>
                    </a:lnTo>
                    <a:lnTo>
                      <a:pt x="786" y="193"/>
                    </a:lnTo>
                    <a:lnTo>
                      <a:pt x="727" y="190"/>
                    </a:lnTo>
                    <a:close/>
                    <a:moveTo>
                      <a:pt x="727" y="0"/>
                    </a:moveTo>
                    <a:lnTo>
                      <a:pt x="794" y="3"/>
                    </a:lnTo>
                    <a:lnTo>
                      <a:pt x="859" y="12"/>
                    </a:lnTo>
                    <a:lnTo>
                      <a:pt x="921" y="26"/>
                    </a:lnTo>
                    <a:lnTo>
                      <a:pt x="981" y="46"/>
                    </a:lnTo>
                    <a:lnTo>
                      <a:pt x="1039" y="70"/>
                    </a:lnTo>
                    <a:lnTo>
                      <a:pt x="1094" y="99"/>
                    </a:lnTo>
                    <a:lnTo>
                      <a:pt x="1147" y="133"/>
                    </a:lnTo>
                    <a:lnTo>
                      <a:pt x="1196" y="171"/>
                    </a:lnTo>
                    <a:lnTo>
                      <a:pt x="1242" y="213"/>
                    </a:lnTo>
                    <a:lnTo>
                      <a:pt x="1284" y="259"/>
                    </a:lnTo>
                    <a:lnTo>
                      <a:pt x="1321" y="308"/>
                    </a:lnTo>
                    <a:lnTo>
                      <a:pt x="1355" y="360"/>
                    </a:lnTo>
                    <a:lnTo>
                      <a:pt x="1385" y="416"/>
                    </a:lnTo>
                    <a:lnTo>
                      <a:pt x="1409" y="474"/>
                    </a:lnTo>
                    <a:lnTo>
                      <a:pt x="1429" y="534"/>
                    </a:lnTo>
                    <a:lnTo>
                      <a:pt x="1443" y="597"/>
                    </a:lnTo>
                    <a:lnTo>
                      <a:pt x="1451" y="661"/>
                    </a:lnTo>
                    <a:lnTo>
                      <a:pt x="1455" y="728"/>
                    </a:lnTo>
                    <a:lnTo>
                      <a:pt x="1451" y="793"/>
                    </a:lnTo>
                    <a:lnTo>
                      <a:pt x="1443" y="858"/>
                    </a:lnTo>
                    <a:lnTo>
                      <a:pt x="1429" y="920"/>
                    </a:lnTo>
                    <a:lnTo>
                      <a:pt x="1409" y="981"/>
                    </a:lnTo>
                    <a:lnTo>
                      <a:pt x="1385" y="1039"/>
                    </a:lnTo>
                    <a:lnTo>
                      <a:pt x="1355" y="1095"/>
                    </a:lnTo>
                    <a:lnTo>
                      <a:pt x="1321" y="1147"/>
                    </a:lnTo>
                    <a:lnTo>
                      <a:pt x="1284" y="1196"/>
                    </a:lnTo>
                    <a:lnTo>
                      <a:pt x="1242" y="1242"/>
                    </a:lnTo>
                    <a:lnTo>
                      <a:pt x="1196" y="1284"/>
                    </a:lnTo>
                    <a:lnTo>
                      <a:pt x="1147" y="1322"/>
                    </a:lnTo>
                    <a:lnTo>
                      <a:pt x="1094" y="1356"/>
                    </a:lnTo>
                    <a:lnTo>
                      <a:pt x="1039" y="1384"/>
                    </a:lnTo>
                    <a:lnTo>
                      <a:pt x="981" y="1409"/>
                    </a:lnTo>
                    <a:lnTo>
                      <a:pt x="921" y="1428"/>
                    </a:lnTo>
                    <a:lnTo>
                      <a:pt x="859" y="1443"/>
                    </a:lnTo>
                    <a:lnTo>
                      <a:pt x="794" y="1452"/>
                    </a:lnTo>
                    <a:lnTo>
                      <a:pt x="727" y="1455"/>
                    </a:lnTo>
                    <a:lnTo>
                      <a:pt x="662" y="1452"/>
                    </a:lnTo>
                    <a:lnTo>
                      <a:pt x="597" y="1443"/>
                    </a:lnTo>
                    <a:lnTo>
                      <a:pt x="535" y="1428"/>
                    </a:lnTo>
                    <a:lnTo>
                      <a:pt x="475" y="1409"/>
                    </a:lnTo>
                    <a:lnTo>
                      <a:pt x="416" y="1384"/>
                    </a:lnTo>
                    <a:lnTo>
                      <a:pt x="361" y="1356"/>
                    </a:lnTo>
                    <a:lnTo>
                      <a:pt x="309" y="1322"/>
                    </a:lnTo>
                    <a:lnTo>
                      <a:pt x="260" y="1284"/>
                    </a:lnTo>
                    <a:lnTo>
                      <a:pt x="213" y="1242"/>
                    </a:lnTo>
                    <a:lnTo>
                      <a:pt x="171" y="1196"/>
                    </a:lnTo>
                    <a:lnTo>
                      <a:pt x="134" y="1147"/>
                    </a:lnTo>
                    <a:lnTo>
                      <a:pt x="100" y="1095"/>
                    </a:lnTo>
                    <a:lnTo>
                      <a:pt x="70" y="1039"/>
                    </a:lnTo>
                    <a:lnTo>
                      <a:pt x="46" y="981"/>
                    </a:lnTo>
                    <a:lnTo>
                      <a:pt x="26" y="920"/>
                    </a:lnTo>
                    <a:lnTo>
                      <a:pt x="12" y="858"/>
                    </a:lnTo>
                    <a:lnTo>
                      <a:pt x="4" y="793"/>
                    </a:lnTo>
                    <a:lnTo>
                      <a:pt x="0" y="728"/>
                    </a:lnTo>
                    <a:lnTo>
                      <a:pt x="4" y="661"/>
                    </a:lnTo>
                    <a:lnTo>
                      <a:pt x="12" y="597"/>
                    </a:lnTo>
                    <a:lnTo>
                      <a:pt x="26" y="534"/>
                    </a:lnTo>
                    <a:lnTo>
                      <a:pt x="46" y="474"/>
                    </a:lnTo>
                    <a:lnTo>
                      <a:pt x="70" y="416"/>
                    </a:lnTo>
                    <a:lnTo>
                      <a:pt x="100" y="360"/>
                    </a:lnTo>
                    <a:lnTo>
                      <a:pt x="134" y="308"/>
                    </a:lnTo>
                    <a:lnTo>
                      <a:pt x="171" y="259"/>
                    </a:lnTo>
                    <a:lnTo>
                      <a:pt x="213" y="213"/>
                    </a:lnTo>
                    <a:lnTo>
                      <a:pt x="260" y="171"/>
                    </a:lnTo>
                    <a:lnTo>
                      <a:pt x="309" y="133"/>
                    </a:lnTo>
                    <a:lnTo>
                      <a:pt x="361" y="99"/>
                    </a:lnTo>
                    <a:lnTo>
                      <a:pt x="416" y="70"/>
                    </a:lnTo>
                    <a:lnTo>
                      <a:pt x="475" y="46"/>
                    </a:lnTo>
                    <a:lnTo>
                      <a:pt x="535" y="26"/>
                    </a:lnTo>
                    <a:lnTo>
                      <a:pt x="597" y="12"/>
                    </a:lnTo>
                    <a:lnTo>
                      <a:pt x="662" y="3"/>
                    </a:lnTo>
                    <a:lnTo>
                      <a:pt x="7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E9FC0681-2C01-43DD-9D93-9825FC1FAA62}"/>
              </a:ext>
            </a:extLst>
          </p:cNvPr>
          <p:cNvGrpSpPr/>
          <p:nvPr/>
        </p:nvGrpSpPr>
        <p:grpSpPr>
          <a:xfrm>
            <a:off x="6351173" y="4136567"/>
            <a:ext cx="1970299" cy="1970297"/>
            <a:chOff x="6351173" y="4136567"/>
            <a:chExt cx="1970299" cy="1970297"/>
          </a:xfrm>
        </p:grpSpPr>
        <p:grpSp>
          <p:nvGrpSpPr>
            <p:cNvPr id="77" name="Group 40">
              <a:extLst>
                <a:ext uri="{FF2B5EF4-FFF2-40B4-BE49-F238E27FC236}">
                  <a16:creationId xmlns:a16="http://schemas.microsoft.com/office/drawing/2014/main" id="{4BB20079-0CDC-4872-9BA8-0F264E5FDC04}"/>
                </a:ext>
              </a:extLst>
            </p:cNvPr>
            <p:cNvGrpSpPr/>
            <p:nvPr/>
          </p:nvGrpSpPr>
          <p:grpSpPr>
            <a:xfrm flipH="1" flipV="1">
              <a:off x="6351173" y="4136567"/>
              <a:ext cx="1970299" cy="1970297"/>
              <a:chOff x="1905000" y="2108996"/>
              <a:chExt cx="1716088" cy="1716088"/>
            </a:xfrm>
          </p:grpSpPr>
          <p:sp>
            <p:nvSpPr>
              <p:cNvPr id="80" name="Teardrop 41">
                <a:extLst>
                  <a:ext uri="{FF2B5EF4-FFF2-40B4-BE49-F238E27FC236}">
                    <a16:creationId xmlns:a16="http://schemas.microsoft.com/office/drawing/2014/main" id="{665BC321-12A1-493C-8C9E-8DB9B369DED6}"/>
                  </a:ext>
                </a:extLst>
              </p:cNvPr>
              <p:cNvSpPr/>
              <p:nvPr/>
            </p:nvSpPr>
            <p:spPr>
              <a:xfrm rot="5400000">
                <a:off x="1905000" y="2108996"/>
                <a:ext cx="1716088" cy="1716088"/>
              </a:xfrm>
              <a:prstGeom prst="teardrop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1" name="Teardrop 42">
                <a:extLst>
                  <a:ext uri="{FF2B5EF4-FFF2-40B4-BE49-F238E27FC236}">
                    <a16:creationId xmlns:a16="http://schemas.microsoft.com/office/drawing/2014/main" id="{C938361F-2936-47A6-B553-0B5C0134EE58}"/>
                  </a:ext>
                </a:extLst>
              </p:cNvPr>
              <p:cNvSpPr/>
              <p:nvPr/>
            </p:nvSpPr>
            <p:spPr>
              <a:xfrm rot="5400000">
                <a:off x="2078038" y="2282033"/>
                <a:ext cx="1543050" cy="1543050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78" name="Inhaltsplatzhalter 4">
              <a:extLst>
                <a:ext uri="{FF2B5EF4-FFF2-40B4-BE49-F238E27FC236}">
                  <a16:creationId xmlns:a16="http://schemas.microsoft.com/office/drawing/2014/main" id="{58F9F892-4095-4B7D-BC1C-5EFB0AA869F4}"/>
                </a:ext>
              </a:extLst>
            </p:cNvPr>
            <p:cNvSpPr txBox="1">
              <a:spLocks/>
            </p:cNvSpPr>
            <p:nvPr/>
          </p:nvSpPr>
          <p:spPr>
            <a:xfrm>
              <a:off x="6351173" y="4227698"/>
              <a:ext cx="717228" cy="36933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b="1" dirty="0">
                  <a:latin typeface="+mn-lt"/>
                  <a:cs typeface="+mn-ea"/>
                  <a:sym typeface="+mn-lt"/>
                </a:rPr>
                <a:t>03</a:t>
              </a:r>
              <a:endParaRPr lang="en-US" sz="18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35AABC4D-321B-4339-A569-41D6D8E64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9231" y="4741460"/>
              <a:ext cx="715512" cy="760510"/>
            </a:xfrm>
            <a:custGeom>
              <a:avLst/>
              <a:gdLst>
                <a:gd name="T0" fmla="*/ 2343 w 3184"/>
                <a:gd name="T1" fmla="*/ 2439 h 3385"/>
                <a:gd name="T2" fmla="*/ 2177 w 3184"/>
                <a:gd name="T3" fmla="*/ 2677 h 3385"/>
                <a:gd name="T4" fmla="*/ 2213 w 3184"/>
                <a:gd name="T5" fmla="*/ 2975 h 3385"/>
                <a:gd name="T6" fmla="*/ 2429 w 3184"/>
                <a:gd name="T7" fmla="*/ 3166 h 3385"/>
                <a:gd name="T8" fmla="*/ 2729 w 3184"/>
                <a:gd name="T9" fmla="*/ 3166 h 3385"/>
                <a:gd name="T10" fmla="*/ 2945 w 3184"/>
                <a:gd name="T11" fmla="*/ 2975 h 3385"/>
                <a:gd name="T12" fmla="*/ 2981 w 3184"/>
                <a:gd name="T13" fmla="*/ 2677 h 3385"/>
                <a:gd name="T14" fmla="*/ 2816 w 3184"/>
                <a:gd name="T15" fmla="*/ 2439 h 3385"/>
                <a:gd name="T16" fmla="*/ 604 w 3184"/>
                <a:gd name="T17" fmla="*/ 1277 h 3385"/>
                <a:gd name="T18" fmla="*/ 329 w 3184"/>
                <a:gd name="T19" fmla="*/ 1382 h 3385"/>
                <a:gd name="T20" fmla="*/ 193 w 3184"/>
                <a:gd name="T21" fmla="*/ 1640 h 3385"/>
                <a:gd name="T22" fmla="*/ 264 w 3184"/>
                <a:gd name="T23" fmla="*/ 1929 h 3385"/>
                <a:gd name="T24" fmla="*/ 503 w 3184"/>
                <a:gd name="T25" fmla="*/ 2095 h 3385"/>
                <a:gd name="T26" fmla="*/ 799 w 3184"/>
                <a:gd name="T27" fmla="*/ 2059 h 3385"/>
                <a:gd name="T28" fmla="*/ 991 w 3184"/>
                <a:gd name="T29" fmla="*/ 1842 h 3385"/>
                <a:gd name="T30" fmla="*/ 991 w 3184"/>
                <a:gd name="T31" fmla="*/ 1543 h 3385"/>
                <a:gd name="T32" fmla="*/ 799 w 3184"/>
                <a:gd name="T33" fmla="*/ 1325 h 3385"/>
                <a:gd name="T34" fmla="*/ 2528 w 3184"/>
                <a:gd name="T35" fmla="*/ 194 h 3385"/>
                <a:gd name="T36" fmla="*/ 2270 w 3184"/>
                <a:gd name="T37" fmla="*/ 331 h 3385"/>
                <a:gd name="T38" fmla="*/ 2165 w 3184"/>
                <a:gd name="T39" fmla="*/ 606 h 3385"/>
                <a:gd name="T40" fmla="*/ 2270 w 3184"/>
                <a:gd name="T41" fmla="*/ 882 h 3385"/>
                <a:gd name="T42" fmla="*/ 2528 w 3184"/>
                <a:gd name="T43" fmla="*/ 1018 h 3385"/>
                <a:gd name="T44" fmla="*/ 2816 w 3184"/>
                <a:gd name="T45" fmla="*/ 947 h 3385"/>
                <a:gd name="T46" fmla="*/ 2981 w 3184"/>
                <a:gd name="T47" fmla="*/ 708 h 3385"/>
                <a:gd name="T48" fmla="*/ 2945 w 3184"/>
                <a:gd name="T49" fmla="*/ 411 h 3385"/>
                <a:gd name="T50" fmla="*/ 2729 w 3184"/>
                <a:gd name="T51" fmla="*/ 219 h 3385"/>
                <a:gd name="T52" fmla="*/ 2701 w 3184"/>
                <a:gd name="T53" fmla="*/ 13 h 3385"/>
                <a:gd name="T54" fmla="*/ 3006 w 3184"/>
                <a:gd name="T55" fmla="*/ 177 h 3385"/>
                <a:gd name="T56" fmla="*/ 3170 w 3184"/>
                <a:gd name="T57" fmla="*/ 483 h 3385"/>
                <a:gd name="T58" fmla="*/ 3134 w 3184"/>
                <a:gd name="T59" fmla="*/ 841 h 3385"/>
                <a:gd name="T60" fmla="*/ 2915 w 3184"/>
                <a:gd name="T61" fmla="*/ 1107 h 3385"/>
                <a:gd name="T62" fmla="*/ 2578 w 3184"/>
                <a:gd name="T63" fmla="*/ 1211 h 3385"/>
                <a:gd name="T64" fmla="*/ 2260 w 3184"/>
                <a:gd name="T65" fmla="*/ 1119 h 3385"/>
                <a:gd name="T66" fmla="*/ 1187 w 3184"/>
                <a:gd name="T67" fmla="*/ 1539 h 3385"/>
                <a:gd name="T68" fmla="*/ 1187 w 3184"/>
                <a:gd name="T69" fmla="*/ 1843 h 3385"/>
                <a:gd name="T70" fmla="*/ 2262 w 3184"/>
                <a:gd name="T71" fmla="*/ 2266 h 3385"/>
                <a:gd name="T72" fmla="*/ 2579 w 3184"/>
                <a:gd name="T73" fmla="*/ 2175 h 3385"/>
                <a:gd name="T74" fmla="*/ 2918 w 3184"/>
                <a:gd name="T75" fmla="*/ 2278 h 3385"/>
                <a:gd name="T76" fmla="*/ 3137 w 3184"/>
                <a:gd name="T77" fmla="*/ 2545 h 3385"/>
                <a:gd name="T78" fmla="*/ 3171 w 3184"/>
                <a:gd name="T79" fmla="*/ 2902 h 3385"/>
                <a:gd name="T80" fmla="*/ 3007 w 3184"/>
                <a:gd name="T81" fmla="*/ 3208 h 3385"/>
                <a:gd name="T82" fmla="*/ 2702 w 3184"/>
                <a:gd name="T83" fmla="*/ 3373 h 3385"/>
                <a:gd name="T84" fmla="*/ 2345 w 3184"/>
                <a:gd name="T85" fmla="*/ 3337 h 3385"/>
                <a:gd name="T86" fmla="*/ 2080 w 3184"/>
                <a:gd name="T87" fmla="*/ 3118 h 3385"/>
                <a:gd name="T88" fmla="*/ 1976 w 3184"/>
                <a:gd name="T89" fmla="*/ 2780 h 3385"/>
                <a:gd name="T90" fmla="*/ 1050 w 3184"/>
                <a:gd name="T91" fmla="*/ 2101 h 3385"/>
                <a:gd name="T92" fmla="*/ 773 w 3184"/>
                <a:gd name="T93" fmla="*/ 2273 h 3385"/>
                <a:gd name="T94" fmla="*/ 426 w 3184"/>
                <a:gd name="T95" fmla="*/ 2270 h 3385"/>
                <a:gd name="T96" fmla="*/ 139 w 3184"/>
                <a:gd name="T97" fmla="*/ 2077 h 3385"/>
                <a:gd name="T98" fmla="*/ 3 w 3184"/>
                <a:gd name="T99" fmla="*/ 1754 h 3385"/>
                <a:gd name="T100" fmla="*/ 73 w 3184"/>
                <a:gd name="T101" fmla="*/ 1403 h 3385"/>
                <a:gd name="T102" fmla="*/ 317 w 3184"/>
                <a:gd name="T103" fmla="*/ 1160 h 3385"/>
                <a:gd name="T104" fmla="*/ 662 w 3184"/>
                <a:gd name="T105" fmla="*/ 1089 h 3385"/>
                <a:gd name="T106" fmla="*/ 967 w 3184"/>
                <a:gd name="T107" fmla="*/ 1210 h 3385"/>
                <a:gd name="T108" fmla="*/ 1984 w 3184"/>
                <a:gd name="T109" fmla="*/ 709 h 3385"/>
                <a:gd name="T110" fmla="*/ 2022 w 3184"/>
                <a:gd name="T111" fmla="*/ 370 h 3385"/>
                <a:gd name="T112" fmla="*/ 2241 w 3184"/>
                <a:gd name="T113" fmla="*/ 104 h 3385"/>
                <a:gd name="T114" fmla="*/ 2578 w 3184"/>
                <a:gd name="T115" fmla="*/ 0 h 3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4" h="3385">
                  <a:moveTo>
                    <a:pt x="2579" y="2364"/>
                  </a:moveTo>
                  <a:lnTo>
                    <a:pt x="2528" y="2367"/>
                  </a:lnTo>
                  <a:lnTo>
                    <a:pt x="2478" y="2377"/>
                  </a:lnTo>
                  <a:lnTo>
                    <a:pt x="2429" y="2392"/>
                  </a:lnTo>
                  <a:lnTo>
                    <a:pt x="2385" y="2413"/>
                  </a:lnTo>
                  <a:lnTo>
                    <a:pt x="2343" y="2439"/>
                  </a:lnTo>
                  <a:lnTo>
                    <a:pt x="2304" y="2469"/>
                  </a:lnTo>
                  <a:lnTo>
                    <a:pt x="2270" y="2504"/>
                  </a:lnTo>
                  <a:lnTo>
                    <a:pt x="2239" y="2542"/>
                  </a:lnTo>
                  <a:lnTo>
                    <a:pt x="2213" y="2584"/>
                  </a:lnTo>
                  <a:lnTo>
                    <a:pt x="2193" y="2630"/>
                  </a:lnTo>
                  <a:lnTo>
                    <a:pt x="2177" y="2677"/>
                  </a:lnTo>
                  <a:lnTo>
                    <a:pt x="2168" y="2727"/>
                  </a:lnTo>
                  <a:lnTo>
                    <a:pt x="2165" y="2779"/>
                  </a:lnTo>
                  <a:lnTo>
                    <a:pt x="2168" y="2831"/>
                  </a:lnTo>
                  <a:lnTo>
                    <a:pt x="2177" y="2882"/>
                  </a:lnTo>
                  <a:lnTo>
                    <a:pt x="2193" y="2929"/>
                  </a:lnTo>
                  <a:lnTo>
                    <a:pt x="2213" y="2975"/>
                  </a:lnTo>
                  <a:lnTo>
                    <a:pt x="2239" y="3017"/>
                  </a:lnTo>
                  <a:lnTo>
                    <a:pt x="2270" y="3055"/>
                  </a:lnTo>
                  <a:lnTo>
                    <a:pt x="2304" y="3090"/>
                  </a:lnTo>
                  <a:lnTo>
                    <a:pt x="2343" y="3120"/>
                  </a:lnTo>
                  <a:lnTo>
                    <a:pt x="2385" y="3146"/>
                  </a:lnTo>
                  <a:lnTo>
                    <a:pt x="2429" y="3166"/>
                  </a:lnTo>
                  <a:lnTo>
                    <a:pt x="2478" y="3182"/>
                  </a:lnTo>
                  <a:lnTo>
                    <a:pt x="2528" y="3191"/>
                  </a:lnTo>
                  <a:lnTo>
                    <a:pt x="2579" y="3195"/>
                  </a:lnTo>
                  <a:lnTo>
                    <a:pt x="2632" y="3191"/>
                  </a:lnTo>
                  <a:lnTo>
                    <a:pt x="2681" y="3182"/>
                  </a:lnTo>
                  <a:lnTo>
                    <a:pt x="2729" y="3166"/>
                  </a:lnTo>
                  <a:lnTo>
                    <a:pt x="2774" y="3146"/>
                  </a:lnTo>
                  <a:lnTo>
                    <a:pt x="2816" y="3120"/>
                  </a:lnTo>
                  <a:lnTo>
                    <a:pt x="2855" y="3090"/>
                  </a:lnTo>
                  <a:lnTo>
                    <a:pt x="2889" y="3055"/>
                  </a:lnTo>
                  <a:lnTo>
                    <a:pt x="2920" y="3017"/>
                  </a:lnTo>
                  <a:lnTo>
                    <a:pt x="2945" y="2975"/>
                  </a:lnTo>
                  <a:lnTo>
                    <a:pt x="2966" y="2929"/>
                  </a:lnTo>
                  <a:lnTo>
                    <a:pt x="2981" y="2882"/>
                  </a:lnTo>
                  <a:lnTo>
                    <a:pt x="2991" y="2831"/>
                  </a:lnTo>
                  <a:lnTo>
                    <a:pt x="2994" y="2779"/>
                  </a:lnTo>
                  <a:lnTo>
                    <a:pt x="2991" y="2727"/>
                  </a:lnTo>
                  <a:lnTo>
                    <a:pt x="2981" y="2677"/>
                  </a:lnTo>
                  <a:lnTo>
                    <a:pt x="2966" y="2630"/>
                  </a:lnTo>
                  <a:lnTo>
                    <a:pt x="2945" y="2584"/>
                  </a:lnTo>
                  <a:lnTo>
                    <a:pt x="2920" y="2542"/>
                  </a:lnTo>
                  <a:lnTo>
                    <a:pt x="2889" y="2504"/>
                  </a:lnTo>
                  <a:lnTo>
                    <a:pt x="2855" y="2469"/>
                  </a:lnTo>
                  <a:lnTo>
                    <a:pt x="2816" y="2439"/>
                  </a:lnTo>
                  <a:lnTo>
                    <a:pt x="2774" y="2413"/>
                  </a:lnTo>
                  <a:lnTo>
                    <a:pt x="2729" y="2392"/>
                  </a:lnTo>
                  <a:lnTo>
                    <a:pt x="2681" y="2377"/>
                  </a:lnTo>
                  <a:lnTo>
                    <a:pt x="2632" y="2367"/>
                  </a:lnTo>
                  <a:lnTo>
                    <a:pt x="2579" y="2364"/>
                  </a:lnTo>
                  <a:close/>
                  <a:moveTo>
                    <a:pt x="604" y="1277"/>
                  </a:moveTo>
                  <a:lnTo>
                    <a:pt x="553" y="1280"/>
                  </a:lnTo>
                  <a:lnTo>
                    <a:pt x="503" y="1289"/>
                  </a:lnTo>
                  <a:lnTo>
                    <a:pt x="454" y="1305"/>
                  </a:lnTo>
                  <a:lnTo>
                    <a:pt x="410" y="1325"/>
                  </a:lnTo>
                  <a:lnTo>
                    <a:pt x="368" y="1351"/>
                  </a:lnTo>
                  <a:lnTo>
                    <a:pt x="329" y="1382"/>
                  </a:lnTo>
                  <a:lnTo>
                    <a:pt x="295" y="1416"/>
                  </a:lnTo>
                  <a:lnTo>
                    <a:pt x="264" y="1455"/>
                  </a:lnTo>
                  <a:lnTo>
                    <a:pt x="238" y="1497"/>
                  </a:lnTo>
                  <a:lnTo>
                    <a:pt x="218" y="1543"/>
                  </a:lnTo>
                  <a:lnTo>
                    <a:pt x="202" y="1590"/>
                  </a:lnTo>
                  <a:lnTo>
                    <a:pt x="193" y="1640"/>
                  </a:lnTo>
                  <a:lnTo>
                    <a:pt x="190" y="1692"/>
                  </a:lnTo>
                  <a:lnTo>
                    <a:pt x="193" y="1744"/>
                  </a:lnTo>
                  <a:lnTo>
                    <a:pt x="202" y="1794"/>
                  </a:lnTo>
                  <a:lnTo>
                    <a:pt x="218" y="1842"/>
                  </a:lnTo>
                  <a:lnTo>
                    <a:pt x="238" y="1888"/>
                  </a:lnTo>
                  <a:lnTo>
                    <a:pt x="264" y="1929"/>
                  </a:lnTo>
                  <a:lnTo>
                    <a:pt x="295" y="1968"/>
                  </a:lnTo>
                  <a:lnTo>
                    <a:pt x="329" y="2002"/>
                  </a:lnTo>
                  <a:lnTo>
                    <a:pt x="368" y="2033"/>
                  </a:lnTo>
                  <a:lnTo>
                    <a:pt x="410" y="2059"/>
                  </a:lnTo>
                  <a:lnTo>
                    <a:pt x="454" y="2079"/>
                  </a:lnTo>
                  <a:lnTo>
                    <a:pt x="503" y="2095"/>
                  </a:lnTo>
                  <a:lnTo>
                    <a:pt x="553" y="2104"/>
                  </a:lnTo>
                  <a:lnTo>
                    <a:pt x="604" y="2107"/>
                  </a:lnTo>
                  <a:lnTo>
                    <a:pt x="656" y="2104"/>
                  </a:lnTo>
                  <a:lnTo>
                    <a:pt x="706" y="2095"/>
                  </a:lnTo>
                  <a:lnTo>
                    <a:pt x="754" y="2079"/>
                  </a:lnTo>
                  <a:lnTo>
                    <a:pt x="799" y="2059"/>
                  </a:lnTo>
                  <a:lnTo>
                    <a:pt x="841" y="2033"/>
                  </a:lnTo>
                  <a:lnTo>
                    <a:pt x="879" y="2002"/>
                  </a:lnTo>
                  <a:lnTo>
                    <a:pt x="914" y="1968"/>
                  </a:lnTo>
                  <a:lnTo>
                    <a:pt x="945" y="1929"/>
                  </a:lnTo>
                  <a:lnTo>
                    <a:pt x="970" y="1888"/>
                  </a:lnTo>
                  <a:lnTo>
                    <a:pt x="991" y="1842"/>
                  </a:lnTo>
                  <a:lnTo>
                    <a:pt x="1006" y="1794"/>
                  </a:lnTo>
                  <a:lnTo>
                    <a:pt x="1016" y="1744"/>
                  </a:lnTo>
                  <a:lnTo>
                    <a:pt x="1019" y="1692"/>
                  </a:lnTo>
                  <a:lnTo>
                    <a:pt x="1016" y="1640"/>
                  </a:lnTo>
                  <a:lnTo>
                    <a:pt x="1006" y="1590"/>
                  </a:lnTo>
                  <a:lnTo>
                    <a:pt x="991" y="1543"/>
                  </a:lnTo>
                  <a:lnTo>
                    <a:pt x="970" y="1497"/>
                  </a:lnTo>
                  <a:lnTo>
                    <a:pt x="945" y="1455"/>
                  </a:lnTo>
                  <a:lnTo>
                    <a:pt x="914" y="1416"/>
                  </a:lnTo>
                  <a:lnTo>
                    <a:pt x="880" y="1382"/>
                  </a:lnTo>
                  <a:lnTo>
                    <a:pt x="841" y="1351"/>
                  </a:lnTo>
                  <a:lnTo>
                    <a:pt x="799" y="1325"/>
                  </a:lnTo>
                  <a:lnTo>
                    <a:pt x="755" y="1305"/>
                  </a:lnTo>
                  <a:lnTo>
                    <a:pt x="706" y="1289"/>
                  </a:lnTo>
                  <a:lnTo>
                    <a:pt x="657" y="1280"/>
                  </a:lnTo>
                  <a:lnTo>
                    <a:pt x="604" y="1277"/>
                  </a:lnTo>
                  <a:close/>
                  <a:moveTo>
                    <a:pt x="2579" y="191"/>
                  </a:moveTo>
                  <a:lnTo>
                    <a:pt x="2528" y="194"/>
                  </a:lnTo>
                  <a:lnTo>
                    <a:pt x="2478" y="203"/>
                  </a:lnTo>
                  <a:lnTo>
                    <a:pt x="2430" y="219"/>
                  </a:lnTo>
                  <a:lnTo>
                    <a:pt x="2385" y="239"/>
                  </a:lnTo>
                  <a:lnTo>
                    <a:pt x="2343" y="265"/>
                  </a:lnTo>
                  <a:lnTo>
                    <a:pt x="2305" y="296"/>
                  </a:lnTo>
                  <a:lnTo>
                    <a:pt x="2270" y="331"/>
                  </a:lnTo>
                  <a:lnTo>
                    <a:pt x="2239" y="369"/>
                  </a:lnTo>
                  <a:lnTo>
                    <a:pt x="2213" y="411"/>
                  </a:lnTo>
                  <a:lnTo>
                    <a:pt x="2193" y="457"/>
                  </a:lnTo>
                  <a:lnTo>
                    <a:pt x="2177" y="504"/>
                  </a:lnTo>
                  <a:lnTo>
                    <a:pt x="2168" y="554"/>
                  </a:lnTo>
                  <a:lnTo>
                    <a:pt x="2165" y="606"/>
                  </a:lnTo>
                  <a:lnTo>
                    <a:pt x="2168" y="659"/>
                  </a:lnTo>
                  <a:lnTo>
                    <a:pt x="2177" y="708"/>
                  </a:lnTo>
                  <a:lnTo>
                    <a:pt x="2193" y="756"/>
                  </a:lnTo>
                  <a:lnTo>
                    <a:pt x="2213" y="802"/>
                  </a:lnTo>
                  <a:lnTo>
                    <a:pt x="2239" y="843"/>
                  </a:lnTo>
                  <a:lnTo>
                    <a:pt x="2270" y="882"/>
                  </a:lnTo>
                  <a:lnTo>
                    <a:pt x="2304" y="916"/>
                  </a:lnTo>
                  <a:lnTo>
                    <a:pt x="2343" y="947"/>
                  </a:lnTo>
                  <a:lnTo>
                    <a:pt x="2385" y="973"/>
                  </a:lnTo>
                  <a:lnTo>
                    <a:pt x="2429" y="993"/>
                  </a:lnTo>
                  <a:lnTo>
                    <a:pt x="2478" y="1009"/>
                  </a:lnTo>
                  <a:lnTo>
                    <a:pt x="2528" y="1018"/>
                  </a:lnTo>
                  <a:lnTo>
                    <a:pt x="2579" y="1021"/>
                  </a:lnTo>
                  <a:lnTo>
                    <a:pt x="2632" y="1018"/>
                  </a:lnTo>
                  <a:lnTo>
                    <a:pt x="2681" y="1009"/>
                  </a:lnTo>
                  <a:lnTo>
                    <a:pt x="2729" y="993"/>
                  </a:lnTo>
                  <a:lnTo>
                    <a:pt x="2774" y="973"/>
                  </a:lnTo>
                  <a:lnTo>
                    <a:pt x="2816" y="947"/>
                  </a:lnTo>
                  <a:lnTo>
                    <a:pt x="2855" y="916"/>
                  </a:lnTo>
                  <a:lnTo>
                    <a:pt x="2889" y="882"/>
                  </a:lnTo>
                  <a:lnTo>
                    <a:pt x="2920" y="843"/>
                  </a:lnTo>
                  <a:lnTo>
                    <a:pt x="2945" y="802"/>
                  </a:lnTo>
                  <a:lnTo>
                    <a:pt x="2966" y="756"/>
                  </a:lnTo>
                  <a:lnTo>
                    <a:pt x="2981" y="708"/>
                  </a:lnTo>
                  <a:lnTo>
                    <a:pt x="2991" y="659"/>
                  </a:lnTo>
                  <a:lnTo>
                    <a:pt x="2994" y="606"/>
                  </a:lnTo>
                  <a:lnTo>
                    <a:pt x="2991" y="554"/>
                  </a:lnTo>
                  <a:lnTo>
                    <a:pt x="2981" y="504"/>
                  </a:lnTo>
                  <a:lnTo>
                    <a:pt x="2966" y="457"/>
                  </a:lnTo>
                  <a:lnTo>
                    <a:pt x="2945" y="411"/>
                  </a:lnTo>
                  <a:lnTo>
                    <a:pt x="2920" y="369"/>
                  </a:lnTo>
                  <a:lnTo>
                    <a:pt x="2889" y="331"/>
                  </a:lnTo>
                  <a:lnTo>
                    <a:pt x="2855" y="296"/>
                  </a:lnTo>
                  <a:lnTo>
                    <a:pt x="2816" y="265"/>
                  </a:lnTo>
                  <a:lnTo>
                    <a:pt x="2774" y="239"/>
                  </a:lnTo>
                  <a:lnTo>
                    <a:pt x="2729" y="219"/>
                  </a:lnTo>
                  <a:lnTo>
                    <a:pt x="2681" y="203"/>
                  </a:lnTo>
                  <a:lnTo>
                    <a:pt x="2632" y="194"/>
                  </a:lnTo>
                  <a:lnTo>
                    <a:pt x="2579" y="191"/>
                  </a:lnTo>
                  <a:close/>
                  <a:moveTo>
                    <a:pt x="2578" y="0"/>
                  </a:moveTo>
                  <a:lnTo>
                    <a:pt x="2640" y="3"/>
                  </a:lnTo>
                  <a:lnTo>
                    <a:pt x="2701" y="13"/>
                  </a:lnTo>
                  <a:lnTo>
                    <a:pt x="2758" y="28"/>
                  </a:lnTo>
                  <a:lnTo>
                    <a:pt x="2814" y="48"/>
                  </a:lnTo>
                  <a:lnTo>
                    <a:pt x="2866" y="73"/>
                  </a:lnTo>
                  <a:lnTo>
                    <a:pt x="2917" y="104"/>
                  </a:lnTo>
                  <a:lnTo>
                    <a:pt x="2963" y="138"/>
                  </a:lnTo>
                  <a:lnTo>
                    <a:pt x="3006" y="177"/>
                  </a:lnTo>
                  <a:lnTo>
                    <a:pt x="3045" y="221"/>
                  </a:lnTo>
                  <a:lnTo>
                    <a:pt x="3079" y="267"/>
                  </a:lnTo>
                  <a:lnTo>
                    <a:pt x="3110" y="318"/>
                  </a:lnTo>
                  <a:lnTo>
                    <a:pt x="3135" y="370"/>
                  </a:lnTo>
                  <a:lnTo>
                    <a:pt x="3155" y="426"/>
                  </a:lnTo>
                  <a:lnTo>
                    <a:pt x="3170" y="483"/>
                  </a:lnTo>
                  <a:lnTo>
                    <a:pt x="3180" y="543"/>
                  </a:lnTo>
                  <a:lnTo>
                    <a:pt x="3183" y="605"/>
                  </a:lnTo>
                  <a:lnTo>
                    <a:pt x="3180" y="667"/>
                  </a:lnTo>
                  <a:lnTo>
                    <a:pt x="3170" y="728"/>
                  </a:lnTo>
                  <a:lnTo>
                    <a:pt x="3155" y="785"/>
                  </a:lnTo>
                  <a:lnTo>
                    <a:pt x="3134" y="841"/>
                  </a:lnTo>
                  <a:lnTo>
                    <a:pt x="3110" y="893"/>
                  </a:lnTo>
                  <a:lnTo>
                    <a:pt x="3079" y="944"/>
                  </a:lnTo>
                  <a:lnTo>
                    <a:pt x="3044" y="990"/>
                  </a:lnTo>
                  <a:lnTo>
                    <a:pt x="3005" y="1034"/>
                  </a:lnTo>
                  <a:lnTo>
                    <a:pt x="2963" y="1073"/>
                  </a:lnTo>
                  <a:lnTo>
                    <a:pt x="2915" y="1107"/>
                  </a:lnTo>
                  <a:lnTo>
                    <a:pt x="2866" y="1138"/>
                  </a:lnTo>
                  <a:lnTo>
                    <a:pt x="2814" y="1163"/>
                  </a:lnTo>
                  <a:lnTo>
                    <a:pt x="2758" y="1183"/>
                  </a:lnTo>
                  <a:lnTo>
                    <a:pt x="2700" y="1198"/>
                  </a:lnTo>
                  <a:lnTo>
                    <a:pt x="2640" y="1208"/>
                  </a:lnTo>
                  <a:lnTo>
                    <a:pt x="2578" y="1211"/>
                  </a:lnTo>
                  <a:lnTo>
                    <a:pt x="2521" y="1208"/>
                  </a:lnTo>
                  <a:lnTo>
                    <a:pt x="2464" y="1199"/>
                  </a:lnTo>
                  <a:lnTo>
                    <a:pt x="2410" y="1186"/>
                  </a:lnTo>
                  <a:lnTo>
                    <a:pt x="2357" y="1169"/>
                  </a:lnTo>
                  <a:lnTo>
                    <a:pt x="2307" y="1146"/>
                  </a:lnTo>
                  <a:lnTo>
                    <a:pt x="2260" y="1119"/>
                  </a:lnTo>
                  <a:lnTo>
                    <a:pt x="2215" y="1088"/>
                  </a:lnTo>
                  <a:lnTo>
                    <a:pt x="2173" y="1053"/>
                  </a:lnTo>
                  <a:lnTo>
                    <a:pt x="2134" y="1015"/>
                  </a:lnTo>
                  <a:lnTo>
                    <a:pt x="2099" y="973"/>
                  </a:lnTo>
                  <a:lnTo>
                    <a:pt x="1173" y="1492"/>
                  </a:lnTo>
                  <a:lnTo>
                    <a:pt x="1187" y="1539"/>
                  </a:lnTo>
                  <a:lnTo>
                    <a:pt x="1199" y="1589"/>
                  </a:lnTo>
                  <a:lnTo>
                    <a:pt x="1205" y="1640"/>
                  </a:lnTo>
                  <a:lnTo>
                    <a:pt x="1207" y="1692"/>
                  </a:lnTo>
                  <a:lnTo>
                    <a:pt x="1205" y="1743"/>
                  </a:lnTo>
                  <a:lnTo>
                    <a:pt x="1199" y="1795"/>
                  </a:lnTo>
                  <a:lnTo>
                    <a:pt x="1187" y="1843"/>
                  </a:lnTo>
                  <a:lnTo>
                    <a:pt x="1173" y="1892"/>
                  </a:lnTo>
                  <a:lnTo>
                    <a:pt x="2101" y="2411"/>
                  </a:lnTo>
                  <a:lnTo>
                    <a:pt x="2136" y="2370"/>
                  </a:lnTo>
                  <a:lnTo>
                    <a:pt x="2174" y="2332"/>
                  </a:lnTo>
                  <a:lnTo>
                    <a:pt x="2216" y="2297"/>
                  </a:lnTo>
                  <a:lnTo>
                    <a:pt x="2262" y="2266"/>
                  </a:lnTo>
                  <a:lnTo>
                    <a:pt x="2309" y="2239"/>
                  </a:lnTo>
                  <a:lnTo>
                    <a:pt x="2359" y="2216"/>
                  </a:lnTo>
                  <a:lnTo>
                    <a:pt x="2412" y="2199"/>
                  </a:lnTo>
                  <a:lnTo>
                    <a:pt x="2465" y="2185"/>
                  </a:lnTo>
                  <a:lnTo>
                    <a:pt x="2522" y="2177"/>
                  </a:lnTo>
                  <a:lnTo>
                    <a:pt x="2579" y="2175"/>
                  </a:lnTo>
                  <a:lnTo>
                    <a:pt x="2641" y="2178"/>
                  </a:lnTo>
                  <a:lnTo>
                    <a:pt x="2701" y="2188"/>
                  </a:lnTo>
                  <a:lnTo>
                    <a:pt x="2759" y="2202"/>
                  </a:lnTo>
                  <a:lnTo>
                    <a:pt x="2815" y="2223"/>
                  </a:lnTo>
                  <a:lnTo>
                    <a:pt x="2867" y="2248"/>
                  </a:lnTo>
                  <a:lnTo>
                    <a:pt x="2918" y="2278"/>
                  </a:lnTo>
                  <a:lnTo>
                    <a:pt x="2964" y="2313"/>
                  </a:lnTo>
                  <a:lnTo>
                    <a:pt x="3007" y="2352"/>
                  </a:lnTo>
                  <a:lnTo>
                    <a:pt x="3046" y="2396"/>
                  </a:lnTo>
                  <a:lnTo>
                    <a:pt x="3080" y="2442"/>
                  </a:lnTo>
                  <a:lnTo>
                    <a:pt x="3111" y="2491"/>
                  </a:lnTo>
                  <a:lnTo>
                    <a:pt x="3137" y="2545"/>
                  </a:lnTo>
                  <a:lnTo>
                    <a:pt x="3157" y="2601"/>
                  </a:lnTo>
                  <a:lnTo>
                    <a:pt x="3171" y="2658"/>
                  </a:lnTo>
                  <a:lnTo>
                    <a:pt x="3181" y="2718"/>
                  </a:lnTo>
                  <a:lnTo>
                    <a:pt x="3184" y="2780"/>
                  </a:lnTo>
                  <a:lnTo>
                    <a:pt x="3181" y="2842"/>
                  </a:lnTo>
                  <a:lnTo>
                    <a:pt x="3171" y="2902"/>
                  </a:lnTo>
                  <a:lnTo>
                    <a:pt x="3157" y="2960"/>
                  </a:lnTo>
                  <a:lnTo>
                    <a:pt x="3137" y="3016"/>
                  </a:lnTo>
                  <a:lnTo>
                    <a:pt x="3111" y="3068"/>
                  </a:lnTo>
                  <a:lnTo>
                    <a:pt x="3081" y="3118"/>
                  </a:lnTo>
                  <a:lnTo>
                    <a:pt x="3046" y="3165"/>
                  </a:lnTo>
                  <a:lnTo>
                    <a:pt x="3007" y="3208"/>
                  </a:lnTo>
                  <a:lnTo>
                    <a:pt x="2964" y="3247"/>
                  </a:lnTo>
                  <a:lnTo>
                    <a:pt x="2918" y="3282"/>
                  </a:lnTo>
                  <a:lnTo>
                    <a:pt x="2868" y="3313"/>
                  </a:lnTo>
                  <a:lnTo>
                    <a:pt x="2815" y="3337"/>
                  </a:lnTo>
                  <a:lnTo>
                    <a:pt x="2759" y="3358"/>
                  </a:lnTo>
                  <a:lnTo>
                    <a:pt x="2702" y="3373"/>
                  </a:lnTo>
                  <a:lnTo>
                    <a:pt x="2642" y="3382"/>
                  </a:lnTo>
                  <a:lnTo>
                    <a:pt x="2580" y="3385"/>
                  </a:lnTo>
                  <a:lnTo>
                    <a:pt x="2519" y="3382"/>
                  </a:lnTo>
                  <a:lnTo>
                    <a:pt x="2458" y="3373"/>
                  </a:lnTo>
                  <a:lnTo>
                    <a:pt x="2400" y="3358"/>
                  </a:lnTo>
                  <a:lnTo>
                    <a:pt x="2345" y="3337"/>
                  </a:lnTo>
                  <a:lnTo>
                    <a:pt x="2292" y="3312"/>
                  </a:lnTo>
                  <a:lnTo>
                    <a:pt x="2243" y="3282"/>
                  </a:lnTo>
                  <a:lnTo>
                    <a:pt x="2196" y="3247"/>
                  </a:lnTo>
                  <a:lnTo>
                    <a:pt x="2154" y="3208"/>
                  </a:lnTo>
                  <a:lnTo>
                    <a:pt x="2115" y="3164"/>
                  </a:lnTo>
                  <a:lnTo>
                    <a:pt x="2080" y="3118"/>
                  </a:lnTo>
                  <a:lnTo>
                    <a:pt x="2049" y="3068"/>
                  </a:lnTo>
                  <a:lnTo>
                    <a:pt x="2024" y="3015"/>
                  </a:lnTo>
                  <a:lnTo>
                    <a:pt x="2004" y="2959"/>
                  </a:lnTo>
                  <a:lnTo>
                    <a:pt x="1988" y="2902"/>
                  </a:lnTo>
                  <a:lnTo>
                    <a:pt x="1979" y="2842"/>
                  </a:lnTo>
                  <a:lnTo>
                    <a:pt x="1976" y="2780"/>
                  </a:lnTo>
                  <a:lnTo>
                    <a:pt x="1979" y="2727"/>
                  </a:lnTo>
                  <a:lnTo>
                    <a:pt x="1985" y="2677"/>
                  </a:lnTo>
                  <a:lnTo>
                    <a:pt x="1996" y="2626"/>
                  </a:lnTo>
                  <a:lnTo>
                    <a:pt x="2012" y="2578"/>
                  </a:lnTo>
                  <a:lnTo>
                    <a:pt x="1085" y="2059"/>
                  </a:lnTo>
                  <a:lnTo>
                    <a:pt x="1050" y="2101"/>
                  </a:lnTo>
                  <a:lnTo>
                    <a:pt x="1011" y="2139"/>
                  </a:lnTo>
                  <a:lnTo>
                    <a:pt x="968" y="2174"/>
                  </a:lnTo>
                  <a:lnTo>
                    <a:pt x="924" y="2205"/>
                  </a:lnTo>
                  <a:lnTo>
                    <a:pt x="876" y="2233"/>
                  </a:lnTo>
                  <a:lnTo>
                    <a:pt x="825" y="2256"/>
                  </a:lnTo>
                  <a:lnTo>
                    <a:pt x="773" y="2273"/>
                  </a:lnTo>
                  <a:lnTo>
                    <a:pt x="719" y="2286"/>
                  </a:lnTo>
                  <a:lnTo>
                    <a:pt x="662" y="2295"/>
                  </a:lnTo>
                  <a:lnTo>
                    <a:pt x="604" y="2297"/>
                  </a:lnTo>
                  <a:lnTo>
                    <a:pt x="543" y="2294"/>
                  </a:lnTo>
                  <a:lnTo>
                    <a:pt x="483" y="2285"/>
                  </a:lnTo>
                  <a:lnTo>
                    <a:pt x="426" y="2270"/>
                  </a:lnTo>
                  <a:lnTo>
                    <a:pt x="370" y="2249"/>
                  </a:lnTo>
                  <a:lnTo>
                    <a:pt x="317" y="2225"/>
                  </a:lnTo>
                  <a:lnTo>
                    <a:pt x="267" y="2194"/>
                  </a:lnTo>
                  <a:lnTo>
                    <a:pt x="220" y="2159"/>
                  </a:lnTo>
                  <a:lnTo>
                    <a:pt x="178" y="2120"/>
                  </a:lnTo>
                  <a:lnTo>
                    <a:pt x="139" y="2077"/>
                  </a:lnTo>
                  <a:lnTo>
                    <a:pt x="104" y="2030"/>
                  </a:lnTo>
                  <a:lnTo>
                    <a:pt x="73" y="1980"/>
                  </a:lnTo>
                  <a:lnTo>
                    <a:pt x="47" y="1928"/>
                  </a:lnTo>
                  <a:lnTo>
                    <a:pt x="28" y="1872"/>
                  </a:lnTo>
                  <a:lnTo>
                    <a:pt x="12" y="1814"/>
                  </a:lnTo>
                  <a:lnTo>
                    <a:pt x="3" y="1754"/>
                  </a:lnTo>
                  <a:lnTo>
                    <a:pt x="0" y="1692"/>
                  </a:lnTo>
                  <a:lnTo>
                    <a:pt x="3" y="1630"/>
                  </a:lnTo>
                  <a:lnTo>
                    <a:pt x="12" y="1570"/>
                  </a:lnTo>
                  <a:lnTo>
                    <a:pt x="28" y="1513"/>
                  </a:lnTo>
                  <a:lnTo>
                    <a:pt x="47" y="1457"/>
                  </a:lnTo>
                  <a:lnTo>
                    <a:pt x="73" y="1403"/>
                  </a:lnTo>
                  <a:lnTo>
                    <a:pt x="104" y="1354"/>
                  </a:lnTo>
                  <a:lnTo>
                    <a:pt x="139" y="1308"/>
                  </a:lnTo>
                  <a:lnTo>
                    <a:pt x="177" y="1264"/>
                  </a:lnTo>
                  <a:lnTo>
                    <a:pt x="220" y="1225"/>
                  </a:lnTo>
                  <a:lnTo>
                    <a:pt x="266" y="1190"/>
                  </a:lnTo>
                  <a:lnTo>
                    <a:pt x="317" y="1160"/>
                  </a:lnTo>
                  <a:lnTo>
                    <a:pt x="369" y="1135"/>
                  </a:lnTo>
                  <a:lnTo>
                    <a:pt x="425" y="1114"/>
                  </a:lnTo>
                  <a:lnTo>
                    <a:pt x="482" y="1100"/>
                  </a:lnTo>
                  <a:lnTo>
                    <a:pt x="543" y="1090"/>
                  </a:lnTo>
                  <a:lnTo>
                    <a:pt x="603" y="1087"/>
                  </a:lnTo>
                  <a:lnTo>
                    <a:pt x="662" y="1089"/>
                  </a:lnTo>
                  <a:lnTo>
                    <a:pt x="718" y="1097"/>
                  </a:lnTo>
                  <a:lnTo>
                    <a:pt x="772" y="1111"/>
                  </a:lnTo>
                  <a:lnTo>
                    <a:pt x="825" y="1128"/>
                  </a:lnTo>
                  <a:lnTo>
                    <a:pt x="875" y="1151"/>
                  </a:lnTo>
                  <a:lnTo>
                    <a:pt x="923" y="1178"/>
                  </a:lnTo>
                  <a:lnTo>
                    <a:pt x="967" y="1210"/>
                  </a:lnTo>
                  <a:lnTo>
                    <a:pt x="1010" y="1244"/>
                  </a:lnTo>
                  <a:lnTo>
                    <a:pt x="1048" y="1283"/>
                  </a:lnTo>
                  <a:lnTo>
                    <a:pt x="1082" y="1324"/>
                  </a:lnTo>
                  <a:lnTo>
                    <a:pt x="2009" y="806"/>
                  </a:lnTo>
                  <a:lnTo>
                    <a:pt x="1994" y="758"/>
                  </a:lnTo>
                  <a:lnTo>
                    <a:pt x="1984" y="709"/>
                  </a:lnTo>
                  <a:lnTo>
                    <a:pt x="1977" y="658"/>
                  </a:lnTo>
                  <a:lnTo>
                    <a:pt x="1975" y="605"/>
                  </a:lnTo>
                  <a:lnTo>
                    <a:pt x="1978" y="543"/>
                  </a:lnTo>
                  <a:lnTo>
                    <a:pt x="1987" y="483"/>
                  </a:lnTo>
                  <a:lnTo>
                    <a:pt x="2002" y="426"/>
                  </a:lnTo>
                  <a:lnTo>
                    <a:pt x="2022" y="370"/>
                  </a:lnTo>
                  <a:lnTo>
                    <a:pt x="2048" y="318"/>
                  </a:lnTo>
                  <a:lnTo>
                    <a:pt x="2078" y="267"/>
                  </a:lnTo>
                  <a:lnTo>
                    <a:pt x="2113" y="221"/>
                  </a:lnTo>
                  <a:lnTo>
                    <a:pt x="2152" y="177"/>
                  </a:lnTo>
                  <a:lnTo>
                    <a:pt x="2195" y="138"/>
                  </a:lnTo>
                  <a:lnTo>
                    <a:pt x="2241" y="104"/>
                  </a:lnTo>
                  <a:lnTo>
                    <a:pt x="2291" y="73"/>
                  </a:lnTo>
                  <a:lnTo>
                    <a:pt x="2344" y="48"/>
                  </a:lnTo>
                  <a:lnTo>
                    <a:pt x="2399" y="28"/>
                  </a:lnTo>
                  <a:lnTo>
                    <a:pt x="2457" y="13"/>
                  </a:lnTo>
                  <a:lnTo>
                    <a:pt x="2517" y="3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5148179B-6768-461C-AF2F-777415977C24}"/>
              </a:ext>
            </a:extLst>
          </p:cNvPr>
          <p:cNvGrpSpPr/>
          <p:nvPr/>
        </p:nvGrpSpPr>
        <p:grpSpPr>
          <a:xfrm>
            <a:off x="6351173" y="1763462"/>
            <a:ext cx="1970299" cy="1970297"/>
            <a:chOff x="6351173" y="1763462"/>
            <a:chExt cx="1970299" cy="1970297"/>
          </a:xfrm>
        </p:grpSpPr>
        <p:grpSp>
          <p:nvGrpSpPr>
            <p:cNvPr id="83" name="Group 34">
              <a:extLst>
                <a:ext uri="{FF2B5EF4-FFF2-40B4-BE49-F238E27FC236}">
                  <a16:creationId xmlns:a16="http://schemas.microsoft.com/office/drawing/2014/main" id="{5CCB61BE-AACC-4508-BFC4-34E9A5EDD667}"/>
                </a:ext>
              </a:extLst>
            </p:cNvPr>
            <p:cNvGrpSpPr/>
            <p:nvPr/>
          </p:nvGrpSpPr>
          <p:grpSpPr>
            <a:xfrm flipH="1">
              <a:off x="6351173" y="1763462"/>
              <a:ext cx="1970299" cy="1970297"/>
              <a:chOff x="1905000" y="2108996"/>
              <a:chExt cx="1716088" cy="1716088"/>
            </a:xfrm>
          </p:grpSpPr>
          <p:sp>
            <p:nvSpPr>
              <p:cNvPr id="86" name="Teardrop 35">
                <a:extLst>
                  <a:ext uri="{FF2B5EF4-FFF2-40B4-BE49-F238E27FC236}">
                    <a16:creationId xmlns:a16="http://schemas.microsoft.com/office/drawing/2014/main" id="{3723A75B-4251-4295-819D-BBD6C29AA310}"/>
                  </a:ext>
                </a:extLst>
              </p:cNvPr>
              <p:cNvSpPr/>
              <p:nvPr/>
            </p:nvSpPr>
            <p:spPr>
              <a:xfrm rot="5400000">
                <a:off x="1905000" y="2108996"/>
                <a:ext cx="1716088" cy="1716088"/>
              </a:xfrm>
              <a:prstGeom prst="teardrop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7" name="Teardrop 36">
                <a:extLst>
                  <a:ext uri="{FF2B5EF4-FFF2-40B4-BE49-F238E27FC236}">
                    <a16:creationId xmlns:a16="http://schemas.microsoft.com/office/drawing/2014/main" id="{B44BA80E-A1A6-422F-AE2F-5821841129A2}"/>
                  </a:ext>
                </a:extLst>
              </p:cNvPr>
              <p:cNvSpPr/>
              <p:nvPr/>
            </p:nvSpPr>
            <p:spPr>
              <a:xfrm rot="5400000">
                <a:off x="2078038" y="2282033"/>
                <a:ext cx="1543050" cy="154305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84" name="Inhaltsplatzhalter 4">
              <a:extLst>
                <a:ext uri="{FF2B5EF4-FFF2-40B4-BE49-F238E27FC236}">
                  <a16:creationId xmlns:a16="http://schemas.microsoft.com/office/drawing/2014/main" id="{8B575E61-C9FA-4301-BC48-E83CFC42731D}"/>
                </a:ext>
              </a:extLst>
            </p:cNvPr>
            <p:cNvSpPr txBox="1">
              <a:spLocks/>
            </p:cNvSpPr>
            <p:nvPr/>
          </p:nvSpPr>
          <p:spPr>
            <a:xfrm>
              <a:off x="6351173" y="3272093"/>
              <a:ext cx="717228" cy="36933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b="1" dirty="0">
                  <a:latin typeface="+mn-lt"/>
                  <a:cs typeface="+mn-ea"/>
                  <a:sym typeface="+mn-lt"/>
                </a:rPr>
                <a:t>02</a:t>
              </a:r>
              <a:endParaRPr lang="en-US" sz="18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B1322145-305C-43A3-A759-FD9E584ED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7442" y="2358153"/>
              <a:ext cx="717760" cy="769510"/>
            </a:xfrm>
            <a:custGeom>
              <a:avLst/>
              <a:gdLst>
                <a:gd name="T0" fmla="*/ 2558 w 3187"/>
                <a:gd name="T1" fmla="*/ 2917 h 3426"/>
                <a:gd name="T2" fmla="*/ 2525 w 3187"/>
                <a:gd name="T3" fmla="*/ 3108 h 3426"/>
                <a:gd name="T4" fmla="*/ 2672 w 3187"/>
                <a:gd name="T5" fmla="*/ 3232 h 3426"/>
                <a:gd name="T6" fmla="*/ 2855 w 3187"/>
                <a:gd name="T7" fmla="*/ 3166 h 3426"/>
                <a:gd name="T8" fmla="*/ 2888 w 3187"/>
                <a:gd name="T9" fmla="*/ 2973 h 3426"/>
                <a:gd name="T10" fmla="*/ 2741 w 3187"/>
                <a:gd name="T11" fmla="*/ 2850 h 3426"/>
                <a:gd name="T12" fmla="*/ 1063 w 3187"/>
                <a:gd name="T13" fmla="*/ 2893 h 3426"/>
                <a:gd name="T14" fmla="*/ 997 w 3187"/>
                <a:gd name="T15" fmla="*/ 3075 h 3426"/>
                <a:gd name="T16" fmla="*/ 1120 w 3187"/>
                <a:gd name="T17" fmla="*/ 3222 h 3426"/>
                <a:gd name="T18" fmla="*/ 1313 w 3187"/>
                <a:gd name="T19" fmla="*/ 3189 h 3426"/>
                <a:gd name="T20" fmla="*/ 1378 w 3187"/>
                <a:gd name="T21" fmla="*/ 3006 h 3426"/>
                <a:gd name="T22" fmla="*/ 1255 w 3187"/>
                <a:gd name="T23" fmla="*/ 2860 h 3426"/>
                <a:gd name="T24" fmla="*/ 722 w 3187"/>
                <a:gd name="T25" fmla="*/ 1936 h 3426"/>
                <a:gd name="T26" fmla="*/ 872 w 3187"/>
                <a:gd name="T27" fmla="*/ 2062 h 3426"/>
                <a:gd name="T28" fmla="*/ 2926 w 3187"/>
                <a:gd name="T29" fmla="*/ 2018 h 3426"/>
                <a:gd name="T30" fmla="*/ 2997 w 3187"/>
                <a:gd name="T31" fmla="*/ 1154 h 3426"/>
                <a:gd name="T32" fmla="*/ 656 w 3187"/>
                <a:gd name="T33" fmla="*/ 229 h 3426"/>
                <a:gd name="T34" fmla="*/ 668 w 3187"/>
                <a:gd name="T35" fmla="*/ 236 h 3426"/>
                <a:gd name="T36" fmla="*/ 680 w 3187"/>
                <a:gd name="T37" fmla="*/ 245 h 3426"/>
                <a:gd name="T38" fmla="*/ 694 w 3187"/>
                <a:gd name="T39" fmla="*/ 263 h 3426"/>
                <a:gd name="T40" fmla="*/ 700 w 3187"/>
                <a:gd name="T41" fmla="*/ 272 h 3426"/>
                <a:gd name="T42" fmla="*/ 704 w 3187"/>
                <a:gd name="T43" fmla="*/ 281 h 3426"/>
                <a:gd name="T44" fmla="*/ 707 w 3187"/>
                <a:gd name="T45" fmla="*/ 294 h 3426"/>
                <a:gd name="T46" fmla="*/ 710 w 3187"/>
                <a:gd name="T47" fmla="*/ 308 h 3426"/>
                <a:gd name="T48" fmla="*/ 3109 w 3187"/>
                <a:gd name="T49" fmla="*/ 979 h 3426"/>
                <a:gd name="T50" fmla="*/ 3119 w 3187"/>
                <a:gd name="T51" fmla="*/ 981 h 3426"/>
                <a:gd name="T52" fmla="*/ 3139 w 3187"/>
                <a:gd name="T53" fmla="*/ 990 h 3426"/>
                <a:gd name="T54" fmla="*/ 3151 w 3187"/>
                <a:gd name="T55" fmla="*/ 998 h 3426"/>
                <a:gd name="T56" fmla="*/ 3161 w 3187"/>
                <a:gd name="T57" fmla="*/ 1005 h 3426"/>
                <a:gd name="T58" fmla="*/ 3166 w 3187"/>
                <a:gd name="T59" fmla="*/ 1012 h 3426"/>
                <a:gd name="T60" fmla="*/ 3172 w 3187"/>
                <a:gd name="T61" fmla="*/ 1022 h 3426"/>
                <a:gd name="T62" fmla="*/ 3180 w 3187"/>
                <a:gd name="T63" fmla="*/ 1035 h 3426"/>
                <a:gd name="T64" fmla="*/ 3185 w 3187"/>
                <a:gd name="T65" fmla="*/ 1049 h 3426"/>
                <a:gd name="T66" fmla="*/ 3187 w 3187"/>
                <a:gd name="T67" fmla="*/ 1060 h 3426"/>
                <a:gd name="T68" fmla="*/ 3161 w 3187"/>
                <a:gd name="T69" fmla="*/ 2007 h 3426"/>
                <a:gd name="T70" fmla="*/ 2981 w 3187"/>
                <a:gd name="T71" fmla="*/ 2210 h 3426"/>
                <a:gd name="T72" fmla="*/ 865 w 3187"/>
                <a:gd name="T73" fmla="*/ 2253 h 3426"/>
                <a:gd name="T74" fmla="*/ 712 w 3187"/>
                <a:gd name="T75" fmla="*/ 2495 h 3426"/>
                <a:gd name="T76" fmla="*/ 838 w 3187"/>
                <a:gd name="T77" fmla="*/ 2646 h 3426"/>
                <a:gd name="T78" fmla="*/ 2844 w 3187"/>
                <a:gd name="T79" fmla="*/ 2683 h 3426"/>
                <a:gd name="T80" fmla="*/ 3045 w 3187"/>
                <a:gd name="T81" fmla="*/ 2862 h 3426"/>
                <a:gd name="T82" fmla="*/ 3078 w 3187"/>
                <a:gd name="T83" fmla="*/ 3136 h 3426"/>
                <a:gd name="T84" fmla="*/ 2925 w 3187"/>
                <a:gd name="T85" fmla="*/ 3356 h 3426"/>
                <a:gd name="T86" fmla="*/ 2657 w 3187"/>
                <a:gd name="T87" fmla="*/ 3423 h 3426"/>
                <a:gd name="T88" fmla="*/ 2418 w 3187"/>
                <a:gd name="T89" fmla="*/ 3296 h 3426"/>
                <a:gd name="T90" fmla="*/ 2321 w 3187"/>
                <a:gd name="T91" fmla="*/ 3042 h 3426"/>
                <a:gd name="T92" fmla="*/ 1518 w 3187"/>
                <a:gd name="T93" fmla="*/ 2848 h 3426"/>
                <a:gd name="T94" fmla="*/ 1568 w 3187"/>
                <a:gd name="T95" fmla="*/ 3090 h 3426"/>
                <a:gd name="T96" fmla="*/ 1442 w 3187"/>
                <a:gd name="T97" fmla="*/ 3328 h 3426"/>
                <a:gd name="T98" fmla="*/ 1187 w 3187"/>
                <a:gd name="T99" fmla="*/ 3426 h 3426"/>
                <a:gd name="T100" fmla="*/ 932 w 3187"/>
                <a:gd name="T101" fmla="*/ 3329 h 3426"/>
                <a:gd name="T102" fmla="*/ 806 w 3187"/>
                <a:gd name="T103" fmla="*/ 3090 h 3426"/>
                <a:gd name="T104" fmla="*/ 858 w 3187"/>
                <a:gd name="T105" fmla="*/ 2845 h 3426"/>
                <a:gd name="T106" fmla="*/ 617 w 3187"/>
                <a:gd name="T107" fmla="*/ 2717 h 3426"/>
                <a:gd name="T108" fmla="*/ 519 w 3187"/>
                <a:gd name="T109" fmla="*/ 2459 h 3426"/>
                <a:gd name="T110" fmla="*/ 3 w 3187"/>
                <a:gd name="T111" fmla="*/ 122 h 3426"/>
                <a:gd name="T112" fmla="*/ 49 w 3187"/>
                <a:gd name="T113" fmla="*/ 12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7" h="3426">
                  <a:moveTo>
                    <a:pt x="2707" y="2847"/>
                  </a:moveTo>
                  <a:lnTo>
                    <a:pt x="2672" y="2850"/>
                  </a:lnTo>
                  <a:lnTo>
                    <a:pt x="2639" y="2860"/>
                  </a:lnTo>
                  <a:lnTo>
                    <a:pt x="2608" y="2874"/>
                  </a:lnTo>
                  <a:lnTo>
                    <a:pt x="2582" y="2893"/>
                  </a:lnTo>
                  <a:lnTo>
                    <a:pt x="2558" y="2917"/>
                  </a:lnTo>
                  <a:lnTo>
                    <a:pt x="2539" y="2943"/>
                  </a:lnTo>
                  <a:lnTo>
                    <a:pt x="2525" y="2973"/>
                  </a:lnTo>
                  <a:lnTo>
                    <a:pt x="2515" y="3007"/>
                  </a:lnTo>
                  <a:lnTo>
                    <a:pt x="2512" y="3041"/>
                  </a:lnTo>
                  <a:lnTo>
                    <a:pt x="2515" y="3075"/>
                  </a:lnTo>
                  <a:lnTo>
                    <a:pt x="2525" y="3108"/>
                  </a:lnTo>
                  <a:lnTo>
                    <a:pt x="2539" y="3138"/>
                  </a:lnTo>
                  <a:lnTo>
                    <a:pt x="2558" y="3165"/>
                  </a:lnTo>
                  <a:lnTo>
                    <a:pt x="2582" y="3189"/>
                  </a:lnTo>
                  <a:lnTo>
                    <a:pt x="2608" y="3208"/>
                  </a:lnTo>
                  <a:lnTo>
                    <a:pt x="2639" y="3222"/>
                  </a:lnTo>
                  <a:lnTo>
                    <a:pt x="2672" y="3232"/>
                  </a:lnTo>
                  <a:lnTo>
                    <a:pt x="2707" y="3235"/>
                  </a:lnTo>
                  <a:lnTo>
                    <a:pt x="2741" y="3232"/>
                  </a:lnTo>
                  <a:lnTo>
                    <a:pt x="2773" y="3222"/>
                  </a:lnTo>
                  <a:lnTo>
                    <a:pt x="2804" y="3208"/>
                  </a:lnTo>
                  <a:lnTo>
                    <a:pt x="2831" y="3189"/>
                  </a:lnTo>
                  <a:lnTo>
                    <a:pt x="2855" y="3166"/>
                  </a:lnTo>
                  <a:lnTo>
                    <a:pt x="2874" y="3139"/>
                  </a:lnTo>
                  <a:lnTo>
                    <a:pt x="2888" y="3109"/>
                  </a:lnTo>
                  <a:lnTo>
                    <a:pt x="2898" y="3075"/>
                  </a:lnTo>
                  <a:lnTo>
                    <a:pt x="2901" y="3041"/>
                  </a:lnTo>
                  <a:lnTo>
                    <a:pt x="2898" y="3006"/>
                  </a:lnTo>
                  <a:lnTo>
                    <a:pt x="2888" y="2973"/>
                  </a:lnTo>
                  <a:lnTo>
                    <a:pt x="2874" y="2943"/>
                  </a:lnTo>
                  <a:lnTo>
                    <a:pt x="2855" y="2916"/>
                  </a:lnTo>
                  <a:lnTo>
                    <a:pt x="2831" y="2893"/>
                  </a:lnTo>
                  <a:lnTo>
                    <a:pt x="2804" y="2874"/>
                  </a:lnTo>
                  <a:lnTo>
                    <a:pt x="2773" y="2860"/>
                  </a:lnTo>
                  <a:lnTo>
                    <a:pt x="2741" y="2850"/>
                  </a:lnTo>
                  <a:lnTo>
                    <a:pt x="2707" y="2847"/>
                  </a:lnTo>
                  <a:close/>
                  <a:moveTo>
                    <a:pt x="1188" y="2847"/>
                  </a:moveTo>
                  <a:lnTo>
                    <a:pt x="1153" y="2850"/>
                  </a:lnTo>
                  <a:lnTo>
                    <a:pt x="1120" y="2860"/>
                  </a:lnTo>
                  <a:lnTo>
                    <a:pt x="1090" y="2874"/>
                  </a:lnTo>
                  <a:lnTo>
                    <a:pt x="1063" y="2893"/>
                  </a:lnTo>
                  <a:lnTo>
                    <a:pt x="1040" y="2917"/>
                  </a:lnTo>
                  <a:lnTo>
                    <a:pt x="1020" y="2943"/>
                  </a:lnTo>
                  <a:lnTo>
                    <a:pt x="1007" y="2973"/>
                  </a:lnTo>
                  <a:lnTo>
                    <a:pt x="997" y="3007"/>
                  </a:lnTo>
                  <a:lnTo>
                    <a:pt x="994" y="3041"/>
                  </a:lnTo>
                  <a:lnTo>
                    <a:pt x="997" y="3075"/>
                  </a:lnTo>
                  <a:lnTo>
                    <a:pt x="1007" y="3108"/>
                  </a:lnTo>
                  <a:lnTo>
                    <a:pt x="1020" y="3138"/>
                  </a:lnTo>
                  <a:lnTo>
                    <a:pt x="1040" y="3165"/>
                  </a:lnTo>
                  <a:lnTo>
                    <a:pt x="1063" y="3189"/>
                  </a:lnTo>
                  <a:lnTo>
                    <a:pt x="1090" y="3208"/>
                  </a:lnTo>
                  <a:lnTo>
                    <a:pt x="1120" y="3222"/>
                  </a:lnTo>
                  <a:lnTo>
                    <a:pt x="1153" y="3232"/>
                  </a:lnTo>
                  <a:lnTo>
                    <a:pt x="1188" y="3235"/>
                  </a:lnTo>
                  <a:lnTo>
                    <a:pt x="1223" y="3232"/>
                  </a:lnTo>
                  <a:lnTo>
                    <a:pt x="1255" y="3222"/>
                  </a:lnTo>
                  <a:lnTo>
                    <a:pt x="1285" y="3208"/>
                  </a:lnTo>
                  <a:lnTo>
                    <a:pt x="1313" y="3189"/>
                  </a:lnTo>
                  <a:lnTo>
                    <a:pt x="1336" y="3166"/>
                  </a:lnTo>
                  <a:lnTo>
                    <a:pt x="1355" y="3139"/>
                  </a:lnTo>
                  <a:lnTo>
                    <a:pt x="1370" y="3109"/>
                  </a:lnTo>
                  <a:lnTo>
                    <a:pt x="1378" y="3075"/>
                  </a:lnTo>
                  <a:lnTo>
                    <a:pt x="1381" y="3041"/>
                  </a:lnTo>
                  <a:lnTo>
                    <a:pt x="1378" y="3006"/>
                  </a:lnTo>
                  <a:lnTo>
                    <a:pt x="1370" y="2973"/>
                  </a:lnTo>
                  <a:lnTo>
                    <a:pt x="1355" y="2943"/>
                  </a:lnTo>
                  <a:lnTo>
                    <a:pt x="1336" y="2916"/>
                  </a:lnTo>
                  <a:lnTo>
                    <a:pt x="1313" y="2893"/>
                  </a:lnTo>
                  <a:lnTo>
                    <a:pt x="1285" y="2874"/>
                  </a:lnTo>
                  <a:lnTo>
                    <a:pt x="1255" y="2860"/>
                  </a:lnTo>
                  <a:lnTo>
                    <a:pt x="1223" y="2850"/>
                  </a:lnTo>
                  <a:lnTo>
                    <a:pt x="1188" y="2847"/>
                  </a:lnTo>
                  <a:close/>
                  <a:moveTo>
                    <a:pt x="709" y="840"/>
                  </a:moveTo>
                  <a:lnTo>
                    <a:pt x="709" y="1867"/>
                  </a:lnTo>
                  <a:lnTo>
                    <a:pt x="712" y="1903"/>
                  </a:lnTo>
                  <a:lnTo>
                    <a:pt x="722" y="1936"/>
                  </a:lnTo>
                  <a:lnTo>
                    <a:pt x="736" y="1967"/>
                  </a:lnTo>
                  <a:lnTo>
                    <a:pt x="756" y="1994"/>
                  </a:lnTo>
                  <a:lnTo>
                    <a:pt x="780" y="2018"/>
                  </a:lnTo>
                  <a:lnTo>
                    <a:pt x="807" y="2038"/>
                  </a:lnTo>
                  <a:lnTo>
                    <a:pt x="838" y="2053"/>
                  </a:lnTo>
                  <a:lnTo>
                    <a:pt x="872" y="2062"/>
                  </a:lnTo>
                  <a:lnTo>
                    <a:pt x="907" y="2065"/>
                  </a:lnTo>
                  <a:lnTo>
                    <a:pt x="2798" y="2065"/>
                  </a:lnTo>
                  <a:lnTo>
                    <a:pt x="2834" y="2062"/>
                  </a:lnTo>
                  <a:lnTo>
                    <a:pt x="2867" y="2053"/>
                  </a:lnTo>
                  <a:lnTo>
                    <a:pt x="2899" y="2038"/>
                  </a:lnTo>
                  <a:lnTo>
                    <a:pt x="2926" y="2018"/>
                  </a:lnTo>
                  <a:lnTo>
                    <a:pt x="2950" y="1994"/>
                  </a:lnTo>
                  <a:lnTo>
                    <a:pt x="2970" y="1967"/>
                  </a:lnTo>
                  <a:lnTo>
                    <a:pt x="2984" y="1936"/>
                  </a:lnTo>
                  <a:lnTo>
                    <a:pt x="2994" y="1902"/>
                  </a:lnTo>
                  <a:lnTo>
                    <a:pt x="2997" y="1866"/>
                  </a:lnTo>
                  <a:lnTo>
                    <a:pt x="2997" y="1154"/>
                  </a:lnTo>
                  <a:lnTo>
                    <a:pt x="709" y="840"/>
                  </a:lnTo>
                  <a:close/>
                  <a:moveTo>
                    <a:pt x="89" y="0"/>
                  </a:moveTo>
                  <a:lnTo>
                    <a:pt x="111" y="2"/>
                  </a:lnTo>
                  <a:lnTo>
                    <a:pt x="132" y="9"/>
                  </a:lnTo>
                  <a:lnTo>
                    <a:pt x="652" y="226"/>
                  </a:lnTo>
                  <a:lnTo>
                    <a:pt x="656" y="229"/>
                  </a:lnTo>
                  <a:lnTo>
                    <a:pt x="661" y="231"/>
                  </a:lnTo>
                  <a:lnTo>
                    <a:pt x="662" y="232"/>
                  </a:lnTo>
                  <a:lnTo>
                    <a:pt x="663" y="232"/>
                  </a:lnTo>
                  <a:lnTo>
                    <a:pt x="664" y="233"/>
                  </a:lnTo>
                  <a:lnTo>
                    <a:pt x="666" y="234"/>
                  </a:lnTo>
                  <a:lnTo>
                    <a:pt x="668" y="236"/>
                  </a:lnTo>
                  <a:lnTo>
                    <a:pt x="670" y="237"/>
                  </a:lnTo>
                  <a:lnTo>
                    <a:pt x="672" y="239"/>
                  </a:lnTo>
                  <a:lnTo>
                    <a:pt x="674" y="240"/>
                  </a:lnTo>
                  <a:lnTo>
                    <a:pt x="676" y="241"/>
                  </a:lnTo>
                  <a:lnTo>
                    <a:pt x="678" y="243"/>
                  </a:lnTo>
                  <a:lnTo>
                    <a:pt x="680" y="245"/>
                  </a:lnTo>
                  <a:lnTo>
                    <a:pt x="682" y="247"/>
                  </a:lnTo>
                  <a:lnTo>
                    <a:pt x="689" y="254"/>
                  </a:lnTo>
                  <a:lnTo>
                    <a:pt x="690" y="256"/>
                  </a:lnTo>
                  <a:lnTo>
                    <a:pt x="691" y="258"/>
                  </a:lnTo>
                  <a:lnTo>
                    <a:pt x="693" y="262"/>
                  </a:lnTo>
                  <a:lnTo>
                    <a:pt x="694" y="263"/>
                  </a:lnTo>
                  <a:lnTo>
                    <a:pt x="695" y="265"/>
                  </a:lnTo>
                  <a:lnTo>
                    <a:pt x="698" y="267"/>
                  </a:lnTo>
                  <a:lnTo>
                    <a:pt x="699" y="269"/>
                  </a:lnTo>
                  <a:lnTo>
                    <a:pt x="699" y="270"/>
                  </a:lnTo>
                  <a:lnTo>
                    <a:pt x="700" y="271"/>
                  </a:lnTo>
                  <a:lnTo>
                    <a:pt x="700" y="272"/>
                  </a:lnTo>
                  <a:lnTo>
                    <a:pt x="701" y="274"/>
                  </a:lnTo>
                  <a:lnTo>
                    <a:pt x="702" y="275"/>
                  </a:lnTo>
                  <a:lnTo>
                    <a:pt x="703" y="278"/>
                  </a:lnTo>
                  <a:lnTo>
                    <a:pt x="703" y="279"/>
                  </a:lnTo>
                  <a:lnTo>
                    <a:pt x="704" y="280"/>
                  </a:lnTo>
                  <a:lnTo>
                    <a:pt x="704" y="281"/>
                  </a:lnTo>
                  <a:lnTo>
                    <a:pt x="706" y="287"/>
                  </a:lnTo>
                  <a:lnTo>
                    <a:pt x="706" y="288"/>
                  </a:lnTo>
                  <a:lnTo>
                    <a:pt x="706" y="289"/>
                  </a:lnTo>
                  <a:lnTo>
                    <a:pt x="706" y="290"/>
                  </a:lnTo>
                  <a:lnTo>
                    <a:pt x="707" y="292"/>
                  </a:lnTo>
                  <a:lnTo>
                    <a:pt x="707" y="294"/>
                  </a:lnTo>
                  <a:lnTo>
                    <a:pt x="708" y="296"/>
                  </a:lnTo>
                  <a:lnTo>
                    <a:pt x="708" y="299"/>
                  </a:lnTo>
                  <a:lnTo>
                    <a:pt x="708" y="303"/>
                  </a:lnTo>
                  <a:lnTo>
                    <a:pt x="709" y="304"/>
                  </a:lnTo>
                  <a:lnTo>
                    <a:pt x="709" y="305"/>
                  </a:lnTo>
                  <a:lnTo>
                    <a:pt x="710" y="308"/>
                  </a:lnTo>
                  <a:lnTo>
                    <a:pt x="710" y="312"/>
                  </a:lnTo>
                  <a:lnTo>
                    <a:pt x="710" y="315"/>
                  </a:lnTo>
                  <a:lnTo>
                    <a:pt x="710" y="649"/>
                  </a:lnTo>
                  <a:lnTo>
                    <a:pt x="3105" y="979"/>
                  </a:lnTo>
                  <a:lnTo>
                    <a:pt x="3108" y="979"/>
                  </a:lnTo>
                  <a:lnTo>
                    <a:pt x="3109" y="979"/>
                  </a:lnTo>
                  <a:lnTo>
                    <a:pt x="3111" y="979"/>
                  </a:lnTo>
                  <a:lnTo>
                    <a:pt x="3112" y="979"/>
                  </a:lnTo>
                  <a:lnTo>
                    <a:pt x="3114" y="980"/>
                  </a:lnTo>
                  <a:lnTo>
                    <a:pt x="3116" y="980"/>
                  </a:lnTo>
                  <a:lnTo>
                    <a:pt x="3118" y="981"/>
                  </a:lnTo>
                  <a:lnTo>
                    <a:pt x="3119" y="981"/>
                  </a:lnTo>
                  <a:lnTo>
                    <a:pt x="3121" y="981"/>
                  </a:lnTo>
                  <a:lnTo>
                    <a:pt x="3122" y="982"/>
                  </a:lnTo>
                  <a:lnTo>
                    <a:pt x="3124" y="983"/>
                  </a:lnTo>
                  <a:lnTo>
                    <a:pt x="3126" y="983"/>
                  </a:lnTo>
                  <a:lnTo>
                    <a:pt x="3130" y="985"/>
                  </a:lnTo>
                  <a:lnTo>
                    <a:pt x="3139" y="990"/>
                  </a:lnTo>
                  <a:lnTo>
                    <a:pt x="3141" y="992"/>
                  </a:lnTo>
                  <a:lnTo>
                    <a:pt x="3144" y="993"/>
                  </a:lnTo>
                  <a:lnTo>
                    <a:pt x="3145" y="994"/>
                  </a:lnTo>
                  <a:lnTo>
                    <a:pt x="3147" y="995"/>
                  </a:lnTo>
                  <a:lnTo>
                    <a:pt x="3149" y="996"/>
                  </a:lnTo>
                  <a:lnTo>
                    <a:pt x="3151" y="998"/>
                  </a:lnTo>
                  <a:lnTo>
                    <a:pt x="3152" y="999"/>
                  </a:lnTo>
                  <a:lnTo>
                    <a:pt x="3153" y="1000"/>
                  </a:lnTo>
                  <a:lnTo>
                    <a:pt x="3154" y="1001"/>
                  </a:lnTo>
                  <a:lnTo>
                    <a:pt x="3159" y="1004"/>
                  </a:lnTo>
                  <a:lnTo>
                    <a:pt x="3160" y="1005"/>
                  </a:lnTo>
                  <a:lnTo>
                    <a:pt x="3161" y="1005"/>
                  </a:lnTo>
                  <a:lnTo>
                    <a:pt x="3161" y="1007"/>
                  </a:lnTo>
                  <a:lnTo>
                    <a:pt x="3162" y="1008"/>
                  </a:lnTo>
                  <a:lnTo>
                    <a:pt x="3163" y="1009"/>
                  </a:lnTo>
                  <a:lnTo>
                    <a:pt x="3164" y="1010"/>
                  </a:lnTo>
                  <a:lnTo>
                    <a:pt x="3165" y="1011"/>
                  </a:lnTo>
                  <a:lnTo>
                    <a:pt x="3166" y="1012"/>
                  </a:lnTo>
                  <a:lnTo>
                    <a:pt x="3167" y="1013"/>
                  </a:lnTo>
                  <a:lnTo>
                    <a:pt x="3168" y="1016"/>
                  </a:lnTo>
                  <a:lnTo>
                    <a:pt x="3169" y="1017"/>
                  </a:lnTo>
                  <a:lnTo>
                    <a:pt x="3169" y="1018"/>
                  </a:lnTo>
                  <a:lnTo>
                    <a:pt x="3171" y="1020"/>
                  </a:lnTo>
                  <a:lnTo>
                    <a:pt x="3172" y="1022"/>
                  </a:lnTo>
                  <a:lnTo>
                    <a:pt x="3173" y="1023"/>
                  </a:lnTo>
                  <a:lnTo>
                    <a:pt x="3174" y="1025"/>
                  </a:lnTo>
                  <a:lnTo>
                    <a:pt x="3176" y="1029"/>
                  </a:lnTo>
                  <a:lnTo>
                    <a:pt x="3177" y="1031"/>
                  </a:lnTo>
                  <a:lnTo>
                    <a:pt x="3179" y="1033"/>
                  </a:lnTo>
                  <a:lnTo>
                    <a:pt x="3180" y="1035"/>
                  </a:lnTo>
                  <a:lnTo>
                    <a:pt x="3181" y="1037"/>
                  </a:lnTo>
                  <a:lnTo>
                    <a:pt x="3182" y="1040"/>
                  </a:lnTo>
                  <a:lnTo>
                    <a:pt x="3183" y="1042"/>
                  </a:lnTo>
                  <a:lnTo>
                    <a:pt x="3183" y="1044"/>
                  </a:lnTo>
                  <a:lnTo>
                    <a:pt x="3184" y="1046"/>
                  </a:lnTo>
                  <a:lnTo>
                    <a:pt x="3185" y="1049"/>
                  </a:lnTo>
                  <a:lnTo>
                    <a:pt x="3185" y="1051"/>
                  </a:lnTo>
                  <a:lnTo>
                    <a:pt x="3186" y="1053"/>
                  </a:lnTo>
                  <a:lnTo>
                    <a:pt x="3186" y="1055"/>
                  </a:lnTo>
                  <a:lnTo>
                    <a:pt x="3186" y="1057"/>
                  </a:lnTo>
                  <a:lnTo>
                    <a:pt x="3187" y="1058"/>
                  </a:lnTo>
                  <a:lnTo>
                    <a:pt x="3187" y="1060"/>
                  </a:lnTo>
                  <a:lnTo>
                    <a:pt x="3187" y="1062"/>
                  </a:lnTo>
                  <a:lnTo>
                    <a:pt x="3187" y="1065"/>
                  </a:lnTo>
                  <a:lnTo>
                    <a:pt x="3187" y="1867"/>
                  </a:lnTo>
                  <a:lnTo>
                    <a:pt x="3184" y="1915"/>
                  </a:lnTo>
                  <a:lnTo>
                    <a:pt x="3175" y="1962"/>
                  </a:lnTo>
                  <a:lnTo>
                    <a:pt x="3161" y="2007"/>
                  </a:lnTo>
                  <a:lnTo>
                    <a:pt x="3142" y="2050"/>
                  </a:lnTo>
                  <a:lnTo>
                    <a:pt x="3117" y="2088"/>
                  </a:lnTo>
                  <a:lnTo>
                    <a:pt x="3089" y="2125"/>
                  </a:lnTo>
                  <a:lnTo>
                    <a:pt x="3056" y="2157"/>
                  </a:lnTo>
                  <a:lnTo>
                    <a:pt x="3020" y="2185"/>
                  </a:lnTo>
                  <a:lnTo>
                    <a:pt x="2981" y="2210"/>
                  </a:lnTo>
                  <a:lnTo>
                    <a:pt x="2938" y="2229"/>
                  </a:lnTo>
                  <a:lnTo>
                    <a:pt x="2893" y="2244"/>
                  </a:lnTo>
                  <a:lnTo>
                    <a:pt x="2846" y="2252"/>
                  </a:lnTo>
                  <a:lnTo>
                    <a:pt x="2798" y="2255"/>
                  </a:lnTo>
                  <a:lnTo>
                    <a:pt x="907" y="2255"/>
                  </a:lnTo>
                  <a:lnTo>
                    <a:pt x="865" y="2253"/>
                  </a:lnTo>
                  <a:lnTo>
                    <a:pt x="823" y="2247"/>
                  </a:lnTo>
                  <a:lnTo>
                    <a:pt x="783" y="2235"/>
                  </a:lnTo>
                  <a:lnTo>
                    <a:pt x="745" y="2221"/>
                  </a:lnTo>
                  <a:lnTo>
                    <a:pt x="709" y="2202"/>
                  </a:lnTo>
                  <a:lnTo>
                    <a:pt x="709" y="2459"/>
                  </a:lnTo>
                  <a:lnTo>
                    <a:pt x="712" y="2495"/>
                  </a:lnTo>
                  <a:lnTo>
                    <a:pt x="722" y="2528"/>
                  </a:lnTo>
                  <a:lnTo>
                    <a:pt x="736" y="2559"/>
                  </a:lnTo>
                  <a:lnTo>
                    <a:pt x="756" y="2588"/>
                  </a:lnTo>
                  <a:lnTo>
                    <a:pt x="780" y="2612"/>
                  </a:lnTo>
                  <a:lnTo>
                    <a:pt x="807" y="2630"/>
                  </a:lnTo>
                  <a:lnTo>
                    <a:pt x="838" y="2646"/>
                  </a:lnTo>
                  <a:lnTo>
                    <a:pt x="872" y="2655"/>
                  </a:lnTo>
                  <a:lnTo>
                    <a:pt x="907" y="2658"/>
                  </a:lnTo>
                  <a:lnTo>
                    <a:pt x="2705" y="2658"/>
                  </a:lnTo>
                  <a:lnTo>
                    <a:pt x="2754" y="2661"/>
                  </a:lnTo>
                  <a:lnTo>
                    <a:pt x="2801" y="2670"/>
                  </a:lnTo>
                  <a:lnTo>
                    <a:pt x="2844" y="2683"/>
                  </a:lnTo>
                  <a:lnTo>
                    <a:pt x="2886" y="2703"/>
                  </a:lnTo>
                  <a:lnTo>
                    <a:pt x="2925" y="2727"/>
                  </a:lnTo>
                  <a:lnTo>
                    <a:pt x="2960" y="2755"/>
                  </a:lnTo>
                  <a:lnTo>
                    <a:pt x="2993" y="2787"/>
                  </a:lnTo>
                  <a:lnTo>
                    <a:pt x="3021" y="2823"/>
                  </a:lnTo>
                  <a:lnTo>
                    <a:pt x="3045" y="2862"/>
                  </a:lnTo>
                  <a:lnTo>
                    <a:pt x="3064" y="2903"/>
                  </a:lnTo>
                  <a:lnTo>
                    <a:pt x="3078" y="2947"/>
                  </a:lnTo>
                  <a:lnTo>
                    <a:pt x="3087" y="2994"/>
                  </a:lnTo>
                  <a:lnTo>
                    <a:pt x="3090" y="3042"/>
                  </a:lnTo>
                  <a:lnTo>
                    <a:pt x="3087" y="3090"/>
                  </a:lnTo>
                  <a:lnTo>
                    <a:pt x="3078" y="3136"/>
                  </a:lnTo>
                  <a:lnTo>
                    <a:pt x="3064" y="3180"/>
                  </a:lnTo>
                  <a:lnTo>
                    <a:pt x="3045" y="3221"/>
                  </a:lnTo>
                  <a:lnTo>
                    <a:pt x="3021" y="3261"/>
                  </a:lnTo>
                  <a:lnTo>
                    <a:pt x="2993" y="3296"/>
                  </a:lnTo>
                  <a:lnTo>
                    <a:pt x="2960" y="3328"/>
                  </a:lnTo>
                  <a:lnTo>
                    <a:pt x="2925" y="3356"/>
                  </a:lnTo>
                  <a:lnTo>
                    <a:pt x="2886" y="3380"/>
                  </a:lnTo>
                  <a:lnTo>
                    <a:pt x="2844" y="3400"/>
                  </a:lnTo>
                  <a:lnTo>
                    <a:pt x="2801" y="3413"/>
                  </a:lnTo>
                  <a:lnTo>
                    <a:pt x="2754" y="3423"/>
                  </a:lnTo>
                  <a:lnTo>
                    <a:pt x="2705" y="3426"/>
                  </a:lnTo>
                  <a:lnTo>
                    <a:pt x="2657" y="3423"/>
                  </a:lnTo>
                  <a:lnTo>
                    <a:pt x="2612" y="3413"/>
                  </a:lnTo>
                  <a:lnTo>
                    <a:pt x="2568" y="3400"/>
                  </a:lnTo>
                  <a:lnTo>
                    <a:pt x="2526" y="3380"/>
                  </a:lnTo>
                  <a:lnTo>
                    <a:pt x="2486" y="3357"/>
                  </a:lnTo>
                  <a:lnTo>
                    <a:pt x="2451" y="3329"/>
                  </a:lnTo>
                  <a:lnTo>
                    <a:pt x="2418" y="3296"/>
                  </a:lnTo>
                  <a:lnTo>
                    <a:pt x="2390" y="3261"/>
                  </a:lnTo>
                  <a:lnTo>
                    <a:pt x="2367" y="3222"/>
                  </a:lnTo>
                  <a:lnTo>
                    <a:pt x="2347" y="3181"/>
                  </a:lnTo>
                  <a:lnTo>
                    <a:pt x="2334" y="3136"/>
                  </a:lnTo>
                  <a:lnTo>
                    <a:pt x="2324" y="3090"/>
                  </a:lnTo>
                  <a:lnTo>
                    <a:pt x="2321" y="3042"/>
                  </a:lnTo>
                  <a:lnTo>
                    <a:pt x="2323" y="3000"/>
                  </a:lnTo>
                  <a:lnTo>
                    <a:pt x="2331" y="2960"/>
                  </a:lnTo>
                  <a:lnTo>
                    <a:pt x="2341" y="2920"/>
                  </a:lnTo>
                  <a:lnTo>
                    <a:pt x="2356" y="2884"/>
                  </a:lnTo>
                  <a:lnTo>
                    <a:pt x="2374" y="2848"/>
                  </a:lnTo>
                  <a:lnTo>
                    <a:pt x="1518" y="2848"/>
                  </a:lnTo>
                  <a:lnTo>
                    <a:pt x="1537" y="2883"/>
                  </a:lnTo>
                  <a:lnTo>
                    <a:pt x="1552" y="2920"/>
                  </a:lnTo>
                  <a:lnTo>
                    <a:pt x="1562" y="2960"/>
                  </a:lnTo>
                  <a:lnTo>
                    <a:pt x="1569" y="3000"/>
                  </a:lnTo>
                  <a:lnTo>
                    <a:pt x="1572" y="3042"/>
                  </a:lnTo>
                  <a:lnTo>
                    <a:pt x="1568" y="3090"/>
                  </a:lnTo>
                  <a:lnTo>
                    <a:pt x="1560" y="3136"/>
                  </a:lnTo>
                  <a:lnTo>
                    <a:pt x="1545" y="3180"/>
                  </a:lnTo>
                  <a:lnTo>
                    <a:pt x="1527" y="3221"/>
                  </a:lnTo>
                  <a:lnTo>
                    <a:pt x="1503" y="3261"/>
                  </a:lnTo>
                  <a:lnTo>
                    <a:pt x="1474" y="3296"/>
                  </a:lnTo>
                  <a:lnTo>
                    <a:pt x="1442" y="3328"/>
                  </a:lnTo>
                  <a:lnTo>
                    <a:pt x="1407" y="3356"/>
                  </a:lnTo>
                  <a:lnTo>
                    <a:pt x="1368" y="3380"/>
                  </a:lnTo>
                  <a:lnTo>
                    <a:pt x="1326" y="3400"/>
                  </a:lnTo>
                  <a:lnTo>
                    <a:pt x="1281" y="3413"/>
                  </a:lnTo>
                  <a:lnTo>
                    <a:pt x="1235" y="3423"/>
                  </a:lnTo>
                  <a:lnTo>
                    <a:pt x="1187" y="3426"/>
                  </a:lnTo>
                  <a:lnTo>
                    <a:pt x="1139" y="3423"/>
                  </a:lnTo>
                  <a:lnTo>
                    <a:pt x="1092" y="3413"/>
                  </a:lnTo>
                  <a:lnTo>
                    <a:pt x="1048" y="3400"/>
                  </a:lnTo>
                  <a:lnTo>
                    <a:pt x="1007" y="3380"/>
                  </a:lnTo>
                  <a:lnTo>
                    <a:pt x="968" y="3357"/>
                  </a:lnTo>
                  <a:lnTo>
                    <a:pt x="932" y="3329"/>
                  </a:lnTo>
                  <a:lnTo>
                    <a:pt x="900" y="3296"/>
                  </a:lnTo>
                  <a:lnTo>
                    <a:pt x="872" y="3261"/>
                  </a:lnTo>
                  <a:lnTo>
                    <a:pt x="848" y="3222"/>
                  </a:lnTo>
                  <a:lnTo>
                    <a:pt x="829" y="3181"/>
                  </a:lnTo>
                  <a:lnTo>
                    <a:pt x="814" y="3136"/>
                  </a:lnTo>
                  <a:lnTo>
                    <a:pt x="806" y="3090"/>
                  </a:lnTo>
                  <a:lnTo>
                    <a:pt x="803" y="3042"/>
                  </a:lnTo>
                  <a:lnTo>
                    <a:pt x="805" y="2999"/>
                  </a:lnTo>
                  <a:lnTo>
                    <a:pt x="812" y="2958"/>
                  </a:lnTo>
                  <a:lnTo>
                    <a:pt x="824" y="2918"/>
                  </a:lnTo>
                  <a:lnTo>
                    <a:pt x="838" y="2880"/>
                  </a:lnTo>
                  <a:lnTo>
                    <a:pt x="858" y="2845"/>
                  </a:lnTo>
                  <a:lnTo>
                    <a:pt x="811" y="2836"/>
                  </a:lnTo>
                  <a:lnTo>
                    <a:pt x="766" y="2821"/>
                  </a:lnTo>
                  <a:lnTo>
                    <a:pt x="725" y="2801"/>
                  </a:lnTo>
                  <a:lnTo>
                    <a:pt x="685" y="2777"/>
                  </a:lnTo>
                  <a:lnTo>
                    <a:pt x="649" y="2749"/>
                  </a:lnTo>
                  <a:lnTo>
                    <a:pt x="617" y="2717"/>
                  </a:lnTo>
                  <a:lnTo>
                    <a:pt x="588" y="2680"/>
                  </a:lnTo>
                  <a:lnTo>
                    <a:pt x="564" y="2642"/>
                  </a:lnTo>
                  <a:lnTo>
                    <a:pt x="545" y="2599"/>
                  </a:lnTo>
                  <a:lnTo>
                    <a:pt x="530" y="2555"/>
                  </a:lnTo>
                  <a:lnTo>
                    <a:pt x="522" y="2508"/>
                  </a:lnTo>
                  <a:lnTo>
                    <a:pt x="519" y="2459"/>
                  </a:lnTo>
                  <a:lnTo>
                    <a:pt x="519" y="378"/>
                  </a:lnTo>
                  <a:lnTo>
                    <a:pt x="57" y="184"/>
                  </a:lnTo>
                  <a:lnTo>
                    <a:pt x="39" y="172"/>
                  </a:lnTo>
                  <a:lnTo>
                    <a:pt x="23" y="159"/>
                  </a:lnTo>
                  <a:lnTo>
                    <a:pt x="10" y="141"/>
                  </a:lnTo>
                  <a:lnTo>
                    <a:pt x="3" y="122"/>
                  </a:lnTo>
                  <a:lnTo>
                    <a:pt x="0" y="101"/>
                  </a:lnTo>
                  <a:lnTo>
                    <a:pt x="1" y="79"/>
                  </a:lnTo>
                  <a:lnTo>
                    <a:pt x="7" y="59"/>
                  </a:lnTo>
                  <a:lnTo>
                    <a:pt x="18" y="40"/>
                  </a:lnTo>
                  <a:lnTo>
                    <a:pt x="32" y="24"/>
                  </a:lnTo>
                  <a:lnTo>
                    <a:pt x="49" y="12"/>
                  </a:lnTo>
                  <a:lnTo>
                    <a:pt x="69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718FB91B-B843-4895-9BB4-92737EB355EA}"/>
              </a:ext>
            </a:extLst>
          </p:cNvPr>
          <p:cNvGrpSpPr/>
          <p:nvPr/>
        </p:nvGrpSpPr>
        <p:grpSpPr>
          <a:xfrm>
            <a:off x="3870528" y="4136567"/>
            <a:ext cx="1970299" cy="1970297"/>
            <a:chOff x="3870528" y="4136567"/>
            <a:chExt cx="1970299" cy="1970297"/>
          </a:xfrm>
        </p:grpSpPr>
        <p:grpSp>
          <p:nvGrpSpPr>
            <p:cNvPr id="89" name="Group 37">
              <a:extLst>
                <a:ext uri="{FF2B5EF4-FFF2-40B4-BE49-F238E27FC236}">
                  <a16:creationId xmlns:a16="http://schemas.microsoft.com/office/drawing/2014/main" id="{6EAD3F63-C52F-4BE6-A2B8-5C68D7C22DDC}"/>
                </a:ext>
              </a:extLst>
            </p:cNvPr>
            <p:cNvGrpSpPr/>
            <p:nvPr/>
          </p:nvGrpSpPr>
          <p:grpSpPr>
            <a:xfrm flipV="1">
              <a:off x="3870528" y="4136567"/>
              <a:ext cx="1970299" cy="1970297"/>
              <a:chOff x="1905000" y="2108996"/>
              <a:chExt cx="1716088" cy="1716088"/>
            </a:xfrm>
          </p:grpSpPr>
          <p:sp>
            <p:nvSpPr>
              <p:cNvPr id="94" name="Teardrop 38">
                <a:extLst>
                  <a:ext uri="{FF2B5EF4-FFF2-40B4-BE49-F238E27FC236}">
                    <a16:creationId xmlns:a16="http://schemas.microsoft.com/office/drawing/2014/main" id="{49271E97-538F-43B3-9C51-DD8799BE601E}"/>
                  </a:ext>
                </a:extLst>
              </p:cNvPr>
              <p:cNvSpPr/>
              <p:nvPr/>
            </p:nvSpPr>
            <p:spPr>
              <a:xfrm rot="5400000">
                <a:off x="1905000" y="2108996"/>
                <a:ext cx="1716088" cy="1716088"/>
              </a:xfrm>
              <a:prstGeom prst="teardrop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5" name="Teardrop 39">
                <a:extLst>
                  <a:ext uri="{FF2B5EF4-FFF2-40B4-BE49-F238E27FC236}">
                    <a16:creationId xmlns:a16="http://schemas.microsoft.com/office/drawing/2014/main" id="{53B9CCA3-D2D9-4F17-8F3F-7DAD968DAD21}"/>
                  </a:ext>
                </a:extLst>
              </p:cNvPr>
              <p:cNvSpPr/>
              <p:nvPr/>
            </p:nvSpPr>
            <p:spPr>
              <a:xfrm rot="5400000">
                <a:off x="2078038" y="2282033"/>
                <a:ext cx="1543050" cy="1543050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90" name="Inhaltsplatzhalter 4">
              <a:extLst>
                <a:ext uri="{FF2B5EF4-FFF2-40B4-BE49-F238E27FC236}">
                  <a16:creationId xmlns:a16="http://schemas.microsoft.com/office/drawing/2014/main" id="{C97F9DED-ED5E-45EB-9309-47D384F83E0A}"/>
                </a:ext>
              </a:extLst>
            </p:cNvPr>
            <p:cNvSpPr txBox="1">
              <a:spLocks/>
            </p:cNvSpPr>
            <p:nvPr/>
          </p:nvSpPr>
          <p:spPr>
            <a:xfrm>
              <a:off x="5123599" y="4227698"/>
              <a:ext cx="717228" cy="36933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b="1" dirty="0">
                  <a:latin typeface="+mn-lt"/>
                  <a:cs typeface="+mn-ea"/>
                  <a:sym typeface="+mn-lt"/>
                </a:rPr>
                <a:t>04</a:t>
              </a:r>
              <a:endParaRPr lang="en-US" sz="1800" dirty="0"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91" name="Group 33">
              <a:extLst>
                <a:ext uri="{FF2B5EF4-FFF2-40B4-BE49-F238E27FC236}">
                  <a16:creationId xmlns:a16="http://schemas.microsoft.com/office/drawing/2014/main" id="{8C472BC8-BCA2-4A95-8E93-259F255585D8}"/>
                </a:ext>
              </a:extLst>
            </p:cNvPr>
            <p:cNvGrpSpPr/>
            <p:nvPr/>
          </p:nvGrpSpPr>
          <p:grpSpPr>
            <a:xfrm>
              <a:off x="4543296" y="4641000"/>
              <a:ext cx="650260" cy="762760"/>
              <a:chOff x="1671638" y="5013325"/>
              <a:chExt cx="458787" cy="538162"/>
            </a:xfrm>
            <a:solidFill>
              <a:schemeClr val="bg1"/>
            </a:solidFill>
          </p:grpSpPr>
          <p:sp>
            <p:nvSpPr>
              <p:cNvPr id="92" name="Freeform 211">
                <a:extLst>
                  <a:ext uri="{FF2B5EF4-FFF2-40B4-BE49-F238E27FC236}">
                    <a16:creationId xmlns:a16="http://schemas.microsoft.com/office/drawing/2014/main" id="{08904687-0CF1-40EC-9582-A2B00DDE2E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4350" y="5013325"/>
                <a:ext cx="233362" cy="290512"/>
              </a:xfrm>
              <a:custGeom>
                <a:avLst/>
                <a:gdLst>
                  <a:gd name="T0" fmla="*/ 662 w 1465"/>
                  <a:gd name="T1" fmla="*/ 193 h 1829"/>
                  <a:gd name="T2" fmla="*/ 555 w 1465"/>
                  <a:gd name="T3" fmla="*/ 214 h 1829"/>
                  <a:gd name="T4" fmla="*/ 441 w 1465"/>
                  <a:gd name="T5" fmla="*/ 263 h 1829"/>
                  <a:gd name="T6" fmla="*/ 332 w 1465"/>
                  <a:gd name="T7" fmla="*/ 351 h 1829"/>
                  <a:gd name="T8" fmla="*/ 247 w 1465"/>
                  <a:gd name="T9" fmla="*/ 489 h 1829"/>
                  <a:gd name="T10" fmla="*/ 199 w 1465"/>
                  <a:gd name="T11" fmla="*/ 688 h 1829"/>
                  <a:gd name="T12" fmla="*/ 193 w 1465"/>
                  <a:gd name="T13" fmla="*/ 755 h 1829"/>
                  <a:gd name="T14" fmla="*/ 190 w 1465"/>
                  <a:gd name="T15" fmla="*/ 808 h 1829"/>
                  <a:gd name="T16" fmla="*/ 190 w 1465"/>
                  <a:gd name="T17" fmla="*/ 943 h 1829"/>
                  <a:gd name="T18" fmla="*/ 209 w 1465"/>
                  <a:gd name="T19" fmla="*/ 1123 h 1829"/>
                  <a:gd name="T20" fmla="*/ 264 w 1465"/>
                  <a:gd name="T21" fmla="*/ 1317 h 1829"/>
                  <a:gd name="T22" fmla="*/ 367 w 1465"/>
                  <a:gd name="T23" fmla="*/ 1489 h 1829"/>
                  <a:gd name="T24" fmla="*/ 523 w 1465"/>
                  <a:gd name="T25" fmla="*/ 1601 h 1829"/>
                  <a:gd name="T26" fmla="*/ 729 w 1465"/>
                  <a:gd name="T27" fmla="*/ 1639 h 1829"/>
                  <a:gd name="T28" fmla="*/ 895 w 1465"/>
                  <a:gd name="T29" fmla="*/ 1617 h 1829"/>
                  <a:gd name="T30" fmla="*/ 1063 w 1465"/>
                  <a:gd name="T31" fmla="*/ 1524 h 1829"/>
                  <a:gd name="T32" fmla="*/ 1181 w 1465"/>
                  <a:gd name="T33" fmla="*/ 1363 h 1829"/>
                  <a:gd name="T34" fmla="*/ 1246 w 1465"/>
                  <a:gd name="T35" fmla="*/ 1172 h 1829"/>
                  <a:gd name="T36" fmla="*/ 1272 w 1465"/>
                  <a:gd name="T37" fmla="*/ 985 h 1829"/>
                  <a:gd name="T38" fmla="*/ 1276 w 1465"/>
                  <a:gd name="T39" fmla="*/ 836 h 1829"/>
                  <a:gd name="T40" fmla="*/ 1272 w 1465"/>
                  <a:gd name="T41" fmla="*/ 759 h 1829"/>
                  <a:gd name="T42" fmla="*/ 1270 w 1465"/>
                  <a:gd name="T43" fmla="*/ 748 h 1829"/>
                  <a:gd name="T44" fmla="*/ 1234 w 1465"/>
                  <a:gd name="T45" fmla="*/ 534 h 1829"/>
                  <a:gd name="T46" fmla="*/ 1156 w 1465"/>
                  <a:gd name="T47" fmla="*/ 383 h 1829"/>
                  <a:gd name="T48" fmla="*/ 1052 w 1465"/>
                  <a:gd name="T49" fmla="*/ 282 h 1829"/>
                  <a:gd name="T50" fmla="*/ 934 w 1465"/>
                  <a:gd name="T51" fmla="*/ 223 h 1829"/>
                  <a:gd name="T52" fmla="*/ 817 w 1465"/>
                  <a:gd name="T53" fmla="*/ 197 h 1829"/>
                  <a:gd name="T54" fmla="*/ 728 w 1465"/>
                  <a:gd name="T55" fmla="*/ 190 h 1829"/>
                  <a:gd name="T56" fmla="*/ 878 w 1465"/>
                  <a:gd name="T57" fmla="*/ 13 h 1829"/>
                  <a:gd name="T58" fmla="*/ 1119 w 1465"/>
                  <a:gd name="T59" fmla="*/ 99 h 1829"/>
                  <a:gd name="T60" fmla="*/ 1225 w 1465"/>
                  <a:gd name="T61" fmla="*/ 176 h 1829"/>
                  <a:gd name="T62" fmla="*/ 1326 w 1465"/>
                  <a:gd name="T63" fmla="*/ 292 h 1829"/>
                  <a:gd name="T64" fmla="*/ 1407 w 1465"/>
                  <a:gd name="T65" fmla="*/ 454 h 1829"/>
                  <a:gd name="T66" fmla="*/ 1455 w 1465"/>
                  <a:gd name="T67" fmla="*/ 673 h 1829"/>
                  <a:gd name="T68" fmla="*/ 1463 w 1465"/>
                  <a:gd name="T69" fmla="*/ 789 h 1829"/>
                  <a:gd name="T70" fmla="*/ 1464 w 1465"/>
                  <a:gd name="T71" fmla="*/ 933 h 1829"/>
                  <a:gd name="T72" fmla="*/ 1445 w 1465"/>
                  <a:gd name="T73" fmla="*/ 1134 h 1829"/>
                  <a:gd name="T74" fmla="*/ 1388 w 1465"/>
                  <a:gd name="T75" fmla="*/ 1356 h 1829"/>
                  <a:gd name="T76" fmla="*/ 1277 w 1465"/>
                  <a:gd name="T77" fmla="*/ 1568 h 1829"/>
                  <a:gd name="T78" fmla="*/ 1102 w 1465"/>
                  <a:gd name="T79" fmla="*/ 1731 h 1829"/>
                  <a:gd name="T80" fmla="*/ 874 w 1465"/>
                  <a:gd name="T81" fmla="*/ 1817 h 1829"/>
                  <a:gd name="T82" fmla="*/ 653 w 1465"/>
                  <a:gd name="T83" fmla="*/ 1826 h 1829"/>
                  <a:gd name="T84" fmla="*/ 415 w 1465"/>
                  <a:gd name="T85" fmla="*/ 1760 h 1829"/>
                  <a:gd name="T86" fmla="*/ 226 w 1465"/>
                  <a:gd name="T87" fmla="*/ 1615 h 1829"/>
                  <a:gd name="T88" fmla="*/ 99 w 1465"/>
                  <a:gd name="T89" fmla="*/ 1412 h 1829"/>
                  <a:gd name="T90" fmla="*/ 31 w 1465"/>
                  <a:gd name="T91" fmla="*/ 1189 h 1829"/>
                  <a:gd name="T92" fmla="*/ 3 w 1465"/>
                  <a:gd name="T93" fmla="*/ 980 h 1829"/>
                  <a:gd name="T94" fmla="*/ 1 w 1465"/>
                  <a:gd name="T95" fmla="*/ 818 h 1829"/>
                  <a:gd name="T96" fmla="*/ 6 w 1465"/>
                  <a:gd name="T97" fmla="*/ 737 h 1829"/>
                  <a:gd name="T98" fmla="*/ 42 w 1465"/>
                  <a:gd name="T99" fmla="*/ 502 h 1829"/>
                  <a:gd name="T100" fmla="*/ 118 w 1465"/>
                  <a:gd name="T101" fmla="*/ 325 h 1829"/>
                  <a:gd name="T102" fmla="*/ 216 w 1465"/>
                  <a:gd name="T103" fmla="*/ 198 h 1829"/>
                  <a:gd name="T104" fmla="*/ 324 w 1465"/>
                  <a:gd name="T105" fmla="*/ 112 h 1829"/>
                  <a:gd name="T106" fmla="*/ 514 w 1465"/>
                  <a:gd name="T107" fmla="*/ 29 h 1829"/>
                  <a:gd name="T108" fmla="*/ 696 w 1465"/>
                  <a:gd name="T109" fmla="*/ 0 h 1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5" h="1829">
                    <a:moveTo>
                      <a:pt x="728" y="190"/>
                    </a:moveTo>
                    <a:lnTo>
                      <a:pt x="708" y="190"/>
                    </a:lnTo>
                    <a:lnTo>
                      <a:pt x="685" y="191"/>
                    </a:lnTo>
                    <a:lnTo>
                      <a:pt x="662" y="193"/>
                    </a:lnTo>
                    <a:lnTo>
                      <a:pt x="637" y="197"/>
                    </a:lnTo>
                    <a:lnTo>
                      <a:pt x="610" y="201"/>
                    </a:lnTo>
                    <a:lnTo>
                      <a:pt x="583" y="207"/>
                    </a:lnTo>
                    <a:lnTo>
                      <a:pt x="555" y="214"/>
                    </a:lnTo>
                    <a:lnTo>
                      <a:pt x="526" y="223"/>
                    </a:lnTo>
                    <a:lnTo>
                      <a:pt x="497" y="234"/>
                    </a:lnTo>
                    <a:lnTo>
                      <a:pt x="469" y="247"/>
                    </a:lnTo>
                    <a:lnTo>
                      <a:pt x="441" y="263"/>
                    </a:lnTo>
                    <a:lnTo>
                      <a:pt x="412" y="280"/>
                    </a:lnTo>
                    <a:lnTo>
                      <a:pt x="385" y="301"/>
                    </a:lnTo>
                    <a:lnTo>
                      <a:pt x="358" y="325"/>
                    </a:lnTo>
                    <a:lnTo>
                      <a:pt x="332" y="351"/>
                    </a:lnTo>
                    <a:lnTo>
                      <a:pt x="308" y="380"/>
                    </a:lnTo>
                    <a:lnTo>
                      <a:pt x="286" y="413"/>
                    </a:lnTo>
                    <a:lnTo>
                      <a:pt x="266" y="449"/>
                    </a:lnTo>
                    <a:lnTo>
                      <a:pt x="247" y="489"/>
                    </a:lnTo>
                    <a:lnTo>
                      <a:pt x="231" y="532"/>
                    </a:lnTo>
                    <a:lnTo>
                      <a:pt x="218" y="580"/>
                    </a:lnTo>
                    <a:lnTo>
                      <a:pt x="206" y="632"/>
                    </a:lnTo>
                    <a:lnTo>
                      <a:pt x="199" y="688"/>
                    </a:lnTo>
                    <a:lnTo>
                      <a:pt x="194" y="748"/>
                    </a:lnTo>
                    <a:lnTo>
                      <a:pt x="194" y="750"/>
                    </a:lnTo>
                    <a:lnTo>
                      <a:pt x="194" y="752"/>
                    </a:lnTo>
                    <a:lnTo>
                      <a:pt x="193" y="755"/>
                    </a:lnTo>
                    <a:lnTo>
                      <a:pt x="193" y="759"/>
                    </a:lnTo>
                    <a:lnTo>
                      <a:pt x="192" y="769"/>
                    </a:lnTo>
                    <a:lnTo>
                      <a:pt x="191" y="786"/>
                    </a:lnTo>
                    <a:lnTo>
                      <a:pt x="190" y="808"/>
                    </a:lnTo>
                    <a:lnTo>
                      <a:pt x="189" y="836"/>
                    </a:lnTo>
                    <a:lnTo>
                      <a:pt x="189" y="867"/>
                    </a:lnTo>
                    <a:lnTo>
                      <a:pt x="189" y="903"/>
                    </a:lnTo>
                    <a:lnTo>
                      <a:pt x="190" y="943"/>
                    </a:lnTo>
                    <a:lnTo>
                      <a:pt x="193" y="985"/>
                    </a:lnTo>
                    <a:lnTo>
                      <a:pt x="197" y="1029"/>
                    </a:lnTo>
                    <a:lnTo>
                      <a:pt x="202" y="1076"/>
                    </a:lnTo>
                    <a:lnTo>
                      <a:pt x="209" y="1123"/>
                    </a:lnTo>
                    <a:lnTo>
                      <a:pt x="220" y="1172"/>
                    </a:lnTo>
                    <a:lnTo>
                      <a:pt x="231" y="1221"/>
                    </a:lnTo>
                    <a:lnTo>
                      <a:pt x="246" y="1269"/>
                    </a:lnTo>
                    <a:lnTo>
                      <a:pt x="264" y="1317"/>
                    </a:lnTo>
                    <a:lnTo>
                      <a:pt x="285" y="1363"/>
                    </a:lnTo>
                    <a:lnTo>
                      <a:pt x="308" y="1408"/>
                    </a:lnTo>
                    <a:lnTo>
                      <a:pt x="336" y="1450"/>
                    </a:lnTo>
                    <a:lnTo>
                      <a:pt x="367" y="1489"/>
                    </a:lnTo>
                    <a:lnTo>
                      <a:pt x="401" y="1524"/>
                    </a:lnTo>
                    <a:lnTo>
                      <a:pt x="440" y="1554"/>
                    </a:lnTo>
                    <a:lnTo>
                      <a:pt x="480" y="1580"/>
                    </a:lnTo>
                    <a:lnTo>
                      <a:pt x="523" y="1601"/>
                    </a:lnTo>
                    <a:lnTo>
                      <a:pt x="570" y="1617"/>
                    </a:lnTo>
                    <a:lnTo>
                      <a:pt x="619" y="1630"/>
                    </a:lnTo>
                    <a:lnTo>
                      <a:pt x="672" y="1637"/>
                    </a:lnTo>
                    <a:lnTo>
                      <a:pt x="729" y="1639"/>
                    </a:lnTo>
                    <a:lnTo>
                      <a:pt x="736" y="1639"/>
                    </a:lnTo>
                    <a:lnTo>
                      <a:pt x="792" y="1637"/>
                    </a:lnTo>
                    <a:lnTo>
                      <a:pt x="846" y="1630"/>
                    </a:lnTo>
                    <a:lnTo>
                      <a:pt x="895" y="1617"/>
                    </a:lnTo>
                    <a:lnTo>
                      <a:pt x="942" y="1601"/>
                    </a:lnTo>
                    <a:lnTo>
                      <a:pt x="985" y="1580"/>
                    </a:lnTo>
                    <a:lnTo>
                      <a:pt x="1025" y="1554"/>
                    </a:lnTo>
                    <a:lnTo>
                      <a:pt x="1063" y="1524"/>
                    </a:lnTo>
                    <a:lnTo>
                      <a:pt x="1098" y="1489"/>
                    </a:lnTo>
                    <a:lnTo>
                      <a:pt x="1130" y="1450"/>
                    </a:lnTo>
                    <a:lnTo>
                      <a:pt x="1156" y="1408"/>
                    </a:lnTo>
                    <a:lnTo>
                      <a:pt x="1181" y="1363"/>
                    </a:lnTo>
                    <a:lnTo>
                      <a:pt x="1202" y="1317"/>
                    </a:lnTo>
                    <a:lnTo>
                      <a:pt x="1219" y="1269"/>
                    </a:lnTo>
                    <a:lnTo>
                      <a:pt x="1234" y="1221"/>
                    </a:lnTo>
                    <a:lnTo>
                      <a:pt x="1246" y="1172"/>
                    </a:lnTo>
                    <a:lnTo>
                      <a:pt x="1256" y="1123"/>
                    </a:lnTo>
                    <a:lnTo>
                      <a:pt x="1263" y="1076"/>
                    </a:lnTo>
                    <a:lnTo>
                      <a:pt x="1269" y="1029"/>
                    </a:lnTo>
                    <a:lnTo>
                      <a:pt x="1272" y="985"/>
                    </a:lnTo>
                    <a:lnTo>
                      <a:pt x="1275" y="943"/>
                    </a:lnTo>
                    <a:lnTo>
                      <a:pt x="1276" y="903"/>
                    </a:lnTo>
                    <a:lnTo>
                      <a:pt x="1276" y="868"/>
                    </a:lnTo>
                    <a:lnTo>
                      <a:pt x="1276" y="836"/>
                    </a:lnTo>
                    <a:lnTo>
                      <a:pt x="1275" y="808"/>
                    </a:lnTo>
                    <a:lnTo>
                      <a:pt x="1274" y="787"/>
                    </a:lnTo>
                    <a:lnTo>
                      <a:pt x="1272" y="769"/>
                    </a:lnTo>
                    <a:lnTo>
                      <a:pt x="1272" y="759"/>
                    </a:lnTo>
                    <a:lnTo>
                      <a:pt x="1271" y="755"/>
                    </a:lnTo>
                    <a:lnTo>
                      <a:pt x="1271" y="752"/>
                    </a:lnTo>
                    <a:lnTo>
                      <a:pt x="1271" y="750"/>
                    </a:lnTo>
                    <a:lnTo>
                      <a:pt x="1270" y="748"/>
                    </a:lnTo>
                    <a:lnTo>
                      <a:pt x="1266" y="688"/>
                    </a:lnTo>
                    <a:lnTo>
                      <a:pt x="1259" y="634"/>
                    </a:lnTo>
                    <a:lnTo>
                      <a:pt x="1247" y="582"/>
                    </a:lnTo>
                    <a:lnTo>
                      <a:pt x="1234" y="534"/>
                    </a:lnTo>
                    <a:lnTo>
                      <a:pt x="1218" y="491"/>
                    </a:lnTo>
                    <a:lnTo>
                      <a:pt x="1200" y="452"/>
                    </a:lnTo>
                    <a:lnTo>
                      <a:pt x="1179" y="416"/>
                    </a:lnTo>
                    <a:lnTo>
                      <a:pt x="1156" y="383"/>
                    </a:lnTo>
                    <a:lnTo>
                      <a:pt x="1133" y="353"/>
                    </a:lnTo>
                    <a:lnTo>
                      <a:pt x="1107" y="327"/>
                    </a:lnTo>
                    <a:lnTo>
                      <a:pt x="1080" y="303"/>
                    </a:lnTo>
                    <a:lnTo>
                      <a:pt x="1052" y="282"/>
                    </a:lnTo>
                    <a:lnTo>
                      <a:pt x="1023" y="265"/>
                    </a:lnTo>
                    <a:lnTo>
                      <a:pt x="994" y="248"/>
                    </a:lnTo>
                    <a:lnTo>
                      <a:pt x="964" y="235"/>
                    </a:lnTo>
                    <a:lnTo>
                      <a:pt x="934" y="223"/>
                    </a:lnTo>
                    <a:lnTo>
                      <a:pt x="904" y="214"/>
                    </a:lnTo>
                    <a:lnTo>
                      <a:pt x="874" y="207"/>
                    </a:lnTo>
                    <a:lnTo>
                      <a:pt x="846" y="201"/>
                    </a:lnTo>
                    <a:lnTo>
                      <a:pt x="817" y="197"/>
                    </a:lnTo>
                    <a:lnTo>
                      <a:pt x="789" y="193"/>
                    </a:lnTo>
                    <a:lnTo>
                      <a:pt x="762" y="191"/>
                    </a:lnTo>
                    <a:lnTo>
                      <a:pt x="736" y="190"/>
                    </a:lnTo>
                    <a:lnTo>
                      <a:pt x="728" y="190"/>
                    </a:lnTo>
                    <a:close/>
                    <a:moveTo>
                      <a:pt x="729" y="0"/>
                    </a:moveTo>
                    <a:lnTo>
                      <a:pt x="740" y="0"/>
                    </a:lnTo>
                    <a:lnTo>
                      <a:pt x="810" y="4"/>
                    </a:lnTo>
                    <a:lnTo>
                      <a:pt x="878" y="13"/>
                    </a:lnTo>
                    <a:lnTo>
                      <a:pt x="942" y="27"/>
                    </a:lnTo>
                    <a:lnTo>
                      <a:pt x="1004" y="47"/>
                    </a:lnTo>
                    <a:lnTo>
                      <a:pt x="1062" y="70"/>
                    </a:lnTo>
                    <a:lnTo>
                      <a:pt x="1119" y="99"/>
                    </a:lnTo>
                    <a:lnTo>
                      <a:pt x="1145" y="115"/>
                    </a:lnTo>
                    <a:lnTo>
                      <a:pt x="1171" y="132"/>
                    </a:lnTo>
                    <a:lnTo>
                      <a:pt x="1198" y="153"/>
                    </a:lnTo>
                    <a:lnTo>
                      <a:pt x="1225" y="176"/>
                    </a:lnTo>
                    <a:lnTo>
                      <a:pt x="1250" y="201"/>
                    </a:lnTo>
                    <a:lnTo>
                      <a:pt x="1276" y="228"/>
                    </a:lnTo>
                    <a:lnTo>
                      <a:pt x="1302" y="259"/>
                    </a:lnTo>
                    <a:lnTo>
                      <a:pt x="1326" y="292"/>
                    </a:lnTo>
                    <a:lnTo>
                      <a:pt x="1349" y="327"/>
                    </a:lnTo>
                    <a:lnTo>
                      <a:pt x="1370" y="366"/>
                    </a:lnTo>
                    <a:lnTo>
                      <a:pt x="1390" y="408"/>
                    </a:lnTo>
                    <a:lnTo>
                      <a:pt x="1407" y="454"/>
                    </a:lnTo>
                    <a:lnTo>
                      <a:pt x="1423" y="503"/>
                    </a:lnTo>
                    <a:lnTo>
                      <a:pt x="1436" y="556"/>
                    </a:lnTo>
                    <a:lnTo>
                      <a:pt x="1447" y="613"/>
                    </a:lnTo>
                    <a:lnTo>
                      <a:pt x="1455" y="673"/>
                    </a:lnTo>
                    <a:lnTo>
                      <a:pt x="1460" y="737"/>
                    </a:lnTo>
                    <a:lnTo>
                      <a:pt x="1460" y="747"/>
                    </a:lnTo>
                    <a:lnTo>
                      <a:pt x="1462" y="765"/>
                    </a:lnTo>
                    <a:lnTo>
                      <a:pt x="1463" y="789"/>
                    </a:lnTo>
                    <a:lnTo>
                      <a:pt x="1464" y="818"/>
                    </a:lnTo>
                    <a:lnTo>
                      <a:pt x="1465" y="852"/>
                    </a:lnTo>
                    <a:lnTo>
                      <a:pt x="1465" y="891"/>
                    </a:lnTo>
                    <a:lnTo>
                      <a:pt x="1464" y="933"/>
                    </a:lnTo>
                    <a:lnTo>
                      <a:pt x="1462" y="980"/>
                    </a:lnTo>
                    <a:lnTo>
                      <a:pt x="1458" y="1028"/>
                    </a:lnTo>
                    <a:lnTo>
                      <a:pt x="1453" y="1080"/>
                    </a:lnTo>
                    <a:lnTo>
                      <a:pt x="1445" y="1134"/>
                    </a:lnTo>
                    <a:lnTo>
                      <a:pt x="1435" y="1189"/>
                    </a:lnTo>
                    <a:lnTo>
                      <a:pt x="1422" y="1244"/>
                    </a:lnTo>
                    <a:lnTo>
                      <a:pt x="1406" y="1300"/>
                    </a:lnTo>
                    <a:lnTo>
                      <a:pt x="1388" y="1356"/>
                    </a:lnTo>
                    <a:lnTo>
                      <a:pt x="1366" y="1412"/>
                    </a:lnTo>
                    <a:lnTo>
                      <a:pt x="1340" y="1465"/>
                    </a:lnTo>
                    <a:lnTo>
                      <a:pt x="1311" y="1517"/>
                    </a:lnTo>
                    <a:lnTo>
                      <a:pt x="1277" y="1568"/>
                    </a:lnTo>
                    <a:lnTo>
                      <a:pt x="1239" y="1615"/>
                    </a:lnTo>
                    <a:lnTo>
                      <a:pt x="1197" y="1659"/>
                    </a:lnTo>
                    <a:lnTo>
                      <a:pt x="1150" y="1698"/>
                    </a:lnTo>
                    <a:lnTo>
                      <a:pt x="1102" y="1731"/>
                    </a:lnTo>
                    <a:lnTo>
                      <a:pt x="1049" y="1760"/>
                    </a:lnTo>
                    <a:lnTo>
                      <a:pt x="994" y="1784"/>
                    </a:lnTo>
                    <a:lnTo>
                      <a:pt x="936" y="1803"/>
                    </a:lnTo>
                    <a:lnTo>
                      <a:pt x="874" y="1817"/>
                    </a:lnTo>
                    <a:lnTo>
                      <a:pt x="810" y="1826"/>
                    </a:lnTo>
                    <a:lnTo>
                      <a:pt x="743" y="1829"/>
                    </a:lnTo>
                    <a:lnTo>
                      <a:pt x="721" y="1829"/>
                    </a:lnTo>
                    <a:lnTo>
                      <a:pt x="653" y="1826"/>
                    </a:lnTo>
                    <a:lnTo>
                      <a:pt x="589" y="1817"/>
                    </a:lnTo>
                    <a:lnTo>
                      <a:pt x="528" y="1803"/>
                    </a:lnTo>
                    <a:lnTo>
                      <a:pt x="471" y="1784"/>
                    </a:lnTo>
                    <a:lnTo>
                      <a:pt x="415" y="1760"/>
                    </a:lnTo>
                    <a:lnTo>
                      <a:pt x="363" y="1731"/>
                    </a:lnTo>
                    <a:lnTo>
                      <a:pt x="315" y="1698"/>
                    </a:lnTo>
                    <a:lnTo>
                      <a:pt x="268" y="1659"/>
                    </a:lnTo>
                    <a:lnTo>
                      <a:pt x="226" y="1615"/>
                    </a:lnTo>
                    <a:lnTo>
                      <a:pt x="188" y="1568"/>
                    </a:lnTo>
                    <a:lnTo>
                      <a:pt x="155" y="1517"/>
                    </a:lnTo>
                    <a:lnTo>
                      <a:pt x="125" y="1465"/>
                    </a:lnTo>
                    <a:lnTo>
                      <a:pt x="99" y="1412"/>
                    </a:lnTo>
                    <a:lnTo>
                      <a:pt x="77" y="1356"/>
                    </a:lnTo>
                    <a:lnTo>
                      <a:pt x="58" y="1300"/>
                    </a:lnTo>
                    <a:lnTo>
                      <a:pt x="43" y="1244"/>
                    </a:lnTo>
                    <a:lnTo>
                      <a:pt x="31" y="1189"/>
                    </a:lnTo>
                    <a:lnTo>
                      <a:pt x="20" y="1134"/>
                    </a:lnTo>
                    <a:lnTo>
                      <a:pt x="13" y="1080"/>
                    </a:lnTo>
                    <a:lnTo>
                      <a:pt x="7" y="1028"/>
                    </a:lnTo>
                    <a:lnTo>
                      <a:pt x="3" y="980"/>
                    </a:lnTo>
                    <a:lnTo>
                      <a:pt x="1" y="933"/>
                    </a:lnTo>
                    <a:lnTo>
                      <a:pt x="0" y="891"/>
                    </a:lnTo>
                    <a:lnTo>
                      <a:pt x="0" y="852"/>
                    </a:lnTo>
                    <a:lnTo>
                      <a:pt x="1" y="818"/>
                    </a:lnTo>
                    <a:lnTo>
                      <a:pt x="2" y="789"/>
                    </a:lnTo>
                    <a:lnTo>
                      <a:pt x="3" y="765"/>
                    </a:lnTo>
                    <a:lnTo>
                      <a:pt x="5" y="747"/>
                    </a:lnTo>
                    <a:lnTo>
                      <a:pt x="6" y="737"/>
                    </a:lnTo>
                    <a:lnTo>
                      <a:pt x="10" y="672"/>
                    </a:lnTo>
                    <a:lnTo>
                      <a:pt x="18" y="612"/>
                    </a:lnTo>
                    <a:lnTo>
                      <a:pt x="29" y="555"/>
                    </a:lnTo>
                    <a:lnTo>
                      <a:pt x="42" y="502"/>
                    </a:lnTo>
                    <a:lnTo>
                      <a:pt x="58" y="453"/>
                    </a:lnTo>
                    <a:lnTo>
                      <a:pt x="76" y="406"/>
                    </a:lnTo>
                    <a:lnTo>
                      <a:pt x="97" y="364"/>
                    </a:lnTo>
                    <a:lnTo>
                      <a:pt x="118" y="325"/>
                    </a:lnTo>
                    <a:lnTo>
                      <a:pt x="141" y="289"/>
                    </a:lnTo>
                    <a:lnTo>
                      <a:pt x="166" y="255"/>
                    </a:lnTo>
                    <a:lnTo>
                      <a:pt x="191" y="225"/>
                    </a:lnTo>
                    <a:lnTo>
                      <a:pt x="216" y="198"/>
                    </a:lnTo>
                    <a:lnTo>
                      <a:pt x="243" y="173"/>
                    </a:lnTo>
                    <a:lnTo>
                      <a:pt x="270" y="150"/>
                    </a:lnTo>
                    <a:lnTo>
                      <a:pt x="297" y="130"/>
                    </a:lnTo>
                    <a:lnTo>
                      <a:pt x="324" y="112"/>
                    </a:lnTo>
                    <a:lnTo>
                      <a:pt x="351" y="96"/>
                    </a:lnTo>
                    <a:lnTo>
                      <a:pt x="406" y="68"/>
                    </a:lnTo>
                    <a:lnTo>
                      <a:pt x="460" y="46"/>
                    </a:lnTo>
                    <a:lnTo>
                      <a:pt x="514" y="29"/>
                    </a:lnTo>
                    <a:lnTo>
                      <a:pt x="566" y="17"/>
                    </a:lnTo>
                    <a:lnTo>
                      <a:pt x="613" y="8"/>
                    </a:lnTo>
                    <a:lnTo>
                      <a:pt x="658" y="3"/>
                    </a:lnTo>
                    <a:lnTo>
                      <a:pt x="696" y="0"/>
                    </a:lnTo>
                    <a:lnTo>
                      <a:pt x="7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3" name="Freeform 212">
                <a:extLst>
                  <a:ext uri="{FF2B5EF4-FFF2-40B4-BE49-F238E27FC236}">
                    <a16:creationId xmlns:a16="http://schemas.microsoft.com/office/drawing/2014/main" id="{9422AF6F-BD31-410D-BD6D-442B440F3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638" y="5302250"/>
                <a:ext cx="458787" cy="249237"/>
              </a:xfrm>
              <a:custGeom>
                <a:avLst/>
                <a:gdLst>
                  <a:gd name="T0" fmla="*/ 1041 w 2887"/>
                  <a:gd name="T1" fmla="*/ 40 h 1572"/>
                  <a:gd name="T2" fmla="*/ 1047 w 2887"/>
                  <a:gd name="T3" fmla="*/ 141 h 1572"/>
                  <a:gd name="T4" fmla="*/ 994 w 2887"/>
                  <a:gd name="T5" fmla="*/ 189 h 1572"/>
                  <a:gd name="T6" fmla="*/ 876 w 2887"/>
                  <a:gd name="T7" fmla="*/ 260 h 1572"/>
                  <a:gd name="T8" fmla="*/ 681 w 2887"/>
                  <a:gd name="T9" fmla="*/ 358 h 1572"/>
                  <a:gd name="T10" fmla="*/ 432 w 2887"/>
                  <a:gd name="T11" fmla="*/ 451 h 1572"/>
                  <a:gd name="T12" fmla="*/ 269 w 2887"/>
                  <a:gd name="T13" fmla="*/ 541 h 1572"/>
                  <a:gd name="T14" fmla="*/ 207 w 2887"/>
                  <a:gd name="T15" fmla="*/ 688 h 1572"/>
                  <a:gd name="T16" fmla="*/ 190 w 2887"/>
                  <a:gd name="T17" fmla="*/ 860 h 1572"/>
                  <a:gd name="T18" fmla="*/ 192 w 2887"/>
                  <a:gd name="T19" fmla="*/ 988 h 1572"/>
                  <a:gd name="T20" fmla="*/ 251 w 2887"/>
                  <a:gd name="T21" fmla="*/ 1119 h 1572"/>
                  <a:gd name="T22" fmla="*/ 462 w 2887"/>
                  <a:gd name="T23" fmla="*/ 1211 h 1572"/>
                  <a:gd name="T24" fmla="*/ 794 w 2887"/>
                  <a:gd name="T25" fmla="*/ 1311 h 1572"/>
                  <a:gd name="T26" fmla="*/ 1237 w 2887"/>
                  <a:gd name="T27" fmla="*/ 1376 h 1572"/>
                  <a:gd name="T28" fmla="*/ 1748 w 2887"/>
                  <a:gd name="T29" fmla="*/ 1368 h 1572"/>
                  <a:gd name="T30" fmla="*/ 2170 w 2887"/>
                  <a:gd name="T31" fmla="*/ 1293 h 1572"/>
                  <a:gd name="T32" fmla="*/ 2479 w 2887"/>
                  <a:gd name="T33" fmla="*/ 1191 h 1572"/>
                  <a:gd name="T34" fmla="*/ 2662 w 2887"/>
                  <a:gd name="T35" fmla="*/ 1107 h 1572"/>
                  <a:gd name="T36" fmla="*/ 2697 w 2887"/>
                  <a:gd name="T37" fmla="*/ 950 h 1572"/>
                  <a:gd name="T38" fmla="*/ 2694 w 2887"/>
                  <a:gd name="T39" fmla="*/ 791 h 1572"/>
                  <a:gd name="T40" fmla="*/ 2663 w 2887"/>
                  <a:gd name="T41" fmla="*/ 625 h 1572"/>
                  <a:gd name="T42" fmla="*/ 2572 w 2887"/>
                  <a:gd name="T43" fmla="*/ 498 h 1572"/>
                  <a:gd name="T44" fmla="*/ 2350 w 2887"/>
                  <a:gd name="T45" fmla="*/ 416 h 1572"/>
                  <a:gd name="T46" fmla="*/ 2119 w 2887"/>
                  <a:gd name="T47" fmla="*/ 318 h 1572"/>
                  <a:gd name="T48" fmla="*/ 1953 w 2887"/>
                  <a:gd name="T49" fmla="*/ 227 h 1572"/>
                  <a:gd name="T50" fmla="*/ 1873 w 2887"/>
                  <a:gd name="T51" fmla="*/ 176 h 1572"/>
                  <a:gd name="T52" fmla="*/ 1828 w 2887"/>
                  <a:gd name="T53" fmla="*/ 101 h 1572"/>
                  <a:gd name="T54" fmla="*/ 1877 w 2887"/>
                  <a:gd name="T55" fmla="*/ 12 h 1572"/>
                  <a:gd name="T56" fmla="*/ 1977 w 2887"/>
                  <a:gd name="T57" fmla="*/ 18 h 1572"/>
                  <a:gd name="T58" fmla="*/ 2035 w 2887"/>
                  <a:gd name="T59" fmla="*/ 55 h 1572"/>
                  <a:gd name="T60" fmla="*/ 2188 w 2887"/>
                  <a:gd name="T61" fmla="*/ 141 h 1572"/>
                  <a:gd name="T62" fmla="*/ 2408 w 2887"/>
                  <a:gd name="T63" fmla="*/ 236 h 1572"/>
                  <a:gd name="T64" fmla="*/ 2568 w 2887"/>
                  <a:gd name="T65" fmla="*/ 285 h 1572"/>
                  <a:gd name="T66" fmla="*/ 2745 w 2887"/>
                  <a:gd name="T67" fmla="*/ 399 h 1572"/>
                  <a:gd name="T68" fmla="*/ 2839 w 2887"/>
                  <a:gd name="T69" fmla="*/ 557 h 1572"/>
                  <a:gd name="T70" fmla="*/ 2878 w 2887"/>
                  <a:gd name="T71" fmla="*/ 721 h 1572"/>
                  <a:gd name="T72" fmla="*/ 2886 w 2887"/>
                  <a:gd name="T73" fmla="*/ 855 h 1572"/>
                  <a:gd name="T74" fmla="*/ 2887 w 2887"/>
                  <a:gd name="T75" fmla="*/ 907 h 1572"/>
                  <a:gd name="T76" fmla="*/ 2879 w 2887"/>
                  <a:gd name="T77" fmla="*/ 1064 h 1572"/>
                  <a:gd name="T78" fmla="*/ 2844 w 2887"/>
                  <a:gd name="T79" fmla="*/ 1209 h 1572"/>
                  <a:gd name="T80" fmla="*/ 2788 w 2887"/>
                  <a:gd name="T81" fmla="*/ 1253 h 1572"/>
                  <a:gd name="T82" fmla="*/ 2651 w 2887"/>
                  <a:gd name="T83" fmla="*/ 1324 h 1572"/>
                  <a:gd name="T84" fmla="*/ 2411 w 2887"/>
                  <a:gd name="T85" fmla="*/ 1419 h 1572"/>
                  <a:gd name="T86" fmla="*/ 2071 w 2887"/>
                  <a:gd name="T87" fmla="*/ 1510 h 1572"/>
                  <a:gd name="T88" fmla="*/ 1640 w 2887"/>
                  <a:gd name="T89" fmla="*/ 1567 h 1572"/>
                  <a:gd name="T90" fmla="*/ 1143 w 2887"/>
                  <a:gd name="T91" fmla="*/ 1558 h 1572"/>
                  <a:gd name="T92" fmla="*/ 718 w 2887"/>
                  <a:gd name="T93" fmla="*/ 1488 h 1572"/>
                  <a:gd name="T94" fmla="*/ 392 w 2887"/>
                  <a:gd name="T95" fmla="*/ 1389 h 1572"/>
                  <a:gd name="T96" fmla="*/ 177 w 2887"/>
                  <a:gd name="T97" fmla="*/ 1295 h 1572"/>
                  <a:gd name="T98" fmla="*/ 77 w 2887"/>
                  <a:gd name="T99" fmla="*/ 1239 h 1572"/>
                  <a:gd name="T100" fmla="*/ 27 w 2887"/>
                  <a:gd name="T101" fmla="*/ 1164 h 1572"/>
                  <a:gd name="T102" fmla="*/ 3 w 2887"/>
                  <a:gd name="T103" fmla="*/ 994 h 1572"/>
                  <a:gd name="T104" fmla="*/ 0 w 2887"/>
                  <a:gd name="T105" fmla="*/ 873 h 1572"/>
                  <a:gd name="T106" fmla="*/ 4 w 2887"/>
                  <a:gd name="T107" fmla="*/ 780 h 1572"/>
                  <a:gd name="T108" fmla="*/ 27 w 2887"/>
                  <a:gd name="T109" fmla="*/ 624 h 1572"/>
                  <a:gd name="T110" fmla="*/ 95 w 2887"/>
                  <a:gd name="T111" fmla="*/ 459 h 1572"/>
                  <a:gd name="T112" fmla="*/ 237 w 2887"/>
                  <a:gd name="T113" fmla="*/ 322 h 1572"/>
                  <a:gd name="T114" fmla="*/ 379 w 2887"/>
                  <a:gd name="T115" fmla="*/ 269 h 1572"/>
                  <a:gd name="T116" fmla="*/ 619 w 2887"/>
                  <a:gd name="T117" fmla="*/ 179 h 1572"/>
                  <a:gd name="T118" fmla="*/ 800 w 2887"/>
                  <a:gd name="T119" fmla="*/ 85 h 1572"/>
                  <a:gd name="T120" fmla="*/ 900 w 2887"/>
                  <a:gd name="T121" fmla="*/ 24 h 1572"/>
                  <a:gd name="T122" fmla="*/ 970 w 2887"/>
                  <a:gd name="T123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87" h="1572">
                    <a:moveTo>
                      <a:pt x="970" y="0"/>
                    </a:moveTo>
                    <a:lnTo>
                      <a:pt x="991" y="3"/>
                    </a:lnTo>
                    <a:lnTo>
                      <a:pt x="1010" y="11"/>
                    </a:lnTo>
                    <a:lnTo>
                      <a:pt x="1027" y="24"/>
                    </a:lnTo>
                    <a:lnTo>
                      <a:pt x="1041" y="40"/>
                    </a:lnTo>
                    <a:lnTo>
                      <a:pt x="1053" y="59"/>
                    </a:lnTo>
                    <a:lnTo>
                      <a:pt x="1058" y="80"/>
                    </a:lnTo>
                    <a:lnTo>
                      <a:pt x="1059" y="100"/>
                    </a:lnTo>
                    <a:lnTo>
                      <a:pt x="1055" y="121"/>
                    </a:lnTo>
                    <a:lnTo>
                      <a:pt x="1047" y="141"/>
                    </a:lnTo>
                    <a:lnTo>
                      <a:pt x="1035" y="158"/>
                    </a:lnTo>
                    <a:lnTo>
                      <a:pt x="1018" y="173"/>
                    </a:lnTo>
                    <a:lnTo>
                      <a:pt x="1014" y="175"/>
                    </a:lnTo>
                    <a:lnTo>
                      <a:pt x="1006" y="181"/>
                    </a:lnTo>
                    <a:lnTo>
                      <a:pt x="994" y="189"/>
                    </a:lnTo>
                    <a:lnTo>
                      <a:pt x="977" y="199"/>
                    </a:lnTo>
                    <a:lnTo>
                      <a:pt x="956" y="212"/>
                    </a:lnTo>
                    <a:lnTo>
                      <a:pt x="934" y="226"/>
                    </a:lnTo>
                    <a:lnTo>
                      <a:pt x="906" y="243"/>
                    </a:lnTo>
                    <a:lnTo>
                      <a:pt x="876" y="260"/>
                    </a:lnTo>
                    <a:lnTo>
                      <a:pt x="842" y="279"/>
                    </a:lnTo>
                    <a:lnTo>
                      <a:pt x="806" y="298"/>
                    </a:lnTo>
                    <a:lnTo>
                      <a:pt x="766" y="317"/>
                    </a:lnTo>
                    <a:lnTo>
                      <a:pt x="725" y="338"/>
                    </a:lnTo>
                    <a:lnTo>
                      <a:pt x="681" y="358"/>
                    </a:lnTo>
                    <a:lnTo>
                      <a:pt x="635" y="378"/>
                    </a:lnTo>
                    <a:lnTo>
                      <a:pt x="587" y="398"/>
                    </a:lnTo>
                    <a:lnTo>
                      <a:pt x="536" y="416"/>
                    </a:lnTo>
                    <a:lnTo>
                      <a:pt x="484" y="434"/>
                    </a:lnTo>
                    <a:lnTo>
                      <a:pt x="432" y="451"/>
                    </a:lnTo>
                    <a:lnTo>
                      <a:pt x="377" y="466"/>
                    </a:lnTo>
                    <a:lnTo>
                      <a:pt x="344" y="479"/>
                    </a:lnTo>
                    <a:lnTo>
                      <a:pt x="315" y="497"/>
                    </a:lnTo>
                    <a:lnTo>
                      <a:pt x="290" y="518"/>
                    </a:lnTo>
                    <a:lnTo>
                      <a:pt x="269" y="541"/>
                    </a:lnTo>
                    <a:lnTo>
                      <a:pt x="251" y="566"/>
                    </a:lnTo>
                    <a:lnTo>
                      <a:pt x="237" y="594"/>
                    </a:lnTo>
                    <a:lnTo>
                      <a:pt x="224" y="624"/>
                    </a:lnTo>
                    <a:lnTo>
                      <a:pt x="214" y="655"/>
                    </a:lnTo>
                    <a:lnTo>
                      <a:pt x="207" y="688"/>
                    </a:lnTo>
                    <a:lnTo>
                      <a:pt x="200" y="721"/>
                    </a:lnTo>
                    <a:lnTo>
                      <a:pt x="196" y="755"/>
                    </a:lnTo>
                    <a:lnTo>
                      <a:pt x="193" y="791"/>
                    </a:lnTo>
                    <a:lnTo>
                      <a:pt x="191" y="825"/>
                    </a:lnTo>
                    <a:lnTo>
                      <a:pt x="190" y="860"/>
                    </a:lnTo>
                    <a:lnTo>
                      <a:pt x="189" y="868"/>
                    </a:lnTo>
                    <a:lnTo>
                      <a:pt x="189" y="877"/>
                    </a:lnTo>
                    <a:lnTo>
                      <a:pt x="189" y="911"/>
                    </a:lnTo>
                    <a:lnTo>
                      <a:pt x="190" y="949"/>
                    </a:lnTo>
                    <a:lnTo>
                      <a:pt x="192" y="988"/>
                    </a:lnTo>
                    <a:lnTo>
                      <a:pt x="195" y="1027"/>
                    </a:lnTo>
                    <a:lnTo>
                      <a:pt x="198" y="1063"/>
                    </a:lnTo>
                    <a:lnTo>
                      <a:pt x="203" y="1094"/>
                    </a:lnTo>
                    <a:lnTo>
                      <a:pt x="225" y="1106"/>
                    </a:lnTo>
                    <a:lnTo>
                      <a:pt x="251" y="1119"/>
                    </a:lnTo>
                    <a:lnTo>
                      <a:pt x="283" y="1136"/>
                    </a:lnTo>
                    <a:lnTo>
                      <a:pt x="320" y="1152"/>
                    </a:lnTo>
                    <a:lnTo>
                      <a:pt x="362" y="1172"/>
                    </a:lnTo>
                    <a:lnTo>
                      <a:pt x="409" y="1191"/>
                    </a:lnTo>
                    <a:lnTo>
                      <a:pt x="462" y="1211"/>
                    </a:lnTo>
                    <a:lnTo>
                      <a:pt x="519" y="1232"/>
                    </a:lnTo>
                    <a:lnTo>
                      <a:pt x="580" y="1252"/>
                    </a:lnTo>
                    <a:lnTo>
                      <a:pt x="647" y="1273"/>
                    </a:lnTo>
                    <a:lnTo>
                      <a:pt x="719" y="1293"/>
                    </a:lnTo>
                    <a:lnTo>
                      <a:pt x="794" y="1311"/>
                    </a:lnTo>
                    <a:lnTo>
                      <a:pt x="875" y="1328"/>
                    </a:lnTo>
                    <a:lnTo>
                      <a:pt x="959" y="1343"/>
                    </a:lnTo>
                    <a:lnTo>
                      <a:pt x="1047" y="1357"/>
                    </a:lnTo>
                    <a:lnTo>
                      <a:pt x="1140" y="1368"/>
                    </a:lnTo>
                    <a:lnTo>
                      <a:pt x="1237" y="1376"/>
                    </a:lnTo>
                    <a:lnTo>
                      <a:pt x="1339" y="1382"/>
                    </a:lnTo>
                    <a:lnTo>
                      <a:pt x="1444" y="1383"/>
                    </a:lnTo>
                    <a:lnTo>
                      <a:pt x="1549" y="1382"/>
                    </a:lnTo>
                    <a:lnTo>
                      <a:pt x="1651" y="1376"/>
                    </a:lnTo>
                    <a:lnTo>
                      <a:pt x="1748" y="1368"/>
                    </a:lnTo>
                    <a:lnTo>
                      <a:pt x="1841" y="1357"/>
                    </a:lnTo>
                    <a:lnTo>
                      <a:pt x="1929" y="1343"/>
                    </a:lnTo>
                    <a:lnTo>
                      <a:pt x="2014" y="1328"/>
                    </a:lnTo>
                    <a:lnTo>
                      <a:pt x="2095" y="1311"/>
                    </a:lnTo>
                    <a:lnTo>
                      <a:pt x="2170" y="1293"/>
                    </a:lnTo>
                    <a:lnTo>
                      <a:pt x="2241" y="1273"/>
                    </a:lnTo>
                    <a:lnTo>
                      <a:pt x="2307" y="1253"/>
                    </a:lnTo>
                    <a:lnTo>
                      <a:pt x="2369" y="1233"/>
                    </a:lnTo>
                    <a:lnTo>
                      <a:pt x="2426" y="1212"/>
                    </a:lnTo>
                    <a:lnTo>
                      <a:pt x="2479" y="1191"/>
                    </a:lnTo>
                    <a:lnTo>
                      <a:pt x="2525" y="1172"/>
                    </a:lnTo>
                    <a:lnTo>
                      <a:pt x="2568" y="1153"/>
                    </a:lnTo>
                    <a:lnTo>
                      <a:pt x="2604" y="1136"/>
                    </a:lnTo>
                    <a:lnTo>
                      <a:pt x="2636" y="1120"/>
                    </a:lnTo>
                    <a:lnTo>
                      <a:pt x="2662" y="1107"/>
                    </a:lnTo>
                    <a:lnTo>
                      <a:pt x="2682" y="1094"/>
                    </a:lnTo>
                    <a:lnTo>
                      <a:pt x="2688" y="1063"/>
                    </a:lnTo>
                    <a:lnTo>
                      <a:pt x="2692" y="1027"/>
                    </a:lnTo>
                    <a:lnTo>
                      <a:pt x="2695" y="989"/>
                    </a:lnTo>
                    <a:lnTo>
                      <a:pt x="2697" y="950"/>
                    </a:lnTo>
                    <a:lnTo>
                      <a:pt x="2697" y="911"/>
                    </a:lnTo>
                    <a:lnTo>
                      <a:pt x="2698" y="877"/>
                    </a:lnTo>
                    <a:lnTo>
                      <a:pt x="2697" y="860"/>
                    </a:lnTo>
                    <a:lnTo>
                      <a:pt x="2696" y="826"/>
                    </a:lnTo>
                    <a:lnTo>
                      <a:pt x="2694" y="791"/>
                    </a:lnTo>
                    <a:lnTo>
                      <a:pt x="2691" y="756"/>
                    </a:lnTo>
                    <a:lnTo>
                      <a:pt x="2687" y="722"/>
                    </a:lnTo>
                    <a:lnTo>
                      <a:pt x="2680" y="688"/>
                    </a:lnTo>
                    <a:lnTo>
                      <a:pt x="2673" y="656"/>
                    </a:lnTo>
                    <a:lnTo>
                      <a:pt x="2663" y="625"/>
                    </a:lnTo>
                    <a:lnTo>
                      <a:pt x="2650" y="595"/>
                    </a:lnTo>
                    <a:lnTo>
                      <a:pt x="2636" y="567"/>
                    </a:lnTo>
                    <a:lnTo>
                      <a:pt x="2617" y="541"/>
                    </a:lnTo>
                    <a:lnTo>
                      <a:pt x="2597" y="519"/>
                    </a:lnTo>
                    <a:lnTo>
                      <a:pt x="2572" y="498"/>
                    </a:lnTo>
                    <a:lnTo>
                      <a:pt x="2543" y="481"/>
                    </a:lnTo>
                    <a:lnTo>
                      <a:pt x="2510" y="466"/>
                    </a:lnTo>
                    <a:lnTo>
                      <a:pt x="2455" y="452"/>
                    </a:lnTo>
                    <a:lnTo>
                      <a:pt x="2401" y="435"/>
                    </a:lnTo>
                    <a:lnTo>
                      <a:pt x="2350" y="416"/>
                    </a:lnTo>
                    <a:lnTo>
                      <a:pt x="2300" y="398"/>
                    </a:lnTo>
                    <a:lnTo>
                      <a:pt x="2252" y="379"/>
                    </a:lnTo>
                    <a:lnTo>
                      <a:pt x="2205" y="359"/>
                    </a:lnTo>
                    <a:lnTo>
                      <a:pt x="2162" y="339"/>
                    </a:lnTo>
                    <a:lnTo>
                      <a:pt x="2119" y="318"/>
                    </a:lnTo>
                    <a:lnTo>
                      <a:pt x="2080" y="299"/>
                    </a:lnTo>
                    <a:lnTo>
                      <a:pt x="2044" y="279"/>
                    </a:lnTo>
                    <a:lnTo>
                      <a:pt x="2011" y="261"/>
                    </a:lnTo>
                    <a:lnTo>
                      <a:pt x="1980" y="244"/>
                    </a:lnTo>
                    <a:lnTo>
                      <a:pt x="1953" y="227"/>
                    </a:lnTo>
                    <a:lnTo>
                      <a:pt x="1929" y="213"/>
                    </a:lnTo>
                    <a:lnTo>
                      <a:pt x="1910" y="200"/>
                    </a:lnTo>
                    <a:lnTo>
                      <a:pt x="1893" y="190"/>
                    </a:lnTo>
                    <a:lnTo>
                      <a:pt x="1881" y="182"/>
                    </a:lnTo>
                    <a:lnTo>
                      <a:pt x="1873" y="176"/>
                    </a:lnTo>
                    <a:lnTo>
                      <a:pt x="1868" y="173"/>
                    </a:lnTo>
                    <a:lnTo>
                      <a:pt x="1852" y="158"/>
                    </a:lnTo>
                    <a:lnTo>
                      <a:pt x="1840" y="142"/>
                    </a:lnTo>
                    <a:lnTo>
                      <a:pt x="1831" y="122"/>
                    </a:lnTo>
                    <a:lnTo>
                      <a:pt x="1828" y="101"/>
                    </a:lnTo>
                    <a:lnTo>
                      <a:pt x="1829" y="81"/>
                    </a:lnTo>
                    <a:lnTo>
                      <a:pt x="1834" y="60"/>
                    </a:lnTo>
                    <a:lnTo>
                      <a:pt x="1845" y="41"/>
                    </a:lnTo>
                    <a:lnTo>
                      <a:pt x="1859" y="25"/>
                    </a:lnTo>
                    <a:lnTo>
                      <a:pt x="1877" y="12"/>
                    </a:lnTo>
                    <a:lnTo>
                      <a:pt x="1896" y="4"/>
                    </a:lnTo>
                    <a:lnTo>
                      <a:pt x="1917" y="1"/>
                    </a:lnTo>
                    <a:lnTo>
                      <a:pt x="1938" y="2"/>
                    </a:lnTo>
                    <a:lnTo>
                      <a:pt x="1957" y="7"/>
                    </a:lnTo>
                    <a:lnTo>
                      <a:pt x="1977" y="18"/>
                    </a:lnTo>
                    <a:lnTo>
                      <a:pt x="1980" y="20"/>
                    </a:lnTo>
                    <a:lnTo>
                      <a:pt x="1987" y="25"/>
                    </a:lnTo>
                    <a:lnTo>
                      <a:pt x="2000" y="32"/>
                    </a:lnTo>
                    <a:lnTo>
                      <a:pt x="2015" y="42"/>
                    </a:lnTo>
                    <a:lnTo>
                      <a:pt x="2035" y="55"/>
                    </a:lnTo>
                    <a:lnTo>
                      <a:pt x="2060" y="69"/>
                    </a:lnTo>
                    <a:lnTo>
                      <a:pt x="2086" y="86"/>
                    </a:lnTo>
                    <a:lnTo>
                      <a:pt x="2117" y="102"/>
                    </a:lnTo>
                    <a:lnTo>
                      <a:pt x="2150" y="121"/>
                    </a:lnTo>
                    <a:lnTo>
                      <a:pt x="2188" y="141"/>
                    </a:lnTo>
                    <a:lnTo>
                      <a:pt x="2227" y="159"/>
                    </a:lnTo>
                    <a:lnTo>
                      <a:pt x="2269" y="179"/>
                    </a:lnTo>
                    <a:lnTo>
                      <a:pt x="2313" y="198"/>
                    </a:lnTo>
                    <a:lnTo>
                      <a:pt x="2359" y="218"/>
                    </a:lnTo>
                    <a:lnTo>
                      <a:pt x="2408" y="236"/>
                    </a:lnTo>
                    <a:lnTo>
                      <a:pt x="2457" y="253"/>
                    </a:lnTo>
                    <a:lnTo>
                      <a:pt x="2508" y="269"/>
                    </a:lnTo>
                    <a:lnTo>
                      <a:pt x="2561" y="283"/>
                    </a:lnTo>
                    <a:lnTo>
                      <a:pt x="2564" y="284"/>
                    </a:lnTo>
                    <a:lnTo>
                      <a:pt x="2568" y="285"/>
                    </a:lnTo>
                    <a:lnTo>
                      <a:pt x="2611" y="303"/>
                    </a:lnTo>
                    <a:lnTo>
                      <a:pt x="2650" y="323"/>
                    </a:lnTo>
                    <a:lnTo>
                      <a:pt x="2685" y="346"/>
                    </a:lnTo>
                    <a:lnTo>
                      <a:pt x="2718" y="371"/>
                    </a:lnTo>
                    <a:lnTo>
                      <a:pt x="2745" y="399"/>
                    </a:lnTo>
                    <a:lnTo>
                      <a:pt x="2770" y="428"/>
                    </a:lnTo>
                    <a:lnTo>
                      <a:pt x="2791" y="459"/>
                    </a:lnTo>
                    <a:lnTo>
                      <a:pt x="2810" y="491"/>
                    </a:lnTo>
                    <a:lnTo>
                      <a:pt x="2826" y="524"/>
                    </a:lnTo>
                    <a:lnTo>
                      <a:pt x="2839" y="557"/>
                    </a:lnTo>
                    <a:lnTo>
                      <a:pt x="2851" y="590"/>
                    </a:lnTo>
                    <a:lnTo>
                      <a:pt x="2860" y="624"/>
                    </a:lnTo>
                    <a:lnTo>
                      <a:pt x="2867" y="657"/>
                    </a:lnTo>
                    <a:lnTo>
                      <a:pt x="2872" y="690"/>
                    </a:lnTo>
                    <a:lnTo>
                      <a:pt x="2878" y="721"/>
                    </a:lnTo>
                    <a:lnTo>
                      <a:pt x="2881" y="751"/>
                    </a:lnTo>
                    <a:lnTo>
                      <a:pt x="2883" y="780"/>
                    </a:lnTo>
                    <a:lnTo>
                      <a:pt x="2884" y="807"/>
                    </a:lnTo>
                    <a:lnTo>
                      <a:pt x="2885" y="832"/>
                    </a:lnTo>
                    <a:lnTo>
                      <a:pt x="2886" y="855"/>
                    </a:lnTo>
                    <a:lnTo>
                      <a:pt x="2886" y="864"/>
                    </a:lnTo>
                    <a:lnTo>
                      <a:pt x="2887" y="872"/>
                    </a:lnTo>
                    <a:lnTo>
                      <a:pt x="2887" y="874"/>
                    </a:lnTo>
                    <a:lnTo>
                      <a:pt x="2887" y="888"/>
                    </a:lnTo>
                    <a:lnTo>
                      <a:pt x="2887" y="907"/>
                    </a:lnTo>
                    <a:lnTo>
                      <a:pt x="2886" y="933"/>
                    </a:lnTo>
                    <a:lnTo>
                      <a:pt x="2886" y="962"/>
                    </a:lnTo>
                    <a:lnTo>
                      <a:pt x="2884" y="994"/>
                    </a:lnTo>
                    <a:lnTo>
                      <a:pt x="2882" y="1029"/>
                    </a:lnTo>
                    <a:lnTo>
                      <a:pt x="2879" y="1064"/>
                    </a:lnTo>
                    <a:lnTo>
                      <a:pt x="2875" y="1099"/>
                    </a:lnTo>
                    <a:lnTo>
                      <a:pt x="2868" y="1133"/>
                    </a:lnTo>
                    <a:lnTo>
                      <a:pt x="2861" y="1165"/>
                    </a:lnTo>
                    <a:lnTo>
                      <a:pt x="2853" y="1191"/>
                    </a:lnTo>
                    <a:lnTo>
                      <a:pt x="2844" y="1209"/>
                    </a:lnTo>
                    <a:lnTo>
                      <a:pt x="2831" y="1225"/>
                    </a:lnTo>
                    <a:lnTo>
                      <a:pt x="2817" y="1236"/>
                    </a:lnTo>
                    <a:lnTo>
                      <a:pt x="2812" y="1239"/>
                    </a:lnTo>
                    <a:lnTo>
                      <a:pt x="2802" y="1245"/>
                    </a:lnTo>
                    <a:lnTo>
                      <a:pt x="2788" y="1253"/>
                    </a:lnTo>
                    <a:lnTo>
                      <a:pt x="2769" y="1264"/>
                    </a:lnTo>
                    <a:lnTo>
                      <a:pt x="2746" y="1276"/>
                    </a:lnTo>
                    <a:lnTo>
                      <a:pt x="2720" y="1291"/>
                    </a:lnTo>
                    <a:lnTo>
                      <a:pt x="2688" y="1306"/>
                    </a:lnTo>
                    <a:lnTo>
                      <a:pt x="2651" y="1324"/>
                    </a:lnTo>
                    <a:lnTo>
                      <a:pt x="2612" y="1341"/>
                    </a:lnTo>
                    <a:lnTo>
                      <a:pt x="2568" y="1360"/>
                    </a:lnTo>
                    <a:lnTo>
                      <a:pt x="2519" y="1380"/>
                    </a:lnTo>
                    <a:lnTo>
                      <a:pt x="2467" y="1399"/>
                    </a:lnTo>
                    <a:lnTo>
                      <a:pt x="2411" y="1419"/>
                    </a:lnTo>
                    <a:lnTo>
                      <a:pt x="2351" y="1438"/>
                    </a:lnTo>
                    <a:lnTo>
                      <a:pt x="2287" y="1458"/>
                    </a:lnTo>
                    <a:lnTo>
                      <a:pt x="2219" y="1477"/>
                    </a:lnTo>
                    <a:lnTo>
                      <a:pt x="2146" y="1494"/>
                    </a:lnTo>
                    <a:lnTo>
                      <a:pt x="2071" y="1510"/>
                    </a:lnTo>
                    <a:lnTo>
                      <a:pt x="1992" y="1525"/>
                    </a:lnTo>
                    <a:lnTo>
                      <a:pt x="1910" y="1539"/>
                    </a:lnTo>
                    <a:lnTo>
                      <a:pt x="1823" y="1550"/>
                    </a:lnTo>
                    <a:lnTo>
                      <a:pt x="1734" y="1559"/>
                    </a:lnTo>
                    <a:lnTo>
                      <a:pt x="1640" y="1567"/>
                    </a:lnTo>
                    <a:lnTo>
                      <a:pt x="1544" y="1571"/>
                    </a:lnTo>
                    <a:lnTo>
                      <a:pt x="1444" y="1572"/>
                    </a:lnTo>
                    <a:lnTo>
                      <a:pt x="1341" y="1571"/>
                    </a:lnTo>
                    <a:lnTo>
                      <a:pt x="1240" y="1566"/>
                    </a:lnTo>
                    <a:lnTo>
                      <a:pt x="1143" y="1558"/>
                    </a:lnTo>
                    <a:lnTo>
                      <a:pt x="1050" y="1548"/>
                    </a:lnTo>
                    <a:lnTo>
                      <a:pt x="962" y="1536"/>
                    </a:lnTo>
                    <a:lnTo>
                      <a:pt x="876" y="1522"/>
                    </a:lnTo>
                    <a:lnTo>
                      <a:pt x="795" y="1506"/>
                    </a:lnTo>
                    <a:lnTo>
                      <a:pt x="718" y="1488"/>
                    </a:lnTo>
                    <a:lnTo>
                      <a:pt x="645" y="1469"/>
                    </a:lnTo>
                    <a:lnTo>
                      <a:pt x="575" y="1450"/>
                    </a:lnTo>
                    <a:lnTo>
                      <a:pt x="510" y="1430"/>
                    </a:lnTo>
                    <a:lnTo>
                      <a:pt x="449" y="1409"/>
                    </a:lnTo>
                    <a:lnTo>
                      <a:pt x="392" y="1389"/>
                    </a:lnTo>
                    <a:lnTo>
                      <a:pt x="341" y="1368"/>
                    </a:lnTo>
                    <a:lnTo>
                      <a:pt x="293" y="1349"/>
                    </a:lnTo>
                    <a:lnTo>
                      <a:pt x="250" y="1330"/>
                    </a:lnTo>
                    <a:lnTo>
                      <a:pt x="211" y="1311"/>
                    </a:lnTo>
                    <a:lnTo>
                      <a:pt x="177" y="1295"/>
                    </a:lnTo>
                    <a:lnTo>
                      <a:pt x="148" y="1279"/>
                    </a:lnTo>
                    <a:lnTo>
                      <a:pt x="123" y="1266"/>
                    </a:lnTo>
                    <a:lnTo>
                      <a:pt x="103" y="1254"/>
                    </a:lnTo>
                    <a:lnTo>
                      <a:pt x="88" y="1246"/>
                    </a:lnTo>
                    <a:lnTo>
                      <a:pt x="77" y="1239"/>
                    </a:lnTo>
                    <a:lnTo>
                      <a:pt x="72" y="1236"/>
                    </a:lnTo>
                    <a:lnTo>
                      <a:pt x="57" y="1225"/>
                    </a:lnTo>
                    <a:lnTo>
                      <a:pt x="44" y="1209"/>
                    </a:lnTo>
                    <a:lnTo>
                      <a:pt x="36" y="1191"/>
                    </a:lnTo>
                    <a:lnTo>
                      <a:pt x="27" y="1164"/>
                    </a:lnTo>
                    <a:lnTo>
                      <a:pt x="20" y="1133"/>
                    </a:lnTo>
                    <a:lnTo>
                      <a:pt x="13" y="1098"/>
                    </a:lnTo>
                    <a:lnTo>
                      <a:pt x="8" y="1063"/>
                    </a:lnTo>
                    <a:lnTo>
                      <a:pt x="5" y="1028"/>
                    </a:lnTo>
                    <a:lnTo>
                      <a:pt x="3" y="994"/>
                    </a:lnTo>
                    <a:lnTo>
                      <a:pt x="1" y="961"/>
                    </a:lnTo>
                    <a:lnTo>
                      <a:pt x="0" y="932"/>
                    </a:lnTo>
                    <a:lnTo>
                      <a:pt x="0" y="907"/>
                    </a:lnTo>
                    <a:lnTo>
                      <a:pt x="0" y="887"/>
                    </a:lnTo>
                    <a:lnTo>
                      <a:pt x="0" y="873"/>
                    </a:lnTo>
                    <a:lnTo>
                      <a:pt x="0" y="871"/>
                    </a:lnTo>
                    <a:lnTo>
                      <a:pt x="1" y="854"/>
                    </a:lnTo>
                    <a:lnTo>
                      <a:pt x="1" y="832"/>
                    </a:lnTo>
                    <a:lnTo>
                      <a:pt x="2" y="807"/>
                    </a:lnTo>
                    <a:lnTo>
                      <a:pt x="4" y="780"/>
                    </a:lnTo>
                    <a:lnTo>
                      <a:pt x="6" y="751"/>
                    </a:lnTo>
                    <a:lnTo>
                      <a:pt x="9" y="721"/>
                    </a:lnTo>
                    <a:lnTo>
                      <a:pt x="13" y="689"/>
                    </a:lnTo>
                    <a:lnTo>
                      <a:pt x="20" y="657"/>
                    </a:lnTo>
                    <a:lnTo>
                      <a:pt x="27" y="624"/>
                    </a:lnTo>
                    <a:lnTo>
                      <a:pt x="36" y="590"/>
                    </a:lnTo>
                    <a:lnTo>
                      <a:pt x="48" y="557"/>
                    </a:lnTo>
                    <a:lnTo>
                      <a:pt x="61" y="523"/>
                    </a:lnTo>
                    <a:lnTo>
                      <a:pt x="76" y="491"/>
                    </a:lnTo>
                    <a:lnTo>
                      <a:pt x="95" y="459"/>
                    </a:lnTo>
                    <a:lnTo>
                      <a:pt x="117" y="428"/>
                    </a:lnTo>
                    <a:lnTo>
                      <a:pt x="142" y="399"/>
                    </a:lnTo>
                    <a:lnTo>
                      <a:pt x="169" y="371"/>
                    </a:lnTo>
                    <a:lnTo>
                      <a:pt x="200" y="345"/>
                    </a:lnTo>
                    <a:lnTo>
                      <a:pt x="237" y="322"/>
                    </a:lnTo>
                    <a:lnTo>
                      <a:pt x="276" y="302"/>
                    </a:lnTo>
                    <a:lnTo>
                      <a:pt x="319" y="285"/>
                    </a:lnTo>
                    <a:lnTo>
                      <a:pt x="322" y="284"/>
                    </a:lnTo>
                    <a:lnTo>
                      <a:pt x="326" y="283"/>
                    </a:lnTo>
                    <a:lnTo>
                      <a:pt x="379" y="269"/>
                    </a:lnTo>
                    <a:lnTo>
                      <a:pt x="430" y="252"/>
                    </a:lnTo>
                    <a:lnTo>
                      <a:pt x="479" y="236"/>
                    </a:lnTo>
                    <a:lnTo>
                      <a:pt x="528" y="217"/>
                    </a:lnTo>
                    <a:lnTo>
                      <a:pt x="574" y="197"/>
                    </a:lnTo>
                    <a:lnTo>
                      <a:pt x="619" y="179"/>
                    </a:lnTo>
                    <a:lnTo>
                      <a:pt x="660" y="159"/>
                    </a:lnTo>
                    <a:lnTo>
                      <a:pt x="699" y="140"/>
                    </a:lnTo>
                    <a:lnTo>
                      <a:pt x="736" y="120"/>
                    </a:lnTo>
                    <a:lnTo>
                      <a:pt x="769" y="102"/>
                    </a:lnTo>
                    <a:lnTo>
                      <a:pt x="800" y="85"/>
                    </a:lnTo>
                    <a:lnTo>
                      <a:pt x="827" y="69"/>
                    </a:lnTo>
                    <a:lnTo>
                      <a:pt x="851" y="55"/>
                    </a:lnTo>
                    <a:lnTo>
                      <a:pt x="872" y="42"/>
                    </a:lnTo>
                    <a:lnTo>
                      <a:pt x="887" y="32"/>
                    </a:lnTo>
                    <a:lnTo>
                      <a:pt x="900" y="24"/>
                    </a:lnTo>
                    <a:lnTo>
                      <a:pt x="907" y="19"/>
                    </a:lnTo>
                    <a:lnTo>
                      <a:pt x="910" y="17"/>
                    </a:lnTo>
                    <a:lnTo>
                      <a:pt x="929" y="6"/>
                    </a:lnTo>
                    <a:lnTo>
                      <a:pt x="949" y="1"/>
                    </a:lnTo>
                    <a:lnTo>
                      <a:pt x="9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057551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>
            <a:extLst>
              <a:ext uri="{FF2B5EF4-FFF2-40B4-BE49-F238E27FC236}">
                <a16:creationId xmlns:a16="http://schemas.microsoft.com/office/drawing/2014/main" id="{DD118B84-94D5-45D7-86B6-D9B17C85E7B1}"/>
              </a:ext>
            </a:extLst>
          </p:cNvPr>
          <p:cNvSpPr/>
          <p:nvPr/>
        </p:nvSpPr>
        <p:spPr>
          <a:xfrm>
            <a:off x="0" y="2229493"/>
            <a:ext cx="12192000" cy="1661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E0121B1-4236-47DA-9161-F41CF7E34249}"/>
              </a:ext>
            </a:extLst>
          </p:cNvPr>
          <p:cNvSpPr/>
          <p:nvPr/>
        </p:nvSpPr>
        <p:spPr>
          <a:xfrm>
            <a:off x="1183813" y="4913614"/>
            <a:ext cx="9824374" cy="1440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70A3A36-AA6D-458B-984F-7E55F2F1DF80}"/>
              </a:ext>
            </a:extLst>
          </p:cNvPr>
          <p:cNvGrpSpPr/>
          <p:nvPr/>
        </p:nvGrpSpPr>
        <p:grpSpPr>
          <a:xfrm>
            <a:off x="4718957" y="1677256"/>
            <a:ext cx="2754086" cy="3236359"/>
            <a:chOff x="4718957" y="1677256"/>
            <a:chExt cx="2754086" cy="3236359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C123447-1A26-424E-A960-CAE1C11D5698}"/>
                </a:ext>
              </a:extLst>
            </p:cNvPr>
            <p:cNvSpPr/>
            <p:nvPr/>
          </p:nvSpPr>
          <p:spPr>
            <a:xfrm>
              <a:off x="4718957" y="1677256"/>
              <a:ext cx="2754086" cy="3236359"/>
            </a:xfrm>
            <a:prstGeom prst="rect">
              <a:avLst/>
            </a:prstGeom>
            <a:solidFill>
              <a:srgbClr val="F2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DA20B8DB-D08B-407A-AE5A-F0E62D868966}"/>
                </a:ext>
              </a:extLst>
            </p:cNvPr>
            <p:cNvGrpSpPr/>
            <p:nvPr/>
          </p:nvGrpSpPr>
          <p:grpSpPr>
            <a:xfrm>
              <a:off x="5068869" y="3250145"/>
              <a:ext cx="2054262" cy="1082259"/>
              <a:chOff x="3498658" y="4758705"/>
              <a:chExt cx="2054262" cy="1082259"/>
            </a:xfrm>
          </p:grpSpPr>
          <p:sp>
            <p:nvSpPr>
              <p:cNvPr id="60" name="TextBox 11">
                <a:extLst>
                  <a:ext uri="{FF2B5EF4-FFF2-40B4-BE49-F238E27FC236}">
                    <a16:creationId xmlns:a16="http://schemas.microsoft.com/office/drawing/2014/main" id="{219432A7-44F2-4403-9850-7B6BA99F98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8658" y="5363013"/>
                <a:ext cx="2054262" cy="477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61" name="Straight Connector 12">
                <a:extLst>
                  <a:ext uri="{FF2B5EF4-FFF2-40B4-BE49-F238E27FC236}">
                    <a16:creationId xmlns:a16="http://schemas.microsoft.com/office/drawing/2014/main" id="{B8B2D003-511C-4752-871B-405C371BB531}"/>
                  </a:ext>
                </a:extLst>
              </p:cNvPr>
              <p:cNvCxnSpPr/>
              <p:nvPr/>
            </p:nvCxnSpPr>
            <p:spPr>
              <a:xfrm>
                <a:off x="4317976" y="5239187"/>
                <a:ext cx="415627" cy="0"/>
              </a:xfrm>
              <a:prstGeom prst="line">
                <a:avLst/>
              </a:prstGeom>
              <a:ln w="254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7A8C12BF-6DC4-4975-B26F-D8A2A68E49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29511" y="4758705"/>
                <a:ext cx="187056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pic>
          <p:nvPicPr>
            <p:cNvPr id="59" name="图片占位符 10">
              <a:extLst>
                <a:ext uri="{FF2B5EF4-FFF2-40B4-BE49-F238E27FC236}">
                  <a16:creationId xmlns:a16="http://schemas.microsoft.com/office/drawing/2014/main" id="{85166A27-CC08-49D9-8577-A97B19B0C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2028" y="2296784"/>
              <a:ext cx="947944" cy="473972"/>
            </a:xfrm>
            <a:prstGeom prst="ellipse">
              <a:avLst/>
            </a:prstGeom>
          </p:spPr>
        </p:pic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A1CE8820-F533-4AF0-8C0D-4E7279A95632}"/>
              </a:ext>
            </a:extLst>
          </p:cNvPr>
          <p:cNvGrpSpPr/>
          <p:nvPr/>
        </p:nvGrpSpPr>
        <p:grpSpPr>
          <a:xfrm>
            <a:off x="8254101" y="1677256"/>
            <a:ext cx="2754086" cy="3236359"/>
            <a:chOff x="8254101" y="1677256"/>
            <a:chExt cx="2754086" cy="3236359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C0BE3D26-5C04-45C8-82FE-ECF6928E0EDD}"/>
                </a:ext>
              </a:extLst>
            </p:cNvPr>
            <p:cNvSpPr/>
            <p:nvPr/>
          </p:nvSpPr>
          <p:spPr>
            <a:xfrm>
              <a:off x="8254101" y="1677256"/>
              <a:ext cx="2754086" cy="3236359"/>
            </a:xfrm>
            <a:prstGeom prst="rect">
              <a:avLst/>
            </a:prstGeom>
            <a:solidFill>
              <a:srgbClr val="F2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F29468B6-ED19-41B3-80AF-F1E11D97A0BE}"/>
                </a:ext>
              </a:extLst>
            </p:cNvPr>
            <p:cNvGrpSpPr/>
            <p:nvPr/>
          </p:nvGrpSpPr>
          <p:grpSpPr>
            <a:xfrm>
              <a:off x="8604013" y="3250145"/>
              <a:ext cx="2054262" cy="1082259"/>
              <a:chOff x="6224245" y="4758705"/>
              <a:chExt cx="2054262" cy="1082259"/>
            </a:xfrm>
          </p:grpSpPr>
          <p:sp>
            <p:nvSpPr>
              <p:cNvPr id="67" name="TextBox 15">
                <a:extLst>
                  <a:ext uri="{FF2B5EF4-FFF2-40B4-BE49-F238E27FC236}">
                    <a16:creationId xmlns:a16="http://schemas.microsoft.com/office/drawing/2014/main" id="{A22E55B0-8003-436D-BF61-BD4B9150F6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245" y="5363013"/>
                <a:ext cx="2054262" cy="477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68" name="Straight Connector 16">
                <a:extLst>
                  <a:ext uri="{FF2B5EF4-FFF2-40B4-BE49-F238E27FC236}">
                    <a16:creationId xmlns:a16="http://schemas.microsoft.com/office/drawing/2014/main" id="{3AFFB040-0858-4C8D-9F84-C0F7EBEFB089}"/>
                  </a:ext>
                </a:extLst>
              </p:cNvPr>
              <p:cNvCxnSpPr/>
              <p:nvPr/>
            </p:nvCxnSpPr>
            <p:spPr>
              <a:xfrm>
                <a:off x="7043563" y="5239187"/>
                <a:ext cx="415627" cy="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17">
                <a:extLst>
                  <a:ext uri="{FF2B5EF4-FFF2-40B4-BE49-F238E27FC236}">
                    <a16:creationId xmlns:a16="http://schemas.microsoft.com/office/drawing/2014/main" id="{729804DF-88EE-4467-8A89-95CFA17532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3206" y="4758705"/>
                <a:ext cx="18323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pic>
          <p:nvPicPr>
            <p:cNvPr id="66" name="图片占位符 12">
              <a:extLst>
                <a:ext uri="{FF2B5EF4-FFF2-40B4-BE49-F238E27FC236}">
                  <a16:creationId xmlns:a16="http://schemas.microsoft.com/office/drawing/2014/main" id="{78DF0C33-6DC0-4E47-9D4A-25F64A0EE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7172" y="2272079"/>
              <a:ext cx="947944" cy="511889"/>
            </a:xfrm>
            <a:prstGeom prst="ellipse">
              <a:avLst/>
            </a:prstGeom>
          </p:spPr>
        </p:pic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0CCD0801-0C0C-4B42-98B7-148D2CF13F57}"/>
              </a:ext>
            </a:extLst>
          </p:cNvPr>
          <p:cNvGrpSpPr/>
          <p:nvPr/>
        </p:nvGrpSpPr>
        <p:grpSpPr>
          <a:xfrm>
            <a:off x="1183813" y="1677256"/>
            <a:ext cx="2754086" cy="3236359"/>
            <a:chOff x="1183813" y="1677256"/>
            <a:chExt cx="2754086" cy="3236359"/>
          </a:xfrm>
        </p:grpSpPr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93FA15EB-8D1F-408D-BA07-CC4C7E0BE7C4}"/>
                </a:ext>
              </a:extLst>
            </p:cNvPr>
            <p:cNvSpPr/>
            <p:nvPr/>
          </p:nvSpPr>
          <p:spPr>
            <a:xfrm>
              <a:off x="1183813" y="1677256"/>
              <a:ext cx="2754086" cy="3236359"/>
            </a:xfrm>
            <a:prstGeom prst="rect">
              <a:avLst/>
            </a:prstGeom>
            <a:solidFill>
              <a:srgbClr val="F2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EE7549EC-110B-454F-93E5-016D6DF71867}"/>
                </a:ext>
              </a:extLst>
            </p:cNvPr>
            <p:cNvGrpSpPr/>
            <p:nvPr/>
          </p:nvGrpSpPr>
          <p:grpSpPr>
            <a:xfrm>
              <a:off x="1533725" y="3250145"/>
              <a:ext cx="2054262" cy="1082259"/>
              <a:chOff x="773071" y="4758705"/>
              <a:chExt cx="2054262" cy="1082259"/>
            </a:xfrm>
          </p:grpSpPr>
          <p:sp>
            <p:nvSpPr>
              <p:cNvPr id="74" name="TextBox 7">
                <a:extLst>
                  <a:ext uri="{FF2B5EF4-FFF2-40B4-BE49-F238E27FC236}">
                    <a16:creationId xmlns:a16="http://schemas.microsoft.com/office/drawing/2014/main" id="{32676C4F-BB2B-43A6-B71E-722C64FA45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3071" y="5363013"/>
                <a:ext cx="2054262" cy="477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75" name="Straight Connector 8">
                <a:extLst>
                  <a:ext uri="{FF2B5EF4-FFF2-40B4-BE49-F238E27FC236}">
                    <a16:creationId xmlns:a16="http://schemas.microsoft.com/office/drawing/2014/main" id="{A1E68C03-01CB-407E-A2C1-8C4119511E03}"/>
                  </a:ext>
                </a:extLst>
              </p:cNvPr>
              <p:cNvCxnSpPr/>
              <p:nvPr/>
            </p:nvCxnSpPr>
            <p:spPr>
              <a:xfrm>
                <a:off x="1592389" y="5239187"/>
                <a:ext cx="41562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9">
                <a:extLst>
                  <a:ext uri="{FF2B5EF4-FFF2-40B4-BE49-F238E27FC236}">
                    <a16:creationId xmlns:a16="http://schemas.microsoft.com/office/drawing/2014/main" id="{87DA134D-4480-44F7-AD51-1CF29AD17C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5650" y="4758705"/>
                <a:ext cx="187056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en-US" sz="20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73" name="图片占位符 6">
              <a:extLst>
                <a:ext uri="{FF2B5EF4-FFF2-40B4-BE49-F238E27FC236}">
                  <a16:creationId xmlns:a16="http://schemas.microsoft.com/office/drawing/2014/main" id="{A3DB726D-3EDF-40D8-A6DA-2A263B696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6884" y="2264527"/>
              <a:ext cx="947944" cy="532739"/>
            </a:xfrm>
            <a:prstGeom prst="ellipse">
              <a:avLst/>
            </a:prstGeom>
          </p:spPr>
        </p:pic>
      </p:grpSp>
      <p:sp>
        <p:nvSpPr>
          <p:cNvPr id="77" name="添加标题">
            <a:extLst>
              <a:ext uri="{FF2B5EF4-FFF2-40B4-BE49-F238E27FC236}">
                <a16:creationId xmlns:a16="http://schemas.microsoft.com/office/drawing/2014/main" id="{59D31D63-3D75-4936-AA29-58C26A48F923}"/>
              </a:ext>
            </a:extLst>
          </p:cNvPr>
          <p:cNvSpPr txBox="1"/>
          <p:nvPr/>
        </p:nvSpPr>
        <p:spPr>
          <a:xfrm>
            <a:off x="1973686" y="5102712"/>
            <a:ext cx="8244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here to Add title text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9C6C484-BD51-4A78-A298-5E1B9B053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:a14="http://schemas.microsoft.com/office/drawing/2010/main" xmlns:a16="http://schemas.microsoft.com/office/drawing/2014/main"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279020-E852-44B0-B00A-B5DACAFD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30BFFA7A-CBEA-4C93-A762-5E00F919B447}"/>
              </a:ext>
            </a:extLst>
          </p:cNvPr>
          <p:cNvGrpSpPr/>
          <p:nvPr/>
        </p:nvGrpSpPr>
        <p:grpSpPr>
          <a:xfrm>
            <a:off x="405812" y="2149529"/>
            <a:ext cx="6982252" cy="3881498"/>
            <a:chOff x="533759" y="2189410"/>
            <a:chExt cx="6982252" cy="3881498"/>
          </a:xfrm>
        </p:grpSpPr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id="{16F0B07F-86A1-4BEB-85C2-7CD002C3B601}"/>
                </a:ext>
              </a:extLst>
            </p:cNvPr>
            <p:cNvGrpSpPr/>
            <p:nvPr/>
          </p:nvGrpSpPr>
          <p:grpSpPr>
            <a:xfrm>
              <a:off x="2837501" y="2527520"/>
              <a:ext cx="568478" cy="3205278"/>
              <a:chOff x="2837501" y="2527520"/>
              <a:chExt cx="568478" cy="3205278"/>
            </a:xfrm>
          </p:grpSpPr>
          <p:sp>
            <p:nvSpPr>
              <p:cNvPr id="154" name="Rectangle 5">
                <a:extLst>
                  <a:ext uri="{FF2B5EF4-FFF2-40B4-BE49-F238E27FC236}">
                    <a16:creationId xmlns:a16="http://schemas.microsoft.com/office/drawing/2014/main" id="{526555BF-636B-4C61-8860-F1DA9D444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501" y="2553737"/>
                <a:ext cx="26216" cy="315284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55" name="Rectangle 6">
                <a:extLst>
                  <a:ext uri="{FF2B5EF4-FFF2-40B4-BE49-F238E27FC236}">
                    <a16:creationId xmlns:a16="http://schemas.microsoft.com/office/drawing/2014/main" id="{8A9EA193-AE7F-4562-9AE0-EF1E8E6A5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501" y="5680366"/>
                <a:ext cx="529844" cy="262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56" name="Rectangle 7">
                <a:extLst>
                  <a:ext uri="{FF2B5EF4-FFF2-40B4-BE49-F238E27FC236}">
                    <a16:creationId xmlns:a16="http://schemas.microsoft.com/office/drawing/2014/main" id="{8631F846-CA6F-4867-BAD0-E956E96C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718" y="4638615"/>
                <a:ext cx="503627" cy="262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57" name="Rectangle 8">
                <a:extLst>
                  <a:ext uri="{FF2B5EF4-FFF2-40B4-BE49-F238E27FC236}">
                    <a16:creationId xmlns:a16="http://schemas.microsoft.com/office/drawing/2014/main" id="{BAF878FB-9FB0-418F-9DB1-D53C48CA9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6818" y="3596866"/>
                <a:ext cx="510526" cy="262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58" name="Rectangle 9">
                <a:extLst>
                  <a:ext uri="{FF2B5EF4-FFF2-40B4-BE49-F238E27FC236}">
                    <a16:creationId xmlns:a16="http://schemas.microsoft.com/office/drawing/2014/main" id="{FF4AB5EE-0FAB-4D96-9C24-A3B5ED489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501" y="2553737"/>
                <a:ext cx="529844" cy="248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59" name="Oval 10">
                <a:extLst>
                  <a:ext uri="{FF2B5EF4-FFF2-40B4-BE49-F238E27FC236}">
                    <a16:creationId xmlns:a16="http://schemas.microsoft.com/office/drawing/2014/main" id="{E536CA2A-4435-4878-9011-5645788B9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710" y="5654149"/>
                <a:ext cx="77269" cy="7864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60" name="Oval 11">
                <a:extLst>
                  <a:ext uri="{FF2B5EF4-FFF2-40B4-BE49-F238E27FC236}">
                    <a16:creationId xmlns:a16="http://schemas.microsoft.com/office/drawing/2014/main" id="{18A62CC3-47C9-4C5F-B80F-863CC2517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710" y="4612400"/>
                <a:ext cx="77269" cy="7864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61" name="Oval 12">
                <a:extLst>
                  <a:ext uri="{FF2B5EF4-FFF2-40B4-BE49-F238E27FC236}">
                    <a16:creationId xmlns:a16="http://schemas.microsoft.com/office/drawing/2014/main" id="{F8FF4CCA-46BE-4167-B55C-EF6954DF8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710" y="3570650"/>
                <a:ext cx="77269" cy="7864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62" name="Oval 13">
                <a:extLst>
                  <a:ext uri="{FF2B5EF4-FFF2-40B4-BE49-F238E27FC236}">
                    <a16:creationId xmlns:a16="http://schemas.microsoft.com/office/drawing/2014/main" id="{B612C118-502A-4663-8EEC-82A3FD7A8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710" y="2527520"/>
                <a:ext cx="77269" cy="772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1" name="Rounded Rectangle 23">
              <a:extLst>
                <a:ext uri="{FF2B5EF4-FFF2-40B4-BE49-F238E27FC236}">
                  <a16:creationId xmlns:a16="http://schemas.microsoft.com/office/drawing/2014/main" id="{82D83DF5-2406-4189-9347-59C356394384}"/>
                </a:ext>
              </a:extLst>
            </p:cNvPr>
            <p:cNvSpPr/>
            <p:nvPr/>
          </p:nvSpPr>
          <p:spPr>
            <a:xfrm rot="16200000">
              <a:off x="5110545" y="564871"/>
              <a:ext cx="780927" cy="403000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2" name="Oval 24">
              <a:extLst>
                <a:ext uri="{FF2B5EF4-FFF2-40B4-BE49-F238E27FC236}">
                  <a16:creationId xmlns:a16="http://schemas.microsoft.com/office/drawing/2014/main" id="{96CEB9EB-CCBD-43A5-98F5-FEA2719AE975}"/>
                </a:ext>
              </a:extLst>
            </p:cNvPr>
            <p:cNvSpPr/>
            <p:nvPr/>
          </p:nvSpPr>
          <p:spPr>
            <a:xfrm>
              <a:off x="3562773" y="2257346"/>
              <a:ext cx="616396" cy="616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3" name="Rounded Rectangle 27">
              <a:extLst>
                <a:ext uri="{FF2B5EF4-FFF2-40B4-BE49-F238E27FC236}">
                  <a16:creationId xmlns:a16="http://schemas.microsoft.com/office/drawing/2014/main" id="{9F398CDD-2F38-408D-B8F1-80B93ADF64E7}"/>
                </a:ext>
              </a:extLst>
            </p:cNvPr>
            <p:cNvSpPr/>
            <p:nvPr/>
          </p:nvSpPr>
          <p:spPr>
            <a:xfrm rot="16200000">
              <a:off x="5110545" y="1598395"/>
              <a:ext cx="780927" cy="403000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4" name="Oval 28">
              <a:extLst>
                <a:ext uri="{FF2B5EF4-FFF2-40B4-BE49-F238E27FC236}">
                  <a16:creationId xmlns:a16="http://schemas.microsoft.com/office/drawing/2014/main" id="{ECD46977-C654-494B-AC9D-3E7FA2C61E40}"/>
                </a:ext>
              </a:extLst>
            </p:cNvPr>
            <p:cNvSpPr/>
            <p:nvPr/>
          </p:nvSpPr>
          <p:spPr>
            <a:xfrm>
              <a:off x="3562773" y="3290870"/>
              <a:ext cx="616396" cy="616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5" name="Rounded Rectangle 30">
              <a:extLst>
                <a:ext uri="{FF2B5EF4-FFF2-40B4-BE49-F238E27FC236}">
                  <a16:creationId xmlns:a16="http://schemas.microsoft.com/office/drawing/2014/main" id="{4BEDF0E4-0795-4002-BA16-F55CA00194CA}"/>
                </a:ext>
              </a:extLst>
            </p:cNvPr>
            <p:cNvSpPr/>
            <p:nvPr/>
          </p:nvSpPr>
          <p:spPr>
            <a:xfrm rot="16200000">
              <a:off x="5110545" y="2631918"/>
              <a:ext cx="780927" cy="403000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2" name="Oval 31">
              <a:extLst>
                <a:ext uri="{FF2B5EF4-FFF2-40B4-BE49-F238E27FC236}">
                  <a16:creationId xmlns:a16="http://schemas.microsoft.com/office/drawing/2014/main" id="{E2C3AB41-2B74-45BD-BFBC-41A267A8D537}"/>
                </a:ext>
              </a:extLst>
            </p:cNvPr>
            <p:cNvSpPr/>
            <p:nvPr/>
          </p:nvSpPr>
          <p:spPr>
            <a:xfrm>
              <a:off x="3562773" y="4324393"/>
              <a:ext cx="616396" cy="616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3" name="Rounded Rectangle 33">
              <a:extLst>
                <a:ext uri="{FF2B5EF4-FFF2-40B4-BE49-F238E27FC236}">
                  <a16:creationId xmlns:a16="http://schemas.microsoft.com/office/drawing/2014/main" id="{8FE8D5C4-2108-42BA-BA3D-20ED1422D6FC}"/>
                </a:ext>
              </a:extLst>
            </p:cNvPr>
            <p:cNvSpPr/>
            <p:nvPr/>
          </p:nvSpPr>
          <p:spPr>
            <a:xfrm rot="16200000">
              <a:off x="5110545" y="3665442"/>
              <a:ext cx="780927" cy="403000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4" name="Oval 34">
              <a:extLst>
                <a:ext uri="{FF2B5EF4-FFF2-40B4-BE49-F238E27FC236}">
                  <a16:creationId xmlns:a16="http://schemas.microsoft.com/office/drawing/2014/main" id="{E466579A-C500-472A-A865-D5AB7FD0BA58}"/>
                </a:ext>
              </a:extLst>
            </p:cNvPr>
            <p:cNvSpPr/>
            <p:nvPr/>
          </p:nvSpPr>
          <p:spPr>
            <a:xfrm>
              <a:off x="3562773" y="5357917"/>
              <a:ext cx="616396" cy="616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25" name="Group 37">
              <a:extLst>
                <a:ext uri="{FF2B5EF4-FFF2-40B4-BE49-F238E27FC236}">
                  <a16:creationId xmlns:a16="http://schemas.microsoft.com/office/drawing/2014/main" id="{0F8ED750-7AEA-41EC-A5A9-6CE8E40CA795}"/>
                </a:ext>
              </a:extLst>
            </p:cNvPr>
            <p:cNvGrpSpPr/>
            <p:nvPr/>
          </p:nvGrpSpPr>
          <p:grpSpPr>
            <a:xfrm>
              <a:off x="533759" y="3111638"/>
              <a:ext cx="2037044" cy="2037042"/>
              <a:chOff x="1981581" y="2272099"/>
              <a:chExt cx="2343676" cy="2343674"/>
            </a:xfrm>
          </p:grpSpPr>
          <p:sp>
            <p:nvSpPr>
              <p:cNvPr id="152" name="Oval 35">
                <a:extLst>
                  <a:ext uri="{FF2B5EF4-FFF2-40B4-BE49-F238E27FC236}">
                    <a16:creationId xmlns:a16="http://schemas.microsoft.com/office/drawing/2014/main" id="{08AF5693-E8B4-4EAE-B3D2-ECC349FC3CAB}"/>
                  </a:ext>
                </a:extLst>
              </p:cNvPr>
              <p:cNvSpPr/>
              <p:nvPr/>
            </p:nvSpPr>
            <p:spPr>
              <a:xfrm>
                <a:off x="1981581" y="2272099"/>
                <a:ext cx="2343676" cy="2343674"/>
              </a:xfrm>
              <a:prstGeom prst="ellips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53" name="Oval 36">
                <a:extLst>
                  <a:ext uri="{FF2B5EF4-FFF2-40B4-BE49-F238E27FC236}">
                    <a16:creationId xmlns:a16="http://schemas.microsoft.com/office/drawing/2014/main" id="{2FE8D39D-8C3F-4AC1-BDE7-29947A0090FD}"/>
                  </a:ext>
                </a:extLst>
              </p:cNvPr>
              <p:cNvSpPr/>
              <p:nvPr/>
            </p:nvSpPr>
            <p:spPr>
              <a:xfrm>
                <a:off x="2148986" y="2439505"/>
                <a:ext cx="2008866" cy="20088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26" name="Freeform 133">
              <a:extLst>
                <a:ext uri="{FF2B5EF4-FFF2-40B4-BE49-F238E27FC236}">
                  <a16:creationId xmlns:a16="http://schemas.microsoft.com/office/drawing/2014/main" id="{3EDA2F85-D3AB-43C9-9E16-5D3DDE23F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831" y="2395597"/>
              <a:ext cx="336280" cy="339895"/>
            </a:xfrm>
            <a:custGeom>
              <a:avLst/>
              <a:gdLst/>
              <a:ahLst/>
              <a:cxnLst>
                <a:cxn ang="0">
                  <a:pos x="112" y="89"/>
                </a:cxn>
                <a:cxn ang="0">
                  <a:pos x="86" y="75"/>
                </a:cxn>
                <a:cxn ang="0">
                  <a:pos x="72" y="69"/>
                </a:cxn>
                <a:cxn ang="0">
                  <a:pos x="72" y="58"/>
                </a:cxn>
                <a:cxn ang="0">
                  <a:pos x="77" y="45"/>
                </a:cxn>
                <a:cxn ang="0">
                  <a:pos x="83" y="38"/>
                </a:cxn>
                <a:cxn ang="0">
                  <a:pos x="79" y="30"/>
                </a:cxn>
                <a:cxn ang="0">
                  <a:pos x="80" y="18"/>
                </a:cxn>
                <a:cxn ang="0">
                  <a:pos x="58" y="0"/>
                </a:cxn>
                <a:cxn ang="0">
                  <a:pos x="35" y="18"/>
                </a:cxn>
                <a:cxn ang="0">
                  <a:pos x="36" y="30"/>
                </a:cxn>
                <a:cxn ang="0">
                  <a:pos x="33" y="38"/>
                </a:cxn>
                <a:cxn ang="0">
                  <a:pos x="38" y="45"/>
                </a:cxn>
                <a:cxn ang="0">
                  <a:pos x="44" y="58"/>
                </a:cxn>
                <a:cxn ang="0">
                  <a:pos x="44" y="69"/>
                </a:cxn>
                <a:cxn ang="0">
                  <a:pos x="30" y="75"/>
                </a:cxn>
                <a:cxn ang="0">
                  <a:pos x="4" y="89"/>
                </a:cxn>
                <a:cxn ang="0">
                  <a:pos x="1" y="116"/>
                </a:cxn>
                <a:cxn ang="0">
                  <a:pos x="114" y="116"/>
                </a:cxn>
                <a:cxn ang="0">
                  <a:pos x="112" y="89"/>
                </a:cxn>
              </a:cxnLst>
              <a:rect l="0" t="0" r="r" b="b"/>
              <a:pathLst>
                <a:path w="115" h="116">
                  <a:moveTo>
                    <a:pt x="112" y="89"/>
                  </a:moveTo>
                  <a:cubicBezTo>
                    <a:pt x="109" y="83"/>
                    <a:pt x="97" y="80"/>
                    <a:pt x="86" y="75"/>
                  </a:cubicBezTo>
                  <a:cubicBezTo>
                    <a:pt x="75" y="71"/>
                    <a:pt x="72" y="69"/>
                    <a:pt x="72" y="69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6" y="55"/>
                    <a:pt x="77" y="45"/>
                  </a:cubicBezTo>
                  <a:cubicBezTo>
                    <a:pt x="80" y="45"/>
                    <a:pt x="83" y="41"/>
                    <a:pt x="83" y="38"/>
                  </a:cubicBezTo>
                  <a:cubicBezTo>
                    <a:pt x="83" y="36"/>
                    <a:pt x="83" y="29"/>
                    <a:pt x="79" y="30"/>
                  </a:cubicBezTo>
                  <a:cubicBezTo>
                    <a:pt x="80" y="25"/>
                    <a:pt x="81" y="20"/>
                    <a:pt x="80" y="18"/>
                  </a:cubicBezTo>
                  <a:cubicBezTo>
                    <a:pt x="80" y="9"/>
                    <a:pt x="71" y="0"/>
                    <a:pt x="58" y="0"/>
                  </a:cubicBezTo>
                  <a:cubicBezTo>
                    <a:pt x="45" y="0"/>
                    <a:pt x="36" y="9"/>
                    <a:pt x="35" y="18"/>
                  </a:cubicBezTo>
                  <a:cubicBezTo>
                    <a:pt x="35" y="20"/>
                    <a:pt x="35" y="25"/>
                    <a:pt x="36" y="30"/>
                  </a:cubicBezTo>
                  <a:cubicBezTo>
                    <a:pt x="33" y="29"/>
                    <a:pt x="32" y="36"/>
                    <a:pt x="33" y="38"/>
                  </a:cubicBezTo>
                  <a:cubicBezTo>
                    <a:pt x="33" y="41"/>
                    <a:pt x="35" y="45"/>
                    <a:pt x="38" y="45"/>
                  </a:cubicBezTo>
                  <a:cubicBezTo>
                    <a:pt x="39" y="55"/>
                    <a:pt x="44" y="58"/>
                    <a:pt x="44" y="58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1" y="71"/>
                    <a:pt x="30" y="75"/>
                  </a:cubicBezTo>
                  <a:cubicBezTo>
                    <a:pt x="18" y="80"/>
                    <a:pt x="7" y="83"/>
                    <a:pt x="4" y="89"/>
                  </a:cubicBezTo>
                  <a:cubicBezTo>
                    <a:pt x="0" y="93"/>
                    <a:pt x="1" y="116"/>
                    <a:pt x="1" y="116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16"/>
                    <a:pt x="115" y="93"/>
                    <a:pt x="112" y="8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7" name="Freeform 153">
              <a:extLst>
                <a:ext uri="{FF2B5EF4-FFF2-40B4-BE49-F238E27FC236}">
                  <a16:creationId xmlns:a16="http://schemas.microsoft.com/office/drawing/2014/main" id="{2678D6D1-4BA8-44C8-9A3C-8E213BBBD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818" y="3436811"/>
              <a:ext cx="326307" cy="324514"/>
            </a:xfrm>
            <a:custGeom>
              <a:avLst/>
              <a:gdLst/>
              <a:ahLst/>
              <a:cxnLst>
                <a:cxn ang="0">
                  <a:pos x="91" y="89"/>
                </a:cxn>
                <a:cxn ang="0">
                  <a:pos x="80" y="98"/>
                </a:cxn>
                <a:cxn ang="0">
                  <a:pos x="43" y="98"/>
                </a:cxn>
                <a:cxn ang="0">
                  <a:pos x="38" y="91"/>
                </a:cxn>
                <a:cxn ang="0">
                  <a:pos x="43" y="76"/>
                </a:cxn>
                <a:cxn ang="0">
                  <a:pos x="101" y="76"/>
                </a:cxn>
                <a:cxn ang="0">
                  <a:pos x="113" y="26"/>
                </a:cxn>
                <a:cxn ang="0">
                  <a:pos x="21" y="13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8" y="14"/>
                </a:cxn>
                <a:cxn ang="0">
                  <a:pos x="17" y="19"/>
                </a:cxn>
                <a:cxn ang="0">
                  <a:pos x="31" y="76"/>
                </a:cxn>
                <a:cxn ang="0">
                  <a:pos x="35" y="76"/>
                </a:cxn>
                <a:cxn ang="0">
                  <a:pos x="31" y="88"/>
                </a:cxn>
                <a:cxn ang="0">
                  <a:pos x="31" y="88"/>
                </a:cxn>
                <a:cxn ang="0">
                  <a:pos x="19" y="100"/>
                </a:cxn>
                <a:cxn ang="0">
                  <a:pos x="31" y="112"/>
                </a:cxn>
                <a:cxn ang="0">
                  <a:pos x="42" y="105"/>
                </a:cxn>
                <a:cxn ang="0">
                  <a:pos x="80" y="105"/>
                </a:cxn>
                <a:cxn ang="0">
                  <a:pos x="91" y="112"/>
                </a:cxn>
                <a:cxn ang="0">
                  <a:pos x="103" y="101"/>
                </a:cxn>
                <a:cxn ang="0">
                  <a:pos x="91" y="89"/>
                </a:cxn>
              </a:cxnLst>
              <a:rect l="0" t="0" r="r" b="b"/>
              <a:pathLst>
                <a:path w="113" h="112">
                  <a:moveTo>
                    <a:pt x="91" y="89"/>
                  </a:moveTo>
                  <a:cubicBezTo>
                    <a:pt x="86" y="89"/>
                    <a:pt x="81" y="93"/>
                    <a:pt x="80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2" y="95"/>
                    <a:pt x="41" y="92"/>
                    <a:pt x="38" y="91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24" y="88"/>
                    <a:pt x="19" y="94"/>
                    <a:pt x="19" y="100"/>
                  </a:cubicBezTo>
                  <a:cubicBezTo>
                    <a:pt x="19" y="107"/>
                    <a:pt x="24" y="112"/>
                    <a:pt x="31" y="112"/>
                  </a:cubicBezTo>
                  <a:cubicBezTo>
                    <a:pt x="36" y="112"/>
                    <a:pt x="40" y="109"/>
                    <a:pt x="42" y="105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2" y="109"/>
                    <a:pt x="86" y="112"/>
                    <a:pt x="91" y="112"/>
                  </a:cubicBezTo>
                  <a:cubicBezTo>
                    <a:pt x="98" y="112"/>
                    <a:pt x="103" y="107"/>
                    <a:pt x="103" y="101"/>
                  </a:cubicBezTo>
                  <a:cubicBezTo>
                    <a:pt x="103" y="94"/>
                    <a:pt x="98" y="89"/>
                    <a:pt x="91" y="8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28" name="Group 45">
              <a:extLst>
                <a:ext uri="{FF2B5EF4-FFF2-40B4-BE49-F238E27FC236}">
                  <a16:creationId xmlns:a16="http://schemas.microsoft.com/office/drawing/2014/main" id="{747F19B3-335C-4CA1-9033-36B9FAAE55C8}"/>
                </a:ext>
              </a:extLst>
            </p:cNvPr>
            <p:cNvGrpSpPr/>
            <p:nvPr/>
          </p:nvGrpSpPr>
          <p:grpSpPr>
            <a:xfrm>
              <a:off x="3705516" y="5521670"/>
              <a:ext cx="330910" cy="288890"/>
              <a:chOff x="1450975" y="3768725"/>
              <a:chExt cx="300038" cy="261938"/>
            </a:xfrm>
            <a:solidFill>
              <a:schemeClr val="accent4"/>
            </a:solidFill>
          </p:grpSpPr>
          <p:sp>
            <p:nvSpPr>
              <p:cNvPr id="149" name="Oval 154">
                <a:extLst>
                  <a:ext uri="{FF2B5EF4-FFF2-40B4-BE49-F238E27FC236}">
                    <a16:creationId xmlns:a16="http://schemas.microsoft.com/office/drawing/2014/main" id="{627C1835-645D-4212-856E-300D49C28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075" y="3956050"/>
                <a:ext cx="74613" cy="746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50" name="Oval 155">
                <a:extLst>
                  <a:ext uri="{FF2B5EF4-FFF2-40B4-BE49-F238E27FC236}">
                    <a16:creationId xmlns:a16="http://schemas.microsoft.com/office/drawing/2014/main" id="{F953C486-6C1B-403A-BFFC-976821A1F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763" y="3956050"/>
                <a:ext cx="74613" cy="746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51" name="Freeform 156">
                <a:extLst>
                  <a:ext uri="{FF2B5EF4-FFF2-40B4-BE49-F238E27FC236}">
                    <a16:creationId xmlns:a16="http://schemas.microsoft.com/office/drawing/2014/main" id="{778D5604-B8D2-4E3A-8B65-C11D72844A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0975" y="3768725"/>
                <a:ext cx="300038" cy="204788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40" y="0"/>
                  </a:cxn>
                  <a:cxn ang="0">
                    <a:pos x="37" y="4"/>
                  </a:cxn>
                  <a:cxn ang="0">
                    <a:pos x="37" y="15"/>
                  </a:cxn>
                  <a:cxn ang="0">
                    <a:pos x="19" y="15"/>
                  </a:cxn>
                  <a:cxn ang="0">
                    <a:pos x="13" y="18"/>
                  </a:cxn>
                  <a:cxn ang="0">
                    <a:pos x="2" y="40"/>
                  </a:cxn>
                  <a:cxn ang="0">
                    <a:pos x="0" y="47"/>
                  </a:cxn>
                  <a:cxn ang="0">
                    <a:pos x="0" y="69"/>
                  </a:cxn>
                  <a:cxn ang="0">
                    <a:pos x="3" y="75"/>
                  </a:cxn>
                  <a:cxn ang="0">
                    <a:pos x="5" y="77"/>
                  </a:cxn>
                  <a:cxn ang="0">
                    <a:pos x="9" y="79"/>
                  </a:cxn>
                  <a:cxn ang="0">
                    <a:pos x="29" y="65"/>
                  </a:cxn>
                  <a:cxn ang="0">
                    <a:pos x="50" y="80"/>
                  </a:cxn>
                  <a:cxn ang="0">
                    <a:pos x="74" y="80"/>
                  </a:cxn>
                  <a:cxn ang="0">
                    <a:pos x="95" y="65"/>
                  </a:cxn>
                  <a:cxn ang="0">
                    <a:pos x="115" y="79"/>
                  </a:cxn>
                  <a:cxn ang="0">
                    <a:pos x="117" y="76"/>
                  </a:cxn>
                  <a:cxn ang="0">
                    <a:pos x="117" y="4"/>
                  </a:cxn>
                  <a:cxn ang="0">
                    <a:pos x="113" y="0"/>
                  </a:cxn>
                  <a:cxn ang="0">
                    <a:pos x="37" y="44"/>
                  </a:cxn>
                  <a:cxn ang="0">
                    <a:pos x="15" y="44"/>
                  </a:cxn>
                  <a:cxn ang="0">
                    <a:pos x="22" y="22"/>
                  </a:cxn>
                  <a:cxn ang="0">
                    <a:pos x="37" y="22"/>
                  </a:cxn>
                  <a:cxn ang="0">
                    <a:pos x="37" y="44"/>
                  </a:cxn>
                </a:cxnLst>
                <a:rect l="0" t="0" r="r" b="b"/>
                <a:pathLst>
                  <a:path w="117" h="80">
                    <a:moveTo>
                      <a:pt x="113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8" y="0"/>
                      <a:pt x="37" y="2"/>
                      <a:pt x="37" y="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4" y="16"/>
                      <a:pt x="13" y="1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1" y="42"/>
                      <a:pt x="0" y="45"/>
                      <a:pt x="0" y="47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1"/>
                      <a:pt x="2" y="74"/>
                      <a:pt x="3" y="75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6" y="78"/>
                      <a:pt x="8" y="79"/>
                      <a:pt x="9" y="79"/>
                    </a:cubicBezTo>
                    <a:cubicBezTo>
                      <a:pt x="12" y="71"/>
                      <a:pt x="20" y="65"/>
                      <a:pt x="29" y="65"/>
                    </a:cubicBezTo>
                    <a:cubicBezTo>
                      <a:pt x="39" y="65"/>
                      <a:pt x="47" y="71"/>
                      <a:pt x="50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7" y="71"/>
                      <a:pt x="85" y="65"/>
                      <a:pt x="95" y="65"/>
                    </a:cubicBezTo>
                    <a:cubicBezTo>
                      <a:pt x="104" y="65"/>
                      <a:pt x="112" y="71"/>
                      <a:pt x="115" y="79"/>
                    </a:cubicBezTo>
                    <a:cubicBezTo>
                      <a:pt x="116" y="78"/>
                      <a:pt x="117" y="77"/>
                      <a:pt x="117" y="76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2"/>
                      <a:pt x="115" y="0"/>
                      <a:pt x="113" y="0"/>
                    </a:cubicBezTo>
                    <a:close/>
                    <a:moveTo>
                      <a:pt x="37" y="44"/>
                    </a:moveTo>
                    <a:cubicBezTo>
                      <a:pt x="15" y="44"/>
                      <a:pt x="15" y="44"/>
                      <a:pt x="15" y="44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37" y="22"/>
                      <a:pt x="37" y="22"/>
                      <a:pt x="37" y="22"/>
                    </a:cubicBezTo>
                    <a:lnTo>
                      <a:pt x="37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9" name="Group 49">
              <a:extLst>
                <a:ext uri="{FF2B5EF4-FFF2-40B4-BE49-F238E27FC236}">
                  <a16:creationId xmlns:a16="http://schemas.microsoft.com/office/drawing/2014/main" id="{55C75362-7B7C-4FCA-AE5D-C1ECF5810BA3}"/>
                </a:ext>
              </a:extLst>
            </p:cNvPr>
            <p:cNvGrpSpPr/>
            <p:nvPr/>
          </p:nvGrpSpPr>
          <p:grpSpPr>
            <a:xfrm>
              <a:off x="3703025" y="4479016"/>
              <a:ext cx="335893" cy="307151"/>
              <a:chOff x="2046288" y="3759200"/>
              <a:chExt cx="296863" cy="271463"/>
            </a:xfrm>
            <a:solidFill>
              <a:schemeClr val="accent3"/>
            </a:solidFill>
          </p:grpSpPr>
          <p:sp>
            <p:nvSpPr>
              <p:cNvPr id="144" name="Rectangle 160">
                <a:extLst>
                  <a:ext uri="{FF2B5EF4-FFF2-40B4-BE49-F238E27FC236}">
                    <a16:creationId xmlns:a16="http://schemas.microsoft.com/office/drawing/2014/main" id="{FA60C76E-5BA9-4859-9300-32C092240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45" name="Rectangle 161">
                <a:extLst>
                  <a:ext uri="{FF2B5EF4-FFF2-40B4-BE49-F238E27FC236}">
                    <a16:creationId xmlns:a16="http://schemas.microsoft.com/office/drawing/2014/main" id="{13B8818E-7B9C-472A-931E-259B229FA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46" name="Rectangle 162">
                <a:extLst>
                  <a:ext uri="{FF2B5EF4-FFF2-40B4-BE49-F238E27FC236}">
                    <a16:creationId xmlns:a16="http://schemas.microsoft.com/office/drawing/2014/main" id="{37229704-847E-495C-B585-BFFF8BD69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47" name="Rectangle 163">
                <a:extLst>
                  <a:ext uri="{FF2B5EF4-FFF2-40B4-BE49-F238E27FC236}">
                    <a16:creationId xmlns:a16="http://schemas.microsoft.com/office/drawing/2014/main" id="{415E5271-17A4-4273-AD6E-0DCEF6347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48" name="Freeform 164">
                <a:extLst>
                  <a:ext uri="{FF2B5EF4-FFF2-40B4-BE49-F238E27FC236}">
                    <a16:creationId xmlns:a16="http://schemas.microsoft.com/office/drawing/2014/main" id="{D672903B-2B4A-4440-AA76-82A5E6EAB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288" y="3759200"/>
                <a:ext cx="296863" cy="176213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1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30" name="Inhaltsplatzhalter 4">
              <a:extLst>
                <a:ext uri="{FF2B5EF4-FFF2-40B4-BE49-F238E27FC236}">
                  <a16:creationId xmlns:a16="http://schemas.microsoft.com/office/drawing/2014/main" id="{633EB4ED-C5DF-4B1B-BBF4-724AF0C44A7D}"/>
                </a:ext>
              </a:extLst>
            </p:cNvPr>
            <p:cNvSpPr txBox="1">
              <a:spLocks/>
            </p:cNvSpPr>
            <p:nvPr/>
          </p:nvSpPr>
          <p:spPr>
            <a:xfrm>
              <a:off x="786055" y="4328156"/>
              <a:ext cx="1542142" cy="2462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1" name="Freeform 25">
              <a:extLst>
                <a:ext uri="{FF2B5EF4-FFF2-40B4-BE49-F238E27FC236}">
                  <a16:creationId xmlns:a16="http://schemas.microsoft.com/office/drawing/2014/main" id="{B24B09AA-03FC-4242-83F4-503767DA7D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876" y="3481145"/>
              <a:ext cx="698500" cy="698500"/>
            </a:xfrm>
            <a:custGeom>
              <a:avLst/>
              <a:gdLst/>
              <a:ahLst/>
              <a:cxnLst>
                <a:cxn ang="0">
                  <a:pos x="114" y="98"/>
                </a:cxn>
                <a:cxn ang="0">
                  <a:pos x="94" y="78"/>
                </a:cxn>
                <a:cxn ang="0">
                  <a:pos x="102" y="50"/>
                </a:cxn>
                <a:cxn ang="0">
                  <a:pos x="51" y="0"/>
                </a:cxn>
                <a:cxn ang="0">
                  <a:pos x="0" y="50"/>
                </a:cxn>
                <a:cxn ang="0">
                  <a:pos x="51" y="101"/>
                </a:cxn>
                <a:cxn ang="0">
                  <a:pos x="78" y="93"/>
                </a:cxn>
                <a:cxn ang="0">
                  <a:pos x="98" y="113"/>
                </a:cxn>
                <a:cxn ang="0">
                  <a:pos x="104" y="113"/>
                </a:cxn>
                <a:cxn ang="0">
                  <a:pos x="114" y="103"/>
                </a:cxn>
                <a:cxn ang="0">
                  <a:pos x="114" y="98"/>
                </a:cxn>
                <a:cxn ang="0">
                  <a:pos x="51" y="87"/>
                </a:cxn>
                <a:cxn ang="0">
                  <a:pos x="15" y="50"/>
                </a:cxn>
                <a:cxn ang="0">
                  <a:pos x="51" y="14"/>
                </a:cxn>
                <a:cxn ang="0">
                  <a:pos x="87" y="50"/>
                </a:cxn>
                <a:cxn ang="0">
                  <a:pos x="51" y="87"/>
                </a:cxn>
              </a:cxnLst>
              <a:rect l="0" t="0" r="r" b="b"/>
              <a:pathLst>
                <a:path w="115" h="115">
                  <a:moveTo>
                    <a:pt x="114" y="98"/>
                  </a:moveTo>
                  <a:cubicBezTo>
                    <a:pt x="94" y="78"/>
                    <a:pt x="94" y="78"/>
                    <a:pt x="94" y="78"/>
                  </a:cubicBezTo>
                  <a:cubicBezTo>
                    <a:pt x="99" y="70"/>
                    <a:pt x="102" y="60"/>
                    <a:pt x="102" y="50"/>
                  </a:cubicBezTo>
                  <a:cubicBezTo>
                    <a:pt x="102" y="22"/>
                    <a:pt x="79" y="0"/>
                    <a:pt x="51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78"/>
                    <a:pt x="23" y="101"/>
                    <a:pt x="51" y="101"/>
                  </a:cubicBezTo>
                  <a:cubicBezTo>
                    <a:pt x="61" y="101"/>
                    <a:pt x="71" y="98"/>
                    <a:pt x="78" y="9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100" y="115"/>
                    <a:pt x="102" y="115"/>
                    <a:pt x="104" y="113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1"/>
                    <a:pt x="115" y="99"/>
                    <a:pt x="114" y="98"/>
                  </a:cubicBezTo>
                  <a:close/>
                  <a:moveTo>
                    <a:pt x="51" y="87"/>
                  </a:moveTo>
                  <a:cubicBezTo>
                    <a:pt x="31" y="87"/>
                    <a:pt x="15" y="70"/>
                    <a:pt x="15" y="50"/>
                  </a:cubicBezTo>
                  <a:cubicBezTo>
                    <a:pt x="15" y="30"/>
                    <a:pt x="31" y="14"/>
                    <a:pt x="51" y="14"/>
                  </a:cubicBezTo>
                  <a:cubicBezTo>
                    <a:pt x="71" y="14"/>
                    <a:pt x="87" y="30"/>
                    <a:pt x="87" y="50"/>
                  </a:cubicBezTo>
                  <a:cubicBezTo>
                    <a:pt x="87" y="70"/>
                    <a:pt x="71" y="87"/>
                    <a:pt x="51" y="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2" name="Inhaltsplatzhalter 4">
              <a:extLst>
                <a:ext uri="{FF2B5EF4-FFF2-40B4-BE49-F238E27FC236}">
                  <a16:creationId xmlns:a16="http://schemas.microsoft.com/office/drawing/2014/main" id="{BE8788A7-8726-4683-9DB3-673B11A8E2E6}"/>
                </a:ext>
              </a:extLst>
            </p:cNvPr>
            <p:cNvSpPr txBox="1">
              <a:spLocks/>
            </p:cNvSpPr>
            <p:nvPr/>
          </p:nvSpPr>
          <p:spPr>
            <a:xfrm>
              <a:off x="4269431" y="2455463"/>
              <a:ext cx="1209350" cy="2462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600" b="1" dirty="0">
                  <a:latin typeface="+mn-lt"/>
                  <a:cs typeface="+mn-ea"/>
                  <a:sym typeface="+mn-lt"/>
                </a:rPr>
                <a:t>text</a:t>
              </a:r>
              <a:r>
                <a:rPr lang="en-US" sz="1600" b="1" dirty="0">
                  <a:latin typeface="+mn-lt"/>
                  <a:cs typeface="+mn-ea"/>
                  <a:sym typeface="+mn-lt"/>
                </a:rPr>
                <a:t> 01</a:t>
              </a:r>
              <a:endParaRPr lang="en-US" sz="12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3" name="Rectangle 14">
              <a:extLst>
                <a:ext uri="{FF2B5EF4-FFF2-40B4-BE49-F238E27FC236}">
                  <a16:creationId xmlns:a16="http://schemas.microsoft.com/office/drawing/2014/main" id="{57B86530-5FFF-4F5E-BC80-A08453F8AD8E}"/>
                </a:ext>
              </a:extLst>
            </p:cNvPr>
            <p:cNvSpPr/>
            <p:nvPr/>
          </p:nvSpPr>
          <p:spPr>
            <a:xfrm>
              <a:off x="5122039" y="2343826"/>
              <a:ext cx="45719" cy="472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4" name="Inhaltsplatzhalter 4">
              <a:extLst>
                <a:ext uri="{FF2B5EF4-FFF2-40B4-BE49-F238E27FC236}">
                  <a16:creationId xmlns:a16="http://schemas.microsoft.com/office/drawing/2014/main" id="{490AE00D-E572-49AE-86DC-6DA1C684DC2F}"/>
                </a:ext>
              </a:extLst>
            </p:cNvPr>
            <p:cNvSpPr txBox="1">
              <a:spLocks/>
            </p:cNvSpPr>
            <p:nvPr/>
          </p:nvSpPr>
          <p:spPr>
            <a:xfrm>
              <a:off x="5293505" y="2457693"/>
              <a:ext cx="1955750" cy="244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title text</a:t>
              </a:r>
              <a:endParaRPr lang="en-US" sz="12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5" name="Inhaltsplatzhalter 4">
              <a:extLst>
                <a:ext uri="{FF2B5EF4-FFF2-40B4-BE49-F238E27FC236}">
                  <a16:creationId xmlns:a16="http://schemas.microsoft.com/office/drawing/2014/main" id="{0AD7A4CC-E4F2-49A1-89AB-11D6E340B81D}"/>
                </a:ext>
              </a:extLst>
            </p:cNvPr>
            <p:cNvSpPr txBox="1">
              <a:spLocks/>
            </p:cNvSpPr>
            <p:nvPr/>
          </p:nvSpPr>
          <p:spPr>
            <a:xfrm>
              <a:off x="4269431" y="3473756"/>
              <a:ext cx="1209350" cy="2462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600" b="1" dirty="0">
                  <a:latin typeface="+mn-lt"/>
                  <a:cs typeface="+mn-ea"/>
                  <a:sym typeface="+mn-lt"/>
                </a:rPr>
                <a:t>text</a:t>
              </a:r>
              <a:r>
                <a:rPr lang="en-US" sz="1600" b="1" dirty="0">
                  <a:latin typeface="+mn-lt"/>
                  <a:cs typeface="+mn-ea"/>
                  <a:sym typeface="+mn-lt"/>
                </a:rPr>
                <a:t> 02</a:t>
              </a:r>
              <a:endParaRPr lang="en-US" sz="12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B10F8E8F-F56D-4D15-B052-0935F2C174BC}"/>
                </a:ext>
              </a:extLst>
            </p:cNvPr>
            <p:cNvSpPr/>
            <p:nvPr/>
          </p:nvSpPr>
          <p:spPr>
            <a:xfrm>
              <a:off x="5122039" y="3362119"/>
              <a:ext cx="45719" cy="472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7" name="Inhaltsplatzhalter 4">
              <a:extLst>
                <a:ext uri="{FF2B5EF4-FFF2-40B4-BE49-F238E27FC236}">
                  <a16:creationId xmlns:a16="http://schemas.microsoft.com/office/drawing/2014/main" id="{A3FBAEB3-1B9B-442E-859A-E582029B440C}"/>
                </a:ext>
              </a:extLst>
            </p:cNvPr>
            <p:cNvSpPr txBox="1">
              <a:spLocks/>
            </p:cNvSpPr>
            <p:nvPr/>
          </p:nvSpPr>
          <p:spPr>
            <a:xfrm>
              <a:off x="5293505" y="3491216"/>
              <a:ext cx="1955750" cy="244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title text</a:t>
              </a:r>
              <a:endParaRPr lang="en-US" sz="12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8" name="Inhaltsplatzhalter 4">
              <a:extLst>
                <a:ext uri="{FF2B5EF4-FFF2-40B4-BE49-F238E27FC236}">
                  <a16:creationId xmlns:a16="http://schemas.microsoft.com/office/drawing/2014/main" id="{E10F5B05-E149-461D-95B8-6A26D1B911FF}"/>
                </a:ext>
              </a:extLst>
            </p:cNvPr>
            <p:cNvSpPr txBox="1">
              <a:spLocks/>
            </p:cNvSpPr>
            <p:nvPr/>
          </p:nvSpPr>
          <p:spPr>
            <a:xfrm>
              <a:off x="4269431" y="4509480"/>
              <a:ext cx="1209350" cy="2462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600" b="1" dirty="0">
                  <a:latin typeface="+mn-lt"/>
                  <a:cs typeface="+mn-ea"/>
                  <a:sym typeface="+mn-lt"/>
                </a:rPr>
                <a:t>text</a:t>
              </a:r>
              <a:r>
                <a:rPr lang="en-US" sz="1600" b="1" dirty="0">
                  <a:latin typeface="+mn-lt"/>
                  <a:cs typeface="+mn-ea"/>
                  <a:sym typeface="+mn-lt"/>
                </a:rPr>
                <a:t> 03</a:t>
              </a:r>
              <a:endParaRPr lang="en-US" sz="12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9" name="Rectangle 68">
              <a:extLst>
                <a:ext uri="{FF2B5EF4-FFF2-40B4-BE49-F238E27FC236}">
                  <a16:creationId xmlns:a16="http://schemas.microsoft.com/office/drawing/2014/main" id="{547F47D7-4A9E-44B8-950D-BFF7F0C22197}"/>
                </a:ext>
              </a:extLst>
            </p:cNvPr>
            <p:cNvSpPr/>
            <p:nvPr/>
          </p:nvSpPr>
          <p:spPr>
            <a:xfrm>
              <a:off x="5122039" y="4397843"/>
              <a:ext cx="45719" cy="472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0" name="Inhaltsplatzhalter 4">
              <a:extLst>
                <a:ext uri="{FF2B5EF4-FFF2-40B4-BE49-F238E27FC236}">
                  <a16:creationId xmlns:a16="http://schemas.microsoft.com/office/drawing/2014/main" id="{6DFBB8AF-FE4A-4C84-8AE9-8D9B5C19D6E5}"/>
                </a:ext>
              </a:extLst>
            </p:cNvPr>
            <p:cNvSpPr txBox="1">
              <a:spLocks/>
            </p:cNvSpPr>
            <p:nvPr/>
          </p:nvSpPr>
          <p:spPr>
            <a:xfrm>
              <a:off x="5293505" y="4524739"/>
              <a:ext cx="1955750" cy="244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title text</a:t>
              </a:r>
              <a:endParaRPr lang="en-US" sz="12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41" name="Inhaltsplatzhalter 4">
              <a:extLst>
                <a:ext uri="{FF2B5EF4-FFF2-40B4-BE49-F238E27FC236}">
                  <a16:creationId xmlns:a16="http://schemas.microsoft.com/office/drawing/2014/main" id="{F7622AFF-961E-4C4C-86F3-F314F1069C47}"/>
                </a:ext>
              </a:extLst>
            </p:cNvPr>
            <p:cNvSpPr txBox="1">
              <a:spLocks/>
            </p:cNvSpPr>
            <p:nvPr/>
          </p:nvSpPr>
          <p:spPr>
            <a:xfrm>
              <a:off x="4269431" y="5570363"/>
              <a:ext cx="1209350" cy="2462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600" b="1" dirty="0">
                  <a:latin typeface="+mn-lt"/>
                  <a:cs typeface="+mn-ea"/>
                  <a:sym typeface="+mn-lt"/>
                </a:rPr>
                <a:t>text</a:t>
              </a:r>
              <a:r>
                <a:rPr lang="en-US" sz="1600" b="1" dirty="0">
                  <a:latin typeface="+mn-lt"/>
                  <a:cs typeface="+mn-ea"/>
                  <a:sym typeface="+mn-lt"/>
                </a:rPr>
                <a:t> 04</a:t>
              </a:r>
              <a:endParaRPr lang="en-US" sz="12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42" name="Rectangle 72">
              <a:extLst>
                <a:ext uri="{FF2B5EF4-FFF2-40B4-BE49-F238E27FC236}">
                  <a16:creationId xmlns:a16="http://schemas.microsoft.com/office/drawing/2014/main" id="{51CD587D-9C0B-440B-B1CF-A2D015011B97}"/>
                </a:ext>
              </a:extLst>
            </p:cNvPr>
            <p:cNvSpPr/>
            <p:nvPr/>
          </p:nvSpPr>
          <p:spPr>
            <a:xfrm>
              <a:off x="5122039" y="5458726"/>
              <a:ext cx="45719" cy="472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3" name="Inhaltsplatzhalter 4">
              <a:extLst>
                <a:ext uri="{FF2B5EF4-FFF2-40B4-BE49-F238E27FC236}">
                  <a16:creationId xmlns:a16="http://schemas.microsoft.com/office/drawing/2014/main" id="{3353B101-6C86-4ECD-8770-E54DC43D48B2}"/>
                </a:ext>
              </a:extLst>
            </p:cNvPr>
            <p:cNvSpPr txBox="1">
              <a:spLocks/>
            </p:cNvSpPr>
            <p:nvPr/>
          </p:nvSpPr>
          <p:spPr>
            <a:xfrm>
              <a:off x="5293505" y="5558263"/>
              <a:ext cx="1955750" cy="244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en-US" altLang="zh-CN" sz="1200" dirty="0">
                  <a:latin typeface="+mn-lt"/>
                  <a:cs typeface="+mn-ea"/>
                  <a:sym typeface="+mn-lt"/>
                </a:rPr>
                <a:t>Click here to Add title text</a:t>
              </a:r>
              <a:endParaRPr lang="en-US" sz="1200" dirty="0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63" name="Inhaltsplatzhalter 4">
            <a:extLst>
              <a:ext uri="{FF2B5EF4-FFF2-40B4-BE49-F238E27FC236}">
                <a16:creationId xmlns:a16="http://schemas.microsoft.com/office/drawing/2014/main" id="{699D71DB-093F-4134-8CC7-2EC00805327B}"/>
              </a:ext>
            </a:extLst>
          </p:cNvPr>
          <p:cNvSpPr txBox="1">
            <a:spLocks/>
          </p:cNvSpPr>
          <p:nvPr/>
        </p:nvSpPr>
        <p:spPr>
          <a:xfrm>
            <a:off x="7549871" y="1934984"/>
            <a:ext cx="4236318" cy="65986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4" name="Inhaltsplatzhalter 4">
            <a:extLst>
              <a:ext uri="{FF2B5EF4-FFF2-40B4-BE49-F238E27FC236}">
                <a16:creationId xmlns:a16="http://schemas.microsoft.com/office/drawing/2014/main" id="{6265F150-D2F7-4388-96FD-CFC53A05E3ED}"/>
              </a:ext>
            </a:extLst>
          </p:cNvPr>
          <p:cNvSpPr txBox="1">
            <a:spLocks/>
          </p:cNvSpPr>
          <p:nvPr/>
        </p:nvSpPr>
        <p:spPr>
          <a:xfrm>
            <a:off x="7549871" y="3168106"/>
            <a:ext cx="4236318" cy="65986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5" name="Inhaltsplatzhalter 4">
            <a:extLst>
              <a:ext uri="{FF2B5EF4-FFF2-40B4-BE49-F238E27FC236}">
                <a16:creationId xmlns:a16="http://schemas.microsoft.com/office/drawing/2014/main" id="{0C8F1877-8ADC-4CE2-83B1-E74446542561}"/>
              </a:ext>
            </a:extLst>
          </p:cNvPr>
          <p:cNvSpPr txBox="1">
            <a:spLocks/>
          </p:cNvSpPr>
          <p:nvPr/>
        </p:nvSpPr>
        <p:spPr>
          <a:xfrm>
            <a:off x="7549871" y="4464723"/>
            <a:ext cx="4236318" cy="65986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6" name="Inhaltsplatzhalter 4">
            <a:extLst>
              <a:ext uri="{FF2B5EF4-FFF2-40B4-BE49-F238E27FC236}">
                <a16:creationId xmlns:a16="http://schemas.microsoft.com/office/drawing/2014/main" id="{3010AEEC-3A9D-4B32-A568-CB368DF600C7}"/>
              </a:ext>
            </a:extLst>
          </p:cNvPr>
          <p:cNvSpPr txBox="1">
            <a:spLocks/>
          </p:cNvSpPr>
          <p:nvPr/>
        </p:nvSpPr>
        <p:spPr>
          <a:xfrm>
            <a:off x="7549871" y="5585712"/>
            <a:ext cx="4236318" cy="65986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1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5" grpId="0"/>
      <p:bldP spid="1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C011442-42F8-49DC-AC67-4D0702057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6998"/>
            <a:ext cx="6858001" cy="12192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73A2BDC-224E-4141-919E-7CBE62F41F8F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">
            <a:extLst>
              <a:ext uri="{FF2B5EF4-FFF2-40B4-BE49-F238E27FC236}">
                <a16:creationId xmlns:a16="http://schemas.microsoft.com/office/drawing/2014/main" id="{F7F5E0AB-050B-469E-A3EE-DD55333A8DF2}"/>
              </a:ext>
            </a:extLst>
          </p:cNvPr>
          <p:cNvSpPr txBox="1"/>
          <p:nvPr/>
        </p:nvSpPr>
        <p:spPr>
          <a:xfrm>
            <a:off x="5896999" y="2429047"/>
            <a:ext cx="4244787" cy="144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title.le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textClick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here to Add title text</a:t>
            </a:r>
            <a:endParaRPr lang="zh-CN" alt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文本框">
            <a:extLst>
              <a:ext uri="{FF2B5EF4-FFF2-40B4-BE49-F238E27FC236}">
                <a16:creationId xmlns:a16="http://schemas.microsoft.com/office/drawing/2014/main" id="{6D753BE6-6F03-4EA3-B178-DA6B34DC6486}"/>
              </a:ext>
            </a:extLst>
          </p:cNvPr>
          <p:cNvSpPr txBox="1"/>
          <p:nvPr/>
        </p:nvSpPr>
        <p:spPr>
          <a:xfrm>
            <a:off x="2050214" y="2013228"/>
            <a:ext cx="28875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</a:p>
          <a:p>
            <a:pPr algn="ctr"/>
            <a:r>
              <a:rPr lang="en-US" altLang="zh-CN" sz="4000" b="1" dirty="0">
                <a:solidFill>
                  <a:srgbClr val="FFFFFF"/>
                </a:solidFill>
                <a:cs typeface="+mn-ea"/>
                <a:sym typeface="+mn-lt"/>
              </a:rPr>
              <a:t>Part three</a:t>
            </a:r>
            <a:endParaRPr lang="zh-CN" altLang="en-US" sz="4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3FC3687-4BF6-41B9-BD5F-4A4C0CDC222D}"/>
              </a:ext>
            </a:extLst>
          </p:cNvPr>
          <p:cNvCxnSpPr/>
          <p:nvPr/>
        </p:nvCxnSpPr>
        <p:spPr>
          <a:xfrm>
            <a:off x="5286703" y="2316763"/>
            <a:ext cx="0" cy="22244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0DD67-2666-489A-BFC1-F55E812E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99A1C9A-CD1F-4CC0-B8C4-813B0469032B}"/>
              </a:ext>
            </a:extLst>
          </p:cNvPr>
          <p:cNvGrpSpPr/>
          <p:nvPr/>
        </p:nvGrpSpPr>
        <p:grpSpPr>
          <a:xfrm>
            <a:off x="6229557" y="1869523"/>
            <a:ext cx="1707935" cy="3180828"/>
            <a:chOff x="6245216" y="2397432"/>
            <a:chExt cx="1908179" cy="3553761"/>
          </a:xfrm>
        </p:grpSpPr>
        <p:grpSp>
          <p:nvGrpSpPr>
            <p:cNvPr id="41" name="Group 25">
              <a:extLst>
                <a:ext uri="{FF2B5EF4-FFF2-40B4-BE49-F238E27FC236}">
                  <a16:creationId xmlns:a16="http://schemas.microsoft.com/office/drawing/2014/main" id="{AC7D6EF4-D5E3-4155-B8D8-C93F22652A18}"/>
                </a:ext>
              </a:extLst>
            </p:cNvPr>
            <p:cNvGrpSpPr/>
            <p:nvPr/>
          </p:nvGrpSpPr>
          <p:grpSpPr>
            <a:xfrm>
              <a:off x="6245216" y="2397432"/>
              <a:ext cx="1908179" cy="3553761"/>
              <a:chOff x="6140449" y="1116114"/>
              <a:chExt cx="1927226" cy="3589236"/>
            </a:xfrm>
            <a:solidFill>
              <a:srgbClr val="DDDDDD"/>
            </a:solidFill>
            <a:effectLst/>
          </p:grpSpPr>
          <p:sp>
            <p:nvSpPr>
              <p:cNvPr id="43" name="Rectangle 19">
                <a:extLst>
                  <a:ext uri="{FF2B5EF4-FFF2-40B4-BE49-F238E27FC236}">
                    <a16:creationId xmlns:a16="http://schemas.microsoft.com/office/drawing/2014/main" id="{47437FA3-75CD-4BAF-A185-DFD97FA17B77}"/>
                  </a:ext>
                </a:extLst>
              </p:cNvPr>
              <p:cNvSpPr/>
              <p:nvPr userDrawn="1"/>
            </p:nvSpPr>
            <p:spPr>
              <a:xfrm>
                <a:off x="6211887" y="1630479"/>
                <a:ext cx="1784351" cy="25398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FF13219A-FC94-40BC-BECF-638CFA1BF18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40449" y="1116114"/>
                <a:ext cx="1927226" cy="3589236"/>
              </a:xfrm>
              <a:custGeom>
                <a:avLst/>
                <a:gdLst/>
                <a:ahLst/>
                <a:cxnLst>
                  <a:cxn ang="0">
                    <a:pos x="440" y="1690"/>
                  </a:cxn>
                  <a:cxn ang="0">
                    <a:pos x="440" y="1690"/>
                  </a:cxn>
                  <a:cxn ang="0">
                    <a:pos x="494" y="1636"/>
                  </a:cxn>
                  <a:cxn ang="0">
                    <a:pos x="547" y="1690"/>
                  </a:cxn>
                  <a:cxn ang="0">
                    <a:pos x="547" y="1690"/>
                  </a:cxn>
                  <a:cxn ang="0">
                    <a:pos x="547" y="1690"/>
                  </a:cxn>
                  <a:cxn ang="0">
                    <a:pos x="494" y="1743"/>
                  </a:cxn>
                  <a:cxn ang="0">
                    <a:pos x="440" y="1690"/>
                  </a:cxn>
                  <a:cxn ang="0">
                    <a:pos x="440" y="1690"/>
                  </a:cxn>
                  <a:cxn ang="0">
                    <a:pos x="65" y="274"/>
                  </a:cxn>
                  <a:cxn ang="0">
                    <a:pos x="65" y="274"/>
                  </a:cxn>
                  <a:cxn ang="0">
                    <a:pos x="922" y="274"/>
                  </a:cxn>
                  <a:cxn ang="0">
                    <a:pos x="922" y="1543"/>
                  </a:cxn>
                  <a:cxn ang="0">
                    <a:pos x="65" y="1543"/>
                  </a:cxn>
                  <a:cxn ang="0">
                    <a:pos x="65" y="274"/>
                  </a:cxn>
                  <a:cxn ang="0">
                    <a:pos x="355" y="143"/>
                  </a:cxn>
                  <a:cxn ang="0">
                    <a:pos x="355" y="143"/>
                  </a:cxn>
                  <a:cxn ang="0">
                    <a:pos x="632" y="143"/>
                  </a:cxn>
                  <a:cxn ang="0">
                    <a:pos x="632" y="163"/>
                  </a:cxn>
                  <a:cxn ang="0">
                    <a:pos x="355" y="163"/>
                  </a:cxn>
                  <a:cxn ang="0">
                    <a:pos x="355" y="143"/>
                  </a:cxn>
                  <a:cxn ang="0">
                    <a:pos x="891" y="0"/>
                  </a:cxn>
                  <a:cxn ang="0">
                    <a:pos x="96" y="0"/>
                  </a:cxn>
                  <a:cxn ang="0">
                    <a:pos x="0" y="92"/>
                  </a:cxn>
                  <a:cxn ang="0">
                    <a:pos x="0" y="1748"/>
                  </a:cxn>
                  <a:cxn ang="0">
                    <a:pos x="96" y="1840"/>
                  </a:cxn>
                  <a:cxn ang="0">
                    <a:pos x="891" y="1840"/>
                  </a:cxn>
                  <a:cxn ang="0">
                    <a:pos x="987" y="1748"/>
                  </a:cxn>
                  <a:cxn ang="0">
                    <a:pos x="987" y="92"/>
                  </a:cxn>
                  <a:cxn ang="0">
                    <a:pos x="891" y="0"/>
                  </a:cxn>
                </a:cxnLst>
                <a:rect l="0" t="0" r="r" b="b"/>
                <a:pathLst>
                  <a:path w="987" h="1840">
                    <a:moveTo>
                      <a:pt x="440" y="1690"/>
                    </a:moveTo>
                    <a:cubicBezTo>
                      <a:pt x="440" y="1690"/>
                      <a:pt x="440" y="1690"/>
                      <a:pt x="440" y="1690"/>
                    </a:cubicBezTo>
                    <a:cubicBezTo>
                      <a:pt x="440" y="1660"/>
                      <a:pt x="464" y="1636"/>
                      <a:pt x="494" y="1636"/>
                    </a:cubicBezTo>
                    <a:cubicBezTo>
                      <a:pt x="523" y="1636"/>
                      <a:pt x="547" y="1660"/>
                      <a:pt x="547" y="1690"/>
                    </a:cubicBezTo>
                    <a:cubicBezTo>
                      <a:pt x="547" y="1690"/>
                      <a:pt x="547" y="1690"/>
                      <a:pt x="547" y="1690"/>
                    </a:cubicBezTo>
                    <a:cubicBezTo>
                      <a:pt x="547" y="1690"/>
                      <a:pt x="547" y="1690"/>
                      <a:pt x="547" y="1690"/>
                    </a:cubicBezTo>
                    <a:cubicBezTo>
                      <a:pt x="547" y="1719"/>
                      <a:pt x="523" y="1743"/>
                      <a:pt x="494" y="1743"/>
                    </a:cubicBezTo>
                    <a:cubicBezTo>
                      <a:pt x="464" y="1743"/>
                      <a:pt x="440" y="1719"/>
                      <a:pt x="440" y="1690"/>
                    </a:cubicBezTo>
                    <a:cubicBezTo>
                      <a:pt x="440" y="1690"/>
                      <a:pt x="440" y="1690"/>
                      <a:pt x="440" y="1690"/>
                    </a:cubicBezTo>
                    <a:moveTo>
                      <a:pt x="65" y="274"/>
                    </a:moveTo>
                    <a:cubicBezTo>
                      <a:pt x="65" y="274"/>
                      <a:pt x="65" y="274"/>
                      <a:pt x="65" y="274"/>
                    </a:cubicBezTo>
                    <a:cubicBezTo>
                      <a:pt x="922" y="274"/>
                      <a:pt x="922" y="274"/>
                      <a:pt x="922" y="274"/>
                    </a:cubicBezTo>
                    <a:cubicBezTo>
                      <a:pt x="922" y="1543"/>
                      <a:pt x="922" y="1543"/>
                      <a:pt x="922" y="1543"/>
                    </a:cubicBezTo>
                    <a:cubicBezTo>
                      <a:pt x="65" y="1543"/>
                      <a:pt x="65" y="1543"/>
                      <a:pt x="65" y="1543"/>
                    </a:cubicBezTo>
                    <a:cubicBezTo>
                      <a:pt x="65" y="274"/>
                      <a:pt x="65" y="274"/>
                      <a:pt x="65" y="274"/>
                    </a:cubicBezTo>
                    <a:moveTo>
                      <a:pt x="355" y="143"/>
                    </a:moveTo>
                    <a:cubicBezTo>
                      <a:pt x="355" y="143"/>
                      <a:pt x="355" y="143"/>
                      <a:pt x="355" y="143"/>
                    </a:cubicBezTo>
                    <a:cubicBezTo>
                      <a:pt x="632" y="143"/>
                      <a:pt x="632" y="143"/>
                      <a:pt x="632" y="143"/>
                    </a:cubicBezTo>
                    <a:cubicBezTo>
                      <a:pt x="632" y="163"/>
                      <a:pt x="632" y="163"/>
                      <a:pt x="632" y="163"/>
                    </a:cubicBezTo>
                    <a:cubicBezTo>
                      <a:pt x="355" y="163"/>
                      <a:pt x="355" y="163"/>
                      <a:pt x="355" y="163"/>
                    </a:cubicBezTo>
                    <a:cubicBezTo>
                      <a:pt x="355" y="143"/>
                      <a:pt x="355" y="143"/>
                      <a:pt x="355" y="143"/>
                    </a:cubicBezTo>
                    <a:moveTo>
                      <a:pt x="891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2"/>
                      <a:pt x="0" y="92"/>
                    </a:cubicBezTo>
                    <a:cubicBezTo>
                      <a:pt x="0" y="1748"/>
                      <a:pt x="0" y="1748"/>
                      <a:pt x="0" y="1748"/>
                    </a:cubicBezTo>
                    <a:cubicBezTo>
                      <a:pt x="0" y="1798"/>
                      <a:pt x="43" y="1840"/>
                      <a:pt x="96" y="1840"/>
                    </a:cubicBezTo>
                    <a:cubicBezTo>
                      <a:pt x="891" y="1840"/>
                      <a:pt x="891" y="1840"/>
                      <a:pt x="891" y="1840"/>
                    </a:cubicBezTo>
                    <a:cubicBezTo>
                      <a:pt x="944" y="1840"/>
                      <a:pt x="987" y="1798"/>
                      <a:pt x="987" y="1748"/>
                    </a:cubicBezTo>
                    <a:cubicBezTo>
                      <a:pt x="987" y="92"/>
                      <a:pt x="987" y="92"/>
                      <a:pt x="987" y="92"/>
                    </a:cubicBezTo>
                    <a:cubicBezTo>
                      <a:pt x="987" y="41"/>
                      <a:pt x="944" y="0"/>
                      <a:pt x="89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sz="32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2" name="图片占位符 7">
              <a:extLst>
                <a:ext uri="{FF2B5EF4-FFF2-40B4-BE49-F238E27FC236}">
                  <a16:creationId xmlns:a16="http://schemas.microsoft.com/office/drawing/2014/main" id="{F498F498-C05D-42B5-922F-CDC433B9C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1772" y="2916095"/>
              <a:ext cx="1715070" cy="2516436"/>
            </a:xfrm>
            <a:prstGeom prst="rect">
              <a:avLst/>
            </a:prstGeom>
          </p:spPr>
        </p:pic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7E2138C-6B59-438B-8BE3-E1F20C83BAFF}"/>
              </a:ext>
            </a:extLst>
          </p:cNvPr>
          <p:cNvGrpSpPr/>
          <p:nvPr/>
        </p:nvGrpSpPr>
        <p:grpSpPr>
          <a:xfrm>
            <a:off x="4254508" y="1869523"/>
            <a:ext cx="1707935" cy="3180828"/>
            <a:chOff x="4038605" y="2397432"/>
            <a:chExt cx="1908179" cy="3553761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4B2E4A5B-5BFE-490A-B717-35DA41FAB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8605" y="2397432"/>
              <a:ext cx="1908179" cy="3553761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3200" dirty="0">
                <a:cs typeface="+mn-ea"/>
                <a:sym typeface="+mn-lt"/>
              </a:endParaRPr>
            </a:p>
          </p:txBody>
        </p:sp>
        <p:pic>
          <p:nvPicPr>
            <p:cNvPr id="47" name="图片占位符 5">
              <a:extLst>
                <a:ext uri="{FF2B5EF4-FFF2-40B4-BE49-F238E27FC236}">
                  <a16:creationId xmlns:a16="http://schemas.microsoft.com/office/drawing/2014/main" id="{033879EA-BA82-4C5F-AE1F-8453F30C7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9377" y="2949696"/>
              <a:ext cx="1666637" cy="2449233"/>
            </a:xfrm>
            <a:prstGeom prst="rect">
              <a:avLst/>
            </a:prstGeom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1506AA9-917A-48B0-8E5B-188CBC623E70}"/>
              </a:ext>
            </a:extLst>
          </p:cNvPr>
          <p:cNvGrpSpPr/>
          <p:nvPr/>
        </p:nvGrpSpPr>
        <p:grpSpPr>
          <a:xfrm>
            <a:off x="580060" y="2169094"/>
            <a:ext cx="745331" cy="744538"/>
            <a:chOff x="853282" y="1896269"/>
            <a:chExt cx="745331" cy="744538"/>
          </a:xfrm>
        </p:grpSpPr>
        <p:sp>
          <p:nvSpPr>
            <p:cNvPr id="49" name="Oval 70">
              <a:extLst>
                <a:ext uri="{FF2B5EF4-FFF2-40B4-BE49-F238E27FC236}">
                  <a16:creationId xmlns:a16="http://schemas.microsoft.com/office/drawing/2014/main" id="{96268F38-5467-46A4-A135-3056E2CFD1AB}"/>
                </a:ext>
              </a:extLst>
            </p:cNvPr>
            <p:cNvSpPr/>
            <p:nvPr/>
          </p:nvSpPr>
          <p:spPr>
            <a:xfrm>
              <a:off x="853282" y="1896269"/>
              <a:ext cx="745331" cy="7445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50" name="Group 79">
              <a:extLst>
                <a:ext uri="{FF2B5EF4-FFF2-40B4-BE49-F238E27FC236}">
                  <a16:creationId xmlns:a16="http://schemas.microsoft.com/office/drawing/2014/main" id="{5DA4F188-32C0-4B7D-BF17-7C05CEBD2057}"/>
                </a:ext>
              </a:extLst>
            </p:cNvPr>
            <p:cNvGrpSpPr/>
            <p:nvPr/>
          </p:nvGrpSpPr>
          <p:grpSpPr>
            <a:xfrm>
              <a:off x="1004141" y="2169053"/>
              <a:ext cx="435759" cy="220173"/>
              <a:chOff x="-1097909" y="3829137"/>
              <a:chExt cx="380233" cy="192118"/>
            </a:xfrm>
            <a:solidFill>
              <a:schemeClr val="bg1"/>
            </a:solidFill>
          </p:grpSpPr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1B0B5C29-7359-4189-A532-C8CF4E6B6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41875" y="3829137"/>
                <a:ext cx="240148" cy="192118"/>
              </a:xfrm>
              <a:custGeom>
                <a:avLst/>
                <a:gdLst>
                  <a:gd name="T0" fmla="*/ 0 w 120"/>
                  <a:gd name="T1" fmla="*/ 62 h 96"/>
                  <a:gd name="T2" fmla="*/ 18 w 120"/>
                  <a:gd name="T3" fmla="*/ 64 h 96"/>
                  <a:gd name="T4" fmla="*/ 60 w 120"/>
                  <a:gd name="T5" fmla="*/ 94 h 96"/>
                  <a:gd name="T6" fmla="*/ 66 w 120"/>
                  <a:gd name="T7" fmla="*/ 96 h 96"/>
                  <a:gd name="T8" fmla="*/ 70 w 120"/>
                  <a:gd name="T9" fmla="*/ 94 h 96"/>
                  <a:gd name="T10" fmla="*/ 70 w 120"/>
                  <a:gd name="T11" fmla="*/ 92 h 96"/>
                  <a:gd name="T12" fmla="*/ 72 w 120"/>
                  <a:gd name="T13" fmla="*/ 88 h 96"/>
                  <a:gd name="T14" fmla="*/ 72 w 120"/>
                  <a:gd name="T15" fmla="*/ 88 h 96"/>
                  <a:gd name="T16" fmla="*/ 82 w 120"/>
                  <a:gd name="T17" fmla="*/ 92 h 96"/>
                  <a:gd name="T18" fmla="*/ 84 w 120"/>
                  <a:gd name="T19" fmla="*/ 92 h 96"/>
                  <a:gd name="T20" fmla="*/ 84 w 120"/>
                  <a:gd name="T21" fmla="*/ 92 h 96"/>
                  <a:gd name="T22" fmla="*/ 88 w 120"/>
                  <a:gd name="T23" fmla="*/ 90 h 96"/>
                  <a:gd name="T24" fmla="*/ 88 w 120"/>
                  <a:gd name="T25" fmla="*/ 86 h 96"/>
                  <a:gd name="T26" fmla="*/ 90 w 120"/>
                  <a:gd name="T27" fmla="*/ 84 h 96"/>
                  <a:gd name="T28" fmla="*/ 94 w 120"/>
                  <a:gd name="T29" fmla="*/ 86 h 96"/>
                  <a:gd name="T30" fmla="*/ 96 w 120"/>
                  <a:gd name="T31" fmla="*/ 88 h 96"/>
                  <a:gd name="T32" fmla="*/ 100 w 120"/>
                  <a:gd name="T33" fmla="*/ 88 h 96"/>
                  <a:gd name="T34" fmla="*/ 104 w 120"/>
                  <a:gd name="T35" fmla="*/ 84 h 96"/>
                  <a:gd name="T36" fmla="*/ 104 w 120"/>
                  <a:gd name="T37" fmla="*/ 82 h 96"/>
                  <a:gd name="T38" fmla="*/ 106 w 120"/>
                  <a:gd name="T39" fmla="*/ 80 h 96"/>
                  <a:gd name="T40" fmla="*/ 110 w 120"/>
                  <a:gd name="T41" fmla="*/ 82 h 96"/>
                  <a:gd name="T42" fmla="*/ 116 w 120"/>
                  <a:gd name="T43" fmla="*/ 82 h 96"/>
                  <a:gd name="T44" fmla="*/ 116 w 120"/>
                  <a:gd name="T45" fmla="*/ 82 h 96"/>
                  <a:gd name="T46" fmla="*/ 120 w 120"/>
                  <a:gd name="T47" fmla="*/ 80 h 96"/>
                  <a:gd name="T48" fmla="*/ 118 w 120"/>
                  <a:gd name="T49" fmla="*/ 68 h 96"/>
                  <a:gd name="T50" fmla="*/ 102 w 120"/>
                  <a:gd name="T51" fmla="*/ 46 h 96"/>
                  <a:gd name="T52" fmla="*/ 88 w 120"/>
                  <a:gd name="T53" fmla="*/ 30 h 96"/>
                  <a:gd name="T54" fmla="*/ 70 w 120"/>
                  <a:gd name="T55" fmla="*/ 22 h 96"/>
                  <a:gd name="T56" fmla="*/ 44 w 120"/>
                  <a:gd name="T57" fmla="*/ 26 h 96"/>
                  <a:gd name="T58" fmla="*/ 34 w 120"/>
                  <a:gd name="T59" fmla="*/ 28 h 96"/>
                  <a:gd name="T60" fmla="*/ 28 w 120"/>
                  <a:gd name="T61" fmla="*/ 22 h 96"/>
                  <a:gd name="T62" fmla="*/ 52 w 120"/>
                  <a:gd name="T63" fmla="*/ 0 h 96"/>
                  <a:gd name="T64" fmla="*/ 46 w 120"/>
                  <a:gd name="T65" fmla="*/ 0 h 96"/>
                  <a:gd name="T66" fmla="*/ 30 w 120"/>
                  <a:gd name="T67" fmla="*/ 8 h 96"/>
                  <a:gd name="T68" fmla="*/ 10 w 120"/>
                  <a:gd name="T69" fmla="*/ 16 h 96"/>
                  <a:gd name="T70" fmla="*/ 0 w 120"/>
                  <a:gd name="T71" fmla="*/ 5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0" h="96">
                    <a:moveTo>
                      <a:pt x="0" y="56"/>
                    </a:moveTo>
                    <a:lnTo>
                      <a:pt x="0" y="62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6" y="96"/>
                    </a:lnTo>
                    <a:lnTo>
                      <a:pt x="66" y="96"/>
                    </a:lnTo>
                    <a:lnTo>
                      <a:pt x="70" y="94"/>
                    </a:lnTo>
                    <a:lnTo>
                      <a:pt x="70" y="94"/>
                    </a:lnTo>
                    <a:lnTo>
                      <a:pt x="70" y="92"/>
                    </a:lnTo>
                    <a:lnTo>
                      <a:pt x="58" y="66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6" y="90"/>
                    </a:lnTo>
                    <a:lnTo>
                      <a:pt x="82" y="92"/>
                    </a:lnTo>
                    <a:lnTo>
                      <a:pt x="82" y="92"/>
                    </a:lnTo>
                    <a:lnTo>
                      <a:pt x="84" y="92"/>
                    </a:lnTo>
                    <a:lnTo>
                      <a:pt x="84" y="92"/>
                    </a:lnTo>
                    <a:lnTo>
                      <a:pt x="84" y="92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86"/>
                    </a:lnTo>
                    <a:lnTo>
                      <a:pt x="88" y="86"/>
                    </a:lnTo>
                    <a:lnTo>
                      <a:pt x="76" y="62"/>
                    </a:lnTo>
                    <a:lnTo>
                      <a:pt x="90" y="84"/>
                    </a:lnTo>
                    <a:lnTo>
                      <a:pt x="90" y="84"/>
                    </a:lnTo>
                    <a:lnTo>
                      <a:pt x="94" y="86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2"/>
                    </a:lnTo>
                    <a:lnTo>
                      <a:pt x="104" y="82"/>
                    </a:lnTo>
                    <a:lnTo>
                      <a:pt x="92" y="56"/>
                    </a:lnTo>
                    <a:lnTo>
                      <a:pt x="106" y="80"/>
                    </a:lnTo>
                    <a:lnTo>
                      <a:pt x="110" y="82"/>
                    </a:lnTo>
                    <a:lnTo>
                      <a:pt x="110" y="82"/>
                    </a:lnTo>
                    <a:lnTo>
                      <a:pt x="116" y="82"/>
                    </a:lnTo>
                    <a:lnTo>
                      <a:pt x="116" y="82"/>
                    </a:lnTo>
                    <a:lnTo>
                      <a:pt x="116" y="82"/>
                    </a:lnTo>
                    <a:lnTo>
                      <a:pt x="116" y="82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0" y="72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02" y="46"/>
                    </a:lnTo>
                    <a:lnTo>
                      <a:pt x="96" y="36"/>
                    </a:lnTo>
                    <a:lnTo>
                      <a:pt x="88" y="30"/>
                    </a:lnTo>
                    <a:lnTo>
                      <a:pt x="80" y="24"/>
                    </a:lnTo>
                    <a:lnTo>
                      <a:pt x="70" y="22"/>
                    </a:lnTo>
                    <a:lnTo>
                      <a:pt x="58" y="22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34" y="28"/>
                    </a:lnTo>
                    <a:lnTo>
                      <a:pt x="30" y="26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0" y="2"/>
                    </a:lnTo>
                    <a:lnTo>
                      <a:pt x="30" y="8"/>
                    </a:lnTo>
                    <a:lnTo>
                      <a:pt x="18" y="14"/>
                    </a:lnTo>
                    <a:lnTo>
                      <a:pt x="10" y="16"/>
                    </a:lnTo>
                    <a:lnTo>
                      <a:pt x="0" y="1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4196FBD2-2D0F-4EF4-A950-8EBDA07D9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77836" y="3829137"/>
                <a:ext cx="204125" cy="140086"/>
              </a:xfrm>
              <a:custGeom>
                <a:avLst/>
                <a:gdLst>
                  <a:gd name="T0" fmla="*/ 2 w 102"/>
                  <a:gd name="T1" fmla="*/ 24 h 70"/>
                  <a:gd name="T2" fmla="*/ 2 w 102"/>
                  <a:gd name="T3" fmla="*/ 24 h 70"/>
                  <a:gd name="T4" fmla="*/ 6 w 102"/>
                  <a:gd name="T5" fmla="*/ 24 h 70"/>
                  <a:gd name="T6" fmla="*/ 12 w 102"/>
                  <a:gd name="T7" fmla="*/ 24 h 70"/>
                  <a:gd name="T8" fmla="*/ 28 w 102"/>
                  <a:gd name="T9" fmla="*/ 18 h 70"/>
                  <a:gd name="T10" fmla="*/ 36 w 102"/>
                  <a:gd name="T11" fmla="*/ 18 h 70"/>
                  <a:gd name="T12" fmla="*/ 44 w 102"/>
                  <a:gd name="T13" fmla="*/ 18 h 70"/>
                  <a:gd name="T14" fmla="*/ 54 w 102"/>
                  <a:gd name="T15" fmla="*/ 22 h 70"/>
                  <a:gd name="T16" fmla="*/ 64 w 102"/>
                  <a:gd name="T17" fmla="*/ 30 h 70"/>
                  <a:gd name="T18" fmla="*/ 64 w 102"/>
                  <a:gd name="T19" fmla="*/ 30 h 70"/>
                  <a:gd name="T20" fmla="*/ 80 w 102"/>
                  <a:gd name="T21" fmla="*/ 54 h 70"/>
                  <a:gd name="T22" fmla="*/ 90 w 102"/>
                  <a:gd name="T23" fmla="*/ 70 h 70"/>
                  <a:gd name="T24" fmla="*/ 90 w 102"/>
                  <a:gd name="T25" fmla="*/ 70 h 70"/>
                  <a:gd name="T26" fmla="*/ 100 w 102"/>
                  <a:gd name="T27" fmla="*/ 64 h 70"/>
                  <a:gd name="T28" fmla="*/ 102 w 102"/>
                  <a:gd name="T29" fmla="*/ 18 h 70"/>
                  <a:gd name="T30" fmla="*/ 102 w 102"/>
                  <a:gd name="T31" fmla="*/ 18 h 70"/>
                  <a:gd name="T32" fmla="*/ 92 w 102"/>
                  <a:gd name="T33" fmla="*/ 16 h 70"/>
                  <a:gd name="T34" fmla="*/ 92 w 102"/>
                  <a:gd name="T35" fmla="*/ 16 h 70"/>
                  <a:gd name="T36" fmla="*/ 70 w 102"/>
                  <a:gd name="T37" fmla="*/ 10 h 70"/>
                  <a:gd name="T38" fmla="*/ 52 w 102"/>
                  <a:gd name="T39" fmla="*/ 4 h 70"/>
                  <a:gd name="T40" fmla="*/ 38 w 102"/>
                  <a:gd name="T41" fmla="*/ 2 h 70"/>
                  <a:gd name="T42" fmla="*/ 32 w 102"/>
                  <a:gd name="T43" fmla="*/ 0 h 70"/>
                  <a:gd name="T44" fmla="*/ 26 w 102"/>
                  <a:gd name="T45" fmla="*/ 2 h 70"/>
                  <a:gd name="T46" fmla="*/ 26 w 102"/>
                  <a:gd name="T47" fmla="*/ 2 h 70"/>
                  <a:gd name="T48" fmla="*/ 14 w 102"/>
                  <a:gd name="T49" fmla="*/ 8 h 70"/>
                  <a:gd name="T50" fmla="*/ 0 w 102"/>
                  <a:gd name="T51" fmla="*/ 22 h 70"/>
                  <a:gd name="T52" fmla="*/ 0 w 102"/>
                  <a:gd name="T53" fmla="*/ 22 h 70"/>
                  <a:gd name="T54" fmla="*/ 2 w 102"/>
                  <a:gd name="T55" fmla="*/ 24 h 70"/>
                  <a:gd name="T56" fmla="*/ 2 w 102"/>
                  <a:gd name="T57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2" h="70">
                    <a:moveTo>
                      <a:pt x="2" y="24"/>
                    </a:moveTo>
                    <a:lnTo>
                      <a:pt x="2" y="24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28" y="18"/>
                    </a:lnTo>
                    <a:lnTo>
                      <a:pt x="36" y="18"/>
                    </a:lnTo>
                    <a:lnTo>
                      <a:pt x="44" y="18"/>
                    </a:lnTo>
                    <a:lnTo>
                      <a:pt x="54" y="22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80" y="54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100" y="64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70" y="10"/>
                    </a:lnTo>
                    <a:lnTo>
                      <a:pt x="52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B2698FF0-9F96-4D42-B52F-E3A9688BC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29868" y="3961218"/>
                <a:ext cx="32020" cy="20012"/>
              </a:xfrm>
              <a:custGeom>
                <a:avLst/>
                <a:gdLst>
                  <a:gd name="T0" fmla="*/ 12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2 h 10"/>
                  <a:gd name="T8" fmla="*/ 0 w 16"/>
                  <a:gd name="T9" fmla="*/ 6 h 10"/>
                  <a:gd name="T10" fmla="*/ 0 w 16"/>
                  <a:gd name="T11" fmla="*/ 6 h 10"/>
                  <a:gd name="T12" fmla="*/ 2 w 16"/>
                  <a:gd name="T13" fmla="*/ 10 h 10"/>
                  <a:gd name="T14" fmla="*/ 6 w 16"/>
                  <a:gd name="T15" fmla="*/ 10 h 10"/>
                  <a:gd name="T16" fmla="*/ 6 w 16"/>
                  <a:gd name="T17" fmla="*/ 10 h 10"/>
                  <a:gd name="T18" fmla="*/ 10 w 16"/>
                  <a:gd name="T19" fmla="*/ 8 h 10"/>
                  <a:gd name="T20" fmla="*/ 12 w 16"/>
                  <a:gd name="T21" fmla="*/ 6 h 10"/>
                  <a:gd name="T22" fmla="*/ 16 w 16"/>
                  <a:gd name="T23" fmla="*/ 4 h 10"/>
                  <a:gd name="T24" fmla="*/ 12 w 16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0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D1DEC8EC-6ED2-47A7-99A4-298F59B77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01850" y="3969223"/>
                <a:ext cx="56034" cy="44027"/>
              </a:xfrm>
              <a:custGeom>
                <a:avLst/>
                <a:gdLst>
                  <a:gd name="T0" fmla="*/ 2 w 28"/>
                  <a:gd name="T1" fmla="*/ 0 h 22"/>
                  <a:gd name="T2" fmla="*/ 2 w 28"/>
                  <a:gd name="T3" fmla="*/ 0 h 22"/>
                  <a:gd name="T4" fmla="*/ 0 w 28"/>
                  <a:gd name="T5" fmla="*/ 4 h 22"/>
                  <a:gd name="T6" fmla="*/ 0 w 28"/>
                  <a:gd name="T7" fmla="*/ 8 h 22"/>
                  <a:gd name="T8" fmla="*/ 0 w 28"/>
                  <a:gd name="T9" fmla="*/ 12 h 22"/>
                  <a:gd name="T10" fmla="*/ 2 w 28"/>
                  <a:gd name="T11" fmla="*/ 14 h 22"/>
                  <a:gd name="T12" fmla="*/ 6 w 28"/>
                  <a:gd name="T13" fmla="*/ 16 h 22"/>
                  <a:gd name="T14" fmla="*/ 8 w 28"/>
                  <a:gd name="T15" fmla="*/ 16 h 22"/>
                  <a:gd name="T16" fmla="*/ 12 w 28"/>
                  <a:gd name="T17" fmla="*/ 14 h 22"/>
                  <a:gd name="T18" fmla="*/ 16 w 28"/>
                  <a:gd name="T19" fmla="*/ 10 h 22"/>
                  <a:gd name="T20" fmla="*/ 16 w 28"/>
                  <a:gd name="T21" fmla="*/ 10 h 22"/>
                  <a:gd name="T22" fmla="*/ 16 w 28"/>
                  <a:gd name="T23" fmla="*/ 14 h 22"/>
                  <a:gd name="T24" fmla="*/ 16 w 28"/>
                  <a:gd name="T25" fmla="*/ 16 h 22"/>
                  <a:gd name="T26" fmla="*/ 16 w 28"/>
                  <a:gd name="T27" fmla="*/ 16 h 22"/>
                  <a:gd name="T28" fmla="*/ 18 w 28"/>
                  <a:gd name="T29" fmla="*/ 20 h 22"/>
                  <a:gd name="T30" fmla="*/ 22 w 28"/>
                  <a:gd name="T31" fmla="*/ 22 h 22"/>
                  <a:gd name="T32" fmla="*/ 26 w 28"/>
                  <a:gd name="T33" fmla="*/ 22 h 22"/>
                  <a:gd name="T34" fmla="*/ 28 w 28"/>
                  <a:gd name="T35" fmla="*/ 20 h 22"/>
                  <a:gd name="T36" fmla="*/ 2 w 28"/>
                  <a:gd name="T3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22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20"/>
                    </a:lnTo>
                    <a:lnTo>
                      <a:pt x="22" y="22"/>
                    </a:lnTo>
                    <a:lnTo>
                      <a:pt x="26" y="22"/>
                    </a:lnTo>
                    <a:lnTo>
                      <a:pt x="28" y="2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719AC3E0-C850-4260-A76F-3CC2308314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097909" y="3857154"/>
                <a:ext cx="48030" cy="116071"/>
              </a:xfrm>
              <a:custGeom>
                <a:avLst/>
                <a:gdLst>
                  <a:gd name="T0" fmla="*/ 0 w 24"/>
                  <a:gd name="T1" fmla="*/ 0 h 58"/>
                  <a:gd name="T2" fmla="*/ 24 w 24"/>
                  <a:gd name="T3" fmla="*/ 0 h 58"/>
                  <a:gd name="T4" fmla="*/ 24 w 24"/>
                  <a:gd name="T5" fmla="*/ 58 h 58"/>
                  <a:gd name="T6" fmla="*/ 0 w 24"/>
                  <a:gd name="T7" fmla="*/ 58 h 58"/>
                  <a:gd name="T8" fmla="*/ 0 w 24"/>
                  <a:gd name="T9" fmla="*/ 0 h 58"/>
                  <a:gd name="T10" fmla="*/ 0 w 24"/>
                  <a:gd name="T11" fmla="*/ 0 h 58"/>
                  <a:gd name="T12" fmla="*/ 12 w 24"/>
                  <a:gd name="T13" fmla="*/ 44 h 58"/>
                  <a:gd name="T14" fmla="*/ 12 w 24"/>
                  <a:gd name="T15" fmla="*/ 44 h 58"/>
                  <a:gd name="T16" fmla="*/ 8 w 24"/>
                  <a:gd name="T17" fmla="*/ 46 h 58"/>
                  <a:gd name="T18" fmla="*/ 8 w 24"/>
                  <a:gd name="T19" fmla="*/ 48 h 58"/>
                  <a:gd name="T20" fmla="*/ 8 w 24"/>
                  <a:gd name="T21" fmla="*/ 48 h 58"/>
                  <a:gd name="T22" fmla="*/ 8 w 24"/>
                  <a:gd name="T23" fmla="*/ 52 h 58"/>
                  <a:gd name="T24" fmla="*/ 12 w 24"/>
                  <a:gd name="T25" fmla="*/ 52 h 58"/>
                  <a:gd name="T26" fmla="*/ 12 w 24"/>
                  <a:gd name="T27" fmla="*/ 52 h 58"/>
                  <a:gd name="T28" fmla="*/ 14 w 24"/>
                  <a:gd name="T29" fmla="*/ 52 h 58"/>
                  <a:gd name="T30" fmla="*/ 16 w 24"/>
                  <a:gd name="T31" fmla="*/ 48 h 58"/>
                  <a:gd name="T32" fmla="*/ 16 w 24"/>
                  <a:gd name="T33" fmla="*/ 48 h 58"/>
                  <a:gd name="T34" fmla="*/ 14 w 24"/>
                  <a:gd name="T35" fmla="*/ 46 h 58"/>
                  <a:gd name="T36" fmla="*/ 12 w 24"/>
                  <a:gd name="T37" fmla="*/ 44 h 58"/>
                  <a:gd name="T38" fmla="*/ 12 w 24"/>
                  <a:gd name="T39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58">
                    <a:moveTo>
                      <a:pt x="0" y="0"/>
                    </a:moveTo>
                    <a:lnTo>
                      <a:pt x="24" y="0"/>
                    </a:lnTo>
                    <a:lnTo>
                      <a:pt x="24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2" y="44"/>
                    </a:moveTo>
                    <a:lnTo>
                      <a:pt x="12" y="44"/>
                    </a:lnTo>
                    <a:lnTo>
                      <a:pt x="8" y="4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4" y="46"/>
                    </a:lnTo>
                    <a:lnTo>
                      <a:pt x="12" y="44"/>
                    </a:lnTo>
                    <a:lnTo>
                      <a:pt x="12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87CFB9C6-DA4F-4E9B-8AB1-271BC634C3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769708" y="3857154"/>
                <a:ext cx="52032" cy="116071"/>
              </a:xfrm>
              <a:custGeom>
                <a:avLst/>
                <a:gdLst>
                  <a:gd name="T0" fmla="*/ 0 w 26"/>
                  <a:gd name="T1" fmla="*/ 0 h 58"/>
                  <a:gd name="T2" fmla="*/ 26 w 26"/>
                  <a:gd name="T3" fmla="*/ 0 h 58"/>
                  <a:gd name="T4" fmla="*/ 26 w 26"/>
                  <a:gd name="T5" fmla="*/ 58 h 58"/>
                  <a:gd name="T6" fmla="*/ 0 w 26"/>
                  <a:gd name="T7" fmla="*/ 58 h 58"/>
                  <a:gd name="T8" fmla="*/ 0 w 26"/>
                  <a:gd name="T9" fmla="*/ 0 h 58"/>
                  <a:gd name="T10" fmla="*/ 0 w 26"/>
                  <a:gd name="T11" fmla="*/ 0 h 58"/>
                  <a:gd name="T12" fmla="*/ 14 w 26"/>
                  <a:gd name="T13" fmla="*/ 44 h 58"/>
                  <a:gd name="T14" fmla="*/ 14 w 26"/>
                  <a:gd name="T15" fmla="*/ 44 h 58"/>
                  <a:gd name="T16" fmla="*/ 10 w 26"/>
                  <a:gd name="T17" fmla="*/ 46 h 58"/>
                  <a:gd name="T18" fmla="*/ 10 w 26"/>
                  <a:gd name="T19" fmla="*/ 48 h 58"/>
                  <a:gd name="T20" fmla="*/ 10 w 26"/>
                  <a:gd name="T21" fmla="*/ 48 h 58"/>
                  <a:gd name="T22" fmla="*/ 10 w 26"/>
                  <a:gd name="T23" fmla="*/ 52 h 58"/>
                  <a:gd name="T24" fmla="*/ 14 w 26"/>
                  <a:gd name="T25" fmla="*/ 54 h 58"/>
                  <a:gd name="T26" fmla="*/ 14 w 26"/>
                  <a:gd name="T27" fmla="*/ 54 h 58"/>
                  <a:gd name="T28" fmla="*/ 16 w 26"/>
                  <a:gd name="T29" fmla="*/ 52 h 58"/>
                  <a:gd name="T30" fmla="*/ 18 w 26"/>
                  <a:gd name="T31" fmla="*/ 48 h 58"/>
                  <a:gd name="T32" fmla="*/ 18 w 26"/>
                  <a:gd name="T33" fmla="*/ 48 h 58"/>
                  <a:gd name="T34" fmla="*/ 16 w 26"/>
                  <a:gd name="T35" fmla="*/ 46 h 58"/>
                  <a:gd name="T36" fmla="*/ 14 w 26"/>
                  <a:gd name="T37" fmla="*/ 44 h 58"/>
                  <a:gd name="T38" fmla="*/ 14 w 26"/>
                  <a:gd name="T39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8">
                    <a:moveTo>
                      <a:pt x="0" y="0"/>
                    </a:moveTo>
                    <a:lnTo>
                      <a:pt x="26" y="0"/>
                    </a:lnTo>
                    <a:lnTo>
                      <a:pt x="26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4" y="44"/>
                    </a:moveTo>
                    <a:lnTo>
                      <a:pt x="14" y="44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2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5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6" y="46"/>
                    </a:lnTo>
                    <a:lnTo>
                      <a:pt x="14" y="44"/>
                    </a:lnTo>
                    <a:lnTo>
                      <a:pt x="1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536CBF0-B2C5-4F82-8BC2-09BC26EB3950}"/>
              </a:ext>
            </a:extLst>
          </p:cNvPr>
          <p:cNvGrpSpPr/>
          <p:nvPr/>
        </p:nvGrpSpPr>
        <p:grpSpPr>
          <a:xfrm>
            <a:off x="1456891" y="1824611"/>
            <a:ext cx="2368772" cy="1152915"/>
            <a:chOff x="1133459" y="1595965"/>
            <a:chExt cx="2368772" cy="1152915"/>
          </a:xfrm>
        </p:grpSpPr>
        <p:sp>
          <p:nvSpPr>
            <p:cNvPr id="58" name="Rectangle 8">
              <a:extLst>
                <a:ext uri="{FF2B5EF4-FFF2-40B4-BE49-F238E27FC236}">
                  <a16:creationId xmlns:a16="http://schemas.microsoft.com/office/drawing/2014/main" id="{8BF80B00-309C-4191-889F-5A7F73B3D8EA}"/>
                </a:ext>
              </a:extLst>
            </p:cNvPr>
            <p:cNvSpPr/>
            <p:nvPr/>
          </p:nvSpPr>
          <p:spPr>
            <a:xfrm>
              <a:off x="1133460" y="2135186"/>
              <a:ext cx="2368771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9">
              <a:extLst>
                <a:ext uri="{FF2B5EF4-FFF2-40B4-BE49-F238E27FC236}">
                  <a16:creationId xmlns:a16="http://schemas.microsoft.com/office/drawing/2014/main" id="{4BEF5A5A-A487-4FF7-8E25-0CA2F520BBB2}"/>
                </a:ext>
              </a:extLst>
            </p:cNvPr>
            <p:cNvSpPr txBox="1"/>
            <p:nvPr/>
          </p:nvSpPr>
          <p:spPr>
            <a:xfrm>
              <a:off x="1133459" y="1595965"/>
              <a:ext cx="1728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en-GB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A02800C4-2DB7-410F-8880-85BB8756FC74}"/>
                </a:ext>
              </a:extLst>
            </p:cNvPr>
            <p:cNvCxnSpPr>
              <a:cxnSpLocks/>
            </p:cNvCxnSpPr>
            <p:nvPr/>
          </p:nvCxnSpPr>
          <p:spPr>
            <a:xfrm>
              <a:off x="1246941" y="2043741"/>
              <a:ext cx="208479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B4D9A9D-B840-4D30-964C-B6E1A3FFDD71}"/>
              </a:ext>
            </a:extLst>
          </p:cNvPr>
          <p:cNvGrpSpPr/>
          <p:nvPr/>
        </p:nvGrpSpPr>
        <p:grpSpPr>
          <a:xfrm>
            <a:off x="580060" y="4006241"/>
            <a:ext cx="745331" cy="744538"/>
            <a:chOff x="853282" y="3008313"/>
            <a:chExt cx="745331" cy="744538"/>
          </a:xfrm>
        </p:grpSpPr>
        <p:sp>
          <p:nvSpPr>
            <p:cNvPr id="62" name="Oval 72">
              <a:extLst>
                <a:ext uri="{FF2B5EF4-FFF2-40B4-BE49-F238E27FC236}">
                  <a16:creationId xmlns:a16="http://schemas.microsoft.com/office/drawing/2014/main" id="{79C7ADB3-E1CD-43D4-9CCA-994471F8F2CF}"/>
                </a:ext>
              </a:extLst>
            </p:cNvPr>
            <p:cNvSpPr/>
            <p:nvPr/>
          </p:nvSpPr>
          <p:spPr>
            <a:xfrm>
              <a:off x="853282" y="3008313"/>
              <a:ext cx="745331" cy="7445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3" name="Shape 392">
              <a:extLst>
                <a:ext uri="{FF2B5EF4-FFF2-40B4-BE49-F238E27FC236}">
                  <a16:creationId xmlns:a16="http://schemas.microsoft.com/office/drawing/2014/main" id="{D96BEE36-4B00-402B-85C3-1FA78332834E}"/>
                </a:ext>
              </a:extLst>
            </p:cNvPr>
            <p:cNvSpPr/>
            <p:nvPr/>
          </p:nvSpPr>
          <p:spPr>
            <a:xfrm>
              <a:off x="980282" y="3221832"/>
              <a:ext cx="487363" cy="27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67" y="0"/>
                  </a:moveTo>
                  <a:cubicBezTo>
                    <a:pt x="9332" y="0"/>
                    <a:pt x="8087" y="2188"/>
                    <a:pt x="8087" y="4885"/>
                  </a:cubicBezTo>
                  <a:cubicBezTo>
                    <a:pt x="8087" y="7580"/>
                    <a:pt x="10867" y="14648"/>
                    <a:pt x="10867" y="14648"/>
                  </a:cubicBezTo>
                  <a:cubicBezTo>
                    <a:pt x="10867" y="14648"/>
                    <a:pt x="13646" y="7580"/>
                    <a:pt x="13646" y="4885"/>
                  </a:cubicBezTo>
                  <a:cubicBezTo>
                    <a:pt x="13646" y="2188"/>
                    <a:pt x="12401" y="0"/>
                    <a:pt x="10867" y="0"/>
                  </a:cubicBezTo>
                  <a:close/>
                  <a:moveTo>
                    <a:pt x="10867" y="2439"/>
                  </a:moveTo>
                  <a:cubicBezTo>
                    <a:pt x="11634" y="2439"/>
                    <a:pt x="12254" y="3530"/>
                    <a:pt x="12254" y="4885"/>
                  </a:cubicBezTo>
                  <a:cubicBezTo>
                    <a:pt x="12254" y="6232"/>
                    <a:pt x="11634" y="7324"/>
                    <a:pt x="10867" y="7324"/>
                  </a:cubicBezTo>
                  <a:cubicBezTo>
                    <a:pt x="10099" y="7324"/>
                    <a:pt x="9474" y="6232"/>
                    <a:pt x="9474" y="4885"/>
                  </a:cubicBezTo>
                  <a:cubicBezTo>
                    <a:pt x="9474" y="3530"/>
                    <a:pt x="10099" y="2439"/>
                    <a:pt x="10867" y="2439"/>
                  </a:cubicBezTo>
                  <a:close/>
                  <a:moveTo>
                    <a:pt x="15907" y="7235"/>
                  </a:moveTo>
                  <a:cubicBezTo>
                    <a:pt x="15000" y="7235"/>
                    <a:pt x="14262" y="8522"/>
                    <a:pt x="14262" y="10118"/>
                  </a:cubicBezTo>
                  <a:cubicBezTo>
                    <a:pt x="14262" y="11711"/>
                    <a:pt x="15907" y="15883"/>
                    <a:pt x="15907" y="15883"/>
                  </a:cubicBezTo>
                  <a:cubicBezTo>
                    <a:pt x="15907" y="15883"/>
                    <a:pt x="17543" y="11705"/>
                    <a:pt x="17543" y="10118"/>
                  </a:cubicBezTo>
                  <a:cubicBezTo>
                    <a:pt x="17543" y="8522"/>
                    <a:pt x="16811" y="7235"/>
                    <a:pt x="15907" y="7235"/>
                  </a:cubicBezTo>
                  <a:close/>
                  <a:moveTo>
                    <a:pt x="15907" y="8672"/>
                  </a:moveTo>
                  <a:cubicBezTo>
                    <a:pt x="16359" y="8672"/>
                    <a:pt x="16725" y="9322"/>
                    <a:pt x="16725" y="10118"/>
                  </a:cubicBezTo>
                  <a:cubicBezTo>
                    <a:pt x="16725" y="10911"/>
                    <a:pt x="16359" y="11563"/>
                    <a:pt x="15907" y="11563"/>
                  </a:cubicBezTo>
                  <a:cubicBezTo>
                    <a:pt x="15455" y="11563"/>
                    <a:pt x="15085" y="10911"/>
                    <a:pt x="15085" y="10118"/>
                  </a:cubicBezTo>
                  <a:cubicBezTo>
                    <a:pt x="15085" y="9322"/>
                    <a:pt x="15455" y="8672"/>
                    <a:pt x="15907" y="8672"/>
                  </a:cubicBezTo>
                  <a:close/>
                  <a:moveTo>
                    <a:pt x="5482" y="9561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7580" y="12774"/>
                    <a:pt x="17580" y="12774"/>
                  </a:cubicBezTo>
                  <a:cubicBezTo>
                    <a:pt x="17420" y="13335"/>
                    <a:pt x="17245" y="13897"/>
                    <a:pt x="17070" y="14405"/>
                  </a:cubicBezTo>
                  <a:lnTo>
                    <a:pt x="19560" y="19872"/>
                  </a:lnTo>
                  <a:lnTo>
                    <a:pt x="6364" y="19872"/>
                  </a:lnTo>
                  <a:lnTo>
                    <a:pt x="6359" y="19888"/>
                  </a:lnTo>
                  <a:lnTo>
                    <a:pt x="6355" y="19872"/>
                  </a:lnTo>
                  <a:lnTo>
                    <a:pt x="2035" y="19872"/>
                  </a:lnTo>
                  <a:lnTo>
                    <a:pt x="4650" y="14147"/>
                  </a:lnTo>
                  <a:cubicBezTo>
                    <a:pt x="4647" y="14109"/>
                    <a:pt x="4636" y="14061"/>
                    <a:pt x="4636" y="14026"/>
                  </a:cubicBezTo>
                  <a:cubicBezTo>
                    <a:pt x="4636" y="12358"/>
                    <a:pt x="5410" y="10998"/>
                    <a:pt x="6359" y="10998"/>
                  </a:cubicBezTo>
                  <a:cubicBezTo>
                    <a:pt x="6613" y="10998"/>
                    <a:pt x="6855" y="11107"/>
                    <a:pt x="7071" y="11280"/>
                  </a:cubicBezTo>
                  <a:lnTo>
                    <a:pt x="8799" y="11280"/>
                  </a:lnTo>
                  <a:cubicBezTo>
                    <a:pt x="8614" y="10722"/>
                    <a:pt x="8435" y="10143"/>
                    <a:pt x="8266" y="9561"/>
                  </a:cubicBezTo>
                  <a:lnTo>
                    <a:pt x="5482" y="9561"/>
                  </a:lnTo>
                  <a:close/>
                  <a:moveTo>
                    <a:pt x="13325" y="9561"/>
                  </a:moveTo>
                  <a:cubicBezTo>
                    <a:pt x="13156" y="10143"/>
                    <a:pt x="12973" y="10722"/>
                    <a:pt x="12792" y="11280"/>
                  </a:cubicBezTo>
                  <a:lnTo>
                    <a:pt x="13826" y="11280"/>
                  </a:lnTo>
                  <a:cubicBezTo>
                    <a:pt x="13740" y="10833"/>
                    <a:pt x="13688" y="10417"/>
                    <a:pt x="13688" y="10077"/>
                  </a:cubicBezTo>
                  <a:cubicBezTo>
                    <a:pt x="13688" y="9902"/>
                    <a:pt x="13703" y="9734"/>
                    <a:pt x="13715" y="9561"/>
                  </a:cubicBezTo>
                  <a:cubicBezTo>
                    <a:pt x="13715" y="9561"/>
                    <a:pt x="13325" y="9561"/>
                    <a:pt x="13325" y="9561"/>
                  </a:cubicBezTo>
                  <a:close/>
                  <a:moveTo>
                    <a:pt x="6433" y="11886"/>
                  </a:moveTo>
                  <a:cubicBezTo>
                    <a:pt x="5723" y="11886"/>
                    <a:pt x="5146" y="12894"/>
                    <a:pt x="5146" y="14147"/>
                  </a:cubicBezTo>
                  <a:cubicBezTo>
                    <a:pt x="5146" y="15395"/>
                    <a:pt x="6433" y="18669"/>
                    <a:pt x="6433" y="18669"/>
                  </a:cubicBezTo>
                  <a:cubicBezTo>
                    <a:pt x="6433" y="18669"/>
                    <a:pt x="7719" y="15395"/>
                    <a:pt x="7719" y="14147"/>
                  </a:cubicBezTo>
                  <a:cubicBezTo>
                    <a:pt x="7719" y="12894"/>
                    <a:pt x="7143" y="11886"/>
                    <a:pt x="6433" y="11886"/>
                  </a:cubicBezTo>
                  <a:close/>
                  <a:moveTo>
                    <a:pt x="6433" y="13017"/>
                  </a:moveTo>
                  <a:cubicBezTo>
                    <a:pt x="6789" y="13017"/>
                    <a:pt x="7076" y="13522"/>
                    <a:pt x="7076" y="14147"/>
                  </a:cubicBezTo>
                  <a:cubicBezTo>
                    <a:pt x="7076" y="14770"/>
                    <a:pt x="6789" y="15277"/>
                    <a:pt x="6433" y="15277"/>
                  </a:cubicBezTo>
                  <a:cubicBezTo>
                    <a:pt x="6079" y="15277"/>
                    <a:pt x="5789" y="14770"/>
                    <a:pt x="5789" y="14147"/>
                  </a:cubicBezTo>
                  <a:cubicBezTo>
                    <a:pt x="5789" y="13522"/>
                    <a:pt x="6079" y="13017"/>
                    <a:pt x="6433" y="1301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C540376-8D75-42C9-AC70-0C6D94CBC3D0}"/>
              </a:ext>
            </a:extLst>
          </p:cNvPr>
          <p:cNvGrpSpPr/>
          <p:nvPr/>
        </p:nvGrpSpPr>
        <p:grpSpPr>
          <a:xfrm>
            <a:off x="1456891" y="3661758"/>
            <a:ext cx="2368772" cy="1152915"/>
            <a:chOff x="1133459" y="1595965"/>
            <a:chExt cx="2368772" cy="1152915"/>
          </a:xfrm>
        </p:grpSpPr>
        <p:sp>
          <p:nvSpPr>
            <p:cNvPr id="65" name="Rectangle 8">
              <a:extLst>
                <a:ext uri="{FF2B5EF4-FFF2-40B4-BE49-F238E27FC236}">
                  <a16:creationId xmlns:a16="http://schemas.microsoft.com/office/drawing/2014/main" id="{5CE3EF8A-D817-480D-82C5-751569844F3C}"/>
                </a:ext>
              </a:extLst>
            </p:cNvPr>
            <p:cNvSpPr/>
            <p:nvPr/>
          </p:nvSpPr>
          <p:spPr>
            <a:xfrm>
              <a:off x="1133461" y="2135186"/>
              <a:ext cx="236877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66" name="TextBox 9">
              <a:extLst>
                <a:ext uri="{FF2B5EF4-FFF2-40B4-BE49-F238E27FC236}">
                  <a16:creationId xmlns:a16="http://schemas.microsoft.com/office/drawing/2014/main" id="{14F9081F-0501-47EA-8231-4BA7764992BA}"/>
                </a:ext>
              </a:extLst>
            </p:cNvPr>
            <p:cNvSpPr txBox="1"/>
            <p:nvPr/>
          </p:nvSpPr>
          <p:spPr>
            <a:xfrm>
              <a:off x="1133459" y="1595965"/>
              <a:ext cx="1728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en-GB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DDD7683A-5559-4237-991F-E6F4AF1E3B1D}"/>
                </a:ext>
              </a:extLst>
            </p:cNvPr>
            <p:cNvCxnSpPr>
              <a:cxnSpLocks/>
            </p:cNvCxnSpPr>
            <p:nvPr/>
          </p:nvCxnSpPr>
          <p:spPr>
            <a:xfrm>
              <a:off x="1246941" y="2043741"/>
              <a:ext cx="208479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8943D036-E064-4344-97AC-9F7987FA44EA}"/>
              </a:ext>
            </a:extLst>
          </p:cNvPr>
          <p:cNvGrpSpPr/>
          <p:nvPr/>
        </p:nvGrpSpPr>
        <p:grpSpPr>
          <a:xfrm>
            <a:off x="8570413" y="2169094"/>
            <a:ext cx="745331" cy="744538"/>
            <a:chOff x="853282" y="4179094"/>
            <a:chExt cx="745331" cy="744538"/>
          </a:xfrm>
        </p:grpSpPr>
        <p:sp>
          <p:nvSpPr>
            <p:cNvPr id="69" name="Oval 74">
              <a:extLst>
                <a:ext uri="{FF2B5EF4-FFF2-40B4-BE49-F238E27FC236}">
                  <a16:creationId xmlns:a16="http://schemas.microsoft.com/office/drawing/2014/main" id="{1394E2EB-C45E-43ED-9FDE-9EE6BF50F5C9}"/>
                </a:ext>
              </a:extLst>
            </p:cNvPr>
            <p:cNvSpPr/>
            <p:nvPr/>
          </p:nvSpPr>
          <p:spPr>
            <a:xfrm>
              <a:off x="853282" y="4179094"/>
              <a:ext cx="745331" cy="744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0" name="Shape 412">
              <a:extLst>
                <a:ext uri="{FF2B5EF4-FFF2-40B4-BE49-F238E27FC236}">
                  <a16:creationId xmlns:a16="http://schemas.microsoft.com/office/drawing/2014/main" id="{7FF86553-A5CB-4DEB-B568-139534F8DCB1}"/>
                </a:ext>
              </a:extLst>
            </p:cNvPr>
            <p:cNvSpPr/>
            <p:nvPr/>
          </p:nvSpPr>
          <p:spPr>
            <a:xfrm>
              <a:off x="1066007" y="4355307"/>
              <a:ext cx="346075" cy="352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4896" y="0"/>
                  </a:moveTo>
                  <a:cubicBezTo>
                    <a:pt x="4786" y="0"/>
                    <a:pt x="4683" y="49"/>
                    <a:pt x="4612" y="128"/>
                  </a:cubicBezTo>
                  <a:cubicBezTo>
                    <a:pt x="4546" y="210"/>
                    <a:pt x="4519" y="319"/>
                    <a:pt x="4539" y="424"/>
                  </a:cubicBezTo>
                  <a:lnTo>
                    <a:pt x="4749" y="1474"/>
                  </a:lnTo>
                  <a:cubicBezTo>
                    <a:pt x="4749" y="1474"/>
                    <a:pt x="16027" y="1474"/>
                    <a:pt x="16027" y="1474"/>
                  </a:cubicBezTo>
                  <a:lnTo>
                    <a:pt x="16225" y="419"/>
                  </a:lnTo>
                  <a:cubicBezTo>
                    <a:pt x="16244" y="317"/>
                    <a:pt x="16216" y="207"/>
                    <a:pt x="16146" y="128"/>
                  </a:cubicBezTo>
                  <a:cubicBezTo>
                    <a:pt x="16079" y="46"/>
                    <a:pt x="15975" y="0"/>
                    <a:pt x="15868" y="0"/>
                  </a:cubicBezTo>
                  <a:lnTo>
                    <a:pt x="4896" y="0"/>
                  </a:lnTo>
                  <a:close/>
                  <a:moveTo>
                    <a:pt x="3445" y="2322"/>
                  </a:moveTo>
                  <a:cubicBezTo>
                    <a:pt x="3332" y="2322"/>
                    <a:pt x="3233" y="2373"/>
                    <a:pt x="3162" y="2462"/>
                  </a:cubicBezTo>
                  <a:cubicBezTo>
                    <a:pt x="3091" y="2548"/>
                    <a:pt x="3067" y="2660"/>
                    <a:pt x="3094" y="2769"/>
                  </a:cubicBezTo>
                  <a:lnTo>
                    <a:pt x="3349" y="3796"/>
                  </a:lnTo>
                  <a:cubicBezTo>
                    <a:pt x="3349" y="3796"/>
                    <a:pt x="17393" y="3796"/>
                    <a:pt x="17393" y="3796"/>
                  </a:cubicBezTo>
                  <a:lnTo>
                    <a:pt x="17636" y="2758"/>
                  </a:lnTo>
                  <a:cubicBezTo>
                    <a:pt x="17660" y="2653"/>
                    <a:pt x="17639" y="2542"/>
                    <a:pt x="17568" y="2456"/>
                  </a:cubicBezTo>
                  <a:cubicBezTo>
                    <a:pt x="17502" y="2374"/>
                    <a:pt x="17395" y="2322"/>
                    <a:pt x="17285" y="2322"/>
                  </a:cubicBezTo>
                  <a:lnTo>
                    <a:pt x="3445" y="2322"/>
                  </a:lnTo>
                  <a:close/>
                  <a:moveTo>
                    <a:pt x="3043" y="4824"/>
                  </a:moveTo>
                  <a:cubicBezTo>
                    <a:pt x="1465" y="4824"/>
                    <a:pt x="180" y="6083"/>
                    <a:pt x="180" y="7637"/>
                  </a:cubicBezTo>
                  <a:lnTo>
                    <a:pt x="1195" y="14303"/>
                  </a:lnTo>
                  <a:cubicBezTo>
                    <a:pt x="1195" y="14303"/>
                    <a:pt x="2550" y="14303"/>
                    <a:pt x="2550" y="14303"/>
                  </a:cubicBezTo>
                  <a:lnTo>
                    <a:pt x="1529" y="7637"/>
                  </a:lnTo>
                  <a:cubicBezTo>
                    <a:pt x="1529" y="6817"/>
                    <a:pt x="2210" y="6152"/>
                    <a:pt x="3043" y="6152"/>
                  </a:cubicBezTo>
                  <a:lnTo>
                    <a:pt x="18441" y="6152"/>
                  </a:lnTo>
                  <a:cubicBezTo>
                    <a:pt x="19277" y="6152"/>
                    <a:pt x="19949" y="6817"/>
                    <a:pt x="19949" y="7637"/>
                  </a:cubicBezTo>
                  <a:lnTo>
                    <a:pt x="19048" y="14231"/>
                  </a:lnTo>
                  <a:lnTo>
                    <a:pt x="20396" y="14231"/>
                  </a:lnTo>
                  <a:lnTo>
                    <a:pt x="21303" y="7637"/>
                  </a:lnTo>
                  <a:cubicBezTo>
                    <a:pt x="21303" y="6083"/>
                    <a:pt x="20022" y="4824"/>
                    <a:pt x="18441" y="4824"/>
                  </a:cubicBezTo>
                  <a:lnTo>
                    <a:pt x="3043" y="4824"/>
                  </a:lnTo>
                  <a:close/>
                  <a:moveTo>
                    <a:pt x="8211" y="8575"/>
                  </a:moveTo>
                  <a:cubicBezTo>
                    <a:pt x="6304" y="8575"/>
                    <a:pt x="6032" y="10338"/>
                    <a:pt x="6160" y="11651"/>
                  </a:cubicBezTo>
                  <a:cubicBezTo>
                    <a:pt x="6132" y="11648"/>
                    <a:pt x="6101" y="11646"/>
                    <a:pt x="6075" y="11646"/>
                  </a:cubicBezTo>
                  <a:cubicBezTo>
                    <a:pt x="5771" y="11646"/>
                    <a:pt x="5773" y="12023"/>
                    <a:pt x="5831" y="12478"/>
                  </a:cubicBezTo>
                  <a:cubicBezTo>
                    <a:pt x="5884" y="12924"/>
                    <a:pt x="6305" y="13561"/>
                    <a:pt x="6596" y="13561"/>
                  </a:cubicBezTo>
                  <a:cubicBezTo>
                    <a:pt x="6633" y="13561"/>
                    <a:pt x="6670" y="13549"/>
                    <a:pt x="6698" y="13533"/>
                  </a:cubicBezTo>
                  <a:cubicBezTo>
                    <a:pt x="6912" y="13915"/>
                    <a:pt x="7175" y="14253"/>
                    <a:pt x="7469" y="14521"/>
                  </a:cubicBezTo>
                  <a:lnTo>
                    <a:pt x="9668" y="14521"/>
                  </a:lnTo>
                  <a:cubicBezTo>
                    <a:pt x="9936" y="14251"/>
                    <a:pt x="10167" y="13903"/>
                    <a:pt x="10331" y="13516"/>
                  </a:cubicBezTo>
                  <a:cubicBezTo>
                    <a:pt x="10371" y="13543"/>
                    <a:pt x="10406" y="13561"/>
                    <a:pt x="10450" y="13561"/>
                  </a:cubicBezTo>
                  <a:cubicBezTo>
                    <a:pt x="10741" y="13561"/>
                    <a:pt x="11093" y="12924"/>
                    <a:pt x="11096" y="12478"/>
                  </a:cubicBezTo>
                  <a:cubicBezTo>
                    <a:pt x="11099" y="12023"/>
                    <a:pt x="11058" y="11646"/>
                    <a:pt x="10750" y="11646"/>
                  </a:cubicBezTo>
                  <a:cubicBezTo>
                    <a:pt x="10717" y="11646"/>
                    <a:pt x="10677" y="11653"/>
                    <a:pt x="10637" y="11663"/>
                  </a:cubicBezTo>
                  <a:cubicBezTo>
                    <a:pt x="10611" y="10346"/>
                    <a:pt x="10260" y="8575"/>
                    <a:pt x="8211" y="8575"/>
                  </a:cubicBezTo>
                  <a:close/>
                  <a:moveTo>
                    <a:pt x="10881" y="9647"/>
                  </a:moveTo>
                  <a:cubicBezTo>
                    <a:pt x="11058" y="10068"/>
                    <a:pt x="11184" y="10574"/>
                    <a:pt x="11226" y="11182"/>
                  </a:cubicBezTo>
                  <a:cubicBezTo>
                    <a:pt x="11354" y="11261"/>
                    <a:pt x="11444" y="11393"/>
                    <a:pt x="11521" y="11551"/>
                  </a:cubicBezTo>
                  <a:lnTo>
                    <a:pt x="16792" y="11551"/>
                  </a:lnTo>
                  <a:cubicBezTo>
                    <a:pt x="17066" y="11551"/>
                    <a:pt x="17323" y="11324"/>
                    <a:pt x="17370" y="11037"/>
                  </a:cubicBezTo>
                  <a:lnTo>
                    <a:pt x="17500" y="10194"/>
                  </a:lnTo>
                  <a:cubicBezTo>
                    <a:pt x="17547" y="9891"/>
                    <a:pt x="17354" y="9647"/>
                    <a:pt x="17070" y="9647"/>
                  </a:cubicBezTo>
                  <a:lnTo>
                    <a:pt x="10881" y="9647"/>
                  </a:lnTo>
                  <a:close/>
                  <a:moveTo>
                    <a:pt x="11481" y="13042"/>
                  </a:moveTo>
                  <a:cubicBezTo>
                    <a:pt x="11338" y="13539"/>
                    <a:pt x="11012" y="14050"/>
                    <a:pt x="10563" y="14180"/>
                  </a:cubicBezTo>
                  <a:cubicBezTo>
                    <a:pt x="10551" y="14205"/>
                    <a:pt x="10531" y="14226"/>
                    <a:pt x="10518" y="14247"/>
                  </a:cubicBezTo>
                  <a:lnTo>
                    <a:pt x="10524" y="14661"/>
                  </a:lnTo>
                  <a:cubicBezTo>
                    <a:pt x="10524" y="14661"/>
                    <a:pt x="16214" y="14661"/>
                    <a:pt x="16214" y="14661"/>
                  </a:cubicBezTo>
                  <a:cubicBezTo>
                    <a:pt x="16465" y="14661"/>
                    <a:pt x="16701" y="14469"/>
                    <a:pt x="16741" y="14225"/>
                  </a:cubicBezTo>
                  <a:lnTo>
                    <a:pt x="16854" y="13505"/>
                  </a:lnTo>
                  <a:cubicBezTo>
                    <a:pt x="16894" y="13250"/>
                    <a:pt x="16716" y="13042"/>
                    <a:pt x="16452" y="13042"/>
                  </a:cubicBezTo>
                  <a:lnTo>
                    <a:pt x="11481" y="13042"/>
                  </a:lnTo>
                  <a:close/>
                  <a:moveTo>
                    <a:pt x="963" y="15185"/>
                  </a:moveTo>
                  <a:cubicBezTo>
                    <a:pt x="686" y="15185"/>
                    <a:pt x="416" y="15307"/>
                    <a:pt x="232" y="15515"/>
                  </a:cubicBezTo>
                  <a:cubicBezTo>
                    <a:pt x="48" y="15722"/>
                    <a:pt x="-30" y="16000"/>
                    <a:pt x="10" y="16274"/>
                  </a:cubicBezTo>
                  <a:lnTo>
                    <a:pt x="798" y="21600"/>
                  </a:lnTo>
                  <a:lnTo>
                    <a:pt x="20742" y="21600"/>
                  </a:lnTo>
                  <a:lnTo>
                    <a:pt x="21530" y="16274"/>
                  </a:lnTo>
                  <a:cubicBezTo>
                    <a:pt x="21570" y="16000"/>
                    <a:pt x="21487" y="15722"/>
                    <a:pt x="21303" y="15515"/>
                  </a:cubicBezTo>
                  <a:cubicBezTo>
                    <a:pt x="21120" y="15304"/>
                    <a:pt x="20853" y="15185"/>
                    <a:pt x="20572" y="15185"/>
                  </a:cubicBezTo>
                  <a:cubicBezTo>
                    <a:pt x="20572" y="15185"/>
                    <a:pt x="963" y="15185"/>
                    <a:pt x="963" y="1518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C6AAC20-6B86-4CF8-8463-152E2EE58B32}"/>
              </a:ext>
            </a:extLst>
          </p:cNvPr>
          <p:cNvGrpSpPr/>
          <p:nvPr/>
        </p:nvGrpSpPr>
        <p:grpSpPr>
          <a:xfrm>
            <a:off x="9439541" y="1824611"/>
            <a:ext cx="2172399" cy="1152915"/>
            <a:chOff x="1133459" y="1595965"/>
            <a:chExt cx="2172399" cy="1152915"/>
          </a:xfrm>
        </p:grpSpPr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61189052-593B-4FE3-B2AA-27D6ACDF1085}"/>
                </a:ext>
              </a:extLst>
            </p:cNvPr>
            <p:cNvSpPr/>
            <p:nvPr/>
          </p:nvSpPr>
          <p:spPr>
            <a:xfrm>
              <a:off x="1133461" y="2135186"/>
              <a:ext cx="2172397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9">
              <a:extLst>
                <a:ext uri="{FF2B5EF4-FFF2-40B4-BE49-F238E27FC236}">
                  <a16:creationId xmlns:a16="http://schemas.microsoft.com/office/drawing/2014/main" id="{E22EDD0B-CAFD-421D-8E0F-2E6BC44A58BB}"/>
                </a:ext>
              </a:extLst>
            </p:cNvPr>
            <p:cNvSpPr txBox="1"/>
            <p:nvPr/>
          </p:nvSpPr>
          <p:spPr>
            <a:xfrm>
              <a:off x="1133459" y="1595965"/>
              <a:ext cx="1728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accent3"/>
                  </a:solidFill>
                  <a:cs typeface="+mn-ea"/>
                  <a:sym typeface="+mn-lt"/>
                </a:rPr>
                <a:t>Add title text</a:t>
              </a:r>
              <a:endParaRPr lang="en-GB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B9447A46-F4D4-4453-9993-895BF0E3A1CA}"/>
                </a:ext>
              </a:extLst>
            </p:cNvPr>
            <p:cNvCxnSpPr>
              <a:cxnSpLocks/>
            </p:cNvCxnSpPr>
            <p:nvPr/>
          </p:nvCxnSpPr>
          <p:spPr>
            <a:xfrm>
              <a:off x="1246941" y="2043741"/>
              <a:ext cx="208479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691F82D7-7849-46CC-BD0B-F20E0D37B903}"/>
              </a:ext>
            </a:extLst>
          </p:cNvPr>
          <p:cNvGrpSpPr/>
          <p:nvPr/>
        </p:nvGrpSpPr>
        <p:grpSpPr>
          <a:xfrm>
            <a:off x="8570413" y="4006241"/>
            <a:ext cx="745331" cy="744538"/>
            <a:chOff x="853282" y="5348288"/>
            <a:chExt cx="745331" cy="744538"/>
          </a:xfrm>
        </p:grpSpPr>
        <p:sp>
          <p:nvSpPr>
            <p:cNvPr id="76" name="Oval 76">
              <a:extLst>
                <a:ext uri="{FF2B5EF4-FFF2-40B4-BE49-F238E27FC236}">
                  <a16:creationId xmlns:a16="http://schemas.microsoft.com/office/drawing/2014/main" id="{783305F3-098C-49DB-9A41-C92D4B071D31}"/>
                </a:ext>
              </a:extLst>
            </p:cNvPr>
            <p:cNvSpPr/>
            <p:nvPr/>
          </p:nvSpPr>
          <p:spPr>
            <a:xfrm>
              <a:off x="853282" y="5348288"/>
              <a:ext cx="745331" cy="7445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7" name="Shape 1098">
              <a:extLst>
                <a:ext uri="{FF2B5EF4-FFF2-40B4-BE49-F238E27FC236}">
                  <a16:creationId xmlns:a16="http://schemas.microsoft.com/office/drawing/2014/main" id="{C09BCDA9-AEC7-467C-A221-B091BD7E85CB}"/>
                </a:ext>
              </a:extLst>
            </p:cNvPr>
            <p:cNvSpPr/>
            <p:nvPr/>
          </p:nvSpPr>
          <p:spPr>
            <a:xfrm>
              <a:off x="1046163" y="5527675"/>
              <a:ext cx="352425" cy="37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11186"/>
                  </a:moveTo>
                  <a:lnTo>
                    <a:pt x="16200" y="11186"/>
                  </a:lnTo>
                  <a:lnTo>
                    <a:pt x="16200" y="7714"/>
                  </a:lnTo>
                  <a:lnTo>
                    <a:pt x="19938" y="7714"/>
                  </a:lnTo>
                  <a:cubicBezTo>
                    <a:pt x="19938" y="7714"/>
                    <a:pt x="19938" y="11186"/>
                    <a:pt x="19938" y="11186"/>
                  </a:cubicBezTo>
                  <a:close/>
                  <a:moveTo>
                    <a:pt x="19938" y="15814"/>
                  </a:moveTo>
                  <a:lnTo>
                    <a:pt x="16200" y="15814"/>
                  </a:lnTo>
                  <a:lnTo>
                    <a:pt x="16200" y="11958"/>
                  </a:lnTo>
                  <a:lnTo>
                    <a:pt x="19938" y="11958"/>
                  </a:lnTo>
                  <a:cubicBezTo>
                    <a:pt x="19938" y="11958"/>
                    <a:pt x="19938" y="15814"/>
                    <a:pt x="19938" y="15814"/>
                  </a:cubicBezTo>
                  <a:close/>
                  <a:moveTo>
                    <a:pt x="19938" y="20057"/>
                  </a:moveTo>
                  <a:lnTo>
                    <a:pt x="16200" y="20057"/>
                  </a:lnTo>
                  <a:lnTo>
                    <a:pt x="16200" y="16586"/>
                  </a:lnTo>
                  <a:lnTo>
                    <a:pt x="19938" y="16586"/>
                  </a:lnTo>
                  <a:cubicBezTo>
                    <a:pt x="19938" y="16586"/>
                    <a:pt x="19938" y="20057"/>
                    <a:pt x="19938" y="20057"/>
                  </a:cubicBezTo>
                  <a:close/>
                  <a:moveTo>
                    <a:pt x="15077" y="5672"/>
                  </a:moveTo>
                  <a:cubicBezTo>
                    <a:pt x="14995" y="5595"/>
                    <a:pt x="14955" y="5505"/>
                    <a:pt x="14955" y="5400"/>
                  </a:cubicBezTo>
                  <a:lnTo>
                    <a:pt x="14955" y="1929"/>
                  </a:lnTo>
                  <a:cubicBezTo>
                    <a:pt x="14955" y="1824"/>
                    <a:pt x="14995" y="1734"/>
                    <a:pt x="15077" y="1658"/>
                  </a:cubicBezTo>
                  <a:cubicBezTo>
                    <a:pt x="15159" y="1581"/>
                    <a:pt x="15256" y="1543"/>
                    <a:pt x="15369" y="1543"/>
                  </a:cubicBezTo>
                  <a:lnTo>
                    <a:pt x="16200" y="1543"/>
                  </a:lnTo>
                  <a:cubicBezTo>
                    <a:pt x="16313" y="1543"/>
                    <a:pt x="16410" y="1581"/>
                    <a:pt x="16492" y="1658"/>
                  </a:cubicBezTo>
                  <a:cubicBezTo>
                    <a:pt x="16574" y="1734"/>
                    <a:pt x="16615" y="1824"/>
                    <a:pt x="16615" y="1929"/>
                  </a:cubicBezTo>
                  <a:lnTo>
                    <a:pt x="16615" y="5400"/>
                  </a:lnTo>
                  <a:cubicBezTo>
                    <a:pt x="16615" y="5505"/>
                    <a:pt x="16574" y="5595"/>
                    <a:pt x="16492" y="5672"/>
                  </a:cubicBezTo>
                  <a:cubicBezTo>
                    <a:pt x="16410" y="5748"/>
                    <a:pt x="16313" y="5786"/>
                    <a:pt x="16200" y="5786"/>
                  </a:cubicBezTo>
                  <a:lnTo>
                    <a:pt x="15369" y="5786"/>
                  </a:lnTo>
                  <a:cubicBezTo>
                    <a:pt x="15256" y="5786"/>
                    <a:pt x="15159" y="5748"/>
                    <a:pt x="15077" y="5672"/>
                  </a:cubicBezTo>
                  <a:cubicBezTo>
                    <a:pt x="15077" y="5672"/>
                    <a:pt x="15077" y="5672"/>
                    <a:pt x="15077" y="5672"/>
                  </a:cubicBezTo>
                  <a:close/>
                  <a:moveTo>
                    <a:pt x="15369" y="11186"/>
                  </a:moveTo>
                  <a:lnTo>
                    <a:pt x="11216" y="11186"/>
                  </a:lnTo>
                  <a:lnTo>
                    <a:pt x="11216" y="7714"/>
                  </a:lnTo>
                  <a:lnTo>
                    <a:pt x="15369" y="7714"/>
                  </a:lnTo>
                  <a:cubicBezTo>
                    <a:pt x="15369" y="7714"/>
                    <a:pt x="15369" y="11186"/>
                    <a:pt x="15369" y="11186"/>
                  </a:cubicBezTo>
                  <a:close/>
                  <a:moveTo>
                    <a:pt x="15369" y="15814"/>
                  </a:moveTo>
                  <a:lnTo>
                    <a:pt x="11216" y="15814"/>
                  </a:lnTo>
                  <a:lnTo>
                    <a:pt x="11216" y="11958"/>
                  </a:lnTo>
                  <a:lnTo>
                    <a:pt x="15369" y="11958"/>
                  </a:lnTo>
                  <a:cubicBezTo>
                    <a:pt x="15369" y="11958"/>
                    <a:pt x="15369" y="15814"/>
                    <a:pt x="15369" y="15814"/>
                  </a:cubicBezTo>
                  <a:close/>
                  <a:moveTo>
                    <a:pt x="15369" y="20057"/>
                  </a:moveTo>
                  <a:lnTo>
                    <a:pt x="11216" y="20057"/>
                  </a:lnTo>
                  <a:lnTo>
                    <a:pt x="11216" y="16586"/>
                  </a:lnTo>
                  <a:lnTo>
                    <a:pt x="15369" y="16586"/>
                  </a:lnTo>
                  <a:cubicBezTo>
                    <a:pt x="15369" y="16586"/>
                    <a:pt x="15369" y="20057"/>
                    <a:pt x="15369" y="20057"/>
                  </a:cubicBezTo>
                  <a:close/>
                  <a:moveTo>
                    <a:pt x="10385" y="11186"/>
                  </a:moveTo>
                  <a:lnTo>
                    <a:pt x="6231" y="11186"/>
                  </a:lnTo>
                  <a:lnTo>
                    <a:pt x="6231" y="7714"/>
                  </a:lnTo>
                  <a:lnTo>
                    <a:pt x="10385" y="7714"/>
                  </a:lnTo>
                  <a:cubicBezTo>
                    <a:pt x="10385" y="7714"/>
                    <a:pt x="10385" y="11186"/>
                    <a:pt x="10385" y="11186"/>
                  </a:cubicBezTo>
                  <a:close/>
                  <a:moveTo>
                    <a:pt x="10385" y="15814"/>
                  </a:moveTo>
                  <a:lnTo>
                    <a:pt x="6231" y="15814"/>
                  </a:lnTo>
                  <a:lnTo>
                    <a:pt x="6231" y="11958"/>
                  </a:lnTo>
                  <a:lnTo>
                    <a:pt x="10385" y="11958"/>
                  </a:lnTo>
                  <a:cubicBezTo>
                    <a:pt x="10385" y="11958"/>
                    <a:pt x="10385" y="15814"/>
                    <a:pt x="10385" y="15814"/>
                  </a:cubicBezTo>
                  <a:close/>
                  <a:moveTo>
                    <a:pt x="10385" y="20057"/>
                  </a:moveTo>
                  <a:lnTo>
                    <a:pt x="6231" y="20057"/>
                  </a:lnTo>
                  <a:lnTo>
                    <a:pt x="6231" y="16586"/>
                  </a:lnTo>
                  <a:lnTo>
                    <a:pt x="10385" y="16586"/>
                  </a:lnTo>
                  <a:cubicBezTo>
                    <a:pt x="10385" y="16586"/>
                    <a:pt x="10385" y="20057"/>
                    <a:pt x="10385" y="20057"/>
                  </a:cubicBezTo>
                  <a:close/>
                  <a:moveTo>
                    <a:pt x="5108" y="5672"/>
                  </a:moveTo>
                  <a:cubicBezTo>
                    <a:pt x="5026" y="5595"/>
                    <a:pt x="4985" y="5505"/>
                    <a:pt x="4985" y="5400"/>
                  </a:cubicBezTo>
                  <a:lnTo>
                    <a:pt x="4985" y="1929"/>
                  </a:lnTo>
                  <a:cubicBezTo>
                    <a:pt x="4985" y="1824"/>
                    <a:pt x="5026" y="1734"/>
                    <a:pt x="5108" y="1658"/>
                  </a:cubicBezTo>
                  <a:cubicBezTo>
                    <a:pt x="5191" y="1581"/>
                    <a:pt x="5288" y="1543"/>
                    <a:pt x="5400" y="1543"/>
                  </a:cubicBezTo>
                  <a:lnTo>
                    <a:pt x="6231" y="1543"/>
                  </a:lnTo>
                  <a:cubicBezTo>
                    <a:pt x="6343" y="1543"/>
                    <a:pt x="6441" y="1581"/>
                    <a:pt x="6523" y="1658"/>
                  </a:cubicBezTo>
                  <a:cubicBezTo>
                    <a:pt x="6605" y="1734"/>
                    <a:pt x="6646" y="1824"/>
                    <a:pt x="6646" y="1929"/>
                  </a:cubicBezTo>
                  <a:lnTo>
                    <a:pt x="6646" y="5400"/>
                  </a:lnTo>
                  <a:cubicBezTo>
                    <a:pt x="6646" y="5505"/>
                    <a:pt x="6605" y="5595"/>
                    <a:pt x="6523" y="5672"/>
                  </a:cubicBezTo>
                  <a:cubicBezTo>
                    <a:pt x="6441" y="5748"/>
                    <a:pt x="6343" y="5786"/>
                    <a:pt x="6231" y="5786"/>
                  </a:cubicBezTo>
                  <a:lnTo>
                    <a:pt x="5400" y="5786"/>
                  </a:lnTo>
                  <a:cubicBezTo>
                    <a:pt x="5288" y="5786"/>
                    <a:pt x="5191" y="5748"/>
                    <a:pt x="5108" y="5672"/>
                  </a:cubicBezTo>
                  <a:cubicBezTo>
                    <a:pt x="5108" y="5672"/>
                    <a:pt x="5108" y="5672"/>
                    <a:pt x="5108" y="5672"/>
                  </a:cubicBezTo>
                  <a:close/>
                  <a:moveTo>
                    <a:pt x="5400" y="11186"/>
                  </a:moveTo>
                  <a:lnTo>
                    <a:pt x="1662" y="11186"/>
                  </a:lnTo>
                  <a:lnTo>
                    <a:pt x="1662" y="7714"/>
                  </a:lnTo>
                  <a:lnTo>
                    <a:pt x="5400" y="7714"/>
                  </a:lnTo>
                  <a:cubicBezTo>
                    <a:pt x="5400" y="7714"/>
                    <a:pt x="5400" y="11186"/>
                    <a:pt x="5400" y="11186"/>
                  </a:cubicBezTo>
                  <a:close/>
                  <a:moveTo>
                    <a:pt x="5400" y="15814"/>
                  </a:moveTo>
                  <a:lnTo>
                    <a:pt x="1662" y="15814"/>
                  </a:lnTo>
                  <a:lnTo>
                    <a:pt x="1662" y="11958"/>
                  </a:lnTo>
                  <a:lnTo>
                    <a:pt x="5400" y="11958"/>
                  </a:lnTo>
                  <a:cubicBezTo>
                    <a:pt x="5400" y="11958"/>
                    <a:pt x="5400" y="15814"/>
                    <a:pt x="5400" y="15814"/>
                  </a:cubicBezTo>
                  <a:close/>
                  <a:moveTo>
                    <a:pt x="5400" y="20057"/>
                  </a:moveTo>
                  <a:lnTo>
                    <a:pt x="1662" y="20057"/>
                  </a:lnTo>
                  <a:lnTo>
                    <a:pt x="1662" y="16586"/>
                  </a:lnTo>
                  <a:lnTo>
                    <a:pt x="5400" y="16586"/>
                  </a:lnTo>
                  <a:cubicBezTo>
                    <a:pt x="5400" y="16586"/>
                    <a:pt x="5400" y="20057"/>
                    <a:pt x="5400" y="20057"/>
                  </a:cubicBezTo>
                  <a:close/>
                  <a:moveTo>
                    <a:pt x="21107" y="3544"/>
                  </a:moveTo>
                  <a:cubicBezTo>
                    <a:pt x="20778" y="3239"/>
                    <a:pt x="20389" y="3086"/>
                    <a:pt x="19939" y="3086"/>
                  </a:cubicBezTo>
                  <a:lnTo>
                    <a:pt x="18277" y="3086"/>
                  </a:lnTo>
                  <a:lnTo>
                    <a:pt x="18277" y="1929"/>
                  </a:lnTo>
                  <a:cubicBezTo>
                    <a:pt x="18277" y="1399"/>
                    <a:pt x="18074" y="944"/>
                    <a:pt x="17667" y="567"/>
                  </a:cubicBezTo>
                  <a:cubicBezTo>
                    <a:pt x="17260" y="189"/>
                    <a:pt x="16771" y="0"/>
                    <a:pt x="16200" y="0"/>
                  </a:cubicBezTo>
                  <a:lnTo>
                    <a:pt x="15369" y="0"/>
                  </a:lnTo>
                  <a:cubicBezTo>
                    <a:pt x="14798" y="0"/>
                    <a:pt x="14310" y="189"/>
                    <a:pt x="13903" y="567"/>
                  </a:cubicBezTo>
                  <a:cubicBezTo>
                    <a:pt x="13496" y="944"/>
                    <a:pt x="13292" y="1399"/>
                    <a:pt x="13292" y="1929"/>
                  </a:cubicBezTo>
                  <a:lnTo>
                    <a:pt x="13292" y="3086"/>
                  </a:lnTo>
                  <a:lnTo>
                    <a:pt x="8308" y="3086"/>
                  </a:lnTo>
                  <a:lnTo>
                    <a:pt x="8308" y="1929"/>
                  </a:lnTo>
                  <a:cubicBezTo>
                    <a:pt x="8308" y="1399"/>
                    <a:pt x="8105" y="944"/>
                    <a:pt x="7698" y="567"/>
                  </a:cubicBezTo>
                  <a:cubicBezTo>
                    <a:pt x="7291" y="189"/>
                    <a:pt x="6802" y="0"/>
                    <a:pt x="6231" y="0"/>
                  </a:cubicBezTo>
                  <a:lnTo>
                    <a:pt x="5400" y="0"/>
                  </a:lnTo>
                  <a:cubicBezTo>
                    <a:pt x="4829" y="0"/>
                    <a:pt x="4340" y="189"/>
                    <a:pt x="3933" y="567"/>
                  </a:cubicBezTo>
                  <a:cubicBezTo>
                    <a:pt x="3526" y="944"/>
                    <a:pt x="3323" y="1399"/>
                    <a:pt x="3323" y="1929"/>
                  </a:cubicBezTo>
                  <a:lnTo>
                    <a:pt x="3323" y="3086"/>
                  </a:lnTo>
                  <a:lnTo>
                    <a:pt x="1662" y="3086"/>
                  </a:lnTo>
                  <a:cubicBezTo>
                    <a:pt x="1211" y="3086"/>
                    <a:pt x="822" y="3239"/>
                    <a:pt x="493" y="3544"/>
                  </a:cubicBezTo>
                  <a:cubicBezTo>
                    <a:pt x="164" y="3849"/>
                    <a:pt x="0" y="4211"/>
                    <a:pt x="0" y="4629"/>
                  </a:cubicBezTo>
                  <a:lnTo>
                    <a:pt x="0" y="20058"/>
                  </a:lnTo>
                  <a:cubicBezTo>
                    <a:pt x="0" y="20475"/>
                    <a:pt x="164" y="20836"/>
                    <a:pt x="493" y="21142"/>
                  </a:cubicBezTo>
                  <a:cubicBezTo>
                    <a:pt x="822" y="21448"/>
                    <a:pt x="1211" y="21600"/>
                    <a:pt x="1662" y="21600"/>
                  </a:cubicBezTo>
                  <a:lnTo>
                    <a:pt x="19938" y="21600"/>
                  </a:lnTo>
                  <a:cubicBezTo>
                    <a:pt x="20389" y="21600"/>
                    <a:pt x="20778" y="21448"/>
                    <a:pt x="21107" y="21142"/>
                  </a:cubicBezTo>
                  <a:cubicBezTo>
                    <a:pt x="21436" y="20836"/>
                    <a:pt x="21600" y="20475"/>
                    <a:pt x="21600" y="20058"/>
                  </a:cubicBezTo>
                  <a:lnTo>
                    <a:pt x="21600" y="4629"/>
                  </a:lnTo>
                  <a:cubicBezTo>
                    <a:pt x="21600" y="4211"/>
                    <a:pt x="21436" y="3849"/>
                    <a:pt x="21107" y="3544"/>
                  </a:cubicBezTo>
                  <a:cubicBezTo>
                    <a:pt x="21107" y="3544"/>
                    <a:pt x="21107" y="3544"/>
                    <a:pt x="21107" y="354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1965B813-9814-4254-96A8-09BE9B1EF688}"/>
              </a:ext>
            </a:extLst>
          </p:cNvPr>
          <p:cNvGrpSpPr/>
          <p:nvPr/>
        </p:nvGrpSpPr>
        <p:grpSpPr>
          <a:xfrm>
            <a:off x="9439541" y="3661758"/>
            <a:ext cx="2172398" cy="1152915"/>
            <a:chOff x="1133459" y="1595965"/>
            <a:chExt cx="2172398" cy="1152915"/>
          </a:xfrm>
        </p:grpSpPr>
        <p:sp>
          <p:nvSpPr>
            <p:cNvPr id="79" name="Rectangle 8">
              <a:extLst>
                <a:ext uri="{FF2B5EF4-FFF2-40B4-BE49-F238E27FC236}">
                  <a16:creationId xmlns:a16="http://schemas.microsoft.com/office/drawing/2014/main" id="{1BD01D8A-1CF0-4628-B3C9-F224AB465A0A}"/>
                </a:ext>
              </a:extLst>
            </p:cNvPr>
            <p:cNvSpPr/>
            <p:nvPr/>
          </p:nvSpPr>
          <p:spPr>
            <a:xfrm>
              <a:off x="1133460" y="2135186"/>
              <a:ext cx="2172397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Box 9">
              <a:extLst>
                <a:ext uri="{FF2B5EF4-FFF2-40B4-BE49-F238E27FC236}">
                  <a16:creationId xmlns:a16="http://schemas.microsoft.com/office/drawing/2014/main" id="{99EA3C40-98F1-4A67-A581-97E4414F2CB6}"/>
                </a:ext>
              </a:extLst>
            </p:cNvPr>
            <p:cNvSpPr txBox="1"/>
            <p:nvPr/>
          </p:nvSpPr>
          <p:spPr>
            <a:xfrm>
              <a:off x="1133459" y="1595965"/>
              <a:ext cx="1728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accent4"/>
                  </a:solidFill>
                  <a:cs typeface="+mn-ea"/>
                  <a:sym typeface="+mn-lt"/>
                </a:rPr>
                <a:t>Add title text</a:t>
              </a:r>
              <a:endParaRPr lang="en-GB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2FFEBDAD-95B4-4451-8B58-22F25E51E91F}"/>
                </a:ext>
              </a:extLst>
            </p:cNvPr>
            <p:cNvCxnSpPr>
              <a:cxnSpLocks/>
            </p:cNvCxnSpPr>
            <p:nvPr/>
          </p:nvCxnSpPr>
          <p:spPr>
            <a:xfrm>
              <a:off x="1246941" y="2043741"/>
              <a:ext cx="208479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Shape 1878">
            <a:extLst>
              <a:ext uri="{FF2B5EF4-FFF2-40B4-BE49-F238E27FC236}">
                <a16:creationId xmlns:a16="http://schemas.microsoft.com/office/drawing/2014/main" id="{4C2130F2-204C-4EC8-9866-BA048758154E}"/>
              </a:ext>
            </a:extLst>
          </p:cNvPr>
          <p:cNvSpPr/>
          <p:nvPr/>
        </p:nvSpPr>
        <p:spPr>
          <a:xfrm>
            <a:off x="722932" y="5827138"/>
            <a:ext cx="10746136" cy="2850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>
              <a:lnSpc>
                <a:spcPct val="120000"/>
              </a:lnSpc>
              <a:defRPr sz="2000">
                <a:solidFill>
                  <a:srgbClr val="88929B"/>
                </a:solidFill>
                <a:latin typeface="Lato Italic"/>
                <a:ea typeface="Lato Italic"/>
                <a:cs typeface="Lato Italic"/>
                <a:sym typeface="Lato Italic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F0130C15-1CF0-4D7D-B777-1721F7757427}"/>
              </a:ext>
            </a:extLst>
          </p:cNvPr>
          <p:cNvCxnSpPr>
            <a:cxnSpLocks/>
          </p:cNvCxnSpPr>
          <p:nvPr/>
        </p:nvCxnSpPr>
        <p:spPr>
          <a:xfrm>
            <a:off x="1618766" y="5650518"/>
            <a:ext cx="8954468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18199842-7677-4CE3-94D0-62081F2A27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730" y="1856536"/>
            <a:ext cx="6456270" cy="1856535"/>
          </a:xfrm>
          <a:custGeom>
            <a:avLst/>
            <a:gdLst>
              <a:gd name="connsiteX0" fmla="*/ 0 w 3228135"/>
              <a:gd name="connsiteY0" fmla="*/ 0 h 1856535"/>
              <a:gd name="connsiteX1" fmla="*/ 3228135 w 3228135"/>
              <a:gd name="connsiteY1" fmla="*/ 0 h 1856535"/>
              <a:gd name="connsiteX2" fmla="*/ 3228135 w 3228135"/>
              <a:gd name="connsiteY2" fmla="*/ 1856535 h 1856535"/>
              <a:gd name="connsiteX3" fmla="*/ 0 w 3228135"/>
              <a:gd name="connsiteY3" fmla="*/ 1856535 h 185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8135" h="1856535">
                <a:moveTo>
                  <a:pt x="0" y="0"/>
                </a:moveTo>
                <a:lnTo>
                  <a:pt x="3228135" y="0"/>
                </a:lnTo>
                <a:lnTo>
                  <a:pt x="3228135" y="1856535"/>
                </a:lnTo>
                <a:lnTo>
                  <a:pt x="0" y="1856535"/>
                </a:lnTo>
                <a:close/>
              </a:path>
            </a:pathLst>
          </a:custGeom>
        </p:spPr>
      </p:pic>
      <p:pic>
        <p:nvPicPr>
          <p:cNvPr id="16" name="图片占位符 2">
            <a:extLst>
              <a:ext uri="{FF2B5EF4-FFF2-40B4-BE49-F238E27FC236}">
                <a16:creationId xmlns:a16="http://schemas.microsoft.com/office/drawing/2014/main" id="{83FB03D8-F516-4AAE-8941-085834F0A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6456270" cy="1856535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7813AC0C-FA81-4C82-988C-51B29C4BF62E}"/>
              </a:ext>
            </a:extLst>
          </p:cNvPr>
          <p:cNvSpPr/>
          <p:nvPr/>
        </p:nvSpPr>
        <p:spPr>
          <a:xfrm>
            <a:off x="6456268" y="-1"/>
            <a:ext cx="5735731" cy="18565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99627B74-C1BA-4A63-96F6-1D6B4465CD2B}"/>
              </a:ext>
            </a:extLst>
          </p:cNvPr>
          <p:cNvSpPr/>
          <p:nvPr/>
        </p:nvSpPr>
        <p:spPr>
          <a:xfrm>
            <a:off x="6665247" y="274562"/>
            <a:ext cx="5317772" cy="1306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GB" altLang="zh-CN" b="1" dirty="0">
              <a:solidFill>
                <a:srgbClr val="FFFFF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C453667-9171-4ECF-A1A5-8D41BBB8D3C0}"/>
              </a:ext>
            </a:extLst>
          </p:cNvPr>
          <p:cNvSpPr/>
          <p:nvPr/>
        </p:nvSpPr>
        <p:spPr>
          <a:xfrm flipH="1">
            <a:off x="0" y="1856534"/>
            <a:ext cx="5735731" cy="1856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EFAE9262-425A-4747-976E-86529FADC421}"/>
              </a:ext>
            </a:extLst>
          </p:cNvPr>
          <p:cNvSpPr/>
          <p:nvPr/>
        </p:nvSpPr>
        <p:spPr>
          <a:xfrm flipH="1">
            <a:off x="208980" y="2131097"/>
            <a:ext cx="5317772" cy="1306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en-GB" altLang="zh-CN" b="1" dirty="0">
              <a:solidFill>
                <a:srgbClr val="FFFFF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2FA716BA-85EC-4B79-9CE2-4785071815D1}"/>
              </a:ext>
            </a:extLst>
          </p:cNvPr>
          <p:cNvCxnSpPr>
            <a:cxnSpLocks/>
          </p:cNvCxnSpPr>
          <p:nvPr/>
        </p:nvCxnSpPr>
        <p:spPr>
          <a:xfrm>
            <a:off x="2182650" y="4652708"/>
            <a:ext cx="78267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FB2B3DD-E6A0-469F-96FA-40C70A6943A0}"/>
              </a:ext>
            </a:extLst>
          </p:cNvPr>
          <p:cNvGrpSpPr/>
          <p:nvPr/>
        </p:nvGrpSpPr>
        <p:grpSpPr>
          <a:xfrm>
            <a:off x="980488" y="4053388"/>
            <a:ext cx="2054262" cy="2085860"/>
            <a:chOff x="980488" y="4053388"/>
            <a:chExt cx="2054262" cy="2085860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257F2074-DE28-4742-A228-45F15D5BA637}"/>
                </a:ext>
              </a:extLst>
            </p:cNvPr>
            <p:cNvGrpSpPr/>
            <p:nvPr/>
          </p:nvGrpSpPr>
          <p:grpSpPr>
            <a:xfrm>
              <a:off x="1830658" y="4475747"/>
              <a:ext cx="353922" cy="353922"/>
              <a:chOff x="1859600" y="4330262"/>
              <a:chExt cx="914400" cy="914400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C0DD87E1-0245-48F1-9B42-34F8BC3B1B09}"/>
                  </a:ext>
                </a:extLst>
              </p:cNvPr>
              <p:cNvSpPr/>
              <p:nvPr/>
            </p:nvSpPr>
            <p:spPr>
              <a:xfrm>
                <a:off x="2072433" y="4543095"/>
                <a:ext cx="488734" cy="4887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579C449-C5F3-4348-96C5-1F6CC8660260}"/>
                  </a:ext>
                </a:extLst>
              </p:cNvPr>
              <p:cNvSpPr/>
              <p:nvPr/>
            </p:nvSpPr>
            <p:spPr>
              <a:xfrm>
                <a:off x="1859600" y="4330262"/>
                <a:ext cx="914400" cy="914400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ABC4D90-D1C9-4084-A132-31451AA38D6F}"/>
                </a:ext>
              </a:extLst>
            </p:cNvPr>
            <p:cNvGrpSpPr/>
            <p:nvPr/>
          </p:nvGrpSpPr>
          <p:grpSpPr>
            <a:xfrm>
              <a:off x="980488" y="5056989"/>
              <a:ext cx="2054262" cy="1082259"/>
              <a:chOff x="773071" y="4758705"/>
              <a:chExt cx="2054262" cy="1082259"/>
            </a:xfrm>
          </p:grpSpPr>
          <p:sp>
            <p:nvSpPr>
              <p:cNvPr id="39" name="TextBox 7">
                <a:extLst>
                  <a:ext uri="{FF2B5EF4-FFF2-40B4-BE49-F238E27FC236}">
                    <a16:creationId xmlns:a16="http://schemas.microsoft.com/office/drawing/2014/main" id="{2031D343-7971-4DFF-BC54-855CA22D37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3071" y="5363013"/>
                <a:ext cx="2054262" cy="477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0" name="Straight Connector 8">
                <a:extLst>
                  <a:ext uri="{FF2B5EF4-FFF2-40B4-BE49-F238E27FC236}">
                    <a16:creationId xmlns:a16="http://schemas.microsoft.com/office/drawing/2014/main" id="{8B268427-C96A-4657-BB31-1EB58C004FC2}"/>
                  </a:ext>
                </a:extLst>
              </p:cNvPr>
              <p:cNvCxnSpPr/>
              <p:nvPr/>
            </p:nvCxnSpPr>
            <p:spPr>
              <a:xfrm>
                <a:off x="1592389" y="5239187"/>
                <a:ext cx="415627" cy="0"/>
              </a:xfrm>
              <a:prstGeom prst="line">
                <a:avLst/>
              </a:prstGeom>
              <a:ln w="254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9">
                <a:extLst>
                  <a:ext uri="{FF2B5EF4-FFF2-40B4-BE49-F238E27FC236}">
                    <a16:creationId xmlns:a16="http://schemas.microsoft.com/office/drawing/2014/main" id="{A975A619-E8F1-4229-9F61-52BD7604AA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4918" y="4758705"/>
                <a:ext cx="187056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en-US" sz="20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E624D495-DD2F-45F2-8EE0-1460E794F792}"/>
                </a:ext>
              </a:extLst>
            </p:cNvPr>
            <p:cNvSpPr txBox="1">
              <a:spLocks/>
            </p:cNvSpPr>
            <p:nvPr/>
          </p:nvSpPr>
          <p:spPr>
            <a:xfrm>
              <a:off x="1454930" y="4053388"/>
              <a:ext cx="110537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2016</a:t>
              </a:r>
              <a:endParaRPr 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8ACF16B-3B2A-4196-9223-AA24686E737B}"/>
              </a:ext>
            </a:extLst>
          </p:cNvPr>
          <p:cNvGrpSpPr/>
          <p:nvPr/>
        </p:nvGrpSpPr>
        <p:grpSpPr>
          <a:xfrm>
            <a:off x="3706076" y="4053388"/>
            <a:ext cx="2054262" cy="2085860"/>
            <a:chOff x="3706076" y="4053388"/>
            <a:chExt cx="2054262" cy="208586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E925015B-CAE7-4246-B2B6-6D0BB3203232}"/>
                </a:ext>
              </a:extLst>
            </p:cNvPr>
            <p:cNvGrpSpPr/>
            <p:nvPr/>
          </p:nvGrpSpPr>
          <p:grpSpPr>
            <a:xfrm>
              <a:off x="4556246" y="4475747"/>
              <a:ext cx="353922" cy="353922"/>
              <a:chOff x="1859600" y="4330262"/>
              <a:chExt cx="914400" cy="914400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45F22C40-6D0E-487F-A156-338207DE5990}"/>
                  </a:ext>
                </a:extLst>
              </p:cNvPr>
              <p:cNvSpPr/>
              <p:nvPr/>
            </p:nvSpPr>
            <p:spPr>
              <a:xfrm>
                <a:off x="2072433" y="4543095"/>
                <a:ext cx="488734" cy="48873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C3D9D9E5-0B64-43F2-856C-13C12C3C4D97}"/>
                  </a:ext>
                </a:extLst>
              </p:cNvPr>
              <p:cNvSpPr/>
              <p:nvPr/>
            </p:nvSpPr>
            <p:spPr>
              <a:xfrm>
                <a:off x="1859600" y="4330262"/>
                <a:ext cx="914400" cy="91440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6619E457-C141-4CDF-B198-CCE915951E31}"/>
                </a:ext>
              </a:extLst>
            </p:cNvPr>
            <p:cNvGrpSpPr/>
            <p:nvPr/>
          </p:nvGrpSpPr>
          <p:grpSpPr>
            <a:xfrm>
              <a:off x="3706076" y="5056989"/>
              <a:ext cx="2054262" cy="1082259"/>
              <a:chOff x="3498658" y="4758705"/>
              <a:chExt cx="2054262" cy="1082259"/>
            </a:xfrm>
          </p:grpSpPr>
          <p:sp>
            <p:nvSpPr>
              <p:cNvPr id="48" name="TextBox 11">
                <a:extLst>
                  <a:ext uri="{FF2B5EF4-FFF2-40B4-BE49-F238E27FC236}">
                    <a16:creationId xmlns:a16="http://schemas.microsoft.com/office/drawing/2014/main" id="{AD80A800-87A1-47AB-AA9F-9300E19E8C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8658" y="5363013"/>
                <a:ext cx="2054262" cy="477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9" name="Straight Connector 12">
                <a:extLst>
                  <a:ext uri="{FF2B5EF4-FFF2-40B4-BE49-F238E27FC236}">
                    <a16:creationId xmlns:a16="http://schemas.microsoft.com/office/drawing/2014/main" id="{F8740106-65F5-4887-B0F3-EC77CB6C56BB}"/>
                  </a:ext>
                </a:extLst>
              </p:cNvPr>
              <p:cNvCxnSpPr/>
              <p:nvPr/>
            </p:nvCxnSpPr>
            <p:spPr>
              <a:xfrm>
                <a:off x="4317976" y="5239187"/>
                <a:ext cx="415627" cy="0"/>
              </a:xfrm>
              <a:prstGeom prst="line">
                <a:avLst/>
              </a:prstGeom>
              <a:ln w="254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13">
                <a:extLst>
                  <a:ext uri="{FF2B5EF4-FFF2-40B4-BE49-F238E27FC236}">
                    <a16:creationId xmlns:a16="http://schemas.microsoft.com/office/drawing/2014/main" id="{6D7E7FA0-E38B-4E33-8AD6-3804D4DD7E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9677" y="4758705"/>
                <a:ext cx="187056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97D3B1ED-69A4-4A90-A6CC-52D648D67F18}"/>
                </a:ext>
              </a:extLst>
            </p:cNvPr>
            <p:cNvSpPr txBox="1">
              <a:spLocks/>
            </p:cNvSpPr>
            <p:nvPr/>
          </p:nvSpPr>
          <p:spPr>
            <a:xfrm>
              <a:off x="4180518" y="4053388"/>
              <a:ext cx="110537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2020</a:t>
              </a:r>
              <a:endParaRPr 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617824D-8E25-46D8-B3C9-24DC550A931D}"/>
              </a:ext>
            </a:extLst>
          </p:cNvPr>
          <p:cNvGrpSpPr/>
          <p:nvPr/>
        </p:nvGrpSpPr>
        <p:grpSpPr>
          <a:xfrm>
            <a:off x="6431664" y="4053388"/>
            <a:ext cx="2054262" cy="2085860"/>
            <a:chOff x="6431664" y="4053388"/>
            <a:chExt cx="2054262" cy="2085860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01E94454-546B-42C0-B385-91171494FF68}"/>
                </a:ext>
              </a:extLst>
            </p:cNvPr>
            <p:cNvGrpSpPr/>
            <p:nvPr/>
          </p:nvGrpSpPr>
          <p:grpSpPr>
            <a:xfrm>
              <a:off x="6431664" y="5038834"/>
              <a:ext cx="2054262" cy="1100414"/>
              <a:chOff x="6224245" y="4740550"/>
              <a:chExt cx="2054262" cy="1100414"/>
            </a:xfrm>
          </p:grpSpPr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16C545F1-708B-4F78-8D75-BA9DA4CD86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245" y="5363013"/>
                <a:ext cx="2054262" cy="477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61" name="Straight Connector 16">
                <a:extLst>
                  <a:ext uri="{FF2B5EF4-FFF2-40B4-BE49-F238E27FC236}">
                    <a16:creationId xmlns:a16="http://schemas.microsoft.com/office/drawing/2014/main" id="{58532FDF-BB1E-4B7B-A5FB-ED88F2BE4445}"/>
                  </a:ext>
                </a:extLst>
              </p:cNvPr>
              <p:cNvCxnSpPr/>
              <p:nvPr/>
            </p:nvCxnSpPr>
            <p:spPr>
              <a:xfrm>
                <a:off x="7043563" y="5239187"/>
                <a:ext cx="415627" cy="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17">
                <a:extLst>
                  <a:ext uri="{FF2B5EF4-FFF2-40B4-BE49-F238E27FC236}">
                    <a16:creationId xmlns:a16="http://schemas.microsoft.com/office/drawing/2014/main" id="{A2CAB33B-7E01-4DC5-A5E6-50690AAB36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56020" y="4740550"/>
                <a:ext cx="190627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0C2CD095-5541-4AEB-AE66-E201550AB95E}"/>
                </a:ext>
              </a:extLst>
            </p:cNvPr>
            <p:cNvGrpSpPr/>
            <p:nvPr/>
          </p:nvGrpSpPr>
          <p:grpSpPr>
            <a:xfrm>
              <a:off x="6906106" y="4053388"/>
              <a:ext cx="1105379" cy="776281"/>
              <a:chOff x="6906106" y="4053388"/>
              <a:chExt cx="1105379" cy="776281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024B3BDD-1BBE-4243-B9C1-E602DAA833D6}"/>
                  </a:ext>
                </a:extLst>
              </p:cNvPr>
              <p:cNvGrpSpPr/>
              <p:nvPr/>
            </p:nvGrpSpPr>
            <p:grpSpPr>
              <a:xfrm>
                <a:off x="7281834" y="4475747"/>
                <a:ext cx="353922" cy="353922"/>
                <a:chOff x="1859600" y="4330262"/>
                <a:chExt cx="914400" cy="914400"/>
              </a:xfrm>
            </p:grpSpPr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F6367E16-2AF2-463C-88A4-B46FC9724BCE}"/>
                    </a:ext>
                  </a:extLst>
                </p:cNvPr>
                <p:cNvSpPr/>
                <p:nvPr/>
              </p:nvSpPr>
              <p:spPr>
                <a:xfrm>
                  <a:off x="2072433" y="4543095"/>
                  <a:ext cx="488734" cy="48873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BE60D0EE-DB19-4866-94CB-C772EB1D0F56}"/>
                    </a:ext>
                  </a:extLst>
                </p:cNvPr>
                <p:cNvSpPr/>
                <p:nvPr/>
              </p:nvSpPr>
              <p:spPr>
                <a:xfrm>
                  <a:off x="1859600" y="4330262"/>
                  <a:ext cx="914400" cy="914400"/>
                </a:xfrm>
                <a:prstGeom prst="ellipse">
                  <a:avLst/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7" name="TextBox 9">
                <a:extLst>
                  <a:ext uri="{FF2B5EF4-FFF2-40B4-BE49-F238E27FC236}">
                    <a16:creationId xmlns:a16="http://schemas.microsoft.com/office/drawing/2014/main" id="{5FB587D1-4211-4CBB-A51C-2381EF6BC0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06106" y="4053388"/>
                <a:ext cx="11053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2022</a:t>
                </a:r>
                <a:endParaRPr lang="en-US" sz="2000" b="1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081E3B96-5FDB-4700-AAFD-A93972F1AEF9}"/>
              </a:ext>
            </a:extLst>
          </p:cNvPr>
          <p:cNvGrpSpPr/>
          <p:nvPr/>
        </p:nvGrpSpPr>
        <p:grpSpPr>
          <a:xfrm>
            <a:off x="9157251" y="4053388"/>
            <a:ext cx="2054262" cy="2085860"/>
            <a:chOff x="9157251" y="4053388"/>
            <a:chExt cx="2054262" cy="2085860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EA43F277-A948-4149-88C3-1E490F9887FA}"/>
                </a:ext>
              </a:extLst>
            </p:cNvPr>
            <p:cNvGrpSpPr/>
            <p:nvPr/>
          </p:nvGrpSpPr>
          <p:grpSpPr>
            <a:xfrm>
              <a:off x="10007421" y="4475747"/>
              <a:ext cx="353922" cy="353922"/>
              <a:chOff x="1859600" y="4330262"/>
              <a:chExt cx="914400" cy="914400"/>
            </a:xfrm>
          </p:grpSpPr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1E35DCCC-948B-404C-AA36-3A5C5401BEB9}"/>
                  </a:ext>
                </a:extLst>
              </p:cNvPr>
              <p:cNvSpPr/>
              <p:nvPr/>
            </p:nvSpPr>
            <p:spPr>
              <a:xfrm>
                <a:off x="2072433" y="4543095"/>
                <a:ext cx="488734" cy="48873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73DCE405-20CE-4F0A-9DCA-786C8E7B8EB1}"/>
                  </a:ext>
                </a:extLst>
              </p:cNvPr>
              <p:cNvSpPr/>
              <p:nvPr/>
            </p:nvSpPr>
            <p:spPr>
              <a:xfrm>
                <a:off x="1859600" y="4330262"/>
                <a:ext cx="914400" cy="91440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1698D2DF-FFC3-4390-9B8E-F1CC1E87DC63}"/>
                </a:ext>
              </a:extLst>
            </p:cNvPr>
            <p:cNvGrpSpPr/>
            <p:nvPr/>
          </p:nvGrpSpPr>
          <p:grpSpPr>
            <a:xfrm>
              <a:off x="9157251" y="5056989"/>
              <a:ext cx="2054262" cy="1082259"/>
              <a:chOff x="8949834" y="4758705"/>
              <a:chExt cx="2054262" cy="1082259"/>
            </a:xfrm>
          </p:grpSpPr>
          <p:sp>
            <p:nvSpPr>
              <p:cNvPr id="67" name="TextBox 15">
                <a:extLst>
                  <a:ext uri="{FF2B5EF4-FFF2-40B4-BE49-F238E27FC236}">
                    <a16:creationId xmlns:a16="http://schemas.microsoft.com/office/drawing/2014/main" id="{5672E7E8-18EC-43E2-8867-196449DC02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49834" y="5363013"/>
                <a:ext cx="2054262" cy="477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68" name="Straight Connector 16">
                <a:extLst>
                  <a:ext uri="{FF2B5EF4-FFF2-40B4-BE49-F238E27FC236}">
                    <a16:creationId xmlns:a16="http://schemas.microsoft.com/office/drawing/2014/main" id="{551E5CE2-927C-4EA9-B51C-9ABD7BC5A723}"/>
                  </a:ext>
                </a:extLst>
              </p:cNvPr>
              <p:cNvCxnSpPr/>
              <p:nvPr/>
            </p:nvCxnSpPr>
            <p:spPr>
              <a:xfrm>
                <a:off x="9769152" y="5239187"/>
                <a:ext cx="415627" cy="0"/>
              </a:xfrm>
              <a:prstGeom prst="line">
                <a:avLst/>
              </a:prstGeom>
              <a:ln w="254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17">
                <a:extLst>
                  <a:ext uri="{FF2B5EF4-FFF2-40B4-BE49-F238E27FC236}">
                    <a16:creationId xmlns:a16="http://schemas.microsoft.com/office/drawing/2014/main" id="{03BBE83E-735D-4679-8C24-891FD8E0CF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81869" y="4758705"/>
                <a:ext cx="18196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sp>
          <p:nvSpPr>
            <p:cNvPr id="66" name="TextBox 9">
              <a:extLst>
                <a:ext uri="{FF2B5EF4-FFF2-40B4-BE49-F238E27FC236}">
                  <a16:creationId xmlns:a16="http://schemas.microsoft.com/office/drawing/2014/main" id="{FA205E8C-179B-479D-9AD4-A9FF00BCBA57}"/>
                </a:ext>
              </a:extLst>
            </p:cNvPr>
            <p:cNvSpPr txBox="1">
              <a:spLocks/>
            </p:cNvSpPr>
            <p:nvPr/>
          </p:nvSpPr>
          <p:spPr>
            <a:xfrm>
              <a:off x="9631693" y="4053388"/>
              <a:ext cx="110537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4"/>
                  </a:solidFill>
                  <a:cs typeface="+mn-ea"/>
                  <a:sym typeface="+mn-lt"/>
                </a:rPr>
                <a:t>20XX</a:t>
              </a:r>
              <a:endParaRPr lang="en-US" sz="20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4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427F95-E45B-45D3-8E59-B3E246C1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A7C58671-D5C3-4240-A3CB-F29D1A47B2EF}"/>
              </a:ext>
            </a:extLst>
          </p:cNvPr>
          <p:cNvGrpSpPr/>
          <p:nvPr/>
        </p:nvGrpSpPr>
        <p:grpSpPr>
          <a:xfrm>
            <a:off x="3765303" y="1853879"/>
            <a:ext cx="4653694" cy="4323756"/>
            <a:chOff x="3765303" y="1853879"/>
            <a:chExt cx="4653694" cy="4323756"/>
          </a:xfrm>
        </p:grpSpPr>
        <p:sp>
          <p:nvSpPr>
            <p:cNvPr id="103" name="Oval 5">
              <a:extLst>
                <a:ext uri="{FF2B5EF4-FFF2-40B4-BE49-F238E27FC236}">
                  <a16:creationId xmlns:a16="http://schemas.microsoft.com/office/drawing/2014/main" id="{9C443C83-1F49-4BC1-98A9-B6E3109D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396" y="2210751"/>
              <a:ext cx="1400738" cy="1400736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4" name="Oval 6">
              <a:extLst>
                <a:ext uri="{FF2B5EF4-FFF2-40B4-BE49-F238E27FC236}">
                  <a16:creationId xmlns:a16="http://schemas.microsoft.com/office/drawing/2014/main" id="{BF8510A3-0581-4280-A132-36D1A174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077" y="1853879"/>
              <a:ext cx="1631901" cy="1629148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921CBA73-B43C-40D8-B386-DFEC50785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303" y="3499020"/>
              <a:ext cx="1799768" cy="1799769"/>
            </a:xfrm>
            <a:custGeom>
              <a:avLst/>
              <a:gdLst>
                <a:gd name="T0" fmla="*/ 438 w 875"/>
                <a:gd name="T1" fmla="*/ 0 h 875"/>
                <a:gd name="T2" fmla="*/ 875 w 875"/>
                <a:gd name="T3" fmla="*/ 437 h 875"/>
                <a:gd name="T4" fmla="*/ 438 w 875"/>
                <a:gd name="T5" fmla="*/ 875 h 875"/>
                <a:gd name="T6" fmla="*/ 1 w 875"/>
                <a:gd name="T7" fmla="*/ 437 h 875"/>
                <a:gd name="T8" fmla="*/ 438 w 875"/>
                <a:gd name="T9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5" h="875">
                  <a:moveTo>
                    <a:pt x="438" y="0"/>
                  </a:moveTo>
                  <a:cubicBezTo>
                    <a:pt x="679" y="0"/>
                    <a:pt x="875" y="196"/>
                    <a:pt x="875" y="437"/>
                  </a:cubicBezTo>
                  <a:cubicBezTo>
                    <a:pt x="875" y="679"/>
                    <a:pt x="679" y="874"/>
                    <a:pt x="438" y="875"/>
                  </a:cubicBezTo>
                  <a:cubicBezTo>
                    <a:pt x="196" y="875"/>
                    <a:pt x="0" y="679"/>
                    <a:pt x="1" y="437"/>
                  </a:cubicBezTo>
                  <a:cubicBezTo>
                    <a:pt x="1" y="196"/>
                    <a:pt x="196" y="0"/>
                    <a:pt x="438" y="0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6" name="Oval 8">
              <a:extLst>
                <a:ext uri="{FF2B5EF4-FFF2-40B4-BE49-F238E27FC236}">
                  <a16:creationId xmlns:a16="http://schemas.microsoft.com/office/drawing/2014/main" id="{4AAD458D-0CF2-48B2-82AA-5082DA63A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4789" y="3932052"/>
              <a:ext cx="2244208" cy="2245583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7" name="Oval 9">
              <a:extLst>
                <a:ext uri="{FF2B5EF4-FFF2-40B4-BE49-F238E27FC236}">
                  <a16:creationId xmlns:a16="http://schemas.microsoft.com/office/drawing/2014/main" id="{88D5F25A-2A8B-4751-B35B-9355F7742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610" y="2289532"/>
              <a:ext cx="3111069" cy="3112444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8" name="Oval 5">
              <a:extLst>
                <a:ext uri="{FF2B5EF4-FFF2-40B4-BE49-F238E27FC236}">
                  <a16:creationId xmlns:a16="http://schemas.microsoft.com/office/drawing/2014/main" id="{8C024283-B990-4B0B-81C4-6A2A7A800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7389" y="2371744"/>
              <a:ext cx="1078750" cy="107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9" name="Oval 6">
              <a:extLst>
                <a:ext uri="{FF2B5EF4-FFF2-40B4-BE49-F238E27FC236}">
                  <a16:creationId xmlns:a16="http://schemas.microsoft.com/office/drawing/2014/main" id="{15989CE7-801E-47ED-881A-F05BC2F41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639" y="2041125"/>
              <a:ext cx="1256776" cy="12546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0" name="Freeform 7">
              <a:extLst>
                <a:ext uri="{FF2B5EF4-FFF2-40B4-BE49-F238E27FC236}">
                  <a16:creationId xmlns:a16="http://schemas.microsoft.com/office/drawing/2014/main" id="{8899DC46-CDA5-4CE3-9316-AD200D2A3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59" y="3705876"/>
              <a:ext cx="1386056" cy="1386056"/>
            </a:xfrm>
            <a:custGeom>
              <a:avLst/>
              <a:gdLst>
                <a:gd name="T0" fmla="*/ 438 w 875"/>
                <a:gd name="T1" fmla="*/ 0 h 875"/>
                <a:gd name="T2" fmla="*/ 875 w 875"/>
                <a:gd name="T3" fmla="*/ 437 h 875"/>
                <a:gd name="T4" fmla="*/ 438 w 875"/>
                <a:gd name="T5" fmla="*/ 875 h 875"/>
                <a:gd name="T6" fmla="*/ 1 w 875"/>
                <a:gd name="T7" fmla="*/ 437 h 875"/>
                <a:gd name="T8" fmla="*/ 438 w 875"/>
                <a:gd name="T9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5" h="875">
                  <a:moveTo>
                    <a:pt x="438" y="0"/>
                  </a:moveTo>
                  <a:cubicBezTo>
                    <a:pt x="679" y="0"/>
                    <a:pt x="875" y="196"/>
                    <a:pt x="875" y="437"/>
                  </a:cubicBezTo>
                  <a:cubicBezTo>
                    <a:pt x="875" y="679"/>
                    <a:pt x="679" y="874"/>
                    <a:pt x="438" y="875"/>
                  </a:cubicBezTo>
                  <a:cubicBezTo>
                    <a:pt x="196" y="875"/>
                    <a:pt x="0" y="679"/>
                    <a:pt x="1" y="437"/>
                  </a:cubicBezTo>
                  <a:cubicBezTo>
                    <a:pt x="1" y="196"/>
                    <a:pt x="196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1" name="Oval 8">
              <a:extLst>
                <a:ext uri="{FF2B5EF4-FFF2-40B4-BE49-F238E27FC236}">
                  <a16:creationId xmlns:a16="http://schemas.microsoft.com/office/drawing/2014/main" id="{5FC7A731-2919-4E96-8BE2-BAB93000B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727" y="4190148"/>
              <a:ext cx="1728332" cy="17293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2" name="Oval 9">
              <a:extLst>
                <a:ext uri="{FF2B5EF4-FFF2-40B4-BE49-F238E27FC236}">
                  <a16:creationId xmlns:a16="http://schemas.microsoft.com/office/drawing/2014/main" id="{C904C247-C4EB-4209-8552-EAA6C6441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9180" y="2647260"/>
              <a:ext cx="2395928" cy="23969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3" name="Freeform 133">
              <a:extLst>
                <a:ext uri="{FF2B5EF4-FFF2-40B4-BE49-F238E27FC236}">
                  <a16:creationId xmlns:a16="http://schemas.microsoft.com/office/drawing/2014/main" id="{9BA6FC14-97C6-4B94-9910-DC027D169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200" y="4687241"/>
              <a:ext cx="727386" cy="735204"/>
            </a:xfrm>
            <a:custGeom>
              <a:avLst/>
              <a:gdLst/>
              <a:ahLst/>
              <a:cxnLst>
                <a:cxn ang="0">
                  <a:pos x="112" y="89"/>
                </a:cxn>
                <a:cxn ang="0">
                  <a:pos x="86" y="75"/>
                </a:cxn>
                <a:cxn ang="0">
                  <a:pos x="72" y="69"/>
                </a:cxn>
                <a:cxn ang="0">
                  <a:pos x="72" y="58"/>
                </a:cxn>
                <a:cxn ang="0">
                  <a:pos x="77" y="45"/>
                </a:cxn>
                <a:cxn ang="0">
                  <a:pos x="83" y="38"/>
                </a:cxn>
                <a:cxn ang="0">
                  <a:pos x="79" y="30"/>
                </a:cxn>
                <a:cxn ang="0">
                  <a:pos x="80" y="18"/>
                </a:cxn>
                <a:cxn ang="0">
                  <a:pos x="58" y="0"/>
                </a:cxn>
                <a:cxn ang="0">
                  <a:pos x="35" y="18"/>
                </a:cxn>
                <a:cxn ang="0">
                  <a:pos x="36" y="30"/>
                </a:cxn>
                <a:cxn ang="0">
                  <a:pos x="33" y="38"/>
                </a:cxn>
                <a:cxn ang="0">
                  <a:pos x="38" y="45"/>
                </a:cxn>
                <a:cxn ang="0">
                  <a:pos x="44" y="58"/>
                </a:cxn>
                <a:cxn ang="0">
                  <a:pos x="44" y="69"/>
                </a:cxn>
                <a:cxn ang="0">
                  <a:pos x="30" y="75"/>
                </a:cxn>
                <a:cxn ang="0">
                  <a:pos x="4" y="89"/>
                </a:cxn>
                <a:cxn ang="0">
                  <a:pos x="1" y="116"/>
                </a:cxn>
                <a:cxn ang="0">
                  <a:pos x="114" y="116"/>
                </a:cxn>
                <a:cxn ang="0">
                  <a:pos x="112" y="89"/>
                </a:cxn>
              </a:cxnLst>
              <a:rect l="0" t="0" r="r" b="b"/>
              <a:pathLst>
                <a:path w="115" h="116">
                  <a:moveTo>
                    <a:pt x="112" y="89"/>
                  </a:moveTo>
                  <a:cubicBezTo>
                    <a:pt x="109" y="83"/>
                    <a:pt x="97" y="80"/>
                    <a:pt x="86" y="75"/>
                  </a:cubicBezTo>
                  <a:cubicBezTo>
                    <a:pt x="75" y="71"/>
                    <a:pt x="72" y="69"/>
                    <a:pt x="72" y="69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6" y="55"/>
                    <a:pt x="77" y="45"/>
                  </a:cubicBezTo>
                  <a:cubicBezTo>
                    <a:pt x="80" y="45"/>
                    <a:pt x="83" y="41"/>
                    <a:pt x="83" y="38"/>
                  </a:cubicBezTo>
                  <a:cubicBezTo>
                    <a:pt x="83" y="36"/>
                    <a:pt x="83" y="29"/>
                    <a:pt x="79" y="30"/>
                  </a:cubicBezTo>
                  <a:cubicBezTo>
                    <a:pt x="80" y="25"/>
                    <a:pt x="81" y="20"/>
                    <a:pt x="80" y="18"/>
                  </a:cubicBezTo>
                  <a:cubicBezTo>
                    <a:pt x="80" y="9"/>
                    <a:pt x="71" y="0"/>
                    <a:pt x="58" y="0"/>
                  </a:cubicBezTo>
                  <a:cubicBezTo>
                    <a:pt x="45" y="0"/>
                    <a:pt x="36" y="9"/>
                    <a:pt x="35" y="18"/>
                  </a:cubicBezTo>
                  <a:cubicBezTo>
                    <a:pt x="35" y="20"/>
                    <a:pt x="35" y="25"/>
                    <a:pt x="36" y="30"/>
                  </a:cubicBezTo>
                  <a:cubicBezTo>
                    <a:pt x="33" y="29"/>
                    <a:pt x="32" y="36"/>
                    <a:pt x="33" y="38"/>
                  </a:cubicBezTo>
                  <a:cubicBezTo>
                    <a:pt x="33" y="41"/>
                    <a:pt x="35" y="45"/>
                    <a:pt x="38" y="45"/>
                  </a:cubicBezTo>
                  <a:cubicBezTo>
                    <a:pt x="39" y="55"/>
                    <a:pt x="44" y="58"/>
                    <a:pt x="44" y="58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1" y="71"/>
                    <a:pt x="30" y="75"/>
                  </a:cubicBezTo>
                  <a:cubicBezTo>
                    <a:pt x="18" y="80"/>
                    <a:pt x="7" y="83"/>
                    <a:pt x="4" y="89"/>
                  </a:cubicBezTo>
                  <a:cubicBezTo>
                    <a:pt x="0" y="93"/>
                    <a:pt x="1" y="116"/>
                    <a:pt x="1" y="116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16"/>
                    <a:pt x="115" y="93"/>
                    <a:pt x="112" y="8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4" name="Freeform 153">
              <a:extLst>
                <a:ext uri="{FF2B5EF4-FFF2-40B4-BE49-F238E27FC236}">
                  <a16:creationId xmlns:a16="http://schemas.microsoft.com/office/drawing/2014/main" id="{1FBAF52B-B187-49E9-9481-1EAED3813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749" y="2456348"/>
              <a:ext cx="426556" cy="424210"/>
            </a:xfrm>
            <a:custGeom>
              <a:avLst/>
              <a:gdLst/>
              <a:ahLst/>
              <a:cxnLst>
                <a:cxn ang="0">
                  <a:pos x="91" y="89"/>
                </a:cxn>
                <a:cxn ang="0">
                  <a:pos x="80" y="98"/>
                </a:cxn>
                <a:cxn ang="0">
                  <a:pos x="43" y="98"/>
                </a:cxn>
                <a:cxn ang="0">
                  <a:pos x="38" y="91"/>
                </a:cxn>
                <a:cxn ang="0">
                  <a:pos x="43" y="76"/>
                </a:cxn>
                <a:cxn ang="0">
                  <a:pos x="101" y="76"/>
                </a:cxn>
                <a:cxn ang="0">
                  <a:pos x="113" y="26"/>
                </a:cxn>
                <a:cxn ang="0">
                  <a:pos x="21" y="13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8" y="14"/>
                </a:cxn>
                <a:cxn ang="0">
                  <a:pos x="17" y="19"/>
                </a:cxn>
                <a:cxn ang="0">
                  <a:pos x="31" y="76"/>
                </a:cxn>
                <a:cxn ang="0">
                  <a:pos x="35" y="76"/>
                </a:cxn>
                <a:cxn ang="0">
                  <a:pos x="31" y="88"/>
                </a:cxn>
                <a:cxn ang="0">
                  <a:pos x="31" y="88"/>
                </a:cxn>
                <a:cxn ang="0">
                  <a:pos x="19" y="100"/>
                </a:cxn>
                <a:cxn ang="0">
                  <a:pos x="31" y="112"/>
                </a:cxn>
                <a:cxn ang="0">
                  <a:pos x="42" y="105"/>
                </a:cxn>
                <a:cxn ang="0">
                  <a:pos x="80" y="105"/>
                </a:cxn>
                <a:cxn ang="0">
                  <a:pos x="91" y="112"/>
                </a:cxn>
                <a:cxn ang="0">
                  <a:pos x="103" y="101"/>
                </a:cxn>
                <a:cxn ang="0">
                  <a:pos x="91" y="89"/>
                </a:cxn>
              </a:cxnLst>
              <a:rect l="0" t="0" r="r" b="b"/>
              <a:pathLst>
                <a:path w="113" h="112">
                  <a:moveTo>
                    <a:pt x="91" y="89"/>
                  </a:moveTo>
                  <a:cubicBezTo>
                    <a:pt x="86" y="89"/>
                    <a:pt x="81" y="93"/>
                    <a:pt x="80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2" y="95"/>
                    <a:pt x="41" y="92"/>
                    <a:pt x="38" y="91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24" y="88"/>
                    <a:pt x="19" y="94"/>
                    <a:pt x="19" y="100"/>
                  </a:cubicBezTo>
                  <a:cubicBezTo>
                    <a:pt x="19" y="107"/>
                    <a:pt x="24" y="112"/>
                    <a:pt x="31" y="112"/>
                  </a:cubicBezTo>
                  <a:cubicBezTo>
                    <a:pt x="36" y="112"/>
                    <a:pt x="40" y="109"/>
                    <a:pt x="42" y="105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2" y="109"/>
                    <a:pt x="86" y="112"/>
                    <a:pt x="91" y="112"/>
                  </a:cubicBezTo>
                  <a:cubicBezTo>
                    <a:pt x="98" y="112"/>
                    <a:pt x="103" y="107"/>
                    <a:pt x="103" y="101"/>
                  </a:cubicBezTo>
                  <a:cubicBezTo>
                    <a:pt x="103" y="94"/>
                    <a:pt x="98" y="89"/>
                    <a:pt x="91" y="8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15" name="Group 23">
              <a:extLst>
                <a:ext uri="{FF2B5EF4-FFF2-40B4-BE49-F238E27FC236}">
                  <a16:creationId xmlns:a16="http://schemas.microsoft.com/office/drawing/2014/main" id="{828A8ED0-9DFF-4642-BF4C-8F6F4E2DD120}"/>
                </a:ext>
              </a:extLst>
            </p:cNvPr>
            <p:cNvGrpSpPr/>
            <p:nvPr/>
          </p:nvGrpSpPr>
          <p:grpSpPr>
            <a:xfrm>
              <a:off x="7112137" y="2697556"/>
              <a:ext cx="489255" cy="427127"/>
              <a:chOff x="1450975" y="3768725"/>
              <a:chExt cx="300038" cy="261938"/>
            </a:xfrm>
            <a:solidFill>
              <a:schemeClr val="bg1"/>
            </a:solidFill>
          </p:grpSpPr>
          <p:sp>
            <p:nvSpPr>
              <p:cNvPr id="124" name="Oval 154">
                <a:extLst>
                  <a:ext uri="{FF2B5EF4-FFF2-40B4-BE49-F238E27FC236}">
                    <a16:creationId xmlns:a16="http://schemas.microsoft.com/office/drawing/2014/main" id="{4F105095-B7C6-4C8B-8C48-B1A7FA00D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075" y="3956050"/>
                <a:ext cx="74613" cy="746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5" name="Oval 155">
                <a:extLst>
                  <a:ext uri="{FF2B5EF4-FFF2-40B4-BE49-F238E27FC236}">
                    <a16:creationId xmlns:a16="http://schemas.microsoft.com/office/drawing/2014/main" id="{10BF9334-0564-495F-A82D-8CB12C0CB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763" y="3956050"/>
                <a:ext cx="74613" cy="7461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6" name="Freeform 156">
                <a:extLst>
                  <a:ext uri="{FF2B5EF4-FFF2-40B4-BE49-F238E27FC236}">
                    <a16:creationId xmlns:a16="http://schemas.microsoft.com/office/drawing/2014/main" id="{C67BA2DC-3E7B-4C07-B21F-0400112D0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0975" y="3768725"/>
                <a:ext cx="300038" cy="204788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40" y="0"/>
                  </a:cxn>
                  <a:cxn ang="0">
                    <a:pos x="37" y="4"/>
                  </a:cxn>
                  <a:cxn ang="0">
                    <a:pos x="37" y="15"/>
                  </a:cxn>
                  <a:cxn ang="0">
                    <a:pos x="19" y="15"/>
                  </a:cxn>
                  <a:cxn ang="0">
                    <a:pos x="13" y="18"/>
                  </a:cxn>
                  <a:cxn ang="0">
                    <a:pos x="2" y="40"/>
                  </a:cxn>
                  <a:cxn ang="0">
                    <a:pos x="0" y="47"/>
                  </a:cxn>
                  <a:cxn ang="0">
                    <a:pos x="0" y="69"/>
                  </a:cxn>
                  <a:cxn ang="0">
                    <a:pos x="3" y="75"/>
                  </a:cxn>
                  <a:cxn ang="0">
                    <a:pos x="5" y="77"/>
                  </a:cxn>
                  <a:cxn ang="0">
                    <a:pos x="9" y="79"/>
                  </a:cxn>
                  <a:cxn ang="0">
                    <a:pos x="29" y="65"/>
                  </a:cxn>
                  <a:cxn ang="0">
                    <a:pos x="50" y="80"/>
                  </a:cxn>
                  <a:cxn ang="0">
                    <a:pos x="74" y="80"/>
                  </a:cxn>
                  <a:cxn ang="0">
                    <a:pos x="95" y="65"/>
                  </a:cxn>
                  <a:cxn ang="0">
                    <a:pos x="115" y="79"/>
                  </a:cxn>
                  <a:cxn ang="0">
                    <a:pos x="117" y="76"/>
                  </a:cxn>
                  <a:cxn ang="0">
                    <a:pos x="117" y="4"/>
                  </a:cxn>
                  <a:cxn ang="0">
                    <a:pos x="113" y="0"/>
                  </a:cxn>
                  <a:cxn ang="0">
                    <a:pos x="37" y="44"/>
                  </a:cxn>
                  <a:cxn ang="0">
                    <a:pos x="15" y="44"/>
                  </a:cxn>
                  <a:cxn ang="0">
                    <a:pos x="22" y="22"/>
                  </a:cxn>
                  <a:cxn ang="0">
                    <a:pos x="37" y="22"/>
                  </a:cxn>
                  <a:cxn ang="0">
                    <a:pos x="37" y="44"/>
                  </a:cxn>
                </a:cxnLst>
                <a:rect l="0" t="0" r="r" b="b"/>
                <a:pathLst>
                  <a:path w="117" h="80">
                    <a:moveTo>
                      <a:pt x="113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8" y="0"/>
                      <a:pt x="37" y="2"/>
                      <a:pt x="37" y="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4" y="16"/>
                      <a:pt x="13" y="1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1" y="42"/>
                      <a:pt x="0" y="45"/>
                      <a:pt x="0" y="47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1"/>
                      <a:pt x="2" y="74"/>
                      <a:pt x="3" y="75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6" y="78"/>
                      <a:pt x="8" y="79"/>
                      <a:pt x="9" y="79"/>
                    </a:cubicBezTo>
                    <a:cubicBezTo>
                      <a:pt x="12" y="71"/>
                      <a:pt x="20" y="65"/>
                      <a:pt x="29" y="65"/>
                    </a:cubicBezTo>
                    <a:cubicBezTo>
                      <a:pt x="39" y="65"/>
                      <a:pt x="47" y="71"/>
                      <a:pt x="50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7" y="71"/>
                      <a:pt x="85" y="65"/>
                      <a:pt x="95" y="65"/>
                    </a:cubicBezTo>
                    <a:cubicBezTo>
                      <a:pt x="104" y="65"/>
                      <a:pt x="112" y="71"/>
                      <a:pt x="115" y="79"/>
                    </a:cubicBezTo>
                    <a:cubicBezTo>
                      <a:pt x="116" y="78"/>
                      <a:pt x="117" y="77"/>
                      <a:pt x="117" y="76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2"/>
                      <a:pt x="115" y="0"/>
                      <a:pt x="113" y="0"/>
                    </a:cubicBezTo>
                    <a:close/>
                    <a:moveTo>
                      <a:pt x="37" y="44"/>
                    </a:moveTo>
                    <a:cubicBezTo>
                      <a:pt x="15" y="44"/>
                      <a:pt x="15" y="44"/>
                      <a:pt x="15" y="44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37" y="22"/>
                      <a:pt x="37" y="22"/>
                      <a:pt x="37" y="22"/>
                    </a:cubicBezTo>
                    <a:lnTo>
                      <a:pt x="37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6" name="Group 27">
              <a:extLst>
                <a:ext uri="{FF2B5EF4-FFF2-40B4-BE49-F238E27FC236}">
                  <a16:creationId xmlns:a16="http://schemas.microsoft.com/office/drawing/2014/main" id="{4E57E5E3-7F9E-4993-BD3C-15BC040608EF}"/>
                </a:ext>
              </a:extLst>
            </p:cNvPr>
            <p:cNvGrpSpPr/>
            <p:nvPr/>
          </p:nvGrpSpPr>
          <p:grpSpPr>
            <a:xfrm>
              <a:off x="4434508" y="4187965"/>
              <a:ext cx="461358" cy="421878"/>
              <a:chOff x="2046288" y="3759200"/>
              <a:chExt cx="296863" cy="271463"/>
            </a:xfrm>
            <a:solidFill>
              <a:schemeClr val="bg1"/>
            </a:solidFill>
          </p:grpSpPr>
          <p:sp>
            <p:nvSpPr>
              <p:cNvPr id="119" name="Rectangle 160">
                <a:extLst>
                  <a:ext uri="{FF2B5EF4-FFF2-40B4-BE49-F238E27FC236}">
                    <a16:creationId xmlns:a16="http://schemas.microsoft.com/office/drawing/2014/main" id="{B0E5847E-0109-4E17-9241-9A7B185C5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0" name="Rectangle 161">
                <a:extLst>
                  <a:ext uri="{FF2B5EF4-FFF2-40B4-BE49-F238E27FC236}">
                    <a16:creationId xmlns:a16="http://schemas.microsoft.com/office/drawing/2014/main" id="{8AE40DD3-D702-4FCE-A002-F56CBDC30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1" name="Rectangle 162">
                <a:extLst>
                  <a:ext uri="{FF2B5EF4-FFF2-40B4-BE49-F238E27FC236}">
                    <a16:creationId xmlns:a16="http://schemas.microsoft.com/office/drawing/2014/main" id="{D55A5CB5-DCE5-4134-B999-3DF9C24DA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2" name="Rectangle 163">
                <a:extLst>
                  <a:ext uri="{FF2B5EF4-FFF2-40B4-BE49-F238E27FC236}">
                    <a16:creationId xmlns:a16="http://schemas.microsoft.com/office/drawing/2014/main" id="{2AFC6113-D9DB-4B3D-95A7-A77AF543F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3" name="Freeform 164">
                <a:extLst>
                  <a:ext uri="{FF2B5EF4-FFF2-40B4-BE49-F238E27FC236}">
                    <a16:creationId xmlns:a16="http://schemas.microsoft.com/office/drawing/2014/main" id="{75B845EE-B925-4A40-9A6E-AAE701BCF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288" y="3759200"/>
                <a:ext cx="296863" cy="176213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1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17" name="Freeform 264">
              <a:extLst>
                <a:ext uri="{FF2B5EF4-FFF2-40B4-BE49-F238E27FC236}">
                  <a16:creationId xmlns:a16="http://schemas.microsoft.com/office/drawing/2014/main" id="{C8A39781-E8F2-4FB5-8580-83CF0DD20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6545" y="3095455"/>
              <a:ext cx="801198" cy="801196"/>
            </a:xfrm>
            <a:custGeom>
              <a:avLst/>
              <a:gdLst>
                <a:gd name="T0" fmla="*/ 1036 w 3366"/>
                <a:gd name="T1" fmla="*/ 2650 h 3366"/>
                <a:gd name="T2" fmla="*/ 938 w 3366"/>
                <a:gd name="T3" fmla="*/ 187 h 3366"/>
                <a:gd name="T4" fmla="*/ 759 w 3366"/>
                <a:gd name="T5" fmla="*/ 343 h 3366"/>
                <a:gd name="T6" fmla="*/ 549 w 3366"/>
                <a:gd name="T7" fmla="*/ 514 h 3366"/>
                <a:gd name="T8" fmla="*/ 310 w 3366"/>
                <a:gd name="T9" fmla="*/ 679 h 3366"/>
                <a:gd name="T10" fmla="*/ 168 w 3366"/>
                <a:gd name="T11" fmla="*/ 932 h 3366"/>
                <a:gd name="T12" fmla="*/ 154 w 3366"/>
                <a:gd name="T13" fmla="*/ 1233 h 3366"/>
                <a:gd name="T14" fmla="*/ 273 w 3366"/>
                <a:gd name="T15" fmla="*/ 1500 h 3366"/>
                <a:gd name="T16" fmla="*/ 495 w 3366"/>
                <a:gd name="T17" fmla="*/ 1686 h 3366"/>
                <a:gd name="T18" fmla="*/ 785 w 3366"/>
                <a:gd name="T19" fmla="*/ 1755 h 3366"/>
                <a:gd name="T20" fmla="*/ 2973 w 3366"/>
                <a:gd name="T21" fmla="*/ 1712 h 3366"/>
                <a:gd name="T22" fmla="*/ 3150 w 3366"/>
                <a:gd name="T23" fmla="*/ 1553 h 3366"/>
                <a:gd name="T24" fmla="*/ 3217 w 3366"/>
                <a:gd name="T25" fmla="*/ 1318 h 3366"/>
                <a:gd name="T26" fmla="*/ 3150 w 3366"/>
                <a:gd name="T27" fmla="*/ 1083 h 3366"/>
                <a:gd name="T28" fmla="*/ 2973 w 3366"/>
                <a:gd name="T29" fmla="*/ 925 h 3366"/>
                <a:gd name="T30" fmla="*/ 2751 w 3366"/>
                <a:gd name="T31" fmla="*/ 882 h 3366"/>
                <a:gd name="T32" fmla="*/ 2614 w 3366"/>
                <a:gd name="T33" fmla="*/ 910 h 3366"/>
                <a:gd name="T34" fmla="*/ 2540 w 3366"/>
                <a:gd name="T35" fmla="*/ 937 h 3366"/>
                <a:gd name="T36" fmla="*/ 2547 w 3366"/>
                <a:gd name="T37" fmla="*/ 898 h 3366"/>
                <a:gd name="T38" fmla="*/ 2559 w 3366"/>
                <a:gd name="T39" fmla="*/ 767 h 3366"/>
                <a:gd name="T40" fmla="*/ 2486 w 3366"/>
                <a:gd name="T41" fmla="*/ 481 h 3366"/>
                <a:gd name="T42" fmla="*/ 2293 w 3366"/>
                <a:gd name="T43" fmla="*/ 268 h 3366"/>
                <a:gd name="T44" fmla="*/ 2020 w 3366"/>
                <a:gd name="T45" fmla="*/ 168 h 3366"/>
                <a:gd name="T46" fmla="*/ 1787 w 3366"/>
                <a:gd name="T47" fmla="*/ 191 h 3366"/>
                <a:gd name="T48" fmla="*/ 1627 w 3366"/>
                <a:gd name="T49" fmla="*/ 266 h 3366"/>
                <a:gd name="T50" fmla="*/ 1537 w 3366"/>
                <a:gd name="T51" fmla="*/ 336 h 3366"/>
                <a:gd name="T52" fmla="*/ 1515 w 3366"/>
                <a:gd name="T53" fmla="*/ 343 h 3366"/>
                <a:gd name="T54" fmla="*/ 1447 w 3366"/>
                <a:gd name="T55" fmla="*/ 274 h 3366"/>
                <a:gd name="T56" fmla="*/ 1314 w 3366"/>
                <a:gd name="T57" fmla="*/ 187 h 3366"/>
                <a:gd name="T58" fmla="*/ 1129 w 3366"/>
                <a:gd name="T59" fmla="*/ 144 h 3366"/>
                <a:gd name="T60" fmla="*/ 1346 w 3366"/>
                <a:gd name="T61" fmla="*/ 40 h 3366"/>
                <a:gd name="T62" fmla="*/ 1583 w 3366"/>
                <a:gd name="T63" fmla="*/ 116 h 3366"/>
                <a:gd name="T64" fmla="*/ 1891 w 3366"/>
                <a:gd name="T65" fmla="*/ 18 h 3366"/>
                <a:gd name="T66" fmla="*/ 2212 w 3366"/>
                <a:gd name="T67" fmla="*/ 60 h 3366"/>
                <a:gd name="T68" fmla="*/ 2477 w 3366"/>
                <a:gd name="T69" fmla="*/ 227 h 3366"/>
                <a:gd name="T70" fmla="*/ 2651 w 3366"/>
                <a:gd name="T71" fmla="*/ 489 h 3366"/>
                <a:gd name="T72" fmla="*/ 2730 w 3366"/>
                <a:gd name="T73" fmla="*/ 741 h 3366"/>
                <a:gd name="T74" fmla="*/ 2960 w 3366"/>
                <a:gd name="T75" fmla="*/ 764 h 3366"/>
                <a:gd name="T76" fmla="*/ 3197 w 3366"/>
                <a:gd name="T77" fmla="*/ 908 h 3366"/>
                <a:gd name="T78" fmla="*/ 3341 w 3366"/>
                <a:gd name="T79" fmla="*/ 1145 h 3366"/>
                <a:gd name="T80" fmla="*/ 3354 w 3366"/>
                <a:gd name="T81" fmla="*/ 1435 h 3366"/>
                <a:gd name="T82" fmla="*/ 3231 w 3366"/>
                <a:gd name="T83" fmla="*/ 1688 h 3366"/>
                <a:gd name="T84" fmla="*/ 3007 w 3366"/>
                <a:gd name="T85" fmla="*/ 1852 h 3366"/>
                <a:gd name="T86" fmla="*/ 1751 w 3366"/>
                <a:gd name="T87" fmla="*/ 1898 h 3366"/>
                <a:gd name="T88" fmla="*/ 3287 w 3366"/>
                <a:gd name="T89" fmla="*/ 3008 h 3366"/>
                <a:gd name="T90" fmla="*/ 71 w 3366"/>
                <a:gd name="T91" fmla="*/ 3008 h 3366"/>
                <a:gd name="T92" fmla="*/ 1608 w 3366"/>
                <a:gd name="T93" fmla="*/ 1898 h 3366"/>
                <a:gd name="T94" fmla="*/ 511 w 3366"/>
                <a:gd name="T95" fmla="*/ 1849 h 3366"/>
                <a:gd name="T96" fmla="*/ 230 w 3366"/>
                <a:gd name="T97" fmla="*/ 1668 h 3366"/>
                <a:gd name="T98" fmla="*/ 49 w 3366"/>
                <a:gd name="T99" fmla="*/ 1386 h 3366"/>
                <a:gd name="T100" fmla="*/ 3 w 3366"/>
                <a:gd name="T101" fmla="*/ 1042 h 3366"/>
                <a:gd name="T102" fmla="*/ 98 w 3366"/>
                <a:gd name="T103" fmla="*/ 729 h 3366"/>
                <a:gd name="T104" fmla="*/ 306 w 3366"/>
                <a:gd name="T105" fmla="*/ 486 h 3366"/>
                <a:gd name="T106" fmla="*/ 601 w 3366"/>
                <a:gd name="T107" fmla="*/ 344 h 3366"/>
                <a:gd name="T108" fmla="*/ 772 w 3366"/>
                <a:gd name="T109" fmla="*/ 126 h 3366"/>
                <a:gd name="T110" fmla="*/ 1023 w 3366"/>
                <a:gd name="T111" fmla="*/ 11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6" h="3366">
                  <a:moveTo>
                    <a:pt x="1036" y="2650"/>
                  </a:moveTo>
                  <a:lnTo>
                    <a:pt x="1036" y="3222"/>
                  </a:lnTo>
                  <a:lnTo>
                    <a:pt x="2323" y="3222"/>
                  </a:lnTo>
                  <a:lnTo>
                    <a:pt x="2323" y="2650"/>
                  </a:lnTo>
                  <a:lnTo>
                    <a:pt x="1036" y="2650"/>
                  </a:lnTo>
                  <a:close/>
                  <a:moveTo>
                    <a:pt x="1129" y="144"/>
                  </a:moveTo>
                  <a:lnTo>
                    <a:pt x="1078" y="146"/>
                  </a:lnTo>
                  <a:lnTo>
                    <a:pt x="1030" y="155"/>
                  </a:lnTo>
                  <a:lnTo>
                    <a:pt x="983" y="168"/>
                  </a:lnTo>
                  <a:lnTo>
                    <a:pt x="938" y="187"/>
                  </a:lnTo>
                  <a:lnTo>
                    <a:pt x="897" y="209"/>
                  </a:lnTo>
                  <a:lnTo>
                    <a:pt x="857" y="237"/>
                  </a:lnTo>
                  <a:lnTo>
                    <a:pt x="821" y="268"/>
                  </a:lnTo>
                  <a:lnTo>
                    <a:pt x="787" y="303"/>
                  </a:lnTo>
                  <a:lnTo>
                    <a:pt x="759" y="343"/>
                  </a:lnTo>
                  <a:lnTo>
                    <a:pt x="734" y="385"/>
                  </a:lnTo>
                  <a:lnTo>
                    <a:pt x="714" y="430"/>
                  </a:lnTo>
                  <a:lnTo>
                    <a:pt x="664" y="480"/>
                  </a:lnTo>
                  <a:lnTo>
                    <a:pt x="606" y="495"/>
                  </a:lnTo>
                  <a:lnTo>
                    <a:pt x="549" y="514"/>
                  </a:lnTo>
                  <a:lnTo>
                    <a:pt x="495" y="538"/>
                  </a:lnTo>
                  <a:lnTo>
                    <a:pt x="444" y="567"/>
                  </a:lnTo>
                  <a:lnTo>
                    <a:pt x="396" y="601"/>
                  </a:lnTo>
                  <a:lnTo>
                    <a:pt x="351" y="638"/>
                  </a:lnTo>
                  <a:lnTo>
                    <a:pt x="310" y="679"/>
                  </a:lnTo>
                  <a:lnTo>
                    <a:pt x="273" y="724"/>
                  </a:lnTo>
                  <a:lnTo>
                    <a:pt x="240" y="772"/>
                  </a:lnTo>
                  <a:lnTo>
                    <a:pt x="211" y="823"/>
                  </a:lnTo>
                  <a:lnTo>
                    <a:pt x="188" y="876"/>
                  </a:lnTo>
                  <a:lnTo>
                    <a:pt x="168" y="932"/>
                  </a:lnTo>
                  <a:lnTo>
                    <a:pt x="154" y="989"/>
                  </a:lnTo>
                  <a:lnTo>
                    <a:pt x="146" y="1050"/>
                  </a:lnTo>
                  <a:lnTo>
                    <a:pt x="143" y="1110"/>
                  </a:lnTo>
                  <a:lnTo>
                    <a:pt x="146" y="1172"/>
                  </a:lnTo>
                  <a:lnTo>
                    <a:pt x="154" y="1233"/>
                  </a:lnTo>
                  <a:lnTo>
                    <a:pt x="168" y="1291"/>
                  </a:lnTo>
                  <a:lnTo>
                    <a:pt x="188" y="1348"/>
                  </a:lnTo>
                  <a:lnTo>
                    <a:pt x="211" y="1401"/>
                  </a:lnTo>
                  <a:lnTo>
                    <a:pt x="241" y="1452"/>
                  </a:lnTo>
                  <a:lnTo>
                    <a:pt x="273" y="1500"/>
                  </a:lnTo>
                  <a:lnTo>
                    <a:pt x="310" y="1545"/>
                  </a:lnTo>
                  <a:lnTo>
                    <a:pt x="351" y="1587"/>
                  </a:lnTo>
                  <a:lnTo>
                    <a:pt x="396" y="1624"/>
                  </a:lnTo>
                  <a:lnTo>
                    <a:pt x="444" y="1658"/>
                  </a:lnTo>
                  <a:lnTo>
                    <a:pt x="495" y="1686"/>
                  </a:lnTo>
                  <a:lnTo>
                    <a:pt x="549" y="1710"/>
                  </a:lnTo>
                  <a:lnTo>
                    <a:pt x="605" y="1729"/>
                  </a:lnTo>
                  <a:lnTo>
                    <a:pt x="663" y="1743"/>
                  </a:lnTo>
                  <a:lnTo>
                    <a:pt x="723" y="1752"/>
                  </a:lnTo>
                  <a:lnTo>
                    <a:pt x="785" y="1755"/>
                  </a:lnTo>
                  <a:lnTo>
                    <a:pt x="2781" y="1755"/>
                  </a:lnTo>
                  <a:lnTo>
                    <a:pt x="2832" y="1752"/>
                  </a:lnTo>
                  <a:lnTo>
                    <a:pt x="2882" y="1744"/>
                  </a:lnTo>
                  <a:lnTo>
                    <a:pt x="2928" y="1730"/>
                  </a:lnTo>
                  <a:lnTo>
                    <a:pt x="2973" y="1712"/>
                  </a:lnTo>
                  <a:lnTo>
                    <a:pt x="3015" y="1688"/>
                  </a:lnTo>
                  <a:lnTo>
                    <a:pt x="3055" y="1660"/>
                  </a:lnTo>
                  <a:lnTo>
                    <a:pt x="3090" y="1628"/>
                  </a:lnTo>
                  <a:lnTo>
                    <a:pt x="3122" y="1592"/>
                  </a:lnTo>
                  <a:lnTo>
                    <a:pt x="3150" y="1553"/>
                  </a:lnTo>
                  <a:lnTo>
                    <a:pt x="3173" y="1512"/>
                  </a:lnTo>
                  <a:lnTo>
                    <a:pt x="3192" y="1467"/>
                  </a:lnTo>
                  <a:lnTo>
                    <a:pt x="3206" y="1419"/>
                  </a:lnTo>
                  <a:lnTo>
                    <a:pt x="3214" y="1370"/>
                  </a:lnTo>
                  <a:lnTo>
                    <a:pt x="3217" y="1318"/>
                  </a:lnTo>
                  <a:lnTo>
                    <a:pt x="3214" y="1267"/>
                  </a:lnTo>
                  <a:lnTo>
                    <a:pt x="3206" y="1217"/>
                  </a:lnTo>
                  <a:lnTo>
                    <a:pt x="3192" y="1170"/>
                  </a:lnTo>
                  <a:lnTo>
                    <a:pt x="3173" y="1125"/>
                  </a:lnTo>
                  <a:lnTo>
                    <a:pt x="3150" y="1083"/>
                  </a:lnTo>
                  <a:lnTo>
                    <a:pt x="3122" y="1043"/>
                  </a:lnTo>
                  <a:lnTo>
                    <a:pt x="3090" y="1009"/>
                  </a:lnTo>
                  <a:lnTo>
                    <a:pt x="3055" y="976"/>
                  </a:lnTo>
                  <a:lnTo>
                    <a:pt x="3015" y="949"/>
                  </a:lnTo>
                  <a:lnTo>
                    <a:pt x="2973" y="925"/>
                  </a:lnTo>
                  <a:lnTo>
                    <a:pt x="2928" y="907"/>
                  </a:lnTo>
                  <a:lnTo>
                    <a:pt x="2882" y="893"/>
                  </a:lnTo>
                  <a:lnTo>
                    <a:pt x="2832" y="884"/>
                  </a:lnTo>
                  <a:lnTo>
                    <a:pt x="2781" y="881"/>
                  </a:lnTo>
                  <a:lnTo>
                    <a:pt x="2751" y="882"/>
                  </a:lnTo>
                  <a:lnTo>
                    <a:pt x="2721" y="885"/>
                  </a:lnTo>
                  <a:lnTo>
                    <a:pt x="2692" y="890"/>
                  </a:lnTo>
                  <a:lnTo>
                    <a:pt x="2664" y="897"/>
                  </a:lnTo>
                  <a:lnTo>
                    <a:pt x="2638" y="903"/>
                  </a:lnTo>
                  <a:lnTo>
                    <a:pt x="2614" y="910"/>
                  </a:lnTo>
                  <a:lnTo>
                    <a:pt x="2593" y="917"/>
                  </a:lnTo>
                  <a:lnTo>
                    <a:pt x="2573" y="923"/>
                  </a:lnTo>
                  <a:lnTo>
                    <a:pt x="2558" y="929"/>
                  </a:lnTo>
                  <a:lnTo>
                    <a:pt x="2547" y="934"/>
                  </a:lnTo>
                  <a:lnTo>
                    <a:pt x="2540" y="937"/>
                  </a:lnTo>
                  <a:lnTo>
                    <a:pt x="2538" y="938"/>
                  </a:lnTo>
                  <a:lnTo>
                    <a:pt x="2539" y="935"/>
                  </a:lnTo>
                  <a:lnTo>
                    <a:pt x="2540" y="927"/>
                  </a:lnTo>
                  <a:lnTo>
                    <a:pt x="2543" y="915"/>
                  </a:lnTo>
                  <a:lnTo>
                    <a:pt x="2547" y="898"/>
                  </a:lnTo>
                  <a:lnTo>
                    <a:pt x="2550" y="876"/>
                  </a:lnTo>
                  <a:lnTo>
                    <a:pt x="2553" y="853"/>
                  </a:lnTo>
                  <a:lnTo>
                    <a:pt x="2556" y="826"/>
                  </a:lnTo>
                  <a:lnTo>
                    <a:pt x="2558" y="797"/>
                  </a:lnTo>
                  <a:lnTo>
                    <a:pt x="2559" y="767"/>
                  </a:lnTo>
                  <a:lnTo>
                    <a:pt x="2556" y="706"/>
                  </a:lnTo>
                  <a:lnTo>
                    <a:pt x="2547" y="646"/>
                  </a:lnTo>
                  <a:lnTo>
                    <a:pt x="2532" y="589"/>
                  </a:lnTo>
                  <a:lnTo>
                    <a:pt x="2511" y="533"/>
                  </a:lnTo>
                  <a:lnTo>
                    <a:pt x="2486" y="481"/>
                  </a:lnTo>
                  <a:lnTo>
                    <a:pt x="2455" y="431"/>
                  </a:lnTo>
                  <a:lnTo>
                    <a:pt x="2420" y="385"/>
                  </a:lnTo>
                  <a:lnTo>
                    <a:pt x="2382" y="342"/>
                  </a:lnTo>
                  <a:lnTo>
                    <a:pt x="2339" y="303"/>
                  </a:lnTo>
                  <a:lnTo>
                    <a:pt x="2293" y="268"/>
                  </a:lnTo>
                  <a:lnTo>
                    <a:pt x="2244" y="238"/>
                  </a:lnTo>
                  <a:lnTo>
                    <a:pt x="2191" y="212"/>
                  </a:lnTo>
                  <a:lnTo>
                    <a:pt x="2136" y="192"/>
                  </a:lnTo>
                  <a:lnTo>
                    <a:pt x="2079" y="177"/>
                  </a:lnTo>
                  <a:lnTo>
                    <a:pt x="2020" y="168"/>
                  </a:lnTo>
                  <a:lnTo>
                    <a:pt x="1958" y="165"/>
                  </a:lnTo>
                  <a:lnTo>
                    <a:pt x="1913" y="166"/>
                  </a:lnTo>
                  <a:lnTo>
                    <a:pt x="1869" y="172"/>
                  </a:lnTo>
                  <a:lnTo>
                    <a:pt x="1827" y="181"/>
                  </a:lnTo>
                  <a:lnTo>
                    <a:pt x="1787" y="191"/>
                  </a:lnTo>
                  <a:lnTo>
                    <a:pt x="1750" y="204"/>
                  </a:lnTo>
                  <a:lnTo>
                    <a:pt x="1716" y="218"/>
                  </a:lnTo>
                  <a:lnTo>
                    <a:pt x="1683" y="234"/>
                  </a:lnTo>
                  <a:lnTo>
                    <a:pt x="1653" y="250"/>
                  </a:lnTo>
                  <a:lnTo>
                    <a:pt x="1627" y="266"/>
                  </a:lnTo>
                  <a:lnTo>
                    <a:pt x="1602" y="283"/>
                  </a:lnTo>
                  <a:lnTo>
                    <a:pt x="1582" y="298"/>
                  </a:lnTo>
                  <a:lnTo>
                    <a:pt x="1564" y="312"/>
                  </a:lnTo>
                  <a:lnTo>
                    <a:pt x="1548" y="325"/>
                  </a:lnTo>
                  <a:lnTo>
                    <a:pt x="1537" y="336"/>
                  </a:lnTo>
                  <a:lnTo>
                    <a:pt x="1529" y="344"/>
                  </a:lnTo>
                  <a:lnTo>
                    <a:pt x="1523" y="349"/>
                  </a:lnTo>
                  <a:lnTo>
                    <a:pt x="1522" y="351"/>
                  </a:lnTo>
                  <a:lnTo>
                    <a:pt x="1520" y="349"/>
                  </a:lnTo>
                  <a:lnTo>
                    <a:pt x="1515" y="343"/>
                  </a:lnTo>
                  <a:lnTo>
                    <a:pt x="1508" y="334"/>
                  </a:lnTo>
                  <a:lnTo>
                    <a:pt x="1496" y="322"/>
                  </a:lnTo>
                  <a:lnTo>
                    <a:pt x="1483" y="308"/>
                  </a:lnTo>
                  <a:lnTo>
                    <a:pt x="1466" y="292"/>
                  </a:lnTo>
                  <a:lnTo>
                    <a:pt x="1447" y="274"/>
                  </a:lnTo>
                  <a:lnTo>
                    <a:pt x="1425" y="256"/>
                  </a:lnTo>
                  <a:lnTo>
                    <a:pt x="1401" y="238"/>
                  </a:lnTo>
                  <a:lnTo>
                    <a:pt x="1374" y="220"/>
                  </a:lnTo>
                  <a:lnTo>
                    <a:pt x="1345" y="203"/>
                  </a:lnTo>
                  <a:lnTo>
                    <a:pt x="1314" y="187"/>
                  </a:lnTo>
                  <a:lnTo>
                    <a:pt x="1281" y="172"/>
                  </a:lnTo>
                  <a:lnTo>
                    <a:pt x="1245" y="161"/>
                  </a:lnTo>
                  <a:lnTo>
                    <a:pt x="1209" y="152"/>
                  </a:lnTo>
                  <a:lnTo>
                    <a:pt x="1169" y="146"/>
                  </a:lnTo>
                  <a:lnTo>
                    <a:pt x="1129" y="144"/>
                  </a:lnTo>
                  <a:close/>
                  <a:moveTo>
                    <a:pt x="1136" y="0"/>
                  </a:moveTo>
                  <a:lnTo>
                    <a:pt x="1189" y="3"/>
                  </a:lnTo>
                  <a:lnTo>
                    <a:pt x="1242" y="10"/>
                  </a:lnTo>
                  <a:lnTo>
                    <a:pt x="1295" y="23"/>
                  </a:lnTo>
                  <a:lnTo>
                    <a:pt x="1346" y="40"/>
                  </a:lnTo>
                  <a:lnTo>
                    <a:pt x="1395" y="62"/>
                  </a:lnTo>
                  <a:lnTo>
                    <a:pt x="1442" y="88"/>
                  </a:lnTo>
                  <a:lnTo>
                    <a:pt x="1487" y="117"/>
                  </a:lnTo>
                  <a:lnTo>
                    <a:pt x="1529" y="151"/>
                  </a:lnTo>
                  <a:lnTo>
                    <a:pt x="1583" y="116"/>
                  </a:lnTo>
                  <a:lnTo>
                    <a:pt x="1640" y="87"/>
                  </a:lnTo>
                  <a:lnTo>
                    <a:pt x="1699" y="61"/>
                  </a:lnTo>
                  <a:lnTo>
                    <a:pt x="1762" y="42"/>
                  </a:lnTo>
                  <a:lnTo>
                    <a:pt x="1825" y="28"/>
                  </a:lnTo>
                  <a:lnTo>
                    <a:pt x="1891" y="18"/>
                  </a:lnTo>
                  <a:lnTo>
                    <a:pt x="1957" y="15"/>
                  </a:lnTo>
                  <a:lnTo>
                    <a:pt x="2024" y="18"/>
                  </a:lnTo>
                  <a:lnTo>
                    <a:pt x="2089" y="27"/>
                  </a:lnTo>
                  <a:lnTo>
                    <a:pt x="2151" y="41"/>
                  </a:lnTo>
                  <a:lnTo>
                    <a:pt x="2212" y="60"/>
                  </a:lnTo>
                  <a:lnTo>
                    <a:pt x="2271" y="85"/>
                  </a:lnTo>
                  <a:lnTo>
                    <a:pt x="2327" y="114"/>
                  </a:lnTo>
                  <a:lnTo>
                    <a:pt x="2380" y="148"/>
                  </a:lnTo>
                  <a:lnTo>
                    <a:pt x="2431" y="186"/>
                  </a:lnTo>
                  <a:lnTo>
                    <a:pt x="2477" y="227"/>
                  </a:lnTo>
                  <a:lnTo>
                    <a:pt x="2520" y="273"/>
                  </a:lnTo>
                  <a:lnTo>
                    <a:pt x="2559" y="322"/>
                  </a:lnTo>
                  <a:lnTo>
                    <a:pt x="2594" y="374"/>
                  </a:lnTo>
                  <a:lnTo>
                    <a:pt x="2624" y="430"/>
                  </a:lnTo>
                  <a:lnTo>
                    <a:pt x="2651" y="489"/>
                  </a:lnTo>
                  <a:lnTo>
                    <a:pt x="2671" y="550"/>
                  </a:lnTo>
                  <a:lnTo>
                    <a:pt x="2687" y="613"/>
                  </a:lnTo>
                  <a:lnTo>
                    <a:pt x="2697" y="678"/>
                  </a:lnTo>
                  <a:lnTo>
                    <a:pt x="2701" y="746"/>
                  </a:lnTo>
                  <a:lnTo>
                    <a:pt x="2730" y="741"/>
                  </a:lnTo>
                  <a:lnTo>
                    <a:pt x="2758" y="738"/>
                  </a:lnTo>
                  <a:lnTo>
                    <a:pt x="2787" y="738"/>
                  </a:lnTo>
                  <a:lnTo>
                    <a:pt x="2847" y="742"/>
                  </a:lnTo>
                  <a:lnTo>
                    <a:pt x="2904" y="750"/>
                  </a:lnTo>
                  <a:lnTo>
                    <a:pt x="2960" y="764"/>
                  </a:lnTo>
                  <a:lnTo>
                    <a:pt x="3013" y="783"/>
                  </a:lnTo>
                  <a:lnTo>
                    <a:pt x="3064" y="808"/>
                  </a:lnTo>
                  <a:lnTo>
                    <a:pt x="3111" y="837"/>
                  </a:lnTo>
                  <a:lnTo>
                    <a:pt x="3156" y="870"/>
                  </a:lnTo>
                  <a:lnTo>
                    <a:pt x="3197" y="908"/>
                  </a:lnTo>
                  <a:lnTo>
                    <a:pt x="3234" y="949"/>
                  </a:lnTo>
                  <a:lnTo>
                    <a:pt x="3267" y="993"/>
                  </a:lnTo>
                  <a:lnTo>
                    <a:pt x="3297" y="1041"/>
                  </a:lnTo>
                  <a:lnTo>
                    <a:pt x="3321" y="1091"/>
                  </a:lnTo>
                  <a:lnTo>
                    <a:pt x="3341" y="1145"/>
                  </a:lnTo>
                  <a:lnTo>
                    <a:pt x="3355" y="1201"/>
                  </a:lnTo>
                  <a:lnTo>
                    <a:pt x="3363" y="1259"/>
                  </a:lnTo>
                  <a:lnTo>
                    <a:pt x="3366" y="1318"/>
                  </a:lnTo>
                  <a:lnTo>
                    <a:pt x="3363" y="1378"/>
                  </a:lnTo>
                  <a:lnTo>
                    <a:pt x="3354" y="1435"/>
                  </a:lnTo>
                  <a:lnTo>
                    <a:pt x="3339" y="1491"/>
                  </a:lnTo>
                  <a:lnTo>
                    <a:pt x="3320" y="1544"/>
                  </a:lnTo>
                  <a:lnTo>
                    <a:pt x="3295" y="1595"/>
                  </a:lnTo>
                  <a:lnTo>
                    <a:pt x="3265" y="1643"/>
                  </a:lnTo>
                  <a:lnTo>
                    <a:pt x="3231" y="1688"/>
                  </a:lnTo>
                  <a:lnTo>
                    <a:pt x="3194" y="1729"/>
                  </a:lnTo>
                  <a:lnTo>
                    <a:pt x="3152" y="1767"/>
                  </a:lnTo>
                  <a:lnTo>
                    <a:pt x="3107" y="1799"/>
                  </a:lnTo>
                  <a:lnTo>
                    <a:pt x="3058" y="1829"/>
                  </a:lnTo>
                  <a:lnTo>
                    <a:pt x="3007" y="1852"/>
                  </a:lnTo>
                  <a:lnTo>
                    <a:pt x="2954" y="1872"/>
                  </a:lnTo>
                  <a:lnTo>
                    <a:pt x="2898" y="1886"/>
                  </a:lnTo>
                  <a:lnTo>
                    <a:pt x="2840" y="1895"/>
                  </a:lnTo>
                  <a:lnTo>
                    <a:pt x="2781" y="1898"/>
                  </a:lnTo>
                  <a:lnTo>
                    <a:pt x="1751" y="1898"/>
                  </a:lnTo>
                  <a:lnTo>
                    <a:pt x="1751" y="2507"/>
                  </a:lnTo>
                  <a:lnTo>
                    <a:pt x="2465" y="2507"/>
                  </a:lnTo>
                  <a:lnTo>
                    <a:pt x="2465" y="2864"/>
                  </a:lnTo>
                  <a:lnTo>
                    <a:pt x="3287" y="2864"/>
                  </a:lnTo>
                  <a:lnTo>
                    <a:pt x="3287" y="3008"/>
                  </a:lnTo>
                  <a:lnTo>
                    <a:pt x="2465" y="3008"/>
                  </a:lnTo>
                  <a:lnTo>
                    <a:pt x="2465" y="3366"/>
                  </a:lnTo>
                  <a:lnTo>
                    <a:pt x="894" y="3366"/>
                  </a:lnTo>
                  <a:lnTo>
                    <a:pt x="894" y="3008"/>
                  </a:lnTo>
                  <a:lnTo>
                    <a:pt x="71" y="3008"/>
                  </a:lnTo>
                  <a:lnTo>
                    <a:pt x="71" y="2864"/>
                  </a:lnTo>
                  <a:lnTo>
                    <a:pt x="894" y="2864"/>
                  </a:lnTo>
                  <a:lnTo>
                    <a:pt x="894" y="2507"/>
                  </a:lnTo>
                  <a:lnTo>
                    <a:pt x="1608" y="2507"/>
                  </a:lnTo>
                  <a:lnTo>
                    <a:pt x="1608" y="1898"/>
                  </a:lnTo>
                  <a:lnTo>
                    <a:pt x="785" y="1898"/>
                  </a:lnTo>
                  <a:lnTo>
                    <a:pt x="714" y="1895"/>
                  </a:lnTo>
                  <a:lnTo>
                    <a:pt x="645" y="1885"/>
                  </a:lnTo>
                  <a:lnTo>
                    <a:pt x="576" y="1870"/>
                  </a:lnTo>
                  <a:lnTo>
                    <a:pt x="511" y="1849"/>
                  </a:lnTo>
                  <a:lnTo>
                    <a:pt x="449" y="1823"/>
                  </a:lnTo>
                  <a:lnTo>
                    <a:pt x="389" y="1791"/>
                  </a:lnTo>
                  <a:lnTo>
                    <a:pt x="332" y="1754"/>
                  </a:lnTo>
                  <a:lnTo>
                    <a:pt x="278" y="1714"/>
                  </a:lnTo>
                  <a:lnTo>
                    <a:pt x="230" y="1668"/>
                  </a:lnTo>
                  <a:lnTo>
                    <a:pt x="185" y="1619"/>
                  </a:lnTo>
                  <a:lnTo>
                    <a:pt x="144" y="1566"/>
                  </a:lnTo>
                  <a:lnTo>
                    <a:pt x="107" y="1509"/>
                  </a:lnTo>
                  <a:lnTo>
                    <a:pt x="75" y="1448"/>
                  </a:lnTo>
                  <a:lnTo>
                    <a:pt x="49" y="1386"/>
                  </a:lnTo>
                  <a:lnTo>
                    <a:pt x="28" y="1320"/>
                  </a:lnTo>
                  <a:lnTo>
                    <a:pt x="12" y="1253"/>
                  </a:lnTo>
                  <a:lnTo>
                    <a:pt x="3" y="1182"/>
                  </a:lnTo>
                  <a:lnTo>
                    <a:pt x="0" y="1110"/>
                  </a:lnTo>
                  <a:lnTo>
                    <a:pt x="3" y="1042"/>
                  </a:lnTo>
                  <a:lnTo>
                    <a:pt x="11" y="976"/>
                  </a:lnTo>
                  <a:lnTo>
                    <a:pt x="26" y="911"/>
                  </a:lnTo>
                  <a:lnTo>
                    <a:pt x="45" y="849"/>
                  </a:lnTo>
                  <a:lnTo>
                    <a:pt x="68" y="787"/>
                  </a:lnTo>
                  <a:lnTo>
                    <a:pt x="98" y="729"/>
                  </a:lnTo>
                  <a:lnTo>
                    <a:pt x="131" y="674"/>
                  </a:lnTo>
                  <a:lnTo>
                    <a:pt x="169" y="622"/>
                  </a:lnTo>
                  <a:lnTo>
                    <a:pt x="211" y="573"/>
                  </a:lnTo>
                  <a:lnTo>
                    <a:pt x="256" y="527"/>
                  </a:lnTo>
                  <a:lnTo>
                    <a:pt x="306" y="486"/>
                  </a:lnTo>
                  <a:lnTo>
                    <a:pt x="359" y="449"/>
                  </a:lnTo>
                  <a:lnTo>
                    <a:pt x="415" y="415"/>
                  </a:lnTo>
                  <a:lnTo>
                    <a:pt x="474" y="387"/>
                  </a:lnTo>
                  <a:lnTo>
                    <a:pt x="536" y="362"/>
                  </a:lnTo>
                  <a:lnTo>
                    <a:pt x="601" y="344"/>
                  </a:lnTo>
                  <a:lnTo>
                    <a:pt x="626" y="293"/>
                  </a:lnTo>
                  <a:lnTo>
                    <a:pt x="657" y="246"/>
                  </a:lnTo>
                  <a:lnTo>
                    <a:pt x="692" y="202"/>
                  </a:lnTo>
                  <a:lnTo>
                    <a:pt x="729" y="162"/>
                  </a:lnTo>
                  <a:lnTo>
                    <a:pt x="772" y="126"/>
                  </a:lnTo>
                  <a:lnTo>
                    <a:pt x="817" y="94"/>
                  </a:lnTo>
                  <a:lnTo>
                    <a:pt x="866" y="66"/>
                  </a:lnTo>
                  <a:lnTo>
                    <a:pt x="916" y="43"/>
                  </a:lnTo>
                  <a:lnTo>
                    <a:pt x="969" y="24"/>
                  </a:lnTo>
                  <a:lnTo>
                    <a:pt x="1023" y="11"/>
                  </a:lnTo>
                  <a:lnTo>
                    <a:pt x="1079" y="3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8" name="Inhaltsplatzhalter 4">
              <a:extLst>
                <a:ext uri="{FF2B5EF4-FFF2-40B4-BE49-F238E27FC236}">
                  <a16:creationId xmlns:a16="http://schemas.microsoft.com/office/drawing/2014/main" id="{781C4372-86D8-4D08-8A4E-44E21D27750F}"/>
                </a:ext>
              </a:extLst>
            </p:cNvPr>
            <p:cNvSpPr txBox="1">
              <a:spLocks/>
            </p:cNvSpPr>
            <p:nvPr/>
          </p:nvSpPr>
          <p:spPr>
            <a:xfrm>
              <a:off x="5376073" y="4115423"/>
              <a:ext cx="1542142" cy="2769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27" name="Inhaltsplatzhalter 4">
            <a:extLst>
              <a:ext uri="{FF2B5EF4-FFF2-40B4-BE49-F238E27FC236}">
                <a16:creationId xmlns:a16="http://schemas.microsoft.com/office/drawing/2014/main" id="{1FAD83FA-76CC-4847-98F0-16083F1D0BAE}"/>
              </a:ext>
            </a:extLst>
          </p:cNvPr>
          <p:cNvSpPr txBox="1">
            <a:spLocks/>
          </p:cNvSpPr>
          <p:nvPr/>
        </p:nvSpPr>
        <p:spPr>
          <a:xfrm>
            <a:off x="885214" y="2194208"/>
            <a:ext cx="3119115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8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4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title.t</a:t>
            </a:r>
            <a:endParaRPr lang="en-US" sz="14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28" name="Inhaltsplatzhalter 4">
            <a:extLst>
              <a:ext uri="{FF2B5EF4-FFF2-40B4-BE49-F238E27FC236}">
                <a16:creationId xmlns:a16="http://schemas.microsoft.com/office/drawing/2014/main" id="{8A1713B8-A071-4ADF-AB78-4C773F6D4A8F}"/>
              </a:ext>
            </a:extLst>
          </p:cNvPr>
          <p:cNvSpPr txBox="1">
            <a:spLocks/>
          </p:cNvSpPr>
          <p:nvPr/>
        </p:nvSpPr>
        <p:spPr>
          <a:xfrm>
            <a:off x="395951" y="4114269"/>
            <a:ext cx="3119115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20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4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title.t</a:t>
            </a:r>
            <a:endParaRPr lang="en-US" sz="14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29" name="Inhaltsplatzhalter 4">
            <a:extLst>
              <a:ext uri="{FF2B5EF4-FFF2-40B4-BE49-F238E27FC236}">
                <a16:creationId xmlns:a16="http://schemas.microsoft.com/office/drawing/2014/main" id="{724EFA00-F00A-4868-8AF9-945A9EF07015}"/>
              </a:ext>
            </a:extLst>
          </p:cNvPr>
          <p:cNvSpPr txBox="1">
            <a:spLocks/>
          </p:cNvSpPr>
          <p:nvPr/>
        </p:nvSpPr>
        <p:spPr>
          <a:xfrm>
            <a:off x="8383322" y="2477494"/>
            <a:ext cx="3119115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20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8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4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title.t</a:t>
            </a:r>
            <a:endParaRPr lang="en-US" sz="14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0" name="Inhaltsplatzhalter 4">
            <a:extLst>
              <a:ext uri="{FF2B5EF4-FFF2-40B4-BE49-F238E27FC236}">
                <a16:creationId xmlns:a16="http://schemas.microsoft.com/office/drawing/2014/main" id="{16BF102B-9D59-4B26-8F48-A7701764953D}"/>
              </a:ext>
            </a:extLst>
          </p:cNvPr>
          <p:cNvSpPr txBox="1">
            <a:spLocks/>
          </p:cNvSpPr>
          <p:nvPr/>
        </p:nvSpPr>
        <p:spPr>
          <a:xfrm>
            <a:off x="8676935" y="4744791"/>
            <a:ext cx="3119115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20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8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4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title.t</a:t>
            </a:r>
            <a:endParaRPr lang="en-US" sz="14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1509373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C6AFD4C5-EA16-4C00-8B84-3CC24FBB49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077" y="1614791"/>
            <a:ext cx="6575922" cy="4832246"/>
          </a:xfrm>
          <a:custGeom>
            <a:avLst/>
            <a:gdLst>
              <a:gd name="connsiteX0" fmla="*/ 0 w 6575922"/>
              <a:gd name="connsiteY0" fmla="*/ 0 h 6858000"/>
              <a:gd name="connsiteX1" fmla="*/ 6575922 w 6575922"/>
              <a:gd name="connsiteY1" fmla="*/ 0 h 6858000"/>
              <a:gd name="connsiteX2" fmla="*/ 6575922 w 6575922"/>
              <a:gd name="connsiteY2" fmla="*/ 6858000 h 6858000"/>
              <a:gd name="connsiteX3" fmla="*/ 0 w 65759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5922" h="6858000">
                <a:moveTo>
                  <a:pt x="0" y="0"/>
                </a:moveTo>
                <a:lnTo>
                  <a:pt x="6575922" y="0"/>
                </a:lnTo>
                <a:lnTo>
                  <a:pt x="65759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hape 4938">
            <a:extLst>
              <a:ext uri="{FF2B5EF4-FFF2-40B4-BE49-F238E27FC236}">
                <a16:creationId xmlns:a16="http://schemas.microsoft.com/office/drawing/2014/main" id="{019AEE47-B5ED-4909-9379-921A64D3E125}"/>
              </a:ext>
            </a:extLst>
          </p:cNvPr>
          <p:cNvSpPr/>
          <p:nvPr/>
        </p:nvSpPr>
        <p:spPr>
          <a:xfrm>
            <a:off x="5616077" y="2497972"/>
            <a:ext cx="3270746" cy="3065884"/>
          </a:xfrm>
          <a:prstGeom prst="rect">
            <a:avLst/>
          </a:prstGeom>
          <a:solidFill>
            <a:srgbClr val="FFFFFF">
              <a:alpha val="90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 dirty="0">
              <a:cs typeface="+mn-ea"/>
              <a:sym typeface="+mn-lt"/>
            </a:endParaRPr>
          </a:p>
        </p:txBody>
      </p:sp>
      <p:grpSp>
        <p:nvGrpSpPr>
          <p:cNvPr id="24" name="Group 4942">
            <a:extLst>
              <a:ext uri="{FF2B5EF4-FFF2-40B4-BE49-F238E27FC236}">
                <a16:creationId xmlns:a16="http://schemas.microsoft.com/office/drawing/2014/main" id="{DD148375-7C9D-4FF0-9477-668F328F6CFC}"/>
              </a:ext>
            </a:extLst>
          </p:cNvPr>
          <p:cNvGrpSpPr/>
          <p:nvPr/>
        </p:nvGrpSpPr>
        <p:grpSpPr>
          <a:xfrm>
            <a:off x="5616077" y="2497972"/>
            <a:ext cx="3270746" cy="63501"/>
            <a:chOff x="0" y="0"/>
            <a:chExt cx="4185315" cy="127000"/>
          </a:xfrm>
        </p:grpSpPr>
        <p:sp>
          <p:nvSpPr>
            <p:cNvPr id="25" name="Shape 4939">
              <a:extLst>
                <a:ext uri="{FF2B5EF4-FFF2-40B4-BE49-F238E27FC236}">
                  <a16:creationId xmlns:a16="http://schemas.microsoft.com/office/drawing/2014/main" id="{00B8E597-EF85-4E2F-A350-EA3751D37CAB}"/>
                </a:ext>
              </a:extLst>
            </p:cNvPr>
            <p:cNvSpPr/>
            <p:nvPr/>
          </p:nvSpPr>
          <p:spPr>
            <a:xfrm>
              <a:off x="0" y="0"/>
              <a:ext cx="1391316" cy="1270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26" name="Shape 4940">
              <a:extLst>
                <a:ext uri="{FF2B5EF4-FFF2-40B4-BE49-F238E27FC236}">
                  <a16:creationId xmlns:a16="http://schemas.microsoft.com/office/drawing/2014/main" id="{2143BBCA-CCAC-4967-B2A8-B28E04D3C0CD}"/>
                </a:ext>
              </a:extLst>
            </p:cNvPr>
            <p:cNvSpPr/>
            <p:nvPr/>
          </p:nvSpPr>
          <p:spPr>
            <a:xfrm>
              <a:off x="1397000" y="0"/>
              <a:ext cx="1391316" cy="12700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27" name="Shape 4941">
              <a:extLst>
                <a:ext uri="{FF2B5EF4-FFF2-40B4-BE49-F238E27FC236}">
                  <a16:creationId xmlns:a16="http://schemas.microsoft.com/office/drawing/2014/main" id="{0F2CF7C7-D084-40C6-8614-D46863B2BDF0}"/>
                </a:ext>
              </a:extLst>
            </p:cNvPr>
            <p:cNvSpPr/>
            <p:nvPr/>
          </p:nvSpPr>
          <p:spPr>
            <a:xfrm>
              <a:off x="2794000" y="0"/>
              <a:ext cx="1391316" cy="12700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 dirty="0">
                <a:cs typeface="+mn-ea"/>
                <a:sym typeface="+mn-lt"/>
              </a:endParaRPr>
            </a:p>
          </p:txBody>
        </p:sp>
      </p:grpSp>
      <p:grpSp>
        <p:nvGrpSpPr>
          <p:cNvPr id="28" name="Group 4948">
            <a:extLst>
              <a:ext uri="{FF2B5EF4-FFF2-40B4-BE49-F238E27FC236}">
                <a16:creationId xmlns:a16="http://schemas.microsoft.com/office/drawing/2014/main" id="{CD786C52-B151-4DC9-94AD-59001F020CA9}"/>
              </a:ext>
            </a:extLst>
          </p:cNvPr>
          <p:cNvGrpSpPr/>
          <p:nvPr/>
        </p:nvGrpSpPr>
        <p:grpSpPr>
          <a:xfrm>
            <a:off x="5616077" y="5500355"/>
            <a:ext cx="3270746" cy="63501"/>
            <a:chOff x="0" y="0"/>
            <a:chExt cx="4185315" cy="127000"/>
          </a:xfrm>
        </p:grpSpPr>
        <p:sp>
          <p:nvSpPr>
            <p:cNvPr id="29" name="Shape 4945">
              <a:extLst>
                <a:ext uri="{FF2B5EF4-FFF2-40B4-BE49-F238E27FC236}">
                  <a16:creationId xmlns:a16="http://schemas.microsoft.com/office/drawing/2014/main" id="{BA313B8C-505D-4C1B-8586-D2E824D284A8}"/>
                </a:ext>
              </a:extLst>
            </p:cNvPr>
            <p:cNvSpPr/>
            <p:nvPr/>
          </p:nvSpPr>
          <p:spPr>
            <a:xfrm>
              <a:off x="0" y="0"/>
              <a:ext cx="1391316" cy="1270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30" name="Shape 4946">
              <a:extLst>
                <a:ext uri="{FF2B5EF4-FFF2-40B4-BE49-F238E27FC236}">
                  <a16:creationId xmlns:a16="http://schemas.microsoft.com/office/drawing/2014/main" id="{309AB44B-C790-4152-B2C5-52620321BE39}"/>
                </a:ext>
              </a:extLst>
            </p:cNvPr>
            <p:cNvSpPr/>
            <p:nvPr/>
          </p:nvSpPr>
          <p:spPr>
            <a:xfrm>
              <a:off x="1397000" y="0"/>
              <a:ext cx="1391316" cy="12700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31" name="Shape 4947">
              <a:extLst>
                <a:ext uri="{FF2B5EF4-FFF2-40B4-BE49-F238E27FC236}">
                  <a16:creationId xmlns:a16="http://schemas.microsoft.com/office/drawing/2014/main" id="{D0BD1F26-D359-4BB8-98D3-FF39F75CC489}"/>
                </a:ext>
              </a:extLst>
            </p:cNvPr>
            <p:cNvSpPr/>
            <p:nvPr/>
          </p:nvSpPr>
          <p:spPr>
            <a:xfrm>
              <a:off x="2794000" y="0"/>
              <a:ext cx="1391316" cy="12700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 dirty="0">
                <a:cs typeface="+mn-ea"/>
                <a:sym typeface="+mn-lt"/>
              </a:endParaRPr>
            </a:p>
          </p:txBody>
        </p:sp>
      </p:grpSp>
      <p:sp>
        <p:nvSpPr>
          <p:cNvPr id="32" name="Shape 4944">
            <a:extLst>
              <a:ext uri="{FF2B5EF4-FFF2-40B4-BE49-F238E27FC236}">
                <a16:creationId xmlns:a16="http://schemas.microsoft.com/office/drawing/2014/main" id="{3243D5C7-A11C-4BD7-BA27-7CC6470AAA64}"/>
              </a:ext>
            </a:extLst>
          </p:cNvPr>
          <p:cNvSpPr/>
          <p:nvPr/>
        </p:nvSpPr>
        <p:spPr>
          <a:xfrm>
            <a:off x="7045795" y="3012813"/>
            <a:ext cx="411310" cy="348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657"/>
                </a:moveTo>
                <a:cubicBezTo>
                  <a:pt x="21600" y="20280"/>
                  <a:pt x="20483" y="21600"/>
                  <a:pt x="19108" y="21600"/>
                </a:cubicBezTo>
                <a:lnTo>
                  <a:pt x="14124" y="21600"/>
                </a:lnTo>
                <a:cubicBezTo>
                  <a:pt x="12747" y="21600"/>
                  <a:pt x="11632" y="20280"/>
                  <a:pt x="11632" y="18657"/>
                </a:cubicBezTo>
                <a:lnTo>
                  <a:pt x="11632" y="7854"/>
                </a:lnTo>
                <a:cubicBezTo>
                  <a:pt x="11632" y="3528"/>
                  <a:pt x="14616" y="0"/>
                  <a:pt x="18277" y="0"/>
                </a:cubicBezTo>
                <a:lnTo>
                  <a:pt x="19108" y="0"/>
                </a:lnTo>
                <a:cubicBezTo>
                  <a:pt x="19562" y="0"/>
                  <a:pt x="19938" y="447"/>
                  <a:pt x="19938" y="984"/>
                </a:cubicBezTo>
                <a:lnTo>
                  <a:pt x="19938" y="2947"/>
                </a:lnTo>
                <a:cubicBezTo>
                  <a:pt x="19938" y="3484"/>
                  <a:pt x="19562" y="3927"/>
                  <a:pt x="19108" y="3927"/>
                </a:cubicBezTo>
                <a:lnTo>
                  <a:pt x="18277" y="3927"/>
                </a:lnTo>
                <a:cubicBezTo>
                  <a:pt x="16447" y="3927"/>
                  <a:pt x="14954" y="5694"/>
                  <a:pt x="14954" y="7854"/>
                </a:cubicBezTo>
                <a:lnTo>
                  <a:pt x="14954" y="8347"/>
                </a:lnTo>
                <a:cubicBezTo>
                  <a:pt x="14954" y="9160"/>
                  <a:pt x="15512" y="9818"/>
                  <a:pt x="16200" y="9818"/>
                </a:cubicBezTo>
                <a:lnTo>
                  <a:pt x="19108" y="9818"/>
                </a:lnTo>
                <a:cubicBezTo>
                  <a:pt x="20483" y="9818"/>
                  <a:pt x="21600" y="11137"/>
                  <a:pt x="21600" y="12766"/>
                </a:cubicBezTo>
                <a:cubicBezTo>
                  <a:pt x="21600" y="12766"/>
                  <a:pt x="21600" y="18657"/>
                  <a:pt x="21600" y="18657"/>
                </a:cubicBezTo>
                <a:close/>
                <a:moveTo>
                  <a:pt x="9969" y="18657"/>
                </a:moveTo>
                <a:cubicBezTo>
                  <a:pt x="9969" y="20280"/>
                  <a:pt x="8853" y="21600"/>
                  <a:pt x="7477" y="21600"/>
                </a:cubicBezTo>
                <a:lnTo>
                  <a:pt x="2493" y="21600"/>
                </a:lnTo>
                <a:cubicBezTo>
                  <a:pt x="1117" y="21600"/>
                  <a:pt x="0" y="20280"/>
                  <a:pt x="0" y="18657"/>
                </a:cubicBezTo>
                <a:lnTo>
                  <a:pt x="0" y="7854"/>
                </a:lnTo>
                <a:cubicBezTo>
                  <a:pt x="0" y="3528"/>
                  <a:pt x="2986" y="0"/>
                  <a:pt x="6647" y="0"/>
                </a:cubicBezTo>
                <a:lnTo>
                  <a:pt x="7477" y="0"/>
                </a:lnTo>
                <a:cubicBezTo>
                  <a:pt x="7931" y="0"/>
                  <a:pt x="8308" y="447"/>
                  <a:pt x="8308" y="984"/>
                </a:cubicBezTo>
                <a:lnTo>
                  <a:pt x="8308" y="2947"/>
                </a:lnTo>
                <a:cubicBezTo>
                  <a:pt x="8308" y="3484"/>
                  <a:pt x="7931" y="3927"/>
                  <a:pt x="7477" y="3927"/>
                </a:cubicBezTo>
                <a:lnTo>
                  <a:pt x="6647" y="3927"/>
                </a:lnTo>
                <a:cubicBezTo>
                  <a:pt x="4816" y="3927"/>
                  <a:pt x="3324" y="5694"/>
                  <a:pt x="3324" y="7854"/>
                </a:cubicBezTo>
                <a:lnTo>
                  <a:pt x="3324" y="8347"/>
                </a:lnTo>
                <a:cubicBezTo>
                  <a:pt x="3324" y="9160"/>
                  <a:pt x="3882" y="9818"/>
                  <a:pt x="4570" y="9818"/>
                </a:cubicBezTo>
                <a:lnTo>
                  <a:pt x="7477" y="9818"/>
                </a:lnTo>
                <a:cubicBezTo>
                  <a:pt x="8853" y="9818"/>
                  <a:pt x="9969" y="11137"/>
                  <a:pt x="9969" y="12766"/>
                </a:cubicBezTo>
                <a:cubicBezTo>
                  <a:pt x="9969" y="12766"/>
                  <a:pt x="9969" y="18657"/>
                  <a:pt x="9969" y="18657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cs typeface="+mn-ea"/>
              <a:sym typeface="+mn-lt"/>
            </a:endParaRPr>
          </a:p>
        </p:txBody>
      </p:sp>
      <p:sp>
        <p:nvSpPr>
          <p:cNvPr id="33" name="Shape 468">
            <a:extLst>
              <a:ext uri="{FF2B5EF4-FFF2-40B4-BE49-F238E27FC236}">
                <a16:creationId xmlns:a16="http://schemas.microsoft.com/office/drawing/2014/main" id="{0C9BC407-957E-46EC-86C3-63E2BD6E5C6B}"/>
              </a:ext>
            </a:extLst>
          </p:cNvPr>
          <p:cNvSpPr/>
          <p:nvPr/>
        </p:nvSpPr>
        <p:spPr>
          <a:xfrm>
            <a:off x="5733156" y="3764448"/>
            <a:ext cx="3036588" cy="1069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 numCol="1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title.Add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title text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4" name="Shape 4913">
            <a:extLst>
              <a:ext uri="{FF2B5EF4-FFF2-40B4-BE49-F238E27FC236}">
                <a16:creationId xmlns:a16="http://schemas.microsoft.com/office/drawing/2014/main" id="{64EAAEFB-8522-4998-AF5D-DF67B600488F}"/>
              </a:ext>
            </a:extLst>
          </p:cNvPr>
          <p:cNvSpPr/>
          <p:nvPr/>
        </p:nvSpPr>
        <p:spPr>
          <a:xfrm flipV="1">
            <a:off x="1054100" y="4778889"/>
            <a:ext cx="1" cy="749638"/>
          </a:xfrm>
          <a:prstGeom prst="line">
            <a:avLst/>
          </a:prstGeom>
          <a:ln w="25400" cap="rnd">
            <a:solidFill>
              <a:schemeClr val="accent3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 dirty="0">
              <a:cs typeface="+mn-ea"/>
              <a:sym typeface="+mn-lt"/>
            </a:endParaRPr>
          </a:p>
        </p:txBody>
      </p:sp>
      <p:sp>
        <p:nvSpPr>
          <p:cNvPr id="35" name="Shape 4914">
            <a:extLst>
              <a:ext uri="{FF2B5EF4-FFF2-40B4-BE49-F238E27FC236}">
                <a16:creationId xmlns:a16="http://schemas.microsoft.com/office/drawing/2014/main" id="{B545DB34-4664-40E1-90D3-6E5209888633}"/>
              </a:ext>
            </a:extLst>
          </p:cNvPr>
          <p:cNvSpPr/>
          <p:nvPr/>
        </p:nvSpPr>
        <p:spPr>
          <a:xfrm flipV="1">
            <a:off x="1054100" y="3561106"/>
            <a:ext cx="1" cy="749637"/>
          </a:xfrm>
          <a:prstGeom prst="line">
            <a:avLst/>
          </a:prstGeom>
          <a:ln w="25400" cap="rnd">
            <a:solidFill>
              <a:schemeClr val="accent2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 dirty="0">
              <a:cs typeface="+mn-ea"/>
              <a:sym typeface="+mn-lt"/>
            </a:endParaRPr>
          </a:p>
        </p:txBody>
      </p:sp>
      <p:sp>
        <p:nvSpPr>
          <p:cNvPr id="36" name="Shape 4915">
            <a:extLst>
              <a:ext uri="{FF2B5EF4-FFF2-40B4-BE49-F238E27FC236}">
                <a16:creationId xmlns:a16="http://schemas.microsoft.com/office/drawing/2014/main" id="{EDCD8890-193C-44D2-AC09-584208BFFD37}"/>
              </a:ext>
            </a:extLst>
          </p:cNvPr>
          <p:cNvSpPr/>
          <p:nvPr/>
        </p:nvSpPr>
        <p:spPr>
          <a:xfrm flipV="1">
            <a:off x="1054100" y="2349672"/>
            <a:ext cx="1" cy="749638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 dirty="0">
              <a:cs typeface="+mn-ea"/>
              <a:sym typeface="+mn-lt"/>
            </a:endParaRPr>
          </a:p>
        </p:txBody>
      </p:sp>
      <p:grpSp>
        <p:nvGrpSpPr>
          <p:cNvPr id="37" name="Group 4928">
            <a:extLst>
              <a:ext uri="{FF2B5EF4-FFF2-40B4-BE49-F238E27FC236}">
                <a16:creationId xmlns:a16="http://schemas.microsoft.com/office/drawing/2014/main" id="{078A3F8B-F9B5-4EB1-ACF2-7E8A67F3F7FB}"/>
              </a:ext>
            </a:extLst>
          </p:cNvPr>
          <p:cNvGrpSpPr/>
          <p:nvPr/>
        </p:nvGrpSpPr>
        <p:grpSpPr>
          <a:xfrm>
            <a:off x="731453" y="1797177"/>
            <a:ext cx="644122" cy="651645"/>
            <a:chOff x="0" y="0"/>
            <a:chExt cx="1288242" cy="1303287"/>
          </a:xfrm>
        </p:grpSpPr>
        <p:sp>
          <p:nvSpPr>
            <p:cNvPr id="38" name="Shape 4926">
              <a:extLst>
                <a:ext uri="{FF2B5EF4-FFF2-40B4-BE49-F238E27FC236}">
                  <a16:creationId xmlns:a16="http://schemas.microsoft.com/office/drawing/2014/main" id="{0E8051F4-F53A-428C-B8F3-CA5B9F71887A}"/>
                </a:ext>
              </a:extLst>
            </p:cNvPr>
            <p:cNvSpPr/>
            <p:nvPr/>
          </p:nvSpPr>
          <p:spPr>
            <a:xfrm>
              <a:off x="0" y="0"/>
              <a:ext cx="1288242" cy="130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39" name="Shape 4927">
              <a:extLst>
                <a:ext uri="{FF2B5EF4-FFF2-40B4-BE49-F238E27FC236}">
                  <a16:creationId xmlns:a16="http://schemas.microsoft.com/office/drawing/2014/main" id="{0BBADCD1-97F9-4AF1-AF18-F3200762D4DB}"/>
                </a:ext>
              </a:extLst>
            </p:cNvPr>
            <p:cNvSpPr/>
            <p:nvPr/>
          </p:nvSpPr>
          <p:spPr>
            <a:xfrm>
              <a:off x="352838" y="217121"/>
              <a:ext cx="575754" cy="86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49" y="6749"/>
                  </a:moveTo>
                  <a:cubicBezTo>
                    <a:pt x="14492" y="6749"/>
                    <a:pt x="14174" y="6540"/>
                    <a:pt x="14174" y="6298"/>
                  </a:cubicBezTo>
                  <a:cubicBezTo>
                    <a:pt x="14174" y="5330"/>
                    <a:pt x="11918" y="4949"/>
                    <a:pt x="10800" y="4949"/>
                  </a:cubicBezTo>
                  <a:cubicBezTo>
                    <a:pt x="10442" y="4949"/>
                    <a:pt x="10126" y="4740"/>
                    <a:pt x="10126" y="4498"/>
                  </a:cubicBezTo>
                  <a:cubicBezTo>
                    <a:pt x="10126" y="4261"/>
                    <a:pt x="10442" y="4051"/>
                    <a:pt x="10800" y="4051"/>
                  </a:cubicBezTo>
                  <a:cubicBezTo>
                    <a:pt x="12762" y="4051"/>
                    <a:pt x="15526" y="4740"/>
                    <a:pt x="15526" y="6298"/>
                  </a:cubicBezTo>
                  <a:cubicBezTo>
                    <a:pt x="15526" y="6540"/>
                    <a:pt x="15207" y="6749"/>
                    <a:pt x="14849" y="6749"/>
                  </a:cubicBezTo>
                  <a:close/>
                  <a:moveTo>
                    <a:pt x="10800" y="1800"/>
                  </a:moveTo>
                  <a:cubicBezTo>
                    <a:pt x="6982" y="1800"/>
                    <a:pt x="2701" y="3485"/>
                    <a:pt x="2701" y="6298"/>
                  </a:cubicBezTo>
                  <a:cubicBezTo>
                    <a:pt x="2701" y="7201"/>
                    <a:pt x="3249" y="8143"/>
                    <a:pt x="4134" y="8832"/>
                  </a:cubicBezTo>
                  <a:cubicBezTo>
                    <a:pt x="4536" y="9139"/>
                    <a:pt x="4999" y="9435"/>
                    <a:pt x="5422" y="9759"/>
                  </a:cubicBezTo>
                  <a:cubicBezTo>
                    <a:pt x="6920" y="10952"/>
                    <a:pt x="8185" y="12359"/>
                    <a:pt x="8395" y="13949"/>
                  </a:cubicBezTo>
                  <a:lnTo>
                    <a:pt x="13205" y="13949"/>
                  </a:lnTo>
                  <a:cubicBezTo>
                    <a:pt x="13417" y="12359"/>
                    <a:pt x="14681" y="10952"/>
                    <a:pt x="16179" y="9759"/>
                  </a:cubicBezTo>
                  <a:cubicBezTo>
                    <a:pt x="16602" y="9435"/>
                    <a:pt x="17065" y="9139"/>
                    <a:pt x="17465" y="8832"/>
                  </a:cubicBezTo>
                  <a:cubicBezTo>
                    <a:pt x="18351" y="8143"/>
                    <a:pt x="18899" y="7201"/>
                    <a:pt x="18899" y="6298"/>
                  </a:cubicBezTo>
                  <a:cubicBezTo>
                    <a:pt x="18899" y="3485"/>
                    <a:pt x="14618" y="1800"/>
                    <a:pt x="10800" y="1800"/>
                  </a:cubicBezTo>
                  <a:close/>
                  <a:moveTo>
                    <a:pt x="19428" y="10067"/>
                  </a:moveTo>
                  <a:cubicBezTo>
                    <a:pt x="17972" y="11136"/>
                    <a:pt x="16052" y="12641"/>
                    <a:pt x="15882" y="14145"/>
                  </a:cubicBezTo>
                  <a:cubicBezTo>
                    <a:pt x="16496" y="14384"/>
                    <a:pt x="16875" y="14835"/>
                    <a:pt x="16875" y="15298"/>
                  </a:cubicBezTo>
                  <a:cubicBezTo>
                    <a:pt x="16875" y="15638"/>
                    <a:pt x="16685" y="15959"/>
                    <a:pt x="16347" y="16200"/>
                  </a:cubicBezTo>
                  <a:cubicBezTo>
                    <a:pt x="16685" y="16438"/>
                    <a:pt x="16875" y="16761"/>
                    <a:pt x="16875" y="17098"/>
                  </a:cubicBezTo>
                  <a:cubicBezTo>
                    <a:pt x="16875" y="17561"/>
                    <a:pt x="16517" y="17984"/>
                    <a:pt x="15926" y="18237"/>
                  </a:cubicBezTo>
                  <a:cubicBezTo>
                    <a:pt x="16096" y="18435"/>
                    <a:pt x="16201" y="18673"/>
                    <a:pt x="16201" y="18898"/>
                  </a:cubicBezTo>
                  <a:cubicBezTo>
                    <a:pt x="16201" y="19813"/>
                    <a:pt x="15124" y="20251"/>
                    <a:pt x="13901" y="20251"/>
                  </a:cubicBezTo>
                  <a:cubicBezTo>
                    <a:pt x="13354" y="21063"/>
                    <a:pt x="12129" y="21600"/>
                    <a:pt x="10800" y="21600"/>
                  </a:cubicBezTo>
                  <a:cubicBezTo>
                    <a:pt x="9472" y="21600"/>
                    <a:pt x="8248" y="21063"/>
                    <a:pt x="7699" y="20251"/>
                  </a:cubicBezTo>
                  <a:cubicBezTo>
                    <a:pt x="6477" y="20251"/>
                    <a:pt x="5400" y="19813"/>
                    <a:pt x="5400" y="18898"/>
                  </a:cubicBezTo>
                  <a:cubicBezTo>
                    <a:pt x="5400" y="18673"/>
                    <a:pt x="5507" y="18435"/>
                    <a:pt x="5674" y="18237"/>
                  </a:cubicBezTo>
                  <a:cubicBezTo>
                    <a:pt x="5083" y="17984"/>
                    <a:pt x="4725" y="17561"/>
                    <a:pt x="4725" y="17098"/>
                  </a:cubicBezTo>
                  <a:cubicBezTo>
                    <a:pt x="4725" y="16761"/>
                    <a:pt x="4915" y="16438"/>
                    <a:pt x="5253" y="16200"/>
                  </a:cubicBezTo>
                  <a:cubicBezTo>
                    <a:pt x="4915" y="15959"/>
                    <a:pt x="4725" y="15638"/>
                    <a:pt x="4725" y="15298"/>
                  </a:cubicBezTo>
                  <a:cubicBezTo>
                    <a:pt x="4725" y="14835"/>
                    <a:pt x="5106" y="14384"/>
                    <a:pt x="5717" y="14145"/>
                  </a:cubicBezTo>
                  <a:cubicBezTo>
                    <a:pt x="5548" y="12641"/>
                    <a:pt x="3628" y="11136"/>
                    <a:pt x="2172" y="10067"/>
                  </a:cubicBezTo>
                  <a:cubicBezTo>
                    <a:pt x="717" y="9000"/>
                    <a:pt x="0" y="7749"/>
                    <a:pt x="0" y="6298"/>
                  </a:cubicBezTo>
                  <a:cubicBezTo>
                    <a:pt x="0" y="2472"/>
                    <a:pt x="5463" y="0"/>
                    <a:pt x="10800" y="0"/>
                  </a:cubicBezTo>
                  <a:cubicBezTo>
                    <a:pt x="16137" y="0"/>
                    <a:pt x="21600" y="2472"/>
                    <a:pt x="21600" y="6298"/>
                  </a:cubicBezTo>
                  <a:cubicBezTo>
                    <a:pt x="21600" y="7749"/>
                    <a:pt x="20884" y="9000"/>
                    <a:pt x="19428" y="100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cs typeface="+mn-ea"/>
                <a:sym typeface="+mn-lt"/>
              </a:endParaRPr>
            </a:p>
          </p:txBody>
        </p:sp>
      </p:grpSp>
      <p:grpSp>
        <p:nvGrpSpPr>
          <p:cNvPr id="40" name="Group 4931">
            <a:extLst>
              <a:ext uri="{FF2B5EF4-FFF2-40B4-BE49-F238E27FC236}">
                <a16:creationId xmlns:a16="http://schemas.microsoft.com/office/drawing/2014/main" id="{C5E1ADE3-D4F5-4B92-A5ED-C95E86C1871E}"/>
              </a:ext>
            </a:extLst>
          </p:cNvPr>
          <p:cNvGrpSpPr/>
          <p:nvPr/>
        </p:nvGrpSpPr>
        <p:grpSpPr>
          <a:xfrm>
            <a:off x="731453" y="3029077"/>
            <a:ext cx="644122" cy="651645"/>
            <a:chOff x="0" y="0"/>
            <a:chExt cx="1288242" cy="1303287"/>
          </a:xfrm>
        </p:grpSpPr>
        <p:sp>
          <p:nvSpPr>
            <p:cNvPr id="41" name="Shape 4929">
              <a:extLst>
                <a:ext uri="{FF2B5EF4-FFF2-40B4-BE49-F238E27FC236}">
                  <a16:creationId xmlns:a16="http://schemas.microsoft.com/office/drawing/2014/main" id="{3FFB2F21-6AC5-40F6-85F7-0D1AEFC5E7F1}"/>
                </a:ext>
              </a:extLst>
            </p:cNvPr>
            <p:cNvSpPr/>
            <p:nvPr/>
          </p:nvSpPr>
          <p:spPr>
            <a:xfrm>
              <a:off x="0" y="0"/>
              <a:ext cx="1288242" cy="130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42" name="Shape 4930">
              <a:extLst>
                <a:ext uri="{FF2B5EF4-FFF2-40B4-BE49-F238E27FC236}">
                  <a16:creationId xmlns:a16="http://schemas.microsoft.com/office/drawing/2014/main" id="{26C4446A-8BB6-42A7-87C0-BEC3579BFE10}"/>
                </a:ext>
              </a:extLst>
            </p:cNvPr>
            <p:cNvSpPr/>
            <p:nvPr/>
          </p:nvSpPr>
          <p:spPr>
            <a:xfrm>
              <a:off x="320761" y="312842"/>
              <a:ext cx="655019" cy="65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7201"/>
                  </a:moveTo>
                  <a:cubicBezTo>
                    <a:pt x="8817" y="7201"/>
                    <a:pt x="7200" y="8816"/>
                    <a:pt x="7200" y="10800"/>
                  </a:cubicBezTo>
                  <a:cubicBezTo>
                    <a:pt x="7200" y="12781"/>
                    <a:pt x="8817" y="14400"/>
                    <a:pt x="10800" y="14400"/>
                  </a:cubicBezTo>
                  <a:cubicBezTo>
                    <a:pt x="12783" y="14400"/>
                    <a:pt x="14400" y="12781"/>
                    <a:pt x="14400" y="10800"/>
                  </a:cubicBezTo>
                  <a:cubicBezTo>
                    <a:pt x="14400" y="8816"/>
                    <a:pt x="12783" y="7201"/>
                    <a:pt x="10800" y="7201"/>
                  </a:cubicBezTo>
                  <a:close/>
                  <a:moveTo>
                    <a:pt x="21600" y="12387"/>
                  </a:moveTo>
                  <a:cubicBezTo>
                    <a:pt x="21600" y="12600"/>
                    <a:pt x="21431" y="12851"/>
                    <a:pt x="21206" y="12896"/>
                  </a:cubicBezTo>
                  <a:lnTo>
                    <a:pt x="18605" y="13290"/>
                  </a:lnTo>
                  <a:cubicBezTo>
                    <a:pt x="18450" y="13740"/>
                    <a:pt x="18280" y="14159"/>
                    <a:pt x="18056" y="14568"/>
                  </a:cubicBezTo>
                  <a:cubicBezTo>
                    <a:pt x="18534" y="15258"/>
                    <a:pt x="19041" y="15876"/>
                    <a:pt x="19561" y="16508"/>
                  </a:cubicBezTo>
                  <a:cubicBezTo>
                    <a:pt x="19646" y="16606"/>
                    <a:pt x="19702" y="16734"/>
                    <a:pt x="19702" y="16861"/>
                  </a:cubicBezTo>
                  <a:cubicBezTo>
                    <a:pt x="19702" y="16988"/>
                    <a:pt x="19660" y="17086"/>
                    <a:pt x="19575" y="17184"/>
                  </a:cubicBezTo>
                  <a:cubicBezTo>
                    <a:pt x="19238" y="17636"/>
                    <a:pt x="17338" y="19702"/>
                    <a:pt x="16862" y="19702"/>
                  </a:cubicBezTo>
                  <a:cubicBezTo>
                    <a:pt x="16734" y="19702"/>
                    <a:pt x="16608" y="19644"/>
                    <a:pt x="16495" y="19575"/>
                  </a:cubicBezTo>
                  <a:lnTo>
                    <a:pt x="14555" y="18054"/>
                  </a:lnTo>
                  <a:cubicBezTo>
                    <a:pt x="14147" y="18267"/>
                    <a:pt x="13712" y="18452"/>
                    <a:pt x="13275" y="18591"/>
                  </a:cubicBezTo>
                  <a:cubicBezTo>
                    <a:pt x="13177" y="19448"/>
                    <a:pt x="13092" y="20362"/>
                    <a:pt x="12868" y="21207"/>
                  </a:cubicBezTo>
                  <a:cubicBezTo>
                    <a:pt x="12812" y="21433"/>
                    <a:pt x="12614" y="21600"/>
                    <a:pt x="12361" y="21600"/>
                  </a:cubicBezTo>
                  <a:lnTo>
                    <a:pt x="9239" y="21600"/>
                  </a:lnTo>
                  <a:cubicBezTo>
                    <a:pt x="8986" y="21600"/>
                    <a:pt x="8761" y="21416"/>
                    <a:pt x="8732" y="21179"/>
                  </a:cubicBezTo>
                  <a:lnTo>
                    <a:pt x="8338" y="18591"/>
                  </a:lnTo>
                  <a:cubicBezTo>
                    <a:pt x="7903" y="18452"/>
                    <a:pt x="7480" y="18280"/>
                    <a:pt x="7073" y="18070"/>
                  </a:cubicBezTo>
                  <a:lnTo>
                    <a:pt x="5090" y="19575"/>
                  </a:lnTo>
                  <a:cubicBezTo>
                    <a:pt x="4992" y="19657"/>
                    <a:pt x="4865" y="19702"/>
                    <a:pt x="4738" y="19702"/>
                  </a:cubicBezTo>
                  <a:cubicBezTo>
                    <a:pt x="4613" y="19702"/>
                    <a:pt x="4486" y="19644"/>
                    <a:pt x="4388" y="19546"/>
                  </a:cubicBezTo>
                  <a:cubicBezTo>
                    <a:pt x="3642" y="18870"/>
                    <a:pt x="2657" y="18000"/>
                    <a:pt x="2067" y="17184"/>
                  </a:cubicBezTo>
                  <a:cubicBezTo>
                    <a:pt x="1996" y="17086"/>
                    <a:pt x="1969" y="16972"/>
                    <a:pt x="1969" y="16861"/>
                  </a:cubicBezTo>
                  <a:cubicBezTo>
                    <a:pt x="1969" y="16734"/>
                    <a:pt x="2011" y="16636"/>
                    <a:pt x="2080" y="16537"/>
                  </a:cubicBezTo>
                  <a:cubicBezTo>
                    <a:pt x="2559" y="15890"/>
                    <a:pt x="3079" y="15270"/>
                    <a:pt x="3558" y="14610"/>
                  </a:cubicBezTo>
                  <a:cubicBezTo>
                    <a:pt x="3319" y="14159"/>
                    <a:pt x="3122" y="13695"/>
                    <a:pt x="2981" y="13220"/>
                  </a:cubicBezTo>
                  <a:lnTo>
                    <a:pt x="408" y="12838"/>
                  </a:lnTo>
                  <a:cubicBezTo>
                    <a:pt x="169" y="12798"/>
                    <a:pt x="0" y="12572"/>
                    <a:pt x="0" y="12334"/>
                  </a:cubicBezTo>
                  <a:lnTo>
                    <a:pt x="0" y="9210"/>
                  </a:lnTo>
                  <a:cubicBezTo>
                    <a:pt x="0" y="9000"/>
                    <a:pt x="169" y="8746"/>
                    <a:pt x="379" y="8705"/>
                  </a:cubicBezTo>
                  <a:lnTo>
                    <a:pt x="2995" y="8312"/>
                  </a:lnTo>
                  <a:cubicBezTo>
                    <a:pt x="3136" y="7861"/>
                    <a:pt x="3319" y="7439"/>
                    <a:pt x="3544" y="7016"/>
                  </a:cubicBezTo>
                  <a:cubicBezTo>
                    <a:pt x="3066" y="6343"/>
                    <a:pt x="2559" y="5708"/>
                    <a:pt x="2038" y="5077"/>
                  </a:cubicBezTo>
                  <a:cubicBezTo>
                    <a:pt x="1954" y="4978"/>
                    <a:pt x="1898" y="4863"/>
                    <a:pt x="1898" y="4740"/>
                  </a:cubicBezTo>
                  <a:cubicBezTo>
                    <a:pt x="1898" y="4613"/>
                    <a:pt x="1954" y="4515"/>
                    <a:pt x="2025" y="4416"/>
                  </a:cubicBezTo>
                  <a:cubicBezTo>
                    <a:pt x="2363" y="3949"/>
                    <a:pt x="4261" y="1899"/>
                    <a:pt x="4738" y="1899"/>
                  </a:cubicBezTo>
                  <a:cubicBezTo>
                    <a:pt x="4865" y="1899"/>
                    <a:pt x="4992" y="1952"/>
                    <a:pt x="5105" y="2039"/>
                  </a:cubicBezTo>
                  <a:lnTo>
                    <a:pt x="7045" y="3543"/>
                  </a:lnTo>
                  <a:cubicBezTo>
                    <a:pt x="7453" y="3334"/>
                    <a:pt x="7888" y="3149"/>
                    <a:pt x="8325" y="3010"/>
                  </a:cubicBezTo>
                  <a:cubicBezTo>
                    <a:pt x="8424" y="2149"/>
                    <a:pt x="8508" y="1239"/>
                    <a:pt x="8732" y="394"/>
                  </a:cubicBezTo>
                  <a:cubicBezTo>
                    <a:pt x="8788" y="169"/>
                    <a:pt x="8986" y="0"/>
                    <a:pt x="9239" y="0"/>
                  </a:cubicBezTo>
                  <a:lnTo>
                    <a:pt x="12361" y="0"/>
                  </a:lnTo>
                  <a:cubicBezTo>
                    <a:pt x="12614" y="0"/>
                    <a:pt x="12839" y="181"/>
                    <a:pt x="12868" y="423"/>
                  </a:cubicBezTo>
                  <a:lnTo>
                    <a:pt x="13262" y="3010"/>
                  </a:lnTo>
                  <a:cubicBezTo>
                    <a:pt x="13696" y="3149"/>
                    <a:pt x="14120" y="3318"/>
                    <a:pt x="14527" y="3531"/>
                  </a:cubicBezTo>
                  <a:lnTo>
                    <a:pt x="16524" y="2026"/>
                  </a:lnTo>
                  <a:cubicBezTo>
                    <a:pt x="16608" y="1940"/>
                    <a:pt x="16734" y="1899"/>
                    <a:pt x="16862" y="1899"/>
                  </a:cubicBezTo>
                  <a:cubicBezTo>
                    <a:pt x="16988" y="1899"/>
                    <a:pt x="17114" y="1952"/>
                    <a:pt x="17213" y="2039"/>
                  </a:cubicBezTo>
                  <a:cubicBezTo>
                    <a:pt x="17958" y="2727"/>
                    <a:pt x="18942" y="3601"/>
                    <a:pt x="19533" y="4429"/>
                  </a:cubicBezTo>
                  <a:cubicBezTo>
                    <a:pt x="19603" y="4515"/>
                    <a:pt x="19631" y="4625"/>
                    <a:pt x="19631" y="4740"/>
                  </a:cubicBezTo>
                  <a:cubicBezTo>
                    <a:pt x="19631" y="4863"/>
                    <a:pt x="19589" y="4962"/>
                    <a:pt x="19520" y="5060"/>
                  </a:cubicBezTo>
                  <a:cubicBezTo>
                    <a:pt x="19041" y="5708"/>
                    <a:pt x="18521" y="6327"/>
                    <a:pt x="18042" y="6987"/>
                  </a:cubicBezTo>
                  <a:cubicBezTo>
                    <a:pt x="18280" y="7439"/>
                    <a:pt x="18478" y="7901"/>
                    <a:pt x="18619" y="8365"/>
                  </a:cubicBezTo>
                  <a:lnTo>
                    <a:pt x="21192" y="8758"/>
                  </a:lnTo>
                  <a:cubicBezTo>
                    <a:pt x="21431" y="8803"/>
                    <a:pt x="21600" y="9029"/>
                    <a:pt x="21600" y="9267"/>
                  </a:cubicBezTo>
                  <a:cubicBezTo>
                    <a:pt x="21600" y="9267"/>
                    <a:pt x="21600" y="12387"/>
                    <a:pt x="21600" y="1238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cs typeface="+mn-ea"/>
                <a:sym typeface="+mn-lt"/>
              </a:endParaRPr>
            </a:p>
          </p:txBody>
        </p:sp>
      </p:grpSp>
      <p:grpSp>
        <p:nvGrpSpPr>
          <p:cNvPr id="43" name="Group 4934">
            <a:extLst>
              <a:ext uri="{FF2B5EF4-FFF2-40B4-BE49-F238E27FC236}">
                <a16:creationId xmlns:a16="http://schemas.microsoft.com/office/drawing/2014/main" id="{7751CC74-D741-4B7D-A6A6-5141FC137DCC}"/>
              </a:ext>
            </a:extLst>
          </p:cNvPr>
          <p:cNvGrpSpPr/>
          <p:nvPr/>
        </p:nvGrpSpPr>
        <p:grpSpPr>
          <a:xfrm>
            <a:off x="731453" y="5492877"/>
            <a:ext cx="644122" cy="651645"/>
            <a:chOff x="0" y="0"/>
            <a:chExt cx="1288242" cy="1303287"/>
          </a:xfrm>
        </p:grpSpPr>
        <p:sp>
          <p:nvSpPr>
            <p:cNvPr id="44" name="Shape 4932">
              <a:extLst>
                <a:ext uri="{FF2B5EF4-FFF2-40B4-BE49-F238E27FC236}">
                  <a16:creationId xmlns:a16="http://schemas.microsoft.com/office/drawing/2014/main" id="{B2376661-2BDB-4A2F-A044-E548C476B86D}"/>
                </a:ext>
              </a:extLst>
            </p:cNvPr>
            <p:cNvSpPr/>
            <p:nvPr/>
          </p:nvSpPr>
          <p:spPr>
            <a:xfrm>
              <a:off x="0" y="0"/>
              <a:ext cx="1288242" cy="130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45" name="Shape 4933">
              <a:extLst>
                <a:ext uri="{FF2B5EF4-FFF2-40B4-BE49-F238E27FC236}">
                  <a16:creationId xmlns:a16="http://schemas.microsoft.com/office/drawing/2014/main" id="{C3793114-DCBD-4C74-A318-4A696040CA8E}"/>
                </a:ext>
              </a:extLst>
            </p:cNvPr>
            <p:cNvSpPr/>
            <p:nvPr/>
          </p:nvSpPr>
          <p:spPr>
            <a:xfrm>
              <a:off x="295361" y="306257"/>
              <a:ext cx="696033" cy="69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extrusionOk="0">
                  <a:moveTo>
                    <a:pt x="17336" y="2965"/>
                  </a:moveTo>
                  <a:cubicBezTo>
                    <a:pt x="16635" y="2965"/>
                    <a:pt x="16068" y="3533"/>
                    <a:pt x="16068" y="4234"/>
                  </a:cubicBezTo>
                  <a:cubicBezTo>
                    <a:pt x="16068" y="4937"/>
                    <a:pt x="16635" y="5505"/>
                    <a:pt x="17336" y="5505"/>
                  </a:cubicBezTo>
                  <a:cubicBezTo>
                    <a:pt x="18035" y="5505"/>
                    <a:pt x="18604" y="4937"/>
                    <a:pt x="18604" y="4234"/>
                  </a:cubicBezTo>
                  <a:cubicBezTo>
                    <a:pt x="18604" y="3533"/>
                    <a:pt x="18035" y="2965"/>
                    <a:pt x="17336" y="2965"/>
                  </a:cubicBezTo>
                  <a:close/>
                  <a:moveTo>
                    <a:pt x="17217" y="10891"/>
                  </a:moveTo>
                  <a:cubicBezTo>
                    <a:pt x="16451" y="11647"/>
                    <a:pt x="15578" y="12427"/>
                    <a:pt x="14640" y="13222"/>
                  </a:cubicBezTo>
                  <a:lnTo>
                    <a:pt x="14377" y="18237"/>
                  </a:lnTo>
                  <a:cubicBezTo>
                    <a:pt x="14363" y="18370"/>
                    <a:pt x="14284" y="18501"/>
                    <a:pt x="14165" y="18582"/>
                  </a:cubicBezTo>
                  <a:lnTo>
                    <a:pt x="9092" y="21545"/>
                  </a:lnTo>
                  <a:cubicBezTo>
                    <a:pt x="9025" y="21583"/>
                    <a:pt x="8959" y="21600"/>
                    <a:pt x="8880" y="21600"/>
                  </a:cubicBezTo>
                  <a:cubicBezTo>
                    <a:pt x="8774" y="21600"/>
                    <a:pt x="8668" y="21559"/>
                    <a:pt x="8576" y="21480"/>
                  </a:cubicBezTo>
                  <a:lnTo>
                    <a:pt x="7730" y="20633"/>
                  </a:lnTo>
                  <a:cubicBezTo>
                    <a:pt x="7625" y="20513"/>
                    <a:pt x="7585" y="20353"/>
                    <a:pt x="7625" y="20210"/>
                  </a:cubicBezTo>
                  <a:lnTo>
                    <a:pt x="8748" y="16556"/>
                  </a:lnTo>
                  <a:lnTo>
                    <a:pt x="5036" y="12837"/>
                  </a:lnTo>
                  <a:lnTo>
                    <a:pt x="1389" y="13962"/>
                  </a:lnTo>
                  <a:cubicBezTo>
                    <a:pt x="1350" y="13975"/>
                    <a:pt x="1310" y="13975"/>
                    <a:pt x="1270" y="13975"/>
                  </a:cubicBezTo>
                  <a:cubicBezTo>
                    <a:pt x="1164" y="13975"/>
                    <a:pt x="1045" y="13937"/>
                    <a:pt x="967" y="13857"/>
                  </a:cubicBezTo>
                  <a:lnTo>
                    <a:pt x="121" y="13010"/>
                  </a:lnTo>
                  <a:cubicBezTo>
                    <a:pt x="-12" y="12863"/>
                    <a:pt x="-37" y="12651"/>
                    <a:pt x="55" y="12493"/>
                  </a:cubicBezTo>
                  <a:lnTo>
                    <a:pt x="3015" y="7410"/>
                  </a:lnTo>
                  <a:cubicBezTo>
                    <a:pt x="3093" y="7291"/>
                    <a:pt x="3225" y="7214"/>
                    <a:pt x="3358" y="7198"/>
                  </a:cubicBezTo>
                  <a:lnTo>
                    <a:pt x="8365" y="6936"/>
                  </a:lnTo>
                  <a:cubicBezTo>
                    <a:pt x="9157" y="5995"/>
                    <a:pt x="9938" y="5122"/>
                    <a:pt x="10690" y="4355"/>
                  </a:cubicBezTo>
                  <a:cubicBezTo>
                    <a:pt x="13993" y="1059"/>
                    <a:pt x="16516" y="0"/>
                    <a:pt x="21114" y="0"/>
                  </a:cubicBezTo>
                  <a:cubicBezTo>
                    <a:pt x="21351" y="0"/>
                    <a:pt x="21563" y="185"/>
                    <a:pt x="21563" y="422"/>
                  </a:cubicBezTo>
                  <a:cubicBezTo>
                    <a:pt x="21563" y="4818"/>
                    <a:pt x="20348" y="7742"/>
                    <a:pt x="17217" y="108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cs typeface="+mn-ea"/>
                <a:sym typeface="+mn-lt"/>
              </a:endParaRPr>
            </a:p>
          </p:txBody>
        </p:sp>
      </p:grpSp>
      <p:grpSp>
        <p:nvGrpSpPr>
          <p:cNvPr id="46" name="Group 4937">
            <a:extLst>
              <a:ext uri="{FF2B5EF4-FFF2-40B4-BE49-F238E27FC236}">
                <a16:creationId xmlns:a16="http://schemas.microsoft.com/office/drawing/2014/main" id="{C9305A7E-6CA1-47CD-9B84-D500D6C4EAA9}"/>
              </a:ext>
            </a:extLst>
          </p:cNvPr>
          <p:cNvGrpSpPr/>
          <p:nvPr/>
        </p:nvGrpSpPr>
        <p:grpSpPr>
          <a:xfrm>
            <a:off x="731453" y="4260977"/>
            <a:ext cx="644122" cy="651645"/>
            <a:chOff x="0" y="0"/>
            <a:chExt cx="1288242" cy="1303287"/>
          </a:xfrm>
        </p:grpSpPr>
        <p:sp>
          <p:nvSpPr>
            <p:cNvPr id="47" name="Shape 4935">
              <a:extLst>
                <a:ext uri="{FF2B5EF4-FFF2-40B4-BE49-F238E27FC236}">
                  <a16:creationId xmlns:a16="http://schemas.microsoft.com/office/drawing/2014/main" id="{88DCF3E4-0A5F-4A74-92F5-580AC65F46DB}"/>
                </a:ext>
              </a:extLst>
            </p:cNvPr>
            <p:cNvSpPr/>
            <p:nvPr/>
          </p:nvSpPr>
          <p:spPr>
            <a:xfrm>
              <a:off x="0" y="0"/>
              <a:ext cx="1288242" cy="130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48" name="Shape 4936">
              <a:extLst>
                <a:ext uri="{FF2B5EF4-FFF2-40B4-BE49-F238E27FC236}">
                  <a16:creationId xmlns:a16="http://schemas.microsoft.com/office/drawing/2014/main" id="{EAD727B5-22F6-499E-A49F-A319BB639D70}"/>
                </a:ext>
              </a:extLst>
            </p:cNvPr>
            <p:cNvSpPr/>
            <p:nvPr/>
          </p:nvSpPr>
          <p:spPr>
            <a:xfrm>
              <a:off x="295361" y="288608"/>
              <a:ext cx="699865" cy="700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96" y="7820"/>
                  </a:moveTo>
                  <a:cubicBezTo>
                    <a:pt x="20468" y="10162"/>
                    <a:pt x="18215" y="11780"/>
                    <a:pt x="15728" y="11780"/>
                  </a:cubicBezTo>
                  <a:cubicBezTo>
                    <a:pt x="12478" y="11780"/>
                    <a:pt x="9832" y="9134"/>
                    <a:pt x="9832" y="5889"/>
                  </a:cubicBezTo>
                  <a:cubicBezTo>
                    <a:pt x="9832" y="2640"/>
                    <a:pt x="12478" y="0"/>
                    <a:pt x="15728" y="0"/>
                  </a:cubicBezTo>
                  <a:cubicBezTo>
                    <a:pt x="16688" y="0"/>
                    <a:pt x="17939" y="287"/>
                    <a:pt x="18743" y="828"/>
                  </a:cubicBezTo>
                  <a:cubicBezTo>
                    <a:pt x="18875" y="920"/>
                    <a:pt x="18952" y="1038"/>
                    <a:pt x="18952" y="1196"/>
                  </a:cubicBezTo>
                  <a:cubicBezTo>
                    <a:pt x="18952" y="1340"/>
                    <a:pt x="18859" y="1483"/>
                    <a:pt x="18743" y="1564"/>
                  </a:cubicBezTo>
                  <a:lnTo>
                    <a:pt x="14886" y="3787"/>
                  </a:lnTo>
                  <a:lnTo>
                    <a:pt x="14886" y="6731"/>
                  </a:lnTo>
                  <a:lnTo>
                    <a:pt x="17426" y="8138"/>
                  </a:lnTo>
                  <a:cubicBezTo>
                    <a:pt x="17860" y="7889"/>
                    <a:pt x="20913" y="5967"/>
                    <a:pt x="21178" y="5967"/>
                  </a:cubicBezTo>
                  <a:cubicBezTo>
                    <a:pt x="21441" y="5967"/>
                    <a:pt x="21600" y="6164"/>
                    <a:pt x="21600" y="6427"/>
                  </a:cubicBezTo>
                  <a:cubicBezTo>
                    <a:pt x="21600" y="6862"/>
                    <a:pt x="21441" y="7402"/>
                    <a:pt x="21296" y="7820"/>
                  </a:cubicBezTo>
                  <a:close/>
                  <a:moveTo>
                    <a:pt x="3935" y="16829"/>
                  </a:moveTo>
                  <a:cubicBezTo>
                    <a:pt x="3475" y="16829"/>
                    <a:pt x="3093" y="17209"/>
                    <a:pt x="3093" y="17668"/>
                  </a:cubicBezTo>
                  <a:cubicBezTo>
                    <a:pt x="3093" y="18127"/>
                    <a:pt x="3475" y="18511"/>
                    <a:pt x="3935" y="18511"/>
                  </a:cubicBezTo>
                  <a:cubicBezTo>
                    <a:pt x="4396" y="18511"/>
                    <a:pt x="4777" y="18127"/>
                    <a:pt x="4777" y="17668"/>
                  </a:cubicBezTo>
                  <a:cubicBezTo>
                    <a:pt x="4777" y="17209"/>
                    <a:pt x="4396" y="16829"/>
                    <a:pt x="3935" y="16829"/>
                  </a:cubicBezTo>
                  <a:close/>
                  <a:moveTo>
                    <a:pt x="4277" y="21114"/>
                  </a:moveTo>
                  <a:cubicBezTo>
                    <a:pt x="3974" y="21416"/>
                    <a:pt x="3540" y="21600"/>
                    <a:pt x="3093" y="21600"/>
                  </a:cubicBezTo>
                  <a:cubicBezTo>
                    <a:pt x="2645" y="21600"/>
                    <a:pt x="2212" y="21416"/>
                    <a:pt x="1896" y="21114"/>
                  </a:cubicBezTo>
                  <a:lnTo>
                    <a:pt x="500" y="19692"/>
                  </a:lnTo>
                  <a:cubicBezTo>
                    <a:pt x="184" y="19392"/>
                    <a:pt x="0" y="18956"/>
                    <a:pt x="0" y="18511"/>
                  </a:cubicBezTo>
                  <a:cubicBezTo>
                    <a:pt x="0" y="18061"/>
                    <a:pt x="184" y="17629"/>
                    <a:pt x="500" y="17314"/>
                  </a:cubicBezTo>
                  <a:lnTo>
                    <a:pt x="9463" y="8360"/>
                  </a:lnTo>
                  <a:cubicBezTo>
                    <a:pt x="10149" y="10081"/>
                    <a:pt x="11530" y="11461"/>
                    <a:pt x="13252" y="12147"/>
                  </a:cubicBezTo>
                  <a:cubicBezTo>
                    <a:pt x="13252" y="12147"/>
                    <a:pt x="4277" y="21114"/>
                    <a:pt x="4277" y="211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cs typeface="+mn-ea"/>
                <a:sym typeface="+mn-lt"/>
              </a:endParaRPr>
            </a:p>
          </p:txBody>
        </p:sp>
      </p:grpSp>
      <p:sp>
        <p:nvSpPr>
          <p:cNvPr id="49" name="添加标题">
            <a:extLst>
              <a:ext uri="{FF2B5EF4-FFF2-40B4-BE49-F238E27FC236}">
                <a16:creationId xmlns:a16="http://schemas.microsoft.com/office/drawing/2014/main" id="{8D8F5ABA-3E8E-49E2-93E4-0FFACE916367}"/>
              </a:ext>
            </a:extLst>
          </p:cNvPr>
          <p:cNvSpPr txBox="1"/>
          <p:nvPr/>
        </p:nvSpPr>
        <p:spPr>
          <a:xfrm>
            <a:off x="1561323" y="1659691"/>
            <a:ext cx="2887002" cy="9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0" name="添加标题">
            <a:extLst>
              <a:ext uri="{FF2B5EF4-FFF2-40B4-BE49-F238E27FC236}">
                <a16:creationId xmlns:a16="http://schemas.microsoft.com/office/drawing/2014/main" id="{F335AC4C-FFA1-4A4D-9B8F-A3CBD69BC699}"/>
              </a:ext>
            </a:extLst>
          </p:cNvPr>
          <p:cNvSpPr txBox="1"/>
          <p:nvPr/>
        </p:nvSpPr>
        <p:spPr>
          <a:xfrm>
            <a:off x="1561323" y="2888879"/>
            <a:ext cx="2887002" cy="9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 Add title text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1" name="添加标题">
            <a:extLst>
              <a:ext uri="{FF2B5EF4-FFF2-40B4-BE49-F238E27FC236}">
                <a16:creationId xmlns:a16="http://schemas.microsoft.com/office/drawing/2014/main" id="{A779F96A-4277-4F07-ABC7-B88AF34BD3A7}"/>
              </a:ext>
            </a:extLst>
          </p:cNvPr>
          <p:cNvSpPr txBox="1"/>
          <p:nvPr/>
        </p:nvSpPr>
        <p:spPr>
          <a:xfrm>
            <a:off x="1561323" y="4118067"/>
            <a:ext cx="2887002" cy="9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2" name="添加标题">
            <a:extLst>
              <a:ext uri="{FF2B5EF4-FFF2-40B4-BE49-F238E27FC236}">
                <a16:creationId xmlns:a16="http://schemas.microsoft.com/office/drawing/2014/main" id="{6DFBE7EE-65CD-40AE-B93C-9BE3BDC833D3}"/>
              </a:ext>
            </a:extLst>
          </p:cNvPr>
          <p:cNvSpPr txBox="1"/>
          <p:nvPr/>
        </p:nvSpPr>
        <p:spPr>
          <a:xfrm>
            <a:off x="1561323" y="5347256"/>
            <a:ext cx="2887002" cy="9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4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6D0607D-E861-4F96-8EB8-2C9B662C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11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35" grpId="0" animBg="1"/>
      <p:bldP spid="36" grpId="0" animBg="1"/>
      <p:bldP spid="49" grpId="0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9A2A34-5582-48E3-946C-85AFFCFE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6998"/>
            <a:ext cx="6858001" cy="12192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040C94C-89E4-4683-97AD-EBB0285DD91F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">
            <a:extLst>
              <a:ext uri="{FF2B5EF4-FFF2-40B4-BE49-F238E27FC236}">
                <a16:creationId xmlns:a16="http://schemas.microsoft.com/office/drawing/2014/main" id="{8F90A267-7650-4A76-A033-456CC28E6392}"/>
              </a:ext>
            </a:extLst>
          </p:cNvPr>
          <p:cNvSpPr txBox="1"/>
          <p:nvPr/>
        </p:nvSpPr>
        <p:spPr>
          <a:xfrm>
            <a:off x="5896999" y="2429047"/>
            <a:ext cx="4244787" cy="144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title.le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textClick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here to Add title text</a:t>
            </a:r>
            <a:endParaRPr lang="zh-CN" alt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文本框">
            <a:extLst>
              <a:ext uri="{FF2B5EF4-FFF2-40B4-BE49-F238E27FC236}">
                <a16:creationId xmlns:a16="http://schemas.microsoft.com/office/drawing/2014/main" id="{41E0C1BA-21C6-4BCD-BA3E-0FF7320EE5A2}"/>
              </a:ext>
            </a:extLst>
          </p:cNvPr>
          <p:cNvSpPr txBox="1"/>
          <p:nvPr/>
        </p:nvSpPr>
        <p:spPr>
          <a:xfrm>
            <a:off x="2050214" y="2013228"/>
            <a:ext cx="28875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</a:p>
          <a:p>
            <a:pPr algn="ctr"/>
            <a:r>
              <a:rPr lang="en-US" altLang="zh-CN" sz="4000" b="1" dirty="0">
                <a:solidFill>
                  <a:srgbClr val="FFFFFF"/>
                </a:solidFill>
                <a:cs typeface="+mn-ea"/>
                <a:sym typeface="+mn-lt"/>
              </a:rPr>
              <a:t>Part four</a:t>
            </a:r>
            <a:endParaRPr lang="zh-CN" altLang="en-US" sz="4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D110CD8-74F9-4F93-98F1-EB33AA8F9858}"/>
              </a:ext>
            </a:extLst>
          </p:cNvPr>
          <p:cNvCxnSpPr/>
          <p:nvPr/>
        </p:nvCxnSpPr>
        <p:spPr>
          <a:xfrm>
            <a:off x="5286703" y="2316763"/>
            <a:ext cx="0" cy="22244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3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74545A-610C-47B9-850E-63563114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015BE99-4569-40D7-90F0-BFD7BFA88474}"/>
              </a:ext>
            </a:extLst>
          </p:cNvPr>
          <p:cNvSpPr/>
          <p:nvPr/>
        </p:nvSpPr>
        <p:spPr>
          <a:xfrm>
            <a:off x="0" y="2030819"/>
            <a:ext cx="12191997" cy="338755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43" name="图表 42">
            <a:extLst>
              <a:ext uri="{FF2B5EF4-FFF2-40B4-BE49-F238E27FC236}">
                <a16:creationId xmlns:a16="http://schemas.microsoft.com/office/drawing/2014/main" id="{03B9ECB0-732B-4967-9CB9-32B1B6782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932954"/>
              </p:ext>
            </p:extLst>
          </p:nvPr>
        </p:nvGraphicFramePr>
        <p:xfrm>
          <a:off x="679450" y="2210581"/>
          <a:ext cx="4914900" cy="302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图表 43">
            <a:extLst>
              <a:ext uri="{FF2B5EF4-FFF2-40B4-BE49-F238E27FC236}">
                <a16:creationId xmlns:a16="http://schemas.microsoft.com/office/drawing/2014/main" id="{BC45453E-DC4A-4020-AB74-0DCD5EE49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760911"/>
              </p:ext>
            </p:extLst>
          </p:nvPr>
        </p:nvGraphicFramePr>
        <p:xfrm>
          <a:off x="6597650" y="2210581"/>
          <a:ext cx="4914900" cy="302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郑少PPT">
            <a:extLst>
              <a:ext uri="{FF2B5EF4-FFF2-40B4-BE49-F238E27FC236}">
                <a16:creationId xmlns:a16="http://schemas.microsoft.com/office/drawing/2014/main" id="{EB1925C9-95DE-40C2-AF16-69CA7D48D5E3}"/>
              </a:ext>
            </a:extLst>
          </p:cNvPr>
          <p:cNvSpPr txBox="1"/>
          <p:nvPr/>
        </p:nvSpPr>
        <p:spPr>
          <a:xfrm>
            <a:off x="1446636" y="5493395"/>
            <a:ext cx="3380528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8" name="郑少PPT">
            <a:extLst>
              <a:ext uri="{FF2B5EF4-FFF2-40B4-BE49-F238E27FC236}">
                <a16:creationId xmlns:a16="http://schemas.microsoft.com/office/drawing/2014/main" id="{009AAEBF-3D03-4BBE-B2F0-98434C20B331}"/>
              </a:ext>
            </a:extLst>
          </p:cNvPr>
          <p:cNvSpPr txBox="1"/>
          <p:nvPr/>
        </p:nvSpPr>
        <p:spPr>
          <a:xfrm>
            <a:off x="7364836" y="5493395"/>
            <a:ext cx="3380528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1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u"/>
      </p:transition>
    </mc:Choice>
    <mc:Fallback xmlns:c="http://schemas.openxmlformats.org/drawingml/2006/chart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Graphic spid="43" grpId="0">
        <p:bldAsOne/>
      </p:bldGraphic>
      <p:bldGraphic spid="44" grpId="0">
        <p:bldAsOne/>
      </p:bldGraphic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F119EB-E91F-4B9E-9D88-2C236DA69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8AB8C0A-5346-419B-B7C5-6F4CE0B457FC}"/>
              </a:ext>
            </a:extLst>
          </p:cNvPr>
          <p:cNvSpPr/>
          <p:nvPr/>
        </p:nvSpPr>
        <p:spPr>
          <a:xfrm>
            <a:off x="1224989" y="3025561"/>
            <a:ext cx="3081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sp>
        <p:nvSpPr>
          <p:cNvPr id="35" name="文本">
            <a:extLst>
              <a:ext uri="{FF2B5EF4-FFF2-40B4-BE49-F238E27FC236}">
                <a16:creationId xmlns:a16="http://schemas.microsoft.com/office/drawing/2014/main" id="{3F3F16B9-A4FE-4718-8061-F141DD3508A8}"/>
              </a:ext>
            </a:extLst>
          </p:cNvPr>
          <p:cNvSpPr txBox="1"/>
          <p:nvPr/>
        </p:nvSpPr>
        <p:spPr>
          <a:xfrm>
            <a:off x="6658043" y="704929"/>
            <a:ext cx="3676804" cy="125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文本">
            <a:extLst>
              <a:ext uri="{FF2B5EF4-FFF2-40B4-BE49-F238E27FC236}">
                <a16:creationId xmlns:a16="http://schemas.microsoft.com/office/drawing/2014/main" id="{975F4216-6BE0-4346-9D20-03DD6FE6F40F}"/>
              </a:ext>
            </a:extLst>
          </p:cNvPr>
          <p:cNvSpPr/>
          <p:nvPr/>
        </p:nvSpPr>
        <p:spPr>
          <a:xfrm>
            <a:off x="5165660" y="825122"/>
            <a:ext cx="1188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文本">
            <a:extLst>
              <a:ext uri="{FF2B5EF4-FFF2-40B4-BE49-F238E27FC236}">
                <a16:creationId xmlns:a16="http://schemas.microsoft.com/office/drawing/2014/main" id="{BD7085C7-6290-4696-A0E2-F0E0E3C3EB6A}"/>
              </a:ext>
            </a:extLst>
          </p:cNvPr>
          <p:cNvSpPr/>
          <p:nvPr/>
        </p:nvSpPr>
        <p:spPr>
          <a:xfrm>
            <a:off x="5165660" y="2242518"/>
            <a:ext cx="1188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文本">
            <a:extLst>
              <a:ext uri="{FF2B5EF4-FFF2-40B4-BE49-F238E27FC236}">
                <a16:creationId xmlns:a16="http://schemas.microsoft.com/office/drawing/2014/main" id="{928D8580-63BE-4CA1-AA69-00A0F893A750}"/>
              </a:ext>
            </a:extLst>
          </p:cNvPr>
          <p:cNvSpPr txBox="1"/>
          <p:nvPr/>
        </p:nvSpPr>
        <p:spPr>
          <a:xfrm>
            <a:off x="6658043" y="2122325"/>
            <a:ext cx="3676804" cy="125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文本">
            <a:extLst>
              <a:ext uri="{FF2B5EF4-FFF2-40B4-BE49-F238E27FC236}">
                <a16:creationId xmlns:a16="http://schemas.microsoft.com/office/drawing/2014/main" id="{5E5BD8AD-7165-41A3-BD3F-159CC2E60C47}"/>
              </a:ext>
            </a:extLst>
          </p:cNvPr>
          <p:cNvSpPr/>
          <p:nvPr/>
        </p:nvSpPr>
        <p:spPr>
          <a:xfrm>
            <a:off x="5165660" y="3659915"/>
            <a:ext cx="1188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文本">
            <a:extLst>
              <a:ext uri="{FF2B5EF4-FFF2-40B4-BE49-F238E27FC236}">
                <a16:creationId xmlns:a16="http://schemas.microsoft.com/office/drawing/2014/main" id="{5F0E0AE9-7817-4B74-ACB7-10B4D57DEB08}"/>
              </a:ext>
            </a:extLst>
          </p:cNvPr>
          <p:cNvSpPr txBox="1"/>
          <p:nvPr/>
        </p:nvSpPr>
        <p:spPr>
          <a:xfrm>
            <a:off x="6658043" y="3539722"/>
            <a:ext cx="3676804" cy="125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文本">
            <a:extLst>
              <a:ext uri="{FF2B5EF4-FFF2-40B4-BE49-F238E27FC236}">
                <a16:creationId xmlns:a16="http://schemas.microsoft.com/office/drawing/2014/main" id="{D8E399C9-687F-4BF1-918F-6EC25F6E6577}"/>
              </a:ext>
            </a:extLst>
          </p:cNvPr>
          <p:cNvSpPr/>
          <p:nvPr/>
        </p:nvSpPr>
        <p:spPr>
          <a:xfrm>
            <a:off x="5165660" y="5017215"/>
            <a:ext cx="1188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2" name="文本">
            <a:extLst>
              <a:ext uri="{FF2B5EF4-FFF2-40B4-BE49-F238E27FC236}">
                <a16:creationId xmlns:a16="http://schemas.microsoft.com/office/drawing/2014/main" id="{58DCFD41-5F57-4B33-8E6F-3BAAC17DAE13}"/>
              </a:ext>
            </a:extLst>
          </p:cNvPr>
          <p:cNvSpPr txBox="1"/>
          <p:nvPr/>
        </p:nvSpPr>
        <p:spPr>
          <a:xfrm>
            <a:off x="6658043" y="4897022"/>
            <a:ext cx="3676804" cy="125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70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74545A-610C-47B9-850E-63563114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7680521-D9ED-4019-B010-535D06E68A61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73F32B1-7A08-45BD-95DB-6B22A4E1BB71}"/>
              </a:ext>
            </a:extLst>
          </p:cNvPr>
          <p:cNvSpPr/>
          <p:nvPr/>
        </p:nvSpPr>
        <p:spPr>
          <a:xfrm>
            <a:off x="1183813" y="2223356"/>
            <a:ext cx="2754086" cy="4634644"/>
          </a:xfrm>
          <a:prstGeom prst="rect">
            <a:avLst/>
          </a:prstGeom>
          <a:solidFill>
            <a:srgbClr val="F2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5C7FDC5-0CAE-4775-A034-64F791E0D084}"/>
              </a:ext>
            </a:extLst>
          </p:cNvPr>
          <p:cNvSpPr/>
          <p:nvPr/>
        </p:nvSpPr>
        <p:spPr>
          <a:xfrm>
            <a:off x="4718957" y="2223356"/>
            <a:ext cx="2754086" cy="4634644"/>
          </a:xfrm>
          <a:prstGeom prst="rect">
            <a:avLst/>
          </a:prstGeom>
          <a:solidFill>
            <a:srgbClr val="F2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2B61E98-1EC0-4D6F-B9E7-85344A10A0FB}"/>
              </a:ext>
            </a:extLst>
          </p:cNvPr>
          <p:cNvSpPr/>
          <p:nvPr/>
        </p:nvSpPr>
        <p:spPr>
          <a:xfrm>
            <a:off x="8254101" y="2223356"/>
            <a:ext cx="2754086" cy="4634644"/>
          </a:xfrm>
          <a:prstGeom prst="rect">
            <a:avLst/>
          </a:prstGeom>
          <a:solidFill>
            <a:srgbClr val="F2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3C96D6C-A797-407B-86E7-631B1C30DE1C}"/>
              </a:ext>
            </a:extLst>
          </p:cNvPr>
          <p:cNvGrpSpPr/>
          <p:nvPr/>
        </p:nvGrpSpPr>
        <p:grpSpPr>
          <a:xfrm>
            <a:off x="5068869" y="5053545"/>
            <a:ext cx="2054262" cy="1082259"/>
            <a:chOff x="3498658" y="4758705"/>
            <a:chExt cx="2054262" cy="1082259"/>
          </a:xfrm>
        </p:grpSpPr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D6CEE9CE-D7B3-4D9B-8205-8B77C30FA514}"/>
                </a:ext>
              </a:extLst>
            </p:cNvPr>
            <p:cNvSpPr txBox="1">
              <a:spLocks/>
            </p:cNvSpPr>
            <p:nvPr/>
          </p:nvSpPr>
          <p:spPr>
            <a:xfrm>
              <a:off x="3498658" y="5363013"/>
              <a:ext cx="2054262" cy="4779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Straight Connector 12">
              <a:extLst>
                <a:ext uri="{FF2B5EF4-FFF2-40B4-BE49-F238E27FC236}">
                  <a16:creationId xmlns:a16="http://schemas.microsoft.com/office/drawing/2014/main" id="{FED50909-1937-4EE3-A723-EF93258B3794}"/>
                </a:ext>
              </a:extLst>
            </p:cNvPr>
            <p:cNvCxnSpPr/>
            <p:nvPr/>
          </p:nvCxnSpPr>
          <p:spPr>
            <a:xfrm>
              <a:off x="4317976" y="5239187"/>
              <a:ext cx="415627" cy="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628B8FB0-574D-4886-A84F-A97CE93B27A1}"/>
                </a:ext>
              </a:extLst>
            </p:cNvPr>
            <p:cNvSpPr txBox="1">
              <a:spLocks/>
            </p:cNvSpPr>
            <p:nvPr/>
          </p:nvSpPr>
          <p:spPr>
            <a:xfrm>
              <a:off x="3626009" y="4758705"/>
              <a:ext cx="177875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A744C9F-319E-4D63-A051-BDF367DA233F}"/>
              </a:ext>
            </a:extLst>
          </p:cNvPr>
          <p:cNvGrpSpPr/>
          <p:nvPr/>
        </p:nvGrpSpPr>
        <p:grpSpPr>
          <a:xfrm>
            <a:off x="8604013" y="5053545"/>
            <a:ext cx="2054262" cy="1082259"/>
            <a:chOff x="6224245" y="4758705"/>
            <a:chExt cx="2054262" cy="1082259"/>
          </a:xfrm>
        </p:grpSpPr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A3065256-839F-4E88-B0C6-0E96713E64C7}"/>
                </a:ext>
              </a:extLst>
            </p:cNvPr>
            <p:cNvSpPr txBox="1">
              <a:spLocks/>
            </p:cNvSpPr>
            <p:nvPr/>
          </p:nvSpPr>
          <p:spPr>
            <a:xfrm>
              <a:off x="6224245" y="5363013"/>
              <a:ext cx="2054262" cy="4779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Straight Connector 16">
              <a:extLst>
                <a:ext uri="{FF2B5EF4-FFF2-40B4-BE49-F238E27FC236}">
                  <a16:creationId xmlns:a16="http://schemas.microsoft.com/office/drawing/2014/main" id="{52AF8A00-E2BE-43BD-A116-3D4487A0B870}"/>
                </a:ext>
              </a:extLst>
            </p:cNvPr>
            <p:cNvCxnSpPr/>
            <p:nvPr/>
          </p:nvCxnSpPr>
          <p:spPr>
            <a:xfrm>
              <a:off x="7043563" y="5239187"/>
              <a:ext cx="415627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7">
              <a:extLst>
                <a:ext uri="{FF2B5EF4-FFF2-40B4-BE49-F238E27FC236}">
                  <a16:creationId xmlns:a16="http://schemas.microsoft.com/office/drawing/2014/main" id="{5432196C-C4AA-4B3D-AD5E-5CB43F469DDF}"/>
                </a:ext>
              </a:extLst>
            </p:cNvPr>
            <p:cNvSpPr txBox="1">
              <a:spLocks/>
            </p:cNvSpPr>
            <p:nvPr/>
          </p:nvSpPr>
          <p:spPr>
            <a:xfrm>
              <a:off x="6335223" y="4758705"/>
              <a:ext cx="183230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20B6F01-09C6-4352-A3D7-0CAC54EDD9B7}"/>
              </a:ext>
            </a:extLst>
          </p:cNvPr>
          <p:cNvGrpSpPr/>
          <p:nvPr/>
        </p:nvGrpSpPr>
        <p:grpSpPr>
          <a:xfrm>
            <a:off x="1533725" y="5053545"/>
            <a:ext cx="2054262" cy="1082259"/>
            <a:chOff x="773071" y="4758705"/>
            <a:chExt cx="2054262" cy="1082259"/>
          </a:xfrm>
        </p:grpSpPr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8C001FEF-B041-432D-B7FF-D8C78CCB1AFA}"/>
                </a:ext>
              </a:extLst>
            </p:cNvPr>
            <p:cNvSpPr txBox="1">
              <a:spLocks/>
            </p:cNvSpPr>
            <p:nvPr/>
          </p:nvSpPr>
          <p:spPr>
            <a:xfrm>
              <a:off x="773071" y="5363013"/>
              <a:ext cx="2054262" cy="4779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cxnSp>
          <p:nvCxnSpPr>
            <p:cNvPr id="38" name="Straight Connector 8">
              <a:extLst>
                <a:ext uri="{FF2B5EF4-FFF2-40B4-BE49-F238E27FC236}">
                  <a16:creationId xmlns:a16="http://schemas.microsoft.com/office/drawing/2014/main" id="{B4C7448B-B26C-4BE2-9E6A-CCF4B2023A71}"/>
                </a:ext>
              </a:extLst>
            </p:cNvPr>
            <p:cNvCxnSpPr/>
            <p:nvPr/>
          </p:nvCxnSpPr>
          <p:spPr>
            <a:xfrm>
              <a:off x="1592389" y="5239187"/>
              <a:ext cx="415627" cy="0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F6324181-9032-48B0-9D6A-451E9A3C6010}"/>
                </a:ext>
              </a:extLst>
            </p:cNvPr>
            <p:cNvSpPr txBox="1">
              <a:spLocks/>
            </p:cNvSpPr>
            <p:nvPr/>
          </p:nvSpPr>
          <p:spPr>
            <a:xfrm>
              <a:off x="903858" y="4758705"/>
              <a:ext cx="187063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0" name="图片占位符 10">
            <a:extLst>
              <a:ext uri="{FF2B5EF4-FFF2-40B4-BE49-F238E27FC236}">
                <a16:creationId xmlns:a16="http://schemas.microsoft.com/office/drawing/2014/main" id="{870A48BE-41B9-4CEE-8652-BAAC2A7768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684" y="3072163"/>
            <a:ext cx="1870632" cy="929814"/>
          </a:xfrm>
          <a:prstGeom prst="ellipse">
            <a:avLst/>
          </a:prstGeom>
        </p:spPr>
      </p:pic>
      <p:pic>
        <p:nvPicPr>
          <p:cNvPr id="41" name="图片占位符 12">
            <a:extLst>
              <a:ext uri="{FF2B5EF4-FFF2-40B4-BE49-F238E27FC236}">
                <a16:creationId xmlns:a16="http://schemas.microsoft.com/office/drawing/2014/main" id="{F5FAF20F-3690-4182-8E50-6F6FC58F49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828" y="3063666"/>
            <a:ext cx="1870632" cy="935316"/>
          </a:xfrm>
          <a:prstGeom prst="ellipse">
            <a:avLst/>
          </a:prstGeom>
        </p:spPr>
      </p:pic>
      <p:pic>
        <p:nvPicPr>
          <p:cNvPr id="42" name="图片占位符 6">
            <a:extLst>
              <a:ext uri="{FF2B5EF4-FFF2-40B4-BE49-F238E27FC236}">
                <a16:creationId xmlns:a16="http://schemas.microsoft.com/office/drawing/2014/main" id="{943E03CE-2AF5-41BA-9610-5326E68B97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540" y="3063969"/>
            <a:ext cx="1870632" cy="940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791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67E67FE-5A9B-4ECC-A647-7822912FA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376" y="1"/>
            <a:ext cx="3086100" cy="6857998"/>
          </a:xfrm>
          <a:custGeom>
            <a:avLst/>
            <a:gdLst>
              <a:gd name="connsiteX0" fmla="*/ 0 w 3086100"/>
              <a:gd name="connsiteY0" fmla="*/ 0 h 6858000"/>
              <a:gd name="connsiteX1" fmla="*/ 3086100 w 3086100"/>
              <a:gd name="connsiteY1" fmla="*/ 0 h 6858000"/>
              <a:gd name="connsiteX2" fmla="*/ 3086100 w 3086100"/>
              <a:gd name="connsiteY2" fmla="*/ 6858000 h 6858000"/>
              <a:gd name="connsiteX3" fmla="*/ 0 w 30861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6100" h="6858000">
                <a:moveTo>
                  <a:pt x="0" y="0"/>
                </a:moveTo>
                <a:lnTo>
                  <a:pt x="3086100" y="0"/>
                </a:lnTo>
                <a:lnTo>
                  <a:pt x="30861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B516AEC-DBCA-4FEF-B9AB-5D927A8EF239}"/>
              </a:ext>
            </a:extLst>
          </p:cNvPr>
          <p:cNvSpPr/>
          <p:nvPr/>
        </p:nvSpPr>
        <p:spPr>
          <a:xfrm>
            <a:off x="3052724" y="0"/>
            <a:ext cx="33488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添加标题">
            <a:extLst>
              <a:ext uri="{FF2B5EF4-FFF2-40B4-BE49-F238E27FC236}">
                <a16:creationId xmlns:a16="http://schemas.microsoft.com/office/drawing/2014/main" id="{7D1C8905-D44C-4D2A-864C-00ADD9A6842B}"/>
              </a:ext>
            </a:extLst>
          </p:cNvPr>
          <p:cNvSpPr txBox="1"/>
          <p:nvPr/>
        </p:nvSpPr>
        <p:spPr>
          <a:xfrm>
            <a:off x="3497241" y="839814"/>
            <a:ext cx="2459842" cy="158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title.le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textClick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here to Add title text Click here to Add title text</a:t>
            </a:r>
            <a:endParaRPr lang="zh-CN" alt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添加标题">
            <a:extLst>
              <a:ext uri="{FF2B5EF4-FFF2-40B4-BE49-F238E27FC236}">
                <a16:creationId xmlns:a16="http://schemas.microsoft.com/office/drawing/2014/main" id="{76EAC0C6-6AEE-4179-8A11-38BB5C986727}"/>
              </a:ext>
            </a:extLst>
          </p:cNvPr>
          <p:cNvSpPr txBox="1"/>
          <p:nvPr/>
        </p:nvSpPr>
        <p:spPr>
          <a:xfrm>
            <a:off x="3497241" y="3600089"/>
            <a:ext cx="2459842" cy="158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title.le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textClick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here to Add title text Click here to Add title text</a:t>
            </a:r>
            <a:endParaRPr lang="zh-CN" alt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86D8D00-3093-4567-870B-DF21346D8FC6}"/>
              </a:ext>
            </a:extLst>
          </p:cNvPr>
          <p:cNvSpPr/>
          <p:nvPr/>
        </p:nvSpPr>
        <p:spPr>
          <a:xfrm>
            <a:off x="7217148" y="2058470"/>
            <a:ext cx="3057031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AFB75C2D-7972-4DF5-BFDC-EECA3F4E57AF}"/>
              </a:ext>
            </a:extLst>
          </p:cNvPr>
          <p:cNvSpPr txBox="1"/>
          <p:nvPr/>
        </p:nvSpPr>
        <p:spPr>
          <a:xfrm>
            <a:off x="7217148" y="1627382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en-GB" sz="2400" b="1" dirty="0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11D9D13-4B76-4949-A9BE-5635A3B6635D}"/>
              </a:ext>
            </a:extLst>
          </p:cNvPr>
          <p:cNvGrpSpPr/>
          <p:nvPr/>
        </p:nvGrpSpPr>
        <p:grpSpPr>
          <a:xfrm>
            <a:off x="7217148" y="2899752"/>
            <a:ext cx="4005262" cy="1029193"/>
            <a:chOff x="6052665" y="2772699"/>
            <a:chExt cx="4005262" cy="1029193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19FC771C-0398-4F1E-B41E-2D79FC7DF5AC}"/>
                </a:ext>
              </a:extLst>
            </p:cNvPr>
            <p:cNvGrpSpPr/>
            <p:nvPr/>
          </p:nvGrpSpPr>
          <p:grpSpPr>
            <a:xfrm>
              <a:off x="6052665" y="2959770"/>
              <a:ext cx="658385" cy="658641"/>
              <a:chOff x="2151757" y="1214995"/>
              <a:chExt cx="896839" cy="897188"/>
            </a:xfrm>
          </p:grpSpPr>
          <p:sp>
            <p:nvSpPr>
              <p:cNvPr id="21" name="Shape 117">
                <a:extLst>
                  <a:ext uri="{FF2B5EF4-FFF2-40B4-BE49-F238E27FC236}">
                    <a16:creationId xmlns:a16="http://schemas.microsoft.com/office/drawing/2014/main" id="{D4F1824C-DF32-4E80-B4FB-DAFA7CA677B7}"/>
                  </a:ext>
                </a:extLst>
              </p:cNvPr>
              <p:cNvSpPr/>
              <p:nvPr/>
            </p:nvSpPr>
            <p:spPr>
              <a:xfrm>
                <a:off x="2151757" y="1214995"/>
                <a:ext cx="896839" cy="8971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0" rIns="91425" bIns="64000" anchor="ctr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buNone/>
                </a:pPr>
                <a:endParaRPr sz="28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Shape 120">
                <a:extLst>
                  <a:ext uri="{FF2B5EF4-FFF2-40B4-BE49-F238E27FC236}">
                    <a16:creationId xmlns:a16="http://schemas.microsoft.com/office/drawing/2014/main" id="{EDF233E7-823E-4262-BAD5-B928B36B2CA3}"/>
                  </a:ext>
                </a:extLst>
              </p:cNvPr>
              <p:cNvSpPr/>
              <p:nvPr/>
            </p:nvSpPr>
            <p:spPr>
              <a:xfrm>
                <a:off x="2384211" y="1495196"/>
                <a:ext cx="451737" cy="3133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495" y="119712"/>
                    </a:moveTo>
                    <a:lnTo>
                      <a:pt x="91495" y="119712"/>
                    </a:lnTo>
                    <a:cubicBezTo>
                      <a:pt x="28106" y="119712"/>
                      <a:pt x="28106" y="119712"/>
                      <a:pt x="28106" y="119712"/>
                    </a:cubicBezTo>
                    <a:cubicBezTo>
                      <a:pt x="12757" y="119712"/>
                      <a:pt x="0" y="101339"/>
                      <a:pt x="0" y="79234"/>
                    </a:cubicBezTo>
                    <a:cubicBezTo>
                      <a:pt x="0" y="60861"/>
                      <a:pt x="8372" y="44497"/>
                      <a:pt x="19734" y="40478"/>
                    </a:cubicBezTo>
                    <a:cubicBezTo>
                      <a:pt x="26710" y="16076"/>
                      <a:pt x="42259" y="0"/>
                      <a:pt x="60598" y="0"/>
                    </a:cubicBezTo>
                    <a:cubicBezTo>
                      <a:pt x="78936" y="0"/>
                      <a:pt x="94485" y="16076"/>
                      <a:pt x="100066" y="40478"/>
                    </a:cubicBezTo>
                    <a:cubicBezTo>
                      <a:pt x="111229" y="44497"/>
                      <a:pt x="119800" y="60861"/>
                      <a:pt x="119800" y="79234"/>
                    </a:cubicBezTo>
                    <a:cubicBezTo>
                      <a:pt x="119800" y="101339"/>
                      <a:pt x="107043" y="119712"/>
                      <a:pt x="91495" y="119712"/>
                    </a:cubicBezTo>
                    <a:close/>
                    <a:moveTo>
                      <a:pt x="102857" y="60861"/>
                    </a:moveTo>
                    <a:lnTo>
                      <a:pt x="102857" y="60861"/>
                    </a:lnTo>
                    <a:cubicBezTo>
                      <a:pt x="102857" y="60861"/>
                      <a:pt x="102857" y="60861"/>
                      <a:pt x="101461" y="58851"/>
                    </a:cubicBezTo>
                    <a:cubicBezTo>
                      <a:pt x="100066" y="58851"/>
                      <a:pt x="100066" y="56842"/>
                      <a:pt x="100066" y="56842"/>
                    </a:cubicBezTo>
                    <a:cubicBezTo>
                      <a:pt x="100066" y="56842"/>
                      <a:pt x="100066" y="56842"/>
                      <a:pt x="98671" y="56842"/>
                    </a:cubicBezTo>
                    <a:cubicBezTo>
                      <a:pt x="98671" y="56842"/>
                      <a:pt x="98671" y="56842"/>
                      <a:pt x="97275" y="56842"/>
                    </a:cubicBezTo>
                    <a:cubicBezTo>
                      <a:pt x="97275" y="56842"/>
                      <a:pt x="97275" y="56842"/>
                      <a:pt x="97275" y="54832"/>
                    </a:cubicBezTo>
                    <a:lnTo>
                      <a:pt x="95880" y="54832"/>
                    </a:lnTo>
                    <a:cubicBezTo>
                      <a:pt x="94485" y="54832"/>
                      <a:pt x="94485" y="54832"/>
                      <a:pt x="94485" y="54832"/>
                    </a:cubicBezTo>
                    <a:cubicBezTo>
                      <a:pt x="93089" y="54832"/>
                      <a:pt x="93089" y="54832"/>
                      <a:pt x="91495" y="54832"/>
                    </a:cubicBezTo>
                    <a:cubicBezTo>
                      <a:pt x="91495" y="52822"/>
                      <a:pt x="91495" y="52822"/>
                      <a:pt x="91495" y="50813"/>
                    </a:cubicBezTo>
                    <a:cubicBezTo>
                      <a:pt x="90099" y="50813"/>
                      <a:pt x="90099" y="50813"/>
                      <a:pt x="90099" y="50813"/>
                    </a:cubicBezTo>
                    <a:cubicBezTo>
                      <a:pt x="90099" y="48516"/>
                      <a:pt x="90099" y="48516"/>
                      <a:pt x="90099" y="46507"/>
                    </a:cubicBezTo>
                    <a:cubicBezTo>
                      <a:pt x="88704" y="44497"/>
                      <a:pt x="88704" y="44497"/>
                      <a:pt x="88704" y="42488"/>
                    </a:cubicBezTo>
                    <a:cubicBezTo>
                      <a:pt x="88704" y="40478"/>
                      <a:pt x="87308" y="40478"/>
                      <a:pt x="87308" y="38468"/>
                    </a:cubicBezTo>
                    <a:cubicBezTo>
                      <a:pt x="81727" y="26411"/>
                      <a:pt x="71960" y="16076"/>
                      <a:pt x="60598" y="16076"/>
                    </a:cubicBezTo>
                    <a:cubicBezTo>
                      <a:pt x="47840" y="16076"/>
                      <a:pt x="38073" y="26411"/>
                      <a:pt x="32491" y="38468"/>
                    </a:cubicBezTo>
                    <a:cubicBezTo>
                      <a:pt x="32491" y="40478"/>
                      <a:pt x="32491" y="40478"/>
                      <a:pt x="31096" y="42488"/>
                    </a:cubicBezTo>
                    <a:cubicBezTo>
                      <a:pt x="31096" y="44497"/>
                      <a:pt x="31096" y="44497"/>
                      <a:pt x="31096" y="46507"/>
                    </a:cubicBezTo>
                    <a:cubicBezTo>
                      <a:pt x="31096" y="46507"/>
                      <a:pt x="31096" y="46507"/>
                      <a:pt x="29501" y="46507"/>
                    </a:cubicBezTo>
                    <a:cubicBezTo>
                      <a:pt x="29501" y="48516"/>
                      <a:pt x="29501" y="48516"/>
                      <a:pt x="29501" y="50813"/>
                    </a:cubicBezTo>
                    <a:cubicBezTo>
                      <a:pt x="29501" y="52822"/>
                      <a:pt x="28106" y="52822"/>
                      <a:pt x="28106" y="54832"/>
                    </a:cubicBezTo>
                    <a:lnTo>
                      <a:pt x="26710" y="54832"/>
                    </a:lnTo>
                    <a:cubicBezTo>
                      <a:pt x="26710" y="54832"/>
                      <a:pt x="26710" y="54832"/>
                      <a:pt x="25315" y="54832"/>
                    </a:cubicBezTo>
                    <a:cubicBezTo>
                      <a:pt x="23920" y="54832"/>
                      <a:pt x="23920" y="54832"/>
                      <a:pt x="23920" y="54832"/>
                    </a:cubicBezTo>
                    <a:cubicBezTo>
                      <a:pt x="22524" y="56842"/>
                      <a:pt x="22524" y="56842"/>
                      <a:pt x="22524" y="56842"/>
                    </a:cubicBezTo>
                    <a:cubicBezTo>
                      <a:pt x="21129" y="56842"/>
                      <a:pt x="21129" y="56842"/>
                      <a:pt x="21129" y="56842"/>
                    </a:cubicBezTo>
                    <a:cubicBezTo>
                      <a:pt x="19734" y="56842"/>
                      <a:pt x="19734" y="58851"/>
                      <a:pt x="19734" y="58851"/>
                    </a:cubicBezTo>
                    <a:cubicBezTo>
                      <a:pt x="18338" y="58851"/>
                      <a:pt x="18338" y="58851"/>
                      <a:pt x="18338" y="58851"/>
                    </a:cubicBezTo>
                    <a:cubicBezTo>
                      <a:pt x="18338" y="60861"/>
                      <a:pt x="16943" y="60861"/>
                      <a:pt x="16943" y="60861"/>
                    </a:cubicBezTo>
                    <a:cubicBezTo>
                      <a:pt x="14152" y="64880"/>
                      <a:pt x="11362" y="70909"/>
                      <a:pt x="11362" y="79234"/>
                    </a:cubicBezTo>
                    <a:cubicBezTo>
                      <a:pt x="11362" y="93301"/>
                      <a:pt x="18338" y="103349"/>
                      <a:pt x="28106" y="103349"/>
                    </a:cubicBezTo>
                    <a:cubicBezTo>
                      <a:pt x="91495" y="103349"/>
                      <a:pt x="91495" y="103349"/>
                      <a:pt x="91495" y="103349"/>
                    </a:cubicBezTo>
                    <a:cubicBezTo>
                      <a:pt x="101461" y="103349"/>
                      <a:pt x="108438" y="93301"/>
                      <a:pt x="108438" y="79234"/>
                    </a:cubicBezTo>
                    <a:cubicBezTo>
                      <a:pt x="108438" y="70909"/>
                      <a:pt x="107043" y="64880"/>
                      <a:pt x="102857" y="608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buNone/>
                </a:pPr>
                <a:endParaRPr sz="3600" dirty="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添加标题">
              <a:extLst>
                <a:ext uri="{FF2B5EF4-FFF2-40B4-BE49-F238E27FC236}">
                  <a16:creationId xmlns:a16="http://schemas.microsoft.com/office/drawing/2014/main" id="{1BD07819-4738-48BB-A1A4-0A560208C51B}"/>
                </a:ext>
              </a:extLst>
            </p:cNvPr>
            <p:cNvSpPr txBox="1"/>
            <p:nvPr/>
          </p:nvSpPr>
          <p:spPr>
            <a:xfrm>
              <a:off x="7000896" y="2772699"/>
              <a:ext cx="3057031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534DC49-157E-42D4-A8E3-85E3D3611443}"/>
              </a:ext>
            </a:extLst>
          </p:cNvPr>
          <p:cNvGrpSpPr/>
          <p:nvPr/>
        </p:nvGrpSpPr>
        <p:grpSpPr>
          <a:xfrm>
            <a:off x="7217148" y="4017787"/>
            <a:ext cx="4005262" cy="1029193"/>
            <a:chOff x="6052665" y="3846382"/>
            <a:chExt cx="4005262" cy="1029193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3589984B-F9F4-4B6B-A1C6-E43A6D9E342F}"/>
                </a:ext>
              </a:extLst>
            </p:cNvPr>
            <p:cNvGrpSpPr/>
            <p:nvPr/>
          </p:nvGrpSpPr>
          <p:grpSpPr>
            <a:xfrm>
              <a:off x="6052665" y="4033453"/>
              <a:ext cx="658385" cy="658641"/>
              <a:chOff x="2151757" y="2395872"/>
              <a:chExt cx="896839" cy="897188"/>
            </a:xfrm>
          </p:grpSpPr>
          <p:sp>
            <p:nvSpPr>
              <p:cNvPr id="26" name="Shape 108">
                <a:extLst>
                  <a:ext uri="{FF2B5EF4-FFF2-40B4-BE49-F238E27FC236}">
                    <a16:creationId xmlns:a16="http://schemas.microsoft.com/office/drawing/2014/main" id="{A9B18311-075F-4571-9B25-A5E7C42DE2BE}"/>
                  </a:ext>
                </a:extLst>
              </p:cNvPr>
              <p:cNvSpPr/>
              <p:nvPr/>
            </p:nvSpPr>
            <p:spPr>
              <a:xfrm>
                <a:off x="2151757" y="2395872"/>
                <a:ext cx="896839" cy="8971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0" rIns="91425" bIns="64000" anchor="ctr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buNone/>
                </a:pPr>
                <a:endParaRPr sz="28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Shape 123">
                <a:extLst>
                  <a:ext uri="{FF2B5EF4-FFF2-40B4-BE49-F238E27FC236}">
                    <a16:creationId xmlns:a16="http://schemas.microsoft.com/office/drawing/2014/main" id="{0C4E061B-FB27-4826-97AF-FD01CB2A9A76}"/>
                  </a:ext>
                </a:extLst>
              </p:cNvPr>
              <p:cNvSpPr/>
              <p:nvPr/>
            </p:nvSpPr>
            <p:spPr>
              <a:xfrm>
                <a:off x="2384211" y="2600427"/>
                <a:ext cx="434681" cy="4485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7865" y="41298"/>
                    </a:moveTo>
                    <a:lnTo>
                      <a:pt x="107865" y="41298"/>
                    </a:lnTo>
                    <a:cubicBezTo>
                      <a:pt x="98157" y="18441"/>
                      <a:pt x="81438" y="0"/>
                      <a:pt x="71730" y="2077"/>
                    </a:cubicBezTo>
                    <a:cubicBezTo>
                      <a:pt x="57438" y="9350"/>
                      <a:pt x="81438" y="36883"/>
                      <a:pt x="9707" y="64415"/>
                    </a:cubicBezTo>
                    <a:cubicBezTo>
                      <a:pt x="2426" y="66753"/>
                      <a:pt x="0" y="75844"/>
                      <a:pt x="2426" y="82857"/>
                    </a:cubicBezTo>
                    <a:cubicBezTo>
                      <a:pt x="4853" y="87532"/>
                      <a:pt x="14292" y="94285"/>
                      <a:pt x="21842" y="92207"/>
                    </a:cubicBezTo>
                    <a:lnTo>
                      <a:pt x="26426" y="89870"/>
                    </a:lnTo>
                    <a:cubicBezTo>
                      <a:pt x="31280" y="96623"/>
                      <a:pt x="36134" y="92207"/>
                      <a:pt x="36134" y="96623"/>
                    </a:cubicBezTo>
                    <a:cubicBezTo>
                      <a:pt x="38561" y="101298"/>
                      <a:pt x="43146" y="110389"/>
                      <a:pt x="43146" y="112727"/>
                    </a:cubicBezTo>
                    <a:cubicBezTo>
                      <a:pt x="45573" y="115064"/>
                      <a:pt x="48000" y="119740"/>
                      <a:pt x="50426" y="117402"/>
                    </a:cubicBezTo>
                    <a:cubicBezTo>
                      <a:pt x="52853" y="117402"/>
                      <a:pt x="62292" y="115064"/>
                      <a:pt x="64719" y="112727"/>
                    </a:cubicBezTo>
                    <a:cubicBezTo>
                      <a:pt x="69303" y="112727"/>
                      <a:pt x="69303" y="110389"/>
                      <a:pt x="67146" y="108051"/>
                    </a:cubicBezTo>
                    <a:cubicBezTo>
                      <a:pt x="67146" y="105974"/>
                      <a:pt x="62292" y="103636"/>
                      <a:pt x="62292" y="101298"/>
                    </a:cubicBezTo>
                    <a:cubicBezTo>
                      <a:pt x="59865" y="98961"/>
                      <a:pt x="57438" y="89870"/>
                      <a:pt x="55011" y="87532"/>
                    </a:cubicBezTo>
                    <a:cubicBezTo>
                      <a:pt x="52853" y="85194"/>
                      <a:pt x="57438" y="80519"/>
                      <a:pt x="62292" y="80519"/>
                    </a:cubicBezTo>
                    <a:cubicBezTo>
                      <a:pt x="95730" y="78441"/>
                      <a:pt x="100584" y="96623"/>
                      <a:pt x="112449" y="92207"/>
                    </a:cubicBezTo>
                    <a:cubicBezTo>
                      <a:pt x="119730" y="89870"/>
                      <a:pt x="119730" y="64415"/>
                      <a:pt x="107865" y="41298"/>
                    </a:cubicBezTo>
                    <a:close/>
                    <a:moveTo>
                      <a:pt x="105168" y="80519"/>
                    </a:moveTo>
                    <a:lnTo>
                      <a:pt x="105168" y="80519"/>
                    </a:lnTo>
                    <a:cubicBezTo>
                      <a:pt x="102741" y="80519"/>
                      <a:pt x="88449" y="71428"/>
                      <a:pt x="81438" y="52987"/>
                    </a:cubicBezTo>
                    <a:cubicBezTo>
                      <a:pt x="74157" y="34545"/>
                      <a:pt x="74157" y="16103"/>
                      <a:pt x="76584" y="16103"/>
                    </a:cubicBezTo>
                    <a:cubicBezTo>
                      <a:pt x="79011" y="16103"/>
                      <a:pt x="90876" y="27532"/>
                      <a:pt x="98157" y="45974"/>
                    </a:cubicBezTo>
                    <a:cubicBezTo>
                      <a:pt x="107865" y="64415"/>
                      <a:pt x="105168" y="78441"/>
                      <a:pt x="105168" y="805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00" tIns="45700" rIns="91400" bIns="45700" anchor="ctr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buNone/>
                </a:pPr>
                <a:endParaRPr sz="3600" dirty="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添加标题">
              <a:extLst>
                <a:ext uri="{FF2B5EF4-FFF2-40B4-BE49-F238E27FC236}">
                  <a16:creationId xmlns:a16="http://schemas.microsoft.com/office/drawing/2014/main" id="{2248D619-55A8-4815-9F9A-60546F953848}"/>
                </a:ext>
              </a:extLst>
            </p:cNvPr>
            <p:cNvSpPr txBox="1"/>
            <p:nvPr/>
          </p:nvSpPr>
          <p:spPr>
            <a:xfrm>
              <a:off x="7000896" y="3846382"/>
              <a:ext cx="3057031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9EA3683-23C2-40F4-AB8D-2AB92006B560}"/>
              </a:ext>
            </a:extLst>
          </p:cNvPr>
          <p:cNvGrpSpPr/>
          <p:nvPr/>
        </p:nvGrpSpPr>
        <p:grpSpPr>
          <a:xfrm>
            <a:off x="7217148" y="5135821"/>
            <a:ext cx="4005262" cy="1029193"/>
            <a:chOff x="6052665" y="4815114"/>
            <a:chExt cx="4005262" cy="1029193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6201D60-2BAB-4F66-9B5E-AAC0912DA2B1}"/>
                </a:ext>
              </a:extLst>
            </p:cNvPr>
            <p:cNvGrpSpPr/>
            <p:nvPr/>
          </p:nvGrpSpPr>
          <p:grpSpPr>
            <a:xfrm>
              <a:off x="6052665" y="5002185"/>
              <a:ext cx="658385" cy="658641"/>
              <a:chOff x="2151757" y="3576749"/>
              <a:chExt cx="896839" cy="897188"/>
            </a:xfrm>
          </p:grpSpPr>
          <p:sp>
            <p:nvSpPr>
              <p:cNvPr id="31" name="Shape 111">
                <a:extLst>
                  <a:ext uri="{FF2B5EF4-FFF2-40B4-BE49-F238E27FC236}">
                    <a16:creationId xmlns:a16="http://schemas.microsoft.com/office/drawing/2014/main" id="{E80A6BD7-F66A-4650-9B1C-B124E93014A7}"/>
                  </a:ext>
                </a:extLst>
              </p:cNvPr>
              <p:cNvSpPr/>
              <p:nvPr/>
            </p:nvSpPr>
            <p:spPr>
              <a:xfrm>
                <a:off x="2151757" y="3576749"/>
                <a:ext cx="896839" cy="8971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0" rIns="91425" bIns="64000" anchor="ctr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buNone/>
                </a:pPr>
                <a:endParaRPr sz="28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Shape 122">
                <a:extLst>
                  <a:ext uri="{FF2B5EF4-FFF2-40B4-BE49-F238E27FC236}">
                    <a16:creationId xmlns:a16="http://schemas.microsoft.com/office/drawing/2014/main" id="{A4999048-12F1-49D2-A957-57157C99E932}"/>
                  </a:ext>
                </a:extLst>
              </p:cNvPr>
              <p:cNvSpPr/>
              <p:nvPr/>
            </p:nvSpPr>
            <p:spPr>
              <a:xfrm>
                <a:off x="2409560" y="3896458"/>
                <a:ext cx="385289" cy="2350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91" y="59801"/>
                    </a:moveTo>
                    <a:lnTo>
                      <a:pt x="91991" y="59801"/>
                    </a:lnTo>
                    <a:cubicBezTo>
                      <a:pt x="91991" y="35643"/>
                      <a:pt x="100684" y="17821"/>
                      <a:pt x="104788" y="17821"/>
                    </a:cubicBezTo>
                    <a:cubicBezTo>
                      <a:pt x="106961" y="17821"/>
                      <a:pt x="113480" y="17821"/>
                      <a:pt x="113480" y="17821"/>
                    </a:cubicBezTo>
                    <a:cubicBezTo>
                      <a:pt x="109134" y="7128"/>
                      <a:pt x="106961" y="0"/>
                      <a:pt x="91991" y="0"/>
                    </a:cubicBezTo>
                    <a:cubicBezTo>
                      <a:pt x="32112" y="0"/>
                      <a:pt x="32112" y="0"/>
                      <a:pt x="32112" y="0"/>
                    </a:cubicBezTo>
                    <a:cubicBezTo>
                      <a:pt x="8692" y="0"/>
                      <a:pt x="0" y="35643"/>
                      <a:pt x="0" y="59801"/>
                    </a:cubicBezTo>
                    <a:cubicBezTo>
                      <a:pt x="0" y="84356"/>
                      <a:pt x="8692" y="119603"/>
                      <a:pt x="32112" y="119603"/>
                    </a:cubicBezTo>
                    <a:cubicBezTo>
                      <a:pt x="91991" y="119603"/>
                      <a:pt x="91991" y="119603"/>
                      <a:pt x="91991" y="119603"/>
                    </a:cubicBezTo>
                    <a:cubicBezTo>
                      <a:pt x="106961" y="119603"/>
                      <a:pt x="109134" y="112475"/>
                      <a:pt x="113480" y="101782"/>
                    </a:cubicBezTo>
                    <a:cubicBezTo>
                      <a:pt x="113480" y="101782"/>
                      <a:pt x="111307" y="101782"/>
                      <a:pt x="104788" y="101782"/>
                    </a:cubicBezTo>
                    <a:cubicBezTo>
                      <a:pt x="100684" y="101782"/>
                      <a:pt x="91991" y="87920"/>
                      <a:pt x="91991" y="59801"/>
                    </a:cubicBezTo>
                    <a:close/>
                    <a:moveTo>
                      <a:pt x="74849" y="77623"/>
                    </a:moveTo>
                    <a:lnTo>
                      <a:pt x="74849" y="77623"/>
                    </a:lnTo>
                    <a:cubicBezTo>
                      <a:pt x="74849" y="80792"/>
                      <a:pt x="72917" y="77623"/>
                      <a:pt x="72917" y="77623"/>
                    </a:cubicBezTo>
                    <a:cubicBezTo>
                      <a:pt x="53360" y="66930"/>
                      <a:pt x="53360" y="66930"/>
                      <a:pt x="53360" y="66930"/>
                    </a:cubicBezTo>
                    <a:cubicBezTo>
                      <a:pt x="53360" y="66930"/>
                      <a:pt x="53360" y="70495"/>
                      <a:pt x="51187" y="77623"/>
                    </a:cubicBezTo>
                    <a:cubicBezTo>
                      <a:pt x="49255" y="80792"/>
                      <a:pt x="49255" y="87920"/>
                      <a:pt x="44909" y="80792"/>
                    </a:cubicBezTo>
                    <a:cubicBezTo>
                      <a:pt x="38390" y="74059"/>
                      <a:pt x="23661" y="49504"/>
                      <a:pt x="23661" y="49504"/>
                    </a:cubicBezTo>
                    <a:cubicBezTo>
                      <a:pt x="23661" y="49504"/>
                      <a:pt x="21488" y="45940"/>
                      <a:pt x="21488" y="42376"/>
                    </a:cubicBezTo>
                    <a:cubicBezTo>
                      <a:pt x="23661" y="42376"/>
                      <a:pt x="25593" y="42376"/>
                      <a:pt x="25593" y="42376"/>
                    </a:cubicBezTo>
                    <a:cubicBezTo>
                      <a:pt x="42736" y="56633"/>
                      <a:pt x="42736" y="56633"/>
                      <a:pt x="42736" y="56633"/>
                    </a:cubicBezTo>
                    <a:cubicBezTo>
                      <a:pt x="42736" y="56633"/>
                      <a:pt x="44909" y="49504"/>
                      <a:pt x="47082" y="45940"/>
                    </a:cubicBezTo>
                    <a:cubicBezTo>
                      <a:pt x="47082" y="38811"/>
                      <a:pt x="49255" y="35643"/>
                      <a:pt x="53360" y="42376"/>
                    </a:cubicBezTo>
                    <a:cubicBezTo>
                      <a:pt x="57706" y="45940"/>
                      <a:pt x="74849" y="74059"/>
                      <a:pt x="74849" y="74059"/>
                    </a:cubicBezTo>
                    <a:cubicBezTo>
                      <a:pt x="74849" y="74059"/>
                      <a:pt x="77022" y="77623"/>
                      <a:pt x="74849" y="77623"/>
                    </a:cubicBezTo>
                    <a:close/>
                    <a:moveTo>
                      <a:pt x="113480" y="38811"/>
                    </a:moveTo>
                    <a:lnTo>
                      <a:pt x="113480" y="38811"/>
                    </a:lnTo>
                    <a:cubicBezTo>
                      <a:pt x="109134" y="38811"/>
                      <a:pt x="109134" y="38811"/>
                      <a:pt x="109134" y="38811"/>
                    </a:cubicBezTo>
                    <a:cubicBezTo>
                      <a:pt x="104788" y="38811"/>
                      <a:pt x="102615" y="49504"/>
                      <a:pt x="102615" y="59801"/>
                    </a:cubicBezTo>
                    <a:cubicBezTo>
                      <a:pt x="102615" y="70495"/>
                      <a:pt x="104788" y="80792"/>
                      <a:pt x="109134" y="80792"/>
                    </a:cubicBezTo>
                    <a:cubicBezTo>
                      <a:pt x="113480" y="80792"/>
                      <a:pt x="113480" y="80792"/>
                      <a:pt x="113480" y="80792"/>
                    </a:cubicBezTo>
                    <a:cubicBezTo>
                      <a:pt x="115412" y="80792"/>
                      <a:pt x="119758" y="70495"/>
                      <a:pt x="119758" y="59801"/>
                    </a:cubicBezTo>
                    <a:cubicBezTo>
                      <a:pt x="119758" y="49504"/>
                      <a:pt x="115412" y="38811"/>
                      <a:pt x="113480" y="388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00" tIns="45700" rIns="91400" bIns="45700" anchor="ctr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buNone/>
                </a:pPr>
                <a:endParaRPr sz="3600" dirty="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添加标题">
              <a:extLst>
                <a:ext uri="{FF2B5EF4-FFF2-40B4-BE49-F238E27FC236}">
                  <a16:creationId xmlns:a16="http://schemas.microsoft.com/office/drawing/2014/main" id="{FC4E3419-2B9F-4F77-96BC-0EB9C203DD9C}"/>
                </a:ext>
              </a:extLst>
            </p:cNvPr>
            <p:cNvSpPr txBox="1"/>
            <p:nvPr/>
          </p:nvSpPr>
          <p:spPr>
            <a:xfrm>
              <a:off x="7000896" y="4815114"/>
              <a:ext cx="3057031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3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966102-A59D-4659-9444-0C49DFE8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F6E67E2-E744-4B5D-AE07-139BB450BF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6731"/>
            <a:ext cx="5803900" cy="3495588"/>
          </a:xfrm>
          <a:custGeom>
            <a:avLst/>
            <a:gdLst>
              <a:gd name="connsiteX0" fmla="*/ 0 w 5803900"/>
              <a:gd name="connsiteY0" fmla="*/ 0 h 3495583"/>
              <a:gd name="connsiteX1" fmla="*/ 5803900 w 5803900"/>
              <a:gd name="connsiteY1" fmla="*/ 0 h 3495583"/>
              <a:gd name="connsiteX2" fmla="*/ 5803900 w 5803900"/>
              <a:gd name="connsiteY2" fmla="*/ 3495583 h 3495583"/>
              <a:gd name="connsiteX3" fmla="*/ 0 w 5803900"/>
              <a:gd name="connsiteY3" fmla="*/ 3495583 h 349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3900" h="3495583">
                <a:moveTo>
                  <a:pt x="0" y="0"/>
                </a:moveTo>
                <a:lnTo>
                  <a:pt x="5803900" y="0"/>
                </a:lnTo>
                <a:lnTo>
                  <a:pt x="5803900" y="3495583"/>
                </a:lnTo>
                <a:lnTo>
                  <a:pt x="0" y="3495583"/>
                </a:lnTo>
                <a:close/>
              </a:path>
            </a:pathLst>
          </a:cu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CB16483-94B1-495C-8974-B81F97D5A625}"/>
              </a:ext>
            </a:extLst>
          </p:cNvPr>
          <p:cNvSpPr/>
          <p:nvPr/>
        </p:nvSpPr>
        <p:spPr>
          <a:xfrm>
            <a:off x="5803900" y="1706731"/>
            <a:ext cx="6388100" cy="3495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添加标题">
            <a:extLst>
              <a:ext uri="{FF2B5EF4-FFF2-40B4-BE49-F238E27FC236}">
                <a16:creationId xmlns:a16="http://schemas.microsoft.com/office/drawing/2014/main" id="{CEE7CC39-2480-4B82-836A-0400883A327F}"/>
              </a:ext>
            </a:extLst>
          </p:cNvPr>
          <p:cNvSpPr txBox="1"/>
          <p:nvPr/>
        </p:nvSpPr>
        <p:spPr>
          <a:xfrm>
            <a:off x="6273980" y="1997800"/>
            <a:ext cx="15760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FFFFFF">
                    <a:alpha val="24000"/>
                  </a:srgb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8" name="添加标题">
            <a:extLst>
              <a:ext uri="{FF2B5EF4-FFF2-40B4-BE49-F238E27FC236}">
                <a16:creationId xmlns:a16="http://schemas.microsoft.com/office/drawing/2014/main" id="{2A03A3CA-B92E-4447-B606-810F911D19E6}"/>
              </a:ext>
            </a:extLst>
          </p:cNvPr>
          <p:cNvSpPr txBox="1"/>
          <p:nvPr/>
        </p:nvSpPr>
        <p:spPr>
          <a:xfrm>
            <a:off x="7714827" y="2204524"/>
            <a:ext cx="3683509" cy="102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添加标题">
            <a:extLst>
              <a:ext uri="{FF2B5EF4-FFF2-40B4-BE49-F238E27FC236}">
                <a16:creationId xmlns:a16="http://schemas.microsoft.com/office/drawing/2014/main" id="{523CD0D1-B5B4-46C8-9B37-EAD9D117EB04}"/>
              </a:ext>
            </a:extLst>
          </p:cNvPr>
          <p:cNvSpPr txBox="1"/>
          <p:nvPr/>
        </p:nvSpPr>
        <p:spPr>
          <a:xfrm>
            <a:off x="7714827" y="3671418"/>
            <a:ext cx="3683509" cy="102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添加标题">
            <a:extLst>
              <a:ext uri="{FF2B5EF4-FFF2-40B4-BE49-F238E27FC236}">
                <a16:creationId xmlns:a16="http://schemas.microsoft.com/office/drawing/2014/main" id="{7D41B52E-8C46-40FA-B936-2DF482A6BDFC}"/>
              </a:ext>
            </a:extLst>
          </p:cNvPr>
          <p:cNvSpPr txBox="1"/>
          <p:nvPr/>
        </p:nvSpPr>
        <p:spPr>
          <a:xfrm>
            <a:off x="6273980" y="3464694"/>
            <a:ext cx="15760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FFFFFF">
                    <a:alpha val="24000"/>
                  </a:srgb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1" name="添加标题">
            <a:extLst>
              <a:ext uri="{FF2B5EF4-FFF2-40B4-BE49-F238E27FC236}">
                <a16:creationId xmlns:a16="http://schemas.microsoft.com/office/drawing/2014/main" id="{0500C55D-B512-4452-A6B2-C40EB734532C}"/>
              </a:ext>
            </a:extLst>
          </p:cNvPr>
          <p:cNvSpPr txBox="1"/>
          <p:nvPr/>
        </p:nvSpPr>
        <p:spPr>
          <a:xfrm>
            <a:off x="1973686" y="5515777"/>
            <a:ext cx="8244628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 Click here to add content that matches the title. Click here to add content that matches the title.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36817C4-D74A-4E52-B7F5-3FA1E8827E07}"/>
              </a:ext>
            </a:extLst>
          </p:cNvPr>
          <p:cNvCxnSpPr/>
          <p:nvPr/>
        </p:nvCxnSpPr>
        <p:spPr>
          <a:xfrm>
            <a:off x="1231900" y="5490889"/>
            <a:ext cx="9728200" cy="0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9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:a14="http://schemas.microsoft.com/office/drawing/2010/main" xmlns:a16="http://schemas.microsoft.com/office/drawing/2014/main"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D7089F-F069-4DD6-93E4-F286CFF6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Inhaltsplatzhalter 4">
            <a:extLst>
              <a:ext uri="{FF2B5EF4-FFF2-40B4-BE49-F238E27FC236}">
                <a16:creationId xmlns:a16="http://schemas.microsoft.com/office/drawing/2014/main" id="{14AEACB6-EADA-4227-A065-5B29A20FB64B}"/>
              </a:ext>
            </a:extLst>
          </p:cNvPr>
          <p:cNvSpPr txBox="1">
            <a:spLocks/>
          </p:cNvSpPr>
          <p:nvPr/>
        </p:nvSpPr>
        <p:spPr>
          <a:xfrm>
            <a:off x="810339" y="2117790"/>
            <a:ext cx="1965933" cy="9368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E3E3D4E2-34E9-4662-8558-3479541B73B2}"/>
              </a:ext>
            </a:extLst>
          </p:cNvPr>
          <p:cNvGrpSpPr/>
          <p:nvPr/>
        </p:nvGrpSpPr>
        <p:grpSpPr>
          <a:xfrm>
            <a:off x="1015887" y="2171709"/>
            <a:ext cx="8224319" cy="4009919"/>
            <a:chOff x="1554052" y="1895482"/>
            <a:chExt cx="9083896" cy="4429022"/>
          </a:xfrm>
        </p:grpSpPr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FA2E6079-8557-40A8-881E-977DDE8875EF}"/>
                </a:ext>
              </a:extLst>
            </p:cNvPr>
            <p:cNvSpPr/>
            <p:nvPr/>
          </p:nvSpPr>
          <p:spPr>
            <a:xfrm>
              <a:off x="4402094" y="2760729"/>
              <a:ext cx="3503656" cy="3503654"/>
            </a:xfrm>
            <a:custGeom>
              <a:avLst/>
              <a:gdLst>
                <a:gd name="connsiteX0" fmla="*/ 1751828 w 3503656"/>
                <a:gd name="connsiteY0" fmla="*/ 466725 h 3503654"/>
                <a:gd name="connsiteX1" fmla="*/ 466725 w 3503656"/>
                <a:gd name="connsiteY1" fmla="*/ 1751827 h 3503654"/>
                <a:gd name="connsiteX2" fmla="*/ 1751828 w 3503656"/>
                <a:gd name="connsiteY2" fmla="*/ 3036929 h 3503654"/>
                <a:gd name="connsiteX3" fmla="*/ 3036931 w 3503656"/>
                <a:gd name="connsiteY3" fmla="*/ 1751827 h 3503654"/>
                <a:gd name="connsiteX4" fmla="*/ 1751828 w 3503656"/>
                <a:gd name="connsiteY4" fmla="*/ 466725 h 3503654"/>
                <a:gd name="connsiteX5" fmla="*/ 1751828 w 3503656"/>
                <a:gd name="connsiteY5" fmla="*/ 0 h 3503654"/>
                <a:gd name="connsiteX6" fmla="*/ 3503656 w 3503656"/>
                <a:gd name="connsiteY6" fmla="*/ 1751827 h 3503654"/>
                <a:gd name="connsiteX7" fmla="*/ 1751828 w 3503656"/>
                <a:gd name="connsiteY7" fmla="*/ 3503654 h 3503654"/>
                <a:gd name="connsiteX8" fmla="*/ 0 w 3503656"/>
                <a:gd name="connsiteY8" fmla="*/ 1751827 h 3503654"/>
                <a:gd name="connsiteX9" fmla="*/ 1751828 w 3503656"/>
                <a:gd name="connsiteY9" fmla="*/ 0 h 350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3656" h="3503654">
                  <a:moveTo>
                    <a:pt x="1751828" y="466725"/>
                  </a:moveTo>
                  <a:cubicBezTo>
                    <a:pt x="1042085" y="466725"/>
                    <a:pt x="466725" y="1042085"/>
                    <a:pt x="466725" y="1751827"/>
                  </a:cubicBezTo>
                  <a:cubicBezTo>
                    <a:pt x="466725" y="2461569"/>
                    <a:pt x="1042085" y="3036929"/>
                    <a:pt x="1751828" y="3036929"/>
                  </a:cubicBezTo>
                  <a:cubicBezTo>
                    <a:pt x="2461571" y="3036929"/>
                    <a:pt x="3036931" y="2461569"/>
                    <a:pt x="3036931" y="1751827"/>
                  </a:cubicBezTo>
                  <a:cubicBezTo>
                    <a:pt x="3036931" y="1042085"/>
                    <a:pt x="2461571" y="466725"/>
                    <a:pt x="1751828" y="466725"/>
                  </a:cubicBezTo>
                  <a:close/>
                  <a:moveTo>
                    <a:pt x="1751828" y="0"/>
                  </a:moveTo>
                  <a:cubicBezTo>
                    <a:pt x="2719336" y="0"/>
                    <a:pt x="3503656" y="784320"/>
                    <a:pt x="3503656" y="1751827"/>
                  </a:cubicBezTo>
                  <a:cubicBezTo>
                    <a:pt x="3503656" y="2719334"/>
                    <a:pt x="2719336" y="3503654"/>
                    <a:pt x="1751828" y="3503654"/>
                  </a:cubicBezTo>
                  <a:cubicBezTo>
                    <a:pt x="784320" y="3503654"/>
                    <a:pt x="0" y="2719334"/>
                    <a:pt x="0" y="1751827"/>
                  </a:cubicBezTo>
                  <a:cubicBezTo>
                    <a:pt x="0" y="784320"/>
                    <a:pt x="784320" y="0"/>
                    <a:pt x="175182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294FA557-2F01-417B-ACEE-A7AE378C4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715" y="3460305"/>
              <a:ext cx="1600021" cy="1378570"/>
            </a:xfrm>
            <a:custGeom>
              <a:avLst/>
              <a:gdLst>
                <a:gd name="T0" fmla="*/ 54 w 739"/>
                <a:gd name="T1" fmla="*/ 636 h 636"/>
                <a:gd name="T2" fmla="*/ 0 w 739"/>
                <a:gd name="T3" fmla="*/ 582 h 636"/>
                <a:gd name="T4" fmla="*/ 0 w 739"/>
                <a:gd name="T5" fmla="*/ 54 h 636"/>
                <a:gd name="T6" fmla="*/ 54 w 739"/>
                <a:gd name="T7" fmla="*/ 0 h 636"/>
                <a:gd name="T8" fmla="*/ 685 w 739"/>
                <a:gd name="T9" fmla="*/ 0 h 636"/>
                <a:gd name="T10" fmla="*/ 739 w 739"/>
                <a:gd name="T11" fmla="*/ 54 h 636"/>
                <a:gd name="T12" fmla="*/ 739 w 739"/>
                <a:gd name="T13" fmla="*/ 582 h 636"/>
                <a:gd name="T14" fmla="*/ 685 w 739"/>
                <a:gd name="T15" fmla="*/ 636 h 636"/>
                <a:gd name="T16" fmla="*/ 54 w 739"/>
                <a:gd name="T1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9" h="636">
                  <a:moveTo>
                    <a:pt x="54" y="636"/>
                  </a:moveTo>
                  <a:cubicBezTo>
                    <a:pt x="25" y="636"/>
                    <a:pt x="0" y="612"/>
                    <a:pt x="0" y="58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5" y="0"/>
                    <a:pt x="54" y="0"/>
                  </a:cubicBezTo>
                  <a:cubicBezTo>
                    <a:pt x="685" y="0"/>
                    <a:pt x="685" y="0"/>
                    <a:pt x="685" y="0"/>
                  </a:cubicBezTo>
                  <a:cubicBezTo>
                    <a:pt x="715" y="0"/>
                    <a:pt x="739" y="24"/>
                    <a:pt x="739" y="54"/>
                  </a:cubicBezTo>
                  <a:cubicBezTo>
                    <a:pt x="739" y="582"/>
                    <a:pt x="739" y="582"/>
                    <a:pt x="739" y="582"/>
                  </a:cubicBezTo>
                  <a:cubicBezTo>
                    <a:pt x="739" y="612"/>
                    <a:pt x="715" y="636"/>
                    <a:pt x="685" y="636"/>
                  </a:cubicBezTo>
                  <a:lnTo>
                    <a:pt x="54" y="6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DA531FBA-FF3C-4D10-9FA5-616AC5529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264" y="2377981"/>
              <a:ext cx="1600021" cy="1381503"/>
            </a:xfrm>
            <a:custGeom>
              <a:avLst/>
              <a:gdLst>
                <a:gd name="T0" fmla="*/ 54 w 739"/>
                <a:gd name="T1" fmla="*/ 637 h 637"/>
                <a:gd name="T2" fmla="*/ 0 w 739"/>
                <a:gd name="T3" fmla="*/ 583 h 637"/>
                <a:gd name="T4" fmla="*/ 0 w 739"/>
                <a:gd name="T5" fmla="*/ 55 h 637"/>
                <a:gd name="T6" fmla="*/ 54 w 739"/>
                <a:gd name="T7" fmla="*/ 0 h 637"/>
                <a:gd name="T8" fmla="*/ 685 w 739"/>
                <a:gd name="T9" fmla="*/ 0 h 637"/>
                <a:gd name="T10" fmla="*/ 739 w 739"/>
                <a:gd name="T11" fmla="*/ 55 h 637"/>
                <a:gd name="T12" fmla="*/ 739 w 739"/>
                <a:gd name="T13" fmla="*/ 583 h 637"/>
                <a:gd name="T14" fmla="*/ 685 w 739"/>
                <a:gd name="T15" fmla="*/ 637 h 637"/>
                <a:gd name="T16" fmla="*/ 54 w 739"/>
                <a:gd name="T17" fmla="*/ 63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9" h="637">
                  <a:moveTo>
                    <a:pt x="54" y="637"/>
                  </a:moveTo>
                  <a:cubicBezTo>
                    <a:pt x="24" y="637"/>
                    <a:pt x="0" y="613"/>
                    <a:pt x="0" y="58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4" y="0"/>
                    <a:pt x="54" y="0"/>
                  </a:cubicBezTo>
                  <a:cubicBezTo>
                    <a:pt x="685" y="0"/>
                    <a:pt x="685" y="0"/>
                    <a:pt x="685" y="0"/>
                  </a:cubicBezTo>
                  <a:cubicBezTo>
                    <a:pt x="714" y="0"/>
                    <a:pt x="739" y="25"/>
                    <a:pt x="739" y="55"/>
                  </a:cubicBezTo>
                  <a:cubicBezTo>
                    <a:pt x="739" y="583"/>
                    <a:pt x="739" y="583"/>
                    <a:pt x="739" y="583"/>
                  </a:cubicBezTo>
                  <a:cubicBezTo>
                    <a:pt x="739" y="613"/>
                    <a:pt x="714" y="637"/>
                    <a:pt x="685" y="637"/>
                  </a:cubicBezTo>
                  <a:lnTo>
                    <a:pt x="54" y="6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60" name="Group 28">
              <a:extLst>
                <a:ext uri="{FF2B5EF4-FFF2-40B4-BE49-F238E27FC236}">
                  <a16:creationId xmlns:a16="http://schemas.microsoft.com/office/drawing/2014/main" id="{A2FBDFC2-5D59-4EDF-8F03-C2FD9BF710F9}"/>
                </a:ext>
              </a:extLst>
            </p:cNvPr>
            <p:cNvGrpSpPr/>
            <p:nvPr/>
          </p:nvGrpSpPr>
          <p:grpSpPr>
            <a:xfrm>
              <a:off x="2356263" y="4780212"/>
              <a:ext cx="1658683" cy="830075"/>
              <a:chOff x="2047876" y="4152900"/>
              <a:chExt cx="1795462" cy="898525"/>
            </a:xfrm>
            <a:solidFill>
              <a:schemeClr val="accent1"/>
            </a:solidFill>
          </p:grpSpPr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6ADB8787-A651-4C6A-BC2E-93B79FA284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2326" y="4349750"/>
                <a:ext cx="1535113" cy="657225"/>
              </a:xfrm>
              <a:custGeom>
                <a:avLst/>
                <a:gdLst>
                  <a:gd name="T0" fmla="*/ 647 w 655"/>
                  <a:gd name="T1" fmla="*/ 264 h 280"/>
                  <a:gd name="T2" fmla="*/ 647 w 655"/>
                  <a:gd name="T3" fmla="*/ 280 h 280"/>
                  <a:gd name="T4" fmla="*/ 610 w 655"/>
                  <a:gd name="T5" fmla="*/ 264 h 280"/>
                  <a:gd name="T6" fmla="*/ 611 w 655"/>
                  <a:gd name="T7" fmla="*/ 280 h 280"/>
                  <a:gd name="T8" fmla="*/ 566 w 655"/>
                  <a:gd name="T9" fmla="*/ 272 h 280"/>
                  <a:gd name="T10" fmla="*/ 582 w 655"/>
                  <a:gd name="T11" fmla="*/ 272 h 280"/>
                  <a:gd name="T12" fmla="*/ 530 w 655"/>
                  <a:gd name="T13" fmla="*/ 272 h 280"/>
                  <a:gd name="T14" fmla="*/ 545 w 655"/>
                  <a:gd name="T15" fmla="*/ 272 h 280"/>
                  <a:gd name="T16" fmla="*/ 501 w 655"/>
                  <a:gd name="T17" fmla="*/ 280 h 280"/>
                  <a:gd name="T18" fmla="*/ 501 w 655"/>
                  <a:gd name="T19" fmla="*/ 264 h 280"/>
                  <a:gd name="T20" fmla="*/ 464 w 655"/>
                  <a:gd name="T21" fmla="*/ 280 h 280"/>
                  <a:gd name="T22" fmla="*/ 464 w 655"/>
                  <a:gd name="T23" fmla="*/ 264 h 280"/>
                  <a:gd name="T24" fmla="*/ 428 w 655"/>
                  <a:gd name="T25" fmla="*/ 280 h 280"/>
                  <a:gd name="T26" fmla="*/ 428 w 655"/>
                  <a:gd name="T27" fmla="*/ 264 h 280"/>
                  <a:gd name="T28" fmla="*/ 391 w 655"/>
                  <a:gd name="T29" fmla="*/ 280 h 280"/>
                  <a:gd name="T30" fmla="*/ 391 w 655"/>
                  <a:gd name="T31" fmla="*/ 264 h 280"/>
                  <a:gd name="T32" fmla="*/ 391 w 655"/>
                  <a:gd name="T33" fmla="*/ 280 h 280"/>
                  <a:gd name="T34" fmla="*/ 354 w 655"/>
                  <a:gd name="T35" fmla="*/ 264 h 280"/>
                  <a:gd name="T36" fmla="*/ 355 w 655"/>
                  <a:gd name="T37" fmla="*/ 280 h 280"/>
                  <a:gd name="T38" fmla="*/ 310 w 655"/>
                  <a:gd name="T39" fmla="*/ 272 h 280"/>
                  <a:gd name="T40" fmla="*/ 326 w 655"/>
                  <a:gd name="T41" fmla="*/ 272 h 280"/>
                  <a:gd name="T42" fmla="*/ 274 w 655"/>
                  <a:gd name="T43" fmla="*/ 272 h 280"/>
                  <a:gd name="T44" fmla="*/ 289 w 655"/>
                  <a:gd name="T45" fmla="*/ 272 h 280"/>
                  <a:gd name="T46" fmla="*/ 237 w 655"/>
                  <a:gd name="T47" fmla="*/ 272 h 280"/>
                  <a:gd name="T48" fmla="*/ 253 w 655"/>
                  <a:gd name="T49" fmla="*/ 272 h 280"/>
                  <a:gd name="T50" fmla="*/ 208 w 655"/>
                  <a:gd name="T51" fmla="*/ 280 h 280"/>
                  <a:gd name="T52" fmla="*/ 209 w 655"/>
                  <a:gd name="T53" fmla="*/ 264 h 280"/>
                  <a:gd name="T54" fmla="*/ 172 w 655"/>
                  <a:gd name="T55" fmla="*/ 280 h 280"/>
                  <a:gd name="T56" fmla="*/ 172 w 655"/>
                  <a:gd name="T57" fmla="*/ 264 h 280"/>
                  <a:gd name="T58" fmla="*/ 136 w 655"/>
                  <a:gd name="T59" fmla="*/ 280 h 280"/>
                  <a:gd name="T60" fmla="*/ 135 w 655"/>
                  <a:gd name="T61" fmla="*/ 264 h 280"/>
                  <a:gd name="T62" fmla="*/ 136 w 655"/>
                  <a:gd name="T63" fmla="*/ 280 h 280"/>
                  <a:gd name="T64" fmla="*/ 99 w 655"/>
                  <a:gd name="T65" fmla="*/ 264 h 280"/>
                  <a:gd name="T66" fmla="*/ 99 w 655"/>
                  <a:gd name="T67" fmla="*/ 280 h 280"/>
                  <a:gd name="T68" fmla="*/ 61 w 655"/>
                  <a:gd name="T69" fmla="*/ 279 h 280"/>
                  <a:gd name="T70" fmla="*/ 63 w 655"/>
                  <a:gd name="T71" fmla="*/ 264 h 280"/>
                  <a:gd name="T72" fmla="*/ 30 w 655"/>
                  <a:gd name="T73" fmla="*/ 265 h 280"/>
                  <a:gd name="T74" fmla="*/ 34 w 655"/>
                  <a:gd name="T75" fmla="*/ 251 h 280"/>
                  <a:gd name="T76" fmla="*/ 30 w 655"/>
                  <a:gd name="T77" fmla="*/ 265 h 280"/>
                  <a:gd name="T78" fmla="*/ 3 w 655"/>
                  <a:gd name="T79" fmla="*/ 229 h 280"/>
                  <a:gd name="T80" fmla="*/ 18 w 655"/>
                  <a:gd name="T81" fmla="*/ 225 h 280"/>
                  <a:gd name="T82" fmla="*/ 8 w 655"/>
                  <a:gd name="T83" fmla="*/ 198 h 280"/>
                  <a:gd name="T84" fmla="*/ 16 w 655"/>
                  <a:gd name="T85" fmla="*/ 190 h 280"/>
                  <a:gd name="T86" fmla="*/ 8 w 655"/>
                  <a:gd name="T87" fmla="*/ 162 h 280"/>
                  <a:gd name="T88" fmla="*/ 16 w 655"/>
                  <a:gd name="T89" fmla="*/ 154 h 280"/>
                  <a:gd name="T90" fmla="*/ 8 w 655"/>
                  <a:gd name="T91" fmla="*/ 125 h 280"/>
                  <a:gd name="T92" fmla="*/ 8 w 655"/>
                  <a:gd name="T93" fmla="*/ 109 h 280"/>
                  <a:gd name="T94" fmla="*/ 8 w 655"/>
                  <a:gd name="T95" fmla="*/ 125 h 280"/>
                  <a:gd name="T96" fmla="*/ 8 w 655"/>
                  <a:gd name="T97" fmla="*/ 73 h 280"/>
                  <a:gd name="T98" fmla="*/ 8 w 655"/>
                  <a:gd name="T99" fmla="*/ 89 h 280"/>
                  <a:gd name="T100" fmla="*/ 0 w 655"/>
                  <a:gd name="T101" fmla="*/ 44 h 280"/>
                  <a:gd name="T102" fmla="*/ 16 w 655"/>
                  <a:gd name="T103" fmla="*/ 45 h 280"/>
                  <a:gd name="T104" fmla="*/ 0 w 655"/>
                  <a:gd name="T105" fmla="*/ 8 h 280"/>
                  <a:gd name="T106" fmla="*/ 16 w 655"/>
                  <a:gd name="T107" fmla="*/ 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5" h="280">
                    <a:moveTo>
                      <a:pt x="647" y="280"/>
                    </a:moveTo>
                    <a:cubicBezTo>
                      <a:pt x="643" y="280"/>
                      <a:pt x="639" y="276"/>
                      <a:pt x="639" y="272"/>
                    </a:cubicBezTo>
                    <a:cubicBezTo>
                      <a:pt x="639" y="268"/>
                      <a:pt x="642" y="264"/>
                      <a:pt x="647" y="264"/>
                    </a:cubicBezTo>
                    <a:cubicBezTo>
                      <a:pt x="647" y="264"/>
                      <a:pt x="647" y="264"/>
                      <a:pt x="647" y="264"/>
                    </a:cubicBezTo>
                    <a:cubicBezTo>
                      <a:pt x="651" y="264"/>
                      <a:pt x="655" y="268"/>
                      <a:pt x="655" y="272"/>
                    </a:cubicBezTo>
                    <a:cubicBezTo>
                      <a:pt x="655" y="276"/>
                      <a:pt x="651" y="280"/>
                      <a:pt x="647" y="280"/>
                    </a:cubicBezTo>
                    <a:close/>
                    <a:moveTo>
                      <a:pt x="611" y="280"/>
                    </a:moveTo>
                    <a:cubicBezTo>
                      <a:pt x="606" y="280"/>
                      <a:pt x="603" y="276"/>
                      <a:pt x="603" y="272"/>
                    </a:cubicBezTo>
                    <a:cubicBezTo>
                      <a:pt x="603" y="268"/>
                      <a:pt x="606" y="264"/>
                      <a:pt x="610" y="264"/>
                    </a:cubicBezTo>
                    <a:cubicBezTo>
                      <a:pt x="611" y="264"/>
                      <a:pt x="611" y="264"/>
                      <a:pt x="611" y="264"/>
                    </a:cubicBezTo>
                    <a:cubicBezTo>
                      <a:pt x="615" y="264"/>
                      <a:pt x="618" y="268"/>
                      <a:pt x="618" y="272"/>
                    </a:cubicBezTo>
                    <a:cubicBezTo>
                      <a:pt x="618" y="276"/>
                      <a:pt x="615" y="280"/>
                      <a:pt x="611" y="280"/>
                    </a:cubicBezTo>
                    <a:close/>
                    <a:moveTo>
                      <a:pt x="574" y="280"/>
                    </a:moveTo>
                    <a:cubicBezTo>
                      <a:pt x="574" y="280"/>
                      <a:pt x="574" y="280"/>
                      <a:pt x="574" y="280"/>
                    </a:cubicBezTo>
                    <a:cubicBezTo>
                      <a:pt x="569" y="280"/>
                      <a:pt x="566" y="276"/>
                      <a:pt x="566" y="272"/>
                    </a:cubicBezTo>
                    <a:cubicBezTo>
                      <a:pt x="566" y="268"/>
                      <a:pt x="569" y="264"/>
                      <a:pt x="574" y="264"/>
                    </a:cubicBezTo>
                    <a:cubicBezTo>
                      <a:pt x="574" y="264"/>
                      <a:pt x="574" y="264"/>
                      <a:pt x="574" y="264"/>
                    </a:cubicBezTo>
                    <a:cubicBezTo>
                      <a:pt x="578" y="264"/>
                      <a:pt x="582" y="268"/>
                      <a:pt x="582" y="272"/>
                    </a:cubicBezTo>
                    <a:cubicBezTo>
                      <a:pt x="582" y="276"/>
                      <a:pt x="578" y="280"/>
                      <a:pt x="574" y="280"/>
                    </a:cubicBezTo>
                    <a:close/>
                    <a:moveTo>
                      <a:pt x="538" y="280"/>
                    </a:moveTo>
                    <a:cubicBezTo>
                      <a:pt x="533" y="280"/>
                      <a:pt x="530" y="276"/>
                      <a:pt x="530" y="272"/>
                    </a:cubicBezTo>
                    <a:cubicBezTo>
                      <a:pt x="530" y="268"/>
                      <a:pt x="533" y="264"/>
                      <a:pt x="537" y="264"/>
                    </a:cubicBezTo>
                    <a:cubicBezTo>
                      <a:pt x="538" y="264"/>
                      <a:pt x="538" y="264"/>
                      <a:pt x="538" y="264"/>
                    </a:cubicBezTo>
                    <a:cubicBezTo>
                      <a:pt x="542" y="264"/>
                      <a:pt x="545" y="268"/>
                      <a:pt x="545" y="272"/>
                    </a:cubicBezTo>
                    <a:cubicBezTo>
                      <a:pt x="545" y="276"/>
                      <a:pt x="542" y="280"/>
                      <a:pt x="538" y="280"/>
                    </a:cubicBezTo>
                    <a:close/>
                    <a:moveTo>
                      <a:pt x="501" y="280"/>
                    </a:moveTo>
                    <a:cubicBezTo>
                      <a:pt x="501" y="280"/>
                      <a:pt x="501" y="280"/>
                      <a:pt x="501" y="280"/>
                    </a:cubicBezTo>
                    <a:cubicBezTo>
                      <a:pt x="496" y="280"/>
                      <a:pt x="493" y="276"/>
                      <a:pt x="493" y="272"/>
                    </a:cubicBezTo>
                    <a:cubicBezTo>
                      <a:pt x="493" y="268"/>
                      <a:pt x="496" y="264"/>
                      <a:pt x="501" y="264"/>
                    </a:cubicBezTo>
                    <a:cubicBezTo>
                      <a:pt x="501" y="264"/>
                      <a:pt x="501" y="264"/>
                      <a:pt x="501" y="264"/>
                    </a:cubicBezTo>
                    <a:cubicBezTo>
                      <a:pt x="505" y="264"/>
                      <a:pt x="509" y="268"/>
                      <a:pt x="509" y="272"/>
                    </a:cubicBezTo>
                    <a:cubicBezTo>
                      <a:pt x="509" y="276"/>
                      <a:pt x="505" y="280"/>
                      <a:pt x="501" y="280"/>
                    </a:cubicBezTo>
                    <a:close/>
                    <a:moveTo>
                      <a:pt x="464" y="280"/>
                    </a:moveTo>
                    <a:cubicBezTo>
                      <a:pt x="460" y="280"/>
                      <a:pt x="457" y="276"/>
                      <a:pt x="457" y="272"/>
                    </a:cubicBezTo>
                    <a:cubicBezTo>
                      <a:pt x="457" y="268"/>
                      <a:pt x="460" y="264"/>
                      <a:pt x="464" y="264"/>
                    </a:cubicBezTo>
                    <a:cubicBezTo>
                      <a:pt x="464" y="264"/>
                      <a:pt x="464" y="264"/>
                      <a:pt x="464" y="264"/>
                    </a:cubicBezTo>
                    <a:cubicBezTo>
                      <a:pt x="469" y="264"/>
                      <a:pt x="472" y="268"/>
                      <a:pt x="472" y="272"/>
                    </a:cubicBezTo>
                    <a:cubicBezTo>
                      <a:pt x="472" y="276"/>
                      <a:pt x="469" y="280"/>
                      <a:pt x="464" y="280"/>
                    </a:cubicBezTo>
                    <a:close/>
                    <a:moveTo>
                      <a:pt x="428" y="280"/>
                    </a:moveTo>
                    <a:cubicBezTo>
                      <a:pt x="424" y="280"/>
                      <a:pt x="420" y="276"/>
                      <a:pt x="420" y="272"/>
                    </a:cubicBezTo>
                    <a:cubicBezTo>
                      <a:pt x="420" y="268"/>
                      <a:pt x="423" y="264"/>
                      <a:pt x="427" y="264"/>
                    </a:cubicBezTo>
                    <a:cubicBezTo>
                      <a:pt x="428" y="264"/>
                      <a:pt x="428" y="264"/>
                      <a:pt x="428" y="264"/>
                    </a:cubicBezTo>
                    <a:cubicBezTo>
                      <a:pt x="432" y="264"/>
                      <a:pt x="436" y="268"/>
                      <a:pt x="436" y="272"/>
                    </a:cubicBezTo>
                    <a:cubicBezTo>
                      <a:pt x="436" y="276"/>
                      <a:pt x="432" y="280"/>
                      <a:pt x="428" y="280"/>
                    </a:cubicBezTo>
                    <a:close/>
                    <a:moveTo>
                      <a:pt x="391" y="280"/>
                    </a:moveTo>
                    <a:cubicBezTo>
                      <a:pt x="391" y="280"/>
                      <a:pt x="391" y="280"/>
                      <a:pt x="391" y="280"/>
                    </a:cubicBezTo>
                    <a:cubicBezTo>
                      <a:pt x="387" y="280"/>
                      <a:pt x="383" y="276"/>
                      <a:pt x="383" y="272"/>
                    </a:cubicBezTo>
                    <a:cubicBezTo>
                      <a:pt x="383" y="268"/>
                      <a:pt x="387" y="264"/>
                      <a:pt x="391" y="264"/>
                    </a:cubicBezTo>
                    <a:cubicBezTo>
                      <a:pt x="391" y="264"/>
                      <a:pt x="391" y="264"/>
                      <a:pt x="391" y="264"/>
                    </a:cubicBezTo>
                    <a:cubicBezTo>
                      <a:pt x="396" y="264"/>
                      <a:pt x="399" y="268"/>
                      <a:pt x="399" y="272"/>
                    </a:cubicBezTo>
                    <a:cubicBezTo>
                      <a:pt x="399" y="276"/>
                      <a:pt x="396" y="280"/>
                      <a:pt x="391" y="280"/>
                    </a:cubicBezTo>
                    <a:close/>
                    <a:moveTo>
                      <a:pt x="355" y="280"/>
                    </a:moveTo>
                    <a:cubicBezTo>
                      <a:pt x="351" y="280"/>
                      <a:pt x="347" y="276"/>
                      <a:pt x="347" y="272"/>
                    </a:cubicBezTo>
                    <a:cubicBezTo>
                      <a:pt x="347" y="268"/>
                      <a:pt x="350" y="264"/>
                      <a:pt x="354" y="264"/>
                    </a:cubicBezTo>
                    <a:cubicBezTo>
                      <a:pt x="355" y="264"/>
                      <a:pt x="355" y="264"/>
                      <a:pt x="355" y="264"/>
                    </a:cubicBezTo>
                    <a:cubicBezTo>
                      <a:pt x="359" y="264"/>
                      <a:pt x="363" y="268"/>
                      <a:pt x="363" y="272"/>
                    </a:cubicBezTo>
                    <a:cubicBezTo>
                      <a:pt x="363" y="276"/>
                      <a:pt x="359" y="280"/>
                      <a:pt x="355" y="280"/>
                    </a:cubicBezTo>
                    <a:close/>
                    <a:moveTo>
                      <a:pt x="318" y="280"/>
                    </a:moveTo>
                    <a:cubicBezTo>
                      <a:pt x="318" y="280"/>
                      <a:pt x="318" y="280"/>
                      <a:pt x="318" y="280"/>
                    </a:cubicBezTo>
                    <a:cubicBezTo>
                      <a:pt x="314" y="280"/>
                      <a:pt x="310" y="276"/>
                      <a:pt x="310" y="272"/>
                    </a:cubicBezTo>
                    <a:cubicBezTo>
                      <a:pt x="310" y="268"/>
                      <a:pt x="314" y="264"/>
                      <a:pt x="318" y="264"/>
                    </a:cubicBezTo>
                    <a:cubicBezTo>
                      <a:pt x="318" y="264"/>
                      <a:pt x="318" y="264"/>
                      <a:pt x="318" y="264"/>
                    </a:cubicBezTo>
                    <a:cubicBezTo>
                      <a:pt x="323" y="264"/>
                      <a:pt x="326" y="268"/>
                      <a:pt x="326" y="272"/>
                    </a:cubicBezTo>
                    <a:cubicBezTo>
                      <a:pt x="326" y="276"/>
                      <a:pt x="323" y="280"/>
                      <a:pt x="318" y="280"/>
                    </a:cubicBezTo>
                    <a:close/>
                    <a:moveTo>
                      <a:pt x="282" y="280"/>
                    </a:moveTo>
                    <a:cubicBezTo>
                      <a:pt x="278" y="280"/>
                      <a:pt x="274" y="276"/>
                      <a:pt x="274" y="272"/>
                    </a:cubicBezTo>
                    <a:cubicBezTo>
                      <a:pt x="274" y="268"/>
                      <a:pt x="277" y="264"/>
                      <a:pt x="281" y="264"/>
                    </a:cubicBezTo>
                    <a:cubicBezTo>
                      <a:pt x="282" y="264"/>
                      <a:pt x="282" y="264"/>
                      <a:pt x="282" y="264"/>
                    </a:cubicBezTo>
                    <a:cubicBezTo>
                      <a:pt x="286" y="264"/>
                      <a:pt x="289" y="268"/>
                      <a:pt x="289" y="272"/>
                    </a:cubicBezTo>
                    <a:cubicBezTo>
                      <a:pt x="289" y="276"/>
                      <a:pt x="286" y="280"/>
                      <a:pt x="282" y="280"/>
                    </a:cubicBezTo>
                    <a:close/>
                    <a:moveTo>
                      <a:pt x="245" y="280"/>
                    </a:moveTo>
                    <a:cubicBezTo>
                      <a:pt x="241" y="280"/>
                      <a:pt x="237" y="276"/>
                      <a:pt x="237" y="272"/>
                    </a:cubicBezTo>
                    <a:cubicBezTo>
                      <a:pt x="237" y="268"/>
                      <a:pt x="240" y="264"/>
                      <a:pt x="245" y="264"/>
                    </a:cubicBezTo>
                    <a:cubicBezTo>
                      <a:pt x="245" y="264"/>
                      <a:pt x="245" y="264"/>
                      <a:pt x="245" y="264"/>
                    </a:cubicBezTo>
                    <a:cubicBezTo>
                      <a:pt x="249" y="264"/>
                      <a:pt x="253" y="268"/>
                      <a:pt x="253" y="272"/>
                    </a:cubicBezTo>
                    <a:cubicBezTo>
                      <a:pt x="253" y="276"/>
                      <a:pt x="249" y="280"/>
                      <a:pt x="245" y="280"/>
                    </a:cubicBezTo>
                    <a:close/>
                    <a:moveTo>
                      <a:pt x="209" y="280"/>
                    </a:moveTo>
                    <a:cubicBezTo>
                      <a:pt x="208" y="280"/>
                      <a:pt x="208" y="280"/>
                      <a:pt x="208" y="280"/>
                    </a:cubicBezTo>
                    <a:cubicBezTo>
                      <a:pt x="204" y="280"/>
                      <a:pt x="200" y="276"/>
                      <a:pt x="200" y="272"/>
                    </a:cubicBezTo>
                    <a:cubicBezTo>
                      <a:pt x="200" y="268"/>
                      <a:pt x="204" y="264"/>
                      <a:pt x="208" y="264"/>
                    </a:cubicBezTo>
                    <a:cubicBezTo>
                      <a:pt x="209" y="264"/>
                      <a:pt x="209" y="264"/>
                      <a:pt x="209" y="264"/>
                    </a:cubicBezTo>
                    <a:cubicBezTo>
                      <a:pt x="213" y="264"/>
                      <a:pt x="216" y="268"/>
                      <a:pt x="216" y="272"/>
                    </a:cubicBezTo>
                    <a:cubicBezTo>
                      <a:pt x="216" y="276"/>
                      <a:pt x="213" y="280"/>
                      <a:pt x="209" y="280"/>
                    </a:cubicBezTo>
                    <a:close/>
                    <a:moveTo>
                      <a:pt x="172" y="280"/>
                    </a:moveTo>
                    <a:cubicBezTo>
                      <a:pt x="168" y="280"/>
                      <a:pt x="164" y="276"/>
                      <a:pt x="164" y="272"/>
                    </a:cubicBezTo>
                    <a:cubicBezTo>
                      <a:pt x="164" y="268"/>
                      <a:pt x="167" y="264"/>
                      <a:pt x="172" y="264"/>
                    </a:cubicBezTo>
                    <a:cubicBezTo>
                      <a:pt x="172" y="264"/>
                      <a:pt x="172" y="264"/>
                      <a:pt x="172" y="264"/>
                    </a:cubicBezTo>
                    <a:cubicBezTo>
                      <a:pt x="176" y="264"/>
                      <a:pt x="180" y="268"/>
                      <a:pt x="180" y="272"/>
                    </a:cubicBezTo>
                    <a:cubicBezTo>
                      <a:pt x="180" y="276"/>
                      <a:pt x="176" y="280"/>
                      <a:pt x="172" y="280"/>
                    </a:cubicBezTo>
                    <a:close/>
                    <a:moveTo>
                      <a:pt x="136" y="280"/>
                    </a:moveTo>
                    <a:cubicBezTo>
                      <a:pt x="135" y="280"/>
                      <a:pt x="135" y="280"/>
                      <a:pt x="135" y="280"/>
                    </a:cubicBezTo>
                    <a:cubicBezTo>
                      <a:pt x="131" y="280"/>
                      <a:pt x="127" y="276"/>
                      <a:pt x="127" y="272"/>
                    </a:cubicBezTo>
                    <a:cubicBezTo>
                      <a:pt x="127" y="268"/>
                      <a:pt x="131" y="264"/>
                      <a:pt x="135" y="264"/>
                    </a:cubicBezTo>
                    <a:cubicBezTo>
                      <a:pt x="136" y="264"/>
                      <a:pt x="136" y="264"/>
                      <a:pt x="136" y="264"/>
                    </a:cubicBezTo>
                    <a:cubicBezTo>
                      <a:pt x="140" y="264"/>
                      <a:pt x="143" y="268"/>
                      <a:pt x="143" y="272"/>
                    </a:cubicBezTo>
                    <a:cubicBezTo>
                      <a:pt x="143" y="276"/>
                      <a:pt x="140" y="280"/>
                      <a:pt x="136" y="280"/>
                    </a:cubicBezTo>
                    <a:close/>
                    <a:moveTo>
                      <a:pt x="99" y="280"/>
                    </a:moveTo>
                    <a:cubicBezTo>
                      <a:pt x="95" y="280"/>
                      <a:pt x="91" y="276"/>
                      <a:pt x="91" y="272"/>
                    </a:cubicBezTo>
                    <a:cubicBezTo>
                      <a:pt x="91" y="268"/>
                      <a:pt x="94" y="264"/>
                      <a:pt x="99" y="264"/>
                    </a:cubicBezTo>
                    <a:cubicBezTo>
                      <a:pt x="99" y="264"/>
                      <a:pt x="99" y="264"/>
                      <a:pt x="99" y="264"/>
                    </a:cubicBezTo>
                    <a:cubicBezTo>
                      <a:pt x="103" y="264"/>
                      <a:pt x="107" y="268"/>
                      <a:pt x="107" y="272"/>
                    </a:cubicBezTo>
                    <a:cubicBezTo>
                      <a:pt x="107" y="276"/>
                      <a:pt x="103" y="280"/>
                      <a:pt x="99" y="280"/>
                    </a:cubicBezTo>
                    <a:close/>
                    <a:moveTo>
                      <a:pt x="63" y="279"/>
                    </a:moveTo>
                    <a:cubicBezTo>
                      <a:pt x="62" y="279"/>
                      <a:pt x="62" y="279"/>
                      <a:pt x="62" y="279"/>
                    </a:cubicBezTo>
                    <a:cubicBezTo>
                      <a:pt x="61" y="279"/>
                      <a:pt x="61" y="279"/>
                      <a:pt x="61" y="279"/>
                    </a:cubicBezTo>
                    <a:cubicBezTo>
                      <a:pt x="57" y="279"/>
                      <a:pt x="54" y="275"/>
                      <a:pt x="54" y="271"/>
                    </a:cubicBezTo>
                    <a:cubicBezTo>
                      <a:pt x="55" y="267"/>
                      <a:pt x="59" y="263"/>
                      <a:pt x="63" y="264"/>
                    </a:cubicBezTo>
                    <a:cubicBezTo>
                      <a:pt x="63" y="264"/>
                      <a:pt x="63" y="264"/>
                      <a:pt x="63" y="264"/>
                    </a:cubicBezTo>
                    <a:cubicBezTo>
                      <a:pt x="68" y="265"/>
                      <a:pt x="71" y="268"/>
                      <a:pt x="70" y="273"/>
                    </a:cubicBezTo>
                    <a:cubicBezTo>
                      <a:pt x="70" y="277"/>
                      <a:pt x="66" y="279"/>
                      <a:pt x="63" y="279"/>
                    </a:cubicBezTo>
                    <a:close/>
                    <a:moveTo>
                      <a:pt x="30" y="265"/>
                    </a:moveTo>
                    <a:cubicBezTo>
                      <a:pt x="28" y="265"/>
                      <a:pt x="26" y="264"/>
                      <a:pt x="24" y="263"/>
                    </a:cubicBezTo>
                    <a:cubicBezTo>
                      <a:pt x="21" y="260"/>
                      <a:pt x="21" y="255"/>
                      <a:pt x="24" y="252"/>
                    </a:cubicBezTo>
                    <a:cubicBezTo>
                      <a:pt x="26" y="249"/>
                      <a:pt x="31" y="248"/>
                      <a:pt x="34" y="251"/>
                    </a:cubicBezTo>
                    <a:cubicBezTo>
                      <a:pt x="35" y="252"/>
                      <a:pt x="35" y="252"/>
                      <a:pt x="35" y="252"/>
                    </a:cubicBezTo>
                    <a:cubicBezTo>
                      <a:pt x="38" y="255"/>
                      <a:pt x="38" y="260"/>
                      <a:pt x="35" y="263"/>
                    </a:cubicBezTo>
                    <a:cubicBezTo>
                      <a:pt x="34" y="264"/>
                      <a:pt x="32" y="265"/>
                      <a:pt x="30" y="265"/>
                    </a:cubicBezTo>
                    <a:close/>
                    <a:moveTo>
                      <a:pt x="10" y="235"/>
                    </a:moveTo>
                    <a:cubicBezTo>
                      <a:pt x="7" y="235"/>
                      <a:pt x="4" y="233"/>
                      <a:pt x="3" y="229"/>
                    </a:cubicBezTo>
                    <a:cubicBezTo>
                      <a:pt x="3" y="229"/>
                      <a:pt x="3" y="229"/>
                      <a:pt x="3" y="229"/>
                    </a:cubicBezTo>
                    <a:cubicBezTo>
                      <a:pt x="1" y="224"/>
                      <a:pt x="4" y="220"/>
                      <a:pt x="8" y="219"/>
                    </a:cubicBezTo>
                    <a:cubicBezTo>
                      <a:pt x="12" y="218"/>
                      <a:pt x="16" y="220"/>
                      <a:pt x="17" y="225"/>
                    </a:cubicBezTo>
                    <a:cubicBezTo>
                      <a:pt x="18" y="225"/>
                      <a:pt x="18" y="225"/>
                      <a:pt x="18" y="225"/>
                    </a:cubicBezTo>
                    <a:cubicBezTo>
                      <a:pt x="19" y="229"/>
                      <a:pt x="16" y="233"/>
                      <a:pt x="12" y="235"/>
                    </a:cubicBezTo>
                    <a:cubicBezTo>
                      <a:pt x="12" y="235"/>
                      <a:pt x="11" y="235"/>
                      <a:pt x="10" y="235"/>
                    </a:cubicBezTo>
                    <a:close/>
                    <a:moveTo>
                      <a:pt x="8" y="198"/>
                    </a:moveTo>
                    <a:cubicBezTo>
                      <a:pt x="4" y="198"/>
                      <a:pt x="0" y="195"/>
                      <a:pt x="0" y="191"/>
                    </a:cubicBezTo>
                    <a:cubicBezTo>
                      <a:pt x="0" y="186"/>
                      <a:pt x="4" y="183"/>
                      <a:pt x="8" y="183"/>
                    </a:cubicBezTo>
                    <a:cubicBezTo>
                      <a:pt x="12" y="183"/>
                      <a:pt x="16" y="186"/>
                      <a:pt x="16" y="190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5"/>
                      <a:pt x="12" y="198"/>
                      <a:pt x="8" y="198"/>
                    </a:cubicBezTo>
                    <a:close/>
                    <a:moveTo>
                      <a:pt x="8" y="162"/>
                    </a:moveTo>
                    <a:cubicBezTo>
                      <a:pt x="4" y="162"/>
                      <a:pt x="0" y="158"/>
                      <a:pt x="0" y="154"/>
                    </a:cubicBezTo>
                    <a:cubicBezTo>
                      <a:pt x="0" y="150"/>
                      <a:pt x="4" y="146"/>
                      <a:pt x="8" y="146"/>
                    </a:cubicBezTo>
                    <a:cubicBezTo>
                      <a:pt x="12" y="146"/>
                      <a:pt x="16" y="149"/>
                      <a:pt x="16" y="154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8"/>
                      <a:pt x="12" y="162"/>
                      <a:pt x="8" y="162"/>
                    </a:cubicBezTo>
                    <a:close/>
                    <a:moveTo>
                      <a:pt x="8" y="125"/>
                    </a:moveTo>
                    <a:cubicBezTo>
                      <a:pt x="4" y="125"/>
                      <a:pt x="0" y="122"/>
                      <a:pt x="0" y="118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3"/>
                      <a:pt x="4" y="109"/>
                      <a:pt x="8" y="109"/>
                    </a:cubicBezTo>
                    <a:cubicBezTo>
                      <a:pt x="12" y="109"/>
                      <a:pt x="16" y="113"/>
                      <a:pt x="16" y="117"/>
                    </a:cubicBezTo>
                    <a:cubicBezTo>
                      <a:pt x="16" y="118"/>
                      <a:pt x="16" y="118"/>
                      <a:pt x="16" y="118"/>
                    </a:cubicBezTo>
                    <a:cubicBezTo>
                      <a:pt x="16" y="122"/>
                      <a:pt x="12" y="125"/>
                      <a:pt x="8" y="125"/>
                    </a:cubicBezTo>
                    <a:close/>
                    <a:moveTo>
                      <a:pt x="8" y="89"/>
                    </a:moveTo>
                    <a:cubicBezTo>
                      <a:pt x="4" y="89"/>
                      <a:pt x="0" y="85"/>
                      <a:pt x="0" y="81"/>
                    </a:cubicBezTo>
                    <a:cubicBezTo>
                      <a:pt x="0" y="77"/>
                      <a:pt x="4" y="73"/>
                      <a:pt x="8" y="73"/>
                    </a:cubicBezTo>
                    <a:cubicBezTo>
                      <a:pt x="12" y="73"/>
                      <a:pt x="16" y="76"/>
                      <a:pt x="16" y="81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6" y="85"/>
                      <a:pt x="12" y="89"/>
                      <a:pt x="8" y="89"/>
                    </a:cubicBezTo>
                    <a:close/>
                    <a:moveTo>
                      <a:pt x="8" y="52"/>
                    </a:moveTo>
                    <a:cubicBezTo>
                      <a:pt x="4" y="52"/>
                      <a:pt x="0" y="49"/>
                      <a:pt x="0" y="4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0"/>
                      <a:pt x="4" y="36"/>
                      <a:pt x="8" y="36"/>
                    </a:cubicBezTo>
                    <a:cubicBezTo>
                      <a:pt x="12" y="36"/>
                      <a:pt x="16" y="40"/>
                      <a:pt x="16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9"/>
                      <a:pt x="12" y="52"/>
                      <a:pt x="8" y="52"/>
                    </a:cubicBezTo>
                    <a:close/>
                    <a:moveTo>
                      <a:pt x="8" y="16"/>
                    </a:moveTo>
                    <a:cubicBezTo>
                      <a:pt x="4" y="16"/>
                      <a:pt x="0" y="12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3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6" name="Oval 9">
                <a:extLst>
                  <a:ext uri="{FF2B5EF4-FFF2-40B4-BE49-F238E27FC236}">
                    <a16:creationId xmlns:a16="http://schemas.microsoft.com/office/drawing/2014/main" id="{EBC9D5DB-DA67-46DE-AE7B-9D750E785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876" y="4152900"/>
                <a:ext cx="125413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7" name="Oval 10">
                <a:extLst>
                  <a:ext uri="{FF2B5EF4-FFF2-40B4-BE49-F238E27FC236}">
                    <a16:creationId xmlns:a16="http://schemas.microsoft.com/office/drawing/2014/main" id="{17B6E16D-1921-4304-9F93-CC0E8447B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338" y="4924425"/>
                <a:ext cx="127000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Group 36">
              <a:extLst>
                <a:ext uri="{FF2B5EF4-FFF2-40B4-BE49-F238E27FC236}">
                  <a16:creationId xmlns:a16="http://schemas.microsoft.com/office/drawing/2014/main" id="{8B14A521-563A-4B17-8101-FA51B3A1F0E5}"/>
                </a:ext>
              </a:extLst>
            </p:cNvPr>
            <p:cNvGrpSpPr/>
            <p:nvPr/>
          </p:nvGrpSpPr>
          <p:grpSpPr>
            <a:xfrm>
              <a:off x="1554052" y="4090927"/>
              <a:ext cx="1720279" cy="765546"/>
              <a:chOff x="1554052" y="4090927"/>
              <a:chExt cx="1720279" cy="765546"/>
            </a:xfrm>
          </p:grpSpPr>
          <p:sp>
            <p:nvSpPr>
              <p:cNvPr id="92" name="Freeform 7">
                <a:extLst>
                  <a:ext uri="{FF2B5EF4-FFF2-40B4-BE49-F238E27FC236}">
                    <a16:creationId xmlns:a16="http://schemas.microsoft.com/office/drawing/2014/main" id="{9A627FAA-45F5-4DC8-8F44-F233EF9CB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049" y="4149590"/>
                <a:ext cx="1632286" cy="706883"/>
              </a:xfrm>
              <a:custGeom>
                <a:avLst/>
                <a:gdLst>
                  <a:gd name="T0" fmla="*/ 739 w 754"/>
                  <a:gd name="T1" fmla="*/ 0 h 326"/>
                  <a:gd name="T2" fmla="*/ 739 w 754"/>
                  <a:gd name="T3" fmla="*/ 264 h 326"/>
                  <a:gd name="T4" fmla="*/ 692 w 754"/>
                  <a:gd name="T5" fmla="*/ 310 h 326"/>
                  <a:gd name="T6" fmla="*/ 61 w 754"/>
                  <a:gd name="T7" fmla="*/ 310 h 326"/>
                  <a:gd name="T8" fmla="*/ 15 w 754"/>
                  <a:gd name="T9" fmla="*/ 264 h 326"/>
                  <a:gd name="T10" fmla="*/ 15 w 754"/>
                  <a:gd name="T11" fmla="*/ 0 h 326"/>
                  <a:gd name="T12" fmla="*/ 0 w 754"/>
                  <a:gd name="T13" fmla="*/ 0 h 326"/>
                  <a:gd name="T14" fmla="*/ 0 w 754"/>
                  <a:gd name="T15" fmla="*/ 264 h 326"/>
                  <a:gd name="T16" fmla="*/ 61 w 754"/>
                  <a:gd name="T17" fmla="*/ 326 h 326"/>
                  <a:gd name="T18" fmla="*/ 692 w 754"/>
                  <a:gd name="T19" fmla="*/ 326 h 326"/>
                  <a:gd name="T20" fmla="*/ 754 w 754"/>
                  <a:gd name="T21" fmla="*/ 264 h 326"/>
                  <a:gd name="T22" fmla="*/ 754 w 754"/>
                  <a:gd name="T23" fmla="*/ 0 h 326"/>
                  <a:gd name="T24" fmla="*/ 739 w 754"/>
                  <a:gd name="T25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4" h="326">
                    <a:moveTo>
                      <a:pt x="739" y="0"/>
                    </a:moveTo>
                    <a:cubicBezTo>
                      <a:pt x="739" y="264"/>
                      <a:pt x="739" y="264"/>
                      <a:pt x="739" y="264"/>
                    </a:cubicBezTo>
                    <a:cubicBezTo>
                      <a:pt x="739" y="289"/>
                      <a:pt x="718" y="310"/>
                      <a:pt x="692" y="310"/>
                    </a:cubicBezTo>
                    <a:cubicBezTo>
                      <a:pt x="61" y="310"/>
                      <a:pt x="61" y="310"/>
                      <a:pt x="61" y="310"/>
                    </a:cubicBezTo>
                    <a:cubicBezTo>
                      <a:pt x="36" y="310"/>
                      <a:pt x="15" y="289"/>
                      <a:pt x="15" y="26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298"/>
                      <a:pt x="27" y="326"/>
                      <a:pt x="61" y="326"/>
                    </a:cubicBezTo>
                    <a:cubicBezTo>
                      <a:pt x="692" y="326"/>
                      <a:pt x="692" y="326"/>
                      <a:pt x="692" y="326"/>
                    </a:cubicBezTo>
                    <a:cubicBezTo>
                      <a:pt x="727" y="326"/>
                      <a:pt x="754" y="298"/>
                      <a:pt x="754" y="264"/>
                    </a:cubicBezTo>
                    <a:cubicBezTo>
                      <a:pt x="754" y="0"/>
                      <a:pt x="754" y="0"/>
                      <a:pt x="754" y="0"/>
                    </a:cubicBezTo>
                    <a:lnTo>
                      <a:pt x="7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3" name="Oval 11">
                <a:extLst>
                  <a:ext uri="{FF2B5EF4-FFF2-40B4-BE49-F238E27FC236}">
                    <a16:creationId xmlns:a16="http://schemas.microsoft.com/office/drawing/2014/main" id="{A60763E7-ED7B-48B5-A97E-EB5B75F19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4073" y="4092394"/>
                <a:ext cx="120258" cy="11732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4" name="Oval 12">
                <a:extLst>
                  <a:ext uri="{FF2B5EF4-FFF2-40B4-BE49-F238E27FC236}">
                    <a16:creationId xmlns:a16="http://schemas.microsoft.com/office/drawing/2014/main" id="{08147FFE-C91C-4F96-B5BF-9D846624C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052" y="4090927"/>
                <a:ext cx="117325" cy="11732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Group 38">
              <a:extLst>
                <a:ext uri="{FF2B5EF4-FFF2-40B4-BE49-F238E27FC236}">
                  <a16:creationId xmlns:a16="http://schemas.microsoft.com/office/drawing/2014/main" id="{D46828F8-2F74-43AB-ADE1-9EA556AE8287}"/>
                </a:ext>
              </a:extLst>
            </p:cNvPr>
            <p:cNvGrpSpPr/>
            <p:nvPr/>
          </p:nvGrpSpPr>
          <p:grpSpPr>
            <a:xfrm>
              <a:off x="6286653" y="1895482"/>
              <a:ext cx="3508021" cy="365175"/>
              <a:chOff x="6286653" y="1895482"/>
              <a:chExt cx="3508021" cy="365175"/>
            </a:xfrm>
          </p:grpSpPr>
          <p:sp>
            <p:nvSpPr>
              <p:cNvPr id="90" name="Freeform 14">
                <a:extLst>
                  <a:ext uri="{FF2B5EF4-FFF2-40B4-BE49-F238E27FC236}">
                    <a16:creationId xmlns:a16="http://schemas.microsoft.com/office/drawing/2014/main" id="{2D8E91ED-6447-42C2-99C2-CE1BDF85B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1182" y="1895482"/>
                <a:ext cx="3443492" cy="365175"/>
              </a:xfrm>
              <a:custGeom>
                <a:avLst/>
                <a:gdLst>
                  <a:gd name="T0" fmla="*/ 1590 w 1590"/>
                  <a:gd name="T1" fmla="*/ 161 h 169"/>
                  <a:gd name="T2" fmla="*/ 1574 w 1590"/>
                  <a:gd name="T3" fmla="*/ 124 h 169"/>
                  <a:gd name="T4" fmla="*/ 1582 w 1590"/>
                  <a:gd name="T5" fmla="*/ 96 h 169"/>
                  <a:gd name="T6" fmla="*/ 1582 w 1590"/>
                  <a:gd name="T7" fmla="*/ 96 h 169"/>
                  <a:gd name="T8" fmla="*/ 1588 w 1590"/>
                  <a:gd name="T9" fmla="*/ 52 h 169"/>
                  <a:gd name="T10" fmla="*/ 1560 w 1590"/>
                  <a:gd name="T11" fmla="*/ 14 h 169"/>
                  <a:gd name="T12" fmla="*/ 2 w 1590"/>
                  <a:gd name="T13" fmla="*/ 44 h 169"/>
                  <a:gd name="T14" fmla="*/ 31 w 1590"/>
                  <a:gd name="T15" fmla="*/ 27 h 169"/>
                  <a:gd name="T16" fmla="*/ 35 w 1590"/>
                  <a:gd name="T17" fmla="*/ 25 h 169"/>
                  <a:gd name="T18" fmla="*/ 1526 w 1590"/>
                  <a:gd name="T19" fmla="*/ 15 h 169"/>
                  <a:gd name="T20" fmla="*/ 1527 w 1590"/>
                  <a:gd name="T21" fmla="*/ 15 h 169"/>
                  <a:gd name="T22" fmla="*/ 65 w 1590"/>
                  <a:gd name="T23" fmla="*/ 0 h 169"/>
                  <a:gd name="T24" fmla="*/ 1490 w 1590"/>
                  <a:gd name="T25" fmla="*/ 15 h 169"/>
                  <a:gd name="T26" fmla="*/ 1490 w 1590"/>
                  <a:gd name="T27" fmla="*/ 15 h 169"/>
                  <a:gd name="T28" fmla="*/ 1454 w 1590"/>
                  <a:gd name="T29" fmla="*/ 0 h 169"/>
                  <a:gd name="T30" fmla="*/ 1409 w 1590"/>
                  <a:gd name="T31" fmla="*/ 7 h 169"/>
                  <a:gd name="T32" fmla="*/ 1380 w 1590"/>
                  <a:gd name="T33" fmla="*/ 15 h 169"/>
                  <a:gd name="T34" fmla="*/ 1381 w 1590"/>
                  <a:gd name="T35" fmla="*/ 15 h 169"/>
                  <a:gd name="T36" fmla="*/ 1352 w 1590"/>
                  <a:gd name="T37" fmla="*/ 7 h 169"/>
                  <a:gd name="T38" fmla="*/ 1307 w 1590"/>
                  <a:gd name="T39" fmla="*/ 0 h 169"/>
                  <a:gd name="T40" fmla="*/ 1263 w 1590"/>
                  <a:gd name="T41" fmla="*/ 7 h 169"/>
                  <a:gd name="T42" fmla="*/ 1235 w 1590"/>
                  <a:gd name="T43" fmla="*/ 15 h 169"/>
                  <a:gd name="T44" fmla="*/ 1235 w 1590"/>
                  <a:gd name="T45" fmla="*/ 15 h 169"/>
                  <a:gd name="T46" fmla="*/ 1198 w 1590"/>
                  <a:gd name="T47" fmla="*/ 0 h 169"/>
                  <a:gd name="T48" fmla="*/ 1153 w 1590"/>
                  <a:gd name="T49" fmla="*/ 7 h 169"/>
                  <a:gd name="T50" fmla="*/ 1125 w 1590"/>
                  <a:gd name="T51" fmla="*/ 15 h 169"/>
                  <a:gd name="T52" fmla="*/ 1088 w 1590"/>
                  <a:gd name="T53" fmla="*/ 15 h 169"/>
                  <a:gd name="T54" fmla="*/ 1096 w 1590"/>
                  <a:gd name="T55" fmla="*/ 7 h 169"/>
                  <a:gd name="T56" fmla="*/ 1051 w 1590"/>
                  <a:gd name="T57" fmla="*/ 0 h 169"/>
                  <a:gd name="T58" fmla="*/ 1007 w 1590"/>
                  <a:gd name="T59" fmla="*/ 7 h 169"/>
                  <a:gd name="T60" fmla="*/ 979 w 1590"/>
                  <a:gd name="T61" fmla="*/ 15 h 169"/>
                  <a:gd name="T62" fmla="*/ 979 w 1590"/>
                  <a:gd name="T63" fmla="*/ 15 h 169"/>
                  <a:gd name="T64" fmla="*/ 950 w 1590"/>
                  <a:gd name="T65" fmla="*/ 7 h 169"/>
                  <a:gd name="T66" fmla="*/ 905 w 1590"/>
                  <a:gd name="T67" fmla="*/ 0 h 169"/>
                  <a:gd name="T68" fmla="*/ 869 w 1590"/>
                  <a:gd name="T69" fmla="*/ 15 h 169"/>
                  <a:gd name="T70" fmla="*/ 833 w 1590"/>
                  <a:gd name="T71" fmla="*/ 15 h 169"/>
                  <a:gd name="T72" fmla="*/ 840 w 1590"/>
                  <a:gd name="T73" fmla="*/ 7 h 169"/>
                  <a:gd name="T74" fmla="*/ 796 w 1590"/>
                  <a:gd name="T75" fmla="*/ 0 h 169"/>
                  <a:gd name="T76" fmla="*/ 751 w 1590"/>
                  <a:gd name="T77" fmla="*/ 7 h 169"/>
                  <a:gd name="T78" fmla="*/ 723 w 1590"/>
                  <a:gd name="T79" fmla="*/ 15 h 169"/>
                  <a:gd name="T80" fmla="*/ 723 w 1590"/>
                  <a:gd name="T81" fmla="*/ 15 h 169"/>
                  <a:gd name="T82" fmla="*/ 694 w 1590"/>
                  <a:gd name="T83" fmla="*/ 7 h 169"/>
                  <a:gd name="T84" fmla="*/ 649 w 1590"/>
                  <a:gd name="T85" fmla="*/ 0 h 169"/>
                  <a:gd name="T86" fmla="*/ 613 w 1590"/>
                  <a:gd name="T87" fmla="*/ 15 h 169"/>
                  <a:gd name="T88" fmla="*/ 577 w 1590"/>
                  <a:gd name="T89" fmla="*/ 15 h 169"/>
                  <a:gd name="T90" fmla="*/ 577 w 1590"/>
                  <a:gd name="T91" fmla="*/ 15 h 169"/>
                  <a:gd name="T92" fmla="*/ 540 w 1590"/>
                  <a:gd name="T93" fmla="*/ 0 h 169"/>
                  <a:gd name="T94" fmla="*/ 496 w 1590"/>
                  <a:gd name="T95" fmla="*/ 7 h 169"/>
                  <a:gd name="T96" fmla="*/ 467 w 1590"/>
                  <a:gd name="T97" fmla="*/ 15 h 169"/>
                  <a:gd name="T98" fmla="*/ 467 w 1590"/>
                  <a:gd name="T99" fmla="*/ 15 h 169"/>
                  <a:gd name="T100" fmla="*/ 438 w 1590"/>
                  <a:gd name="T101" fmla="*/ 7 h 169"/>
                  <a:gd name="T102" fmla="*/ 394 w 1590"/>
                  <a:gd name="T103" fmla="*/ 0 h 169"/>
                  <a:gd name="T104" fmla="*/ 349 w 1590"/>
                  <a:gd name="T105" fmla="*/ 7 h 169"/>
                  <a:gd name="T106" fmla="*/ 321 w 1590"/>
                  <a:gd name="T107" fmla="*/ 15 h 169"/>
                  <a:gd name="T108" fmla="*/ 321 w 1590"/>
                  <a:gd name="T109" fmla="*/ 15 h 169"/>
                  <a:gd name="T110" fmla="*/ 292 w 1590"/>
                  <a:gd name="T111" fmla="*/ 7 h 169"/>
                  <a:gd name="T112" fmla="*/ 247 w 1590"/>
                  <a:gd name="T113" fmla="*/ 0 h 169"/>
                  <a:gd name="T114" fmla="*/ 211 w 1590"/>
                  <a:gd name="T115" fmla="*/ 15 h 169"/>
                  <a:gd name="T116" fmla="*/ 175 w 1590"/>
                  <a:gd name="T117" fmla="*/ 15 h 169"/>
                  <a:gd name="T118" fmla="*/ 183 w 1590"/>
                  <a:gd name="T119" fmla="*/ 7 h 169"/>
                  <a:gd name="T120" fmla="*/ 138 w 1590"/>
                  <a:gd name="T121" fmla="*/ 0 h 169"/>
                  <a:gd name="T122" fmla="*/ 94 w 1590"/>
                  <a:gd name="T123" fmla="*/ 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90" h="169">
                    <a:moveTo>
                      <a:pt x="1582" y="169"/>
                    </a:moveTo>
                    <a:cubicBezTo>
                      <a:pt x="1578" y="169"/>
                      <a:pt x="1574" y="166"/>
                      <a:pt x="1574" y="161"/>
                    </a:cubicBezTo>
                    <a:cubicBezTo>
                      <a:pt x="1574" y="161"/>
                      <a:pt x="1574" y="161"/>
                      <a:pt x="1574" y="161"/>
                    </a:cubicBezTo>
                    <a:cubicBezTo>
                      <a:pt x="1574" y="157"/>
                      <a:pt x="1578" y="153"/>
                      <a:pt x="1582" y="153"/>
                    </a:cubicBezTo>
                    <a:cubicBezTo>
                      <a:pt x="1586" y="153"/>
                      <a:pt x="1590" y="157"/>
                      <a:pt x="1590" y="161"/>
                    </a:cubicBezTo>
                    <a:cubicBezTo>
                      <a:pt x="1590" y="161"/>
                      <a:pt x="1590" y="161"/>
                      <a:pt x="1590" y="161"/>
                    </a:cubicBezTo>
                    <a:cubicBezTo>
                      <a:pt x="1590" y="166"/>
                      <a:pt x="1586" y="169"/>
                      <a:pt x="1582" y="169"/>
                    </a:cubicBezTo>
                    <a:close/>
                    <a:moveTo>
                      <a:pt x="1582" y="133"/>
                    </a:moveTo>
                    <a:cubicBezTo>
                      <a:pt x="1578" y="133"/>
                      <a:pt x="1574" y="129"/>
                      <a:pt x="1574" y="125"/>
                    </a:cubicBezTo>
                    <a:cubicBezTo>
                      <a:pt x="1574" y="124"/>
                      <a:pt x="1574" y="124"/>
                      <a:pt x="1574" y="124"/>
                    </a:cubicBezTo>
                    <a:cubicBezTo>
                      <a:pt x="1574" y="120"/>
                      <a:pt x="1578" y="117"/>
                      <a:pt x="1582" y="117"/>
                    </a:cubicBezTo>
                    <a:cubicBezTo>
                      <a:pt x="1586" y="117"/>
                      <a:pt x="1590" y="120"/>
                      <a:pt x="1590" y="124"/>
                    </a:cubicBezTo>
                    <a:cubicBezTo>
                      <a:pt x="1590" y="125"/>
                      <a:pt x="1590" y="125"/>
                      <a:pt x="1590" y="125"/>
                    </a:cubicBezTo>
                    <a:cubicBezTo>
                      <a:pt x="1590" y="129"/>
                      <a:pt x="1586" y="133"/>
                      <a:pt x="1582" y="133"/>
                    </a:cubicBezTo>
                    <a:close/>
                    <a:moveTo>
                      <a:pt x="1582" y="96"/>
                    </a:moveTo>
                    <a:cubicBezTo>
                      <a:pt x="1578" y="96"/>
                      <a:pt x="1574" y="93"/>
                      <a:pt x="1574" y="88"/>
                    </a:cubicBezTo>
                    <a:cubicBezTo>
                      <a:pt x="1574" y="88"/>
                      <a:pt x="1574" y="88"/>
                      <a:pt x="1574" y="88"/>
                    </a:cubicBezTo>
                    <a:cubicBezTo>
                      <a:pt x="1574" y="84"/>
                      <a:pt x="1578" y="80"/>
                      <a:pt x="1582" y="80"/>
                    </a:cubicBezTo>
                    <a:cubicBezTo>
                      <a:pt x="1586" y="80"/>
                      <a:pt x="1590" y="84"/>
                      <a:pt x="1590" y="88"/>
                    </a:cubicBezTo>
                    <a:cubicBezTo>
                      <a:pt x="1590" y="92"/>
                      <a:pt x="1586" y="96"/>
                      <a:pt x="1582" y="96"/>
                    </a:cubicBezTo>
                    <a:close/>
                    <a:moveTo>
                      <a:pt x="1580" y="60"/>
                    </a:moveTo>
                    <a:cubicBezTo>
                      <a:pt x="1576" y="60"/>
                      <a:pt x="1572" y="57"/>
                      <a:pt x="1572" y="52"/>
                    </a:cubicBezTo>
                    <a:cubicBezTo>
                      <a:pt x="1572" y="52"/>
                      <a:pt x="1572" y="52"/>
                      <a:pt x="1572" y="52"/>
                    </a:cubicBezTo>
                    <a:cubicBezTo>
                      <a:pt x="1572" y="48"/>
                      <a:pt x="1576" y="44"/>
                      <a:pt x="1580" y="44"/>
                    </a:cubicBezTo>
                    <a:cubicBezTo>
                      <a:pt x="1584" y="44"/>
                      <a:pt x="1588" y="48"/>
                      <a:pt x="1588" y="52"/>
                    </a:cubicBezTo>
                    <a:cubicBezTo>
                      <a:pt x="1588" y="56"/>
                      <a:pt x="1584" y="60"/>
                      <a:pt x="1580" y="60"/>
                    </a:cubicBezTo>
                    <a:close/>
                    <a:moveTo>
                      <a:pt x="1560" y="30"/>
                    </a:moveTo>
                    <a:cubicBezTo>
                      <a:pt x="1556" y="30"/>
                      <a:pt x="1552" y="26"/>
                      <a:pt x="1552" y="22"/>
                    </a:cubicBezTo>
                    <a:cubicBezTo>
                      <a:pt x="1552" y="22"/>
                      <a:pt x="1552" y="22"/>
                      <a:pt x="1552" y="22"/>
                    </a:cubicBezTo>
                    <a:cubicBezTo>
                      <a:pt x="1552" y="17"/>
                      <a:pt x="1556" y="14"/>
                      <a:pt x="1560" y="14"/>
                    </a:cubicBezTo>
                    <a:cubicBezTo>
                      <a:pt x="1564" y="14"/>
                      <a:pt x="1568" y="17"/>
                      <a:pt x="1568" y="22"/>
                    </a:cubicBezTo>
                    <a:cubicBezTo>
                      <a:pt x="1568" y="26"/>
                      <a:pt x="1564" y="30"/>
                      <a:pt x="1560" y="30"/>
                    </a:cubicBezTo>
                    <a:close/>
                    <a:moveTo>
                      <a:pt x="9" y="55"/>
                    </a:moveTo>
                    <a:cubicBezTo>
                      <a:pt x="8" y="55"/>
                      <a:pt x="7" y="55"/>
                      <a:pt x="6" y="55"/>
                    </a:cubicBezTo>
                    <a:cubicBezTo>
                      <a:pt x="2" y="53"/>
                      <a:pt x="0" y="48"/>
                      <a:pt x="2" y="44"/>
                    </a:cubicBezTo>
                    <a:cubicBezTo>
                      <a:pt x="3" y="40"/>
                      <a:pt x="7" y="38"/>
                      <a:pt x="12" y="40"/>
                    </a:cubicBezTo>
                    <a:cubicBezTo>
                      <a:pt x="16" y="41"/>
                      <a:pt x="18" y="46"/>
                      <a:pt x="16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5" y="53"/>
                      <a:pt x="12" y="55"/>
                      <a:pt x="9" y="55"/>
                    </a:cubicBezTo>
                    <a:close/>
                    <a:moveTo>
                      <a:pt x="31" y="27"/>
                    </a:moveTo>
                    <a:cubicBezTo>
                      <a:pt x="28" y="27"/>
                      <a:pt x="26" y="25"/>
                      <a:pt x="24" y="23"/>
                    </a:cubicBezTo>
                    <a:cubicBezTo>
                      <a:pt x="22" y="20"/>
                      <a:pt x="23" y="15"/>
                      <a:pt x="26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0" y="10"/>
                      <a:pt x="35" y="11"/>
                      <a:pt x="37" y="14"/>
                    </a:cubicBezTo>
                    <a:cubicBezTo>
                      <a:pt x="40" y="18"/>
                      <a:pt x="39" y="22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4" y="26"/>
                      <a:pt x="32" y="27"/>
                      <a:pt x="31" y="27"/>
                    </a:cubicBezTo>
                    <a:close/>
                    <a:moveTo>
                      <a:pt x="1527" y="15"/>
                    </a:moveTo>
                    <a:cubicBezTo>
                      <a:pt x="1526" y="15"/>
                      <a:pt x="1526" y="15"/>
                      <a:pt x="1526" y="15"/>
                    </a:cubicBezTo>
                    <a:cubicBezTo>
                      <a:pt x="1526" y="15"/>
                      <a:pt x="1526" y="15"/>
                      <a:pt x="1526" y="15"/>
                    </a:cubicBezTo>
                    <a:cubicBezTo>
                      <a:pt x="1522" y="15"/>
                      <a:pt x="1518" y="11"/>
                      <a:pt x="1519" y="7"/>
                    </a:cubicBezTo>
                    <a:cubicBezTo>
                      <a:pt x="1519" y="3"/>
                      <a:pt x="1523" y="0"/>
                      <a:pt x="1527" y="0"/>
                    </a:cubicBezTo>
                    <a:cubicBezTo>
                      <a:pt x="1528" y="0"/>
                      <a:pt x="1528" y="0"/>
                      <a:pt x="1528" y="0"/>
                    </a:cubicBezTo>
                    <a:cubicBezTo>
                      <a:pt x="1532" y="0"/>
                      <a:pt x="1535" y="4"/>
                      <a:pt x="1535" y="9"/>
                    </a:cubicBezTo>
                    <a:cubicBezTo>
                      <a:pt x="1534" y="12"/>
                      <a:pt x="1531" y="15"/>
                      <a:pt x="1527" y="15"/>
                    </a:cubicBezTo>
                    <a:close/>
                    <a:moveTo>
                      <a:pt x="65" y="15"/>
                    </a:moveTo>
                    <a:cubicBezTo>
                      <a:pt x="61" y="15"/>
                      <a:pt x="57" y="12"/>
                      <a:pt x="57" y="8"/>
                    </a:cubicBezTo>
                    <a:cubicBezTo>
                      <a:pt x="57" y="3"/>
                      <a:pt x="60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12"/>
                      <a:pt x="70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15"/>
                      <a:pt x="65" y="15"/>
                      <a:pt x="65" y="15"/>
                    </a:cubicBezTo>
                    <a:close/>
                    <a:moveTo>
                      <a:pt x="1490" y="15"/>
                    </a:moveTo>
                    <a:cubicBezTo>
                      <a:pt x="1490" y="15"/>
                      <a:pt x="1490" y="15"/>
                      <a:pt x="1490" y="15"/>
                    </a:cubicBezTo>
                    <a:cubicBezTo>
                      <a:pt x="1486" y="15"/>
                      <a:pt x="1482" y="12"/>
                      <a:pt x="1482" y="7"/>
                    </a:cubicBezTo>
                    <a:cubicBezTo>
                      <a:pt x="1482" y="3"/>
                      <a:pt x="1486" y="0"/>
                      <a:pt x="1490" y="0"/>
                    </a:cubicBezTo>
                    <a:cubicBezTo>
                      <a:pt x="1494" y="0"/>
                      <a:pt x="1498" y="3"/>
                      <a:pt x="1498" y="7"/>
                    </a:cubicBezTo>
                    <a:cubicBezTo>
                      <a:pt x="1498" y="12"/>
                      <a:pt x="1495" y="15"/>
                      <a:pt x="1490" y="15"/>
                    </a:cubicBezTo>
                    <a:close/>
                    <a:moveTo>
                      <a:pt x="1454" y="15"/>
                    </a:moveTo>
                    <a:cubicBezTo>
                      <a:pt x="1453" y="15"/>
                      <a:pt x="1453" y="15"/>
                      <a:pt x="1453" y="15"/>
                    </a:cubicBezTo>
                    <a:cubicBezTo>
                      <a:pt x="1449" y="15"/>
                      <a:pt x="1446" y="12"/>
                      <a:pt x="1446" y="7"/>
                    </a:cubicBezTo>
                    <a:cubicBezTo>
                      <a:pt x="1446" y="3"/>
                      <a:pt x="1449" y="0"/>
                      <a:pt x="1453" y="0"/>
                    </a:cubicBezTo>
                    <a:cubicBezTo>
                      <a:pt x="1454" y="0"/>
                      <a:pt x="1454" y="0"/>
                      <a:pt x="1454" y="0"/>
                    </a:cubicBezTo>
                    <a:cubicBezTo>
                      <a:pt x="1458" y="0"/>
                      <a:pt x="1462" y="3"/>
                      <a:pt x="1462" y="7"/>
                    </a:cubicBezTo>
                    <a:cubicBezTo>
                      <a:pt x="1462" y="12"/>
                      <a:pt x="1458" y="15"/>
                      <a:pt x="1454" y="15"/>
                    </a:cubicBezTo>
                    <a:close/>
                    <a:moveTo>
                      <a:pt x="1417" y="15"/>
                    </a:moveTo>
                    <a:cubicBezTo>
                      <a:pt x="1417" y="15"/>
                      <a:pt x="1417" y="15"/>
                      <a:pt x="1417" y="15"/>
                    </a:cubicBezTo>
                    <a:cubicBezTo>
                      <a:pt x="1413" y="15"/>
                      <a:pt x="1409" y="12"/>
                      <a:pt x="1409" y="7"/>
                    </a:cubicBezTo>
                    <a:cubicBezTo>
                      <a:pt x="1409" y="3"/>
                      <a:pt x="1413" y="0"/>
                      <a:pt x="1417" y="0"/>
                    </a:cubicBezTo>
                    <a:cubicBezTo>
                      <a:pt x="1421" y="0"/>
                      <a:pt x="1425" y="3"/>
                      <a:pt x="1425" y="7"/>
                    </a:cubicBezTo>
                    <a:cubicBezTo>
                      <a:pt x="1425" y="12"/>
                      <a:pt x="1422" y="15"/>
                      <a:pt x="1417" y="15"/>
                    </a:cubicBezTo>
                    <a:close/>
                    <a:moveTo>
                      <a:pt x="1381" y="15"/>
                    </a:moveTo>
                    <a:cubicBezTo>
                      <a:pt x="1380" y="15"/>
                      <a:pt x="1380" y="15"/>
                      <a:pt x="1380" y="15"/>
                    </a:cubicBezTo>
                    <a:cubicBezTo>
                      <a:pt x="1376" y="15"/>
                      <a:pt x="1373" y="12"/>
                      <a:pt x="1373" y="7"/>
                    </a:cubicBezTo>
                    <a:cubicBezTo>
                      <a:pt x="1373" y="3"/>
                      <a:pt x="1376" y="0"/>
                      <a:pt x="1380" y="0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385" y="0"/>
                      <a:pt x="1389" y="3"/>
                      <a:pt x="1389" y="7"/>
                    </a:cubicBezTo>
                    <a:cubicBezTo>
                      <a:pt x="1389" y="12"/>
                      <a:pt x="1385" y="15"/>
                      <a:pt x="1381" y="15"/>
                    </a:cubicBezTo>
                    <a:close/>
                    <a:moveTo>
                      <a:pt x="1344" y="15"/>
                    </a:moveTo>
                    <a:cubicBezTo>
                      <a:pt x="1344" y="15"/>
                      <a:pt x="1344" y="15"/>
                      <a:pt x="1344" y="15"/>
                    </a:cubicBezTo>
                    <a:cubicBezTo>
                      <a:pt x="1340" y="15"/>
                      <a:pt x="1336" y="12"/>
                      <a:pt x="1336" y="7"/>
                    </a:cubicBezTo>
                    <a:cubicBezTo>
                      <a:pt x="1336" y="3"/>
                      <a:pt x="1340" y="0"/>
                      <a:pt x="1344" y="0"/>
                    </a:cubicBezTo>
                    <a:cubicBezTo>
                      <a:pt x="1348" y="0"/>
                      <a:pt x="1352" y="3"/>
                      <a:pt x="1352" y="7"/>
                    </a:cubicBezTo>
                    <a:cubicBezTo>
                      <a:pt x="1352" y="12"/>
                      <a:pt x="1349" y="15"/>
                      <a:pt x="1344" y="15"/>
                    </a:cubicBezTo>
                    <a:close/>
                    <a:moveTo>
                      <a:pt x="1308" y="15"/>
                    </a:moveTo>
                    <a:cubicBezTo>
                      <a:pt x="1307" y="15"/>
                      <a:pt x="1307" y="15"/>
                      <a:pt x="1307" y="15"/>
                    </a:cubicBezTo>
                    <a:cubicBezTo>
                      <a:pt x="1303" y="15"/>
                      <a:pt x="1300" y="12"/>
                      <a:pt x="1300" y="7"/>
                    </a:cubicBezTo>
                    <a:cubicBezTo>
                      <a:pt x="1300" y="3"/>
                      <a:pt x="1303" y="0"/>
                      <a:pt x="1307" y="0"/>
                    </a:cubicBezTo>
                    <a:cubicBezTo>
                      <a:pt x="1312" y="0"/>
                      <a:pt x="1315" y="3"/>
                      <a:pt x="1315" y="7"/>
                    </a:cubicBezTo>
                    <a:cubicBezTo>
                      <a:pt x="1315" y="12"/>
                      <a:pt x="1312" y="15"/>
                      <a:pt x="1308" y="15"/>
                    </a:cubicBezTo>
                    <a:close/>
                    <a:moveTo>
                      <a:pt x="1271" y="15"/>
                    </a:moveTo>
                    <a:cubicBezTo>
                      <a:pt x="1271" y="15"/>
                      <a:pt x="1271" y="15"/>
                      <a:pt x="1271" y="15"/>
                    </a:cubicBezTo>
                    <a:cubicBezTo>
                      <a:pt x="1266" y="15"/>
                      <a:pt x="1263" y="12"/>
                      <a:pt x="1263" y="7"/>
                    </a:cubicBezTo>
                    <a:cubicBezTo>
                      <a:pt x="1263" y="3"/>
                      <a:pt x="1266" y="0"/>
                      <a:pt x="1271" y="0"/>
                    </a:cubicBezTo>
                    <a:cubicBezTo>
                      <a:pt x="1271" y="0"/>
                      <a:pt x="1271" y="0"/>
                      <a:pt x="1271" y="0"/>
                    </a:cubicBezTo>
                    <a:cubicBezTo>
                      <a:pt x="1275" y="0"/>
                      <a:pt x="1279" y="3"/>
                      <a:pt x="1279" y="7"/>
                    </a:cubicBezTo>
                    <a:cubicBezTo>
                      <a:pt x="1279" y="12"/>
                      <a:pt x="1275" y="15"/>
                      <a:pt x="1271" y="15"/>
                    </a:cubicBezTo>
                    <a:close/>
                    <a:moveTo>
                      <a:pt x="1235" y="15"/>
                    </a:moveTo>
                    <a:cubicBezTo>
                      <a:pt x="1234" y="15"/>
                      <a:pt x="1234" y="15"/>
                      <a:pt x="1234" y="15"/>
                    </a:cubicBezTo>
                    <a:cubicBezTo>
                      <a:pt x="1230" y="15"/>
                      <a:pt x="1226" y="12"/>
                      <a:pt x="1226" y="7"/>
                    </a:cubicBezTo>
                    <a:cubicBezTo>
                      <a:pt x="1226" y="3"/>
                      <a:pt x="1230" y="0"/>
                      <a:pt x="1234" y="0"/>
                    </a:cubicBezTo>
                    <a:cubicBezTo>
                      <a:pt x="1238" y="0"/>
                      <a:pt x="1242" y="3"/>
                      <a:pt x="1242" y="7"/>
                    </a:cubicBezTo>
                    <a:cubicBezTo>
                      <a:pt x="1242" y="12"/>
                      <a:pt x="1239" y="15"/>
                      <a:pt x="1235" y="15"/>
                    </a:cubicBezTo>
                    <a:close/>
                    <a:moveTo>
                      <a:pt x="1198" y="15"/>
                    </a:moveTo>
                    <a:cubicBezTo>
                      <a:pt x="1198" y="15"/>
                      <a:pt x="1198" y="15"/>
                      <a:pt x="1198" y="15"/>
                    </a:cubicBezTo>
                    <a:cubicBezTo>
                      <a:pt x="1193" y="15"/>
                      <a:pt x="1190" y="12"/>
                      <a:pt x="1190" y="7"/>
                    </a:cubicBezTo>
                    <a:cubicBezTo>
                      <a:pt x="1190" y="3"/>
                      <a:pt x="1193" y="0"/>
                      <a:pt x="1198" y="0"/>
                    </a:cubicBezTo>
                    <a:cubicBezTo>
                      <a:pt x="1198" y="0"/>
                      <a:pt x="1198" y="0"/>
                      <a:pt x="1198" y="0"/>
                    </a:cubicBezTo>
                    <a:cubicBezTo>
                      <a:pt x="1202" y="0"/>
                      <a:pt x="1206" y="3"/>
                      <a:pt x="1206" y="7"/>
                    </a:cubicBezTo>
                    <a:cubicBezTo>
                      <a:pt x="1206" y="12"/>
                      <a:pt x="1202" y="15"/>
                      <a:pt x="1198" y="15"/>
                    </a:cubicBezTo>
                    <a:close/>
                    <a:moveTo>
                      <a:pt x="1162" y="15"/>
                    </a:moveTo>
                    <a:cubicBezTo>
                      <a:pt x="1161" y="15"/>
                      <a:pt x="1161" y="15"/>
                      <a:pt x="1161" y="15"/>
                    </a:cubicBezTo>
                    <a:cubicBezTo>
                      <a:pt x="1157" y="15"/>
                      <a:pt x="1153" y="12"/>
                      <a:pt x="1153" y="7"/>
                    </a:cubicBezTo>
                    <a:cubicBezTo>
                      <a:pt x="1153" y="3"/>
                      <a:pt x="1157" y="0"/>
                      <a:pt x="1161" y="0"/>
                    </a:cubicBezTo>
                    <a:cubicBezTo>
                      <a:pt x="1165" y="0"/>
                      <a:pt x="1169" y="3"/>
                      <a:pt x="1169" y="7"/>
                    </a:cubicBezTo>
                    <a:cubicBezTo>
                      <a:pt x="1169" y="12"/>
                      <a:pt x="1166" y="15"/>
                      <a:pt x="1162" y="15"/>
                    </a:cubicBezTo>
                    <a:close/>
                    <a:moveTo>
                      <a:pt x="1125" y="15"/>
                    </a:moveTo>
                    <a:cubicBezTo>
                      <a:pt x="1125" y="15"/>
                      <a:pt x="1125" y="15"/>
                      <a:pt x="1125" y="15"/>
                    </a:cubicBezTo>
                    <a:cubicBezTo>
                      <a:pt x="1120" y="15"/>
                      <a:pt x="1117" y="12"/>
                      <a:pt x="1117" y="7"/>
                    </a:cubicBezTo>
                    <a:cubicBezTo>
                      <a:pt x="1117" y="3"/>
                      <a:pt x="1120" y="0"/>
                      <a:pt x="1125" y="0"/>
                    </a:cubicBezTo>
                    <a:cubicBezTo>
                      <a:pt x="1129" y="0"/>
                      <a:pt x="1133" y="3"/>
                      <a:pt x="1133" y="7"/>
                    </a:cubicBezTo>
                    <a:cubicBezTo>
                      <a:pt x="1133" y="12"/>
                      <a:pt x="1129" y="15"/>
                      <a:pt x="1125" y="15"/>
                    </a:cubicBezTo>
                    <a:close/>
                    <a:moveTo>
                      <a:pt x="1088" y="15"/>
                    </a:moveTo>
                    <a:cubicBezTo>
                      <a:pt x="1088" y="15"/>
                      <a:pt x="1088" y="15"/>
                      <a:pt x="1088" y="15"/>
                    </a:cubicBezTo>
                    <a:cubicBezTo>
                      <a:pt x="1084" y="15"/>
                      <a:pt x="1080" y="12"/>
                      <a:pt x="1080" y="7"/>
                    </a:cubicBezTo>
                    <a:cubicBezTo>
                      <a:pt x="1080" y="3"/>
                      <a:pt x="1084" y="0"/>
                      <a:pt x="1088" y="0"/>
                    </a:cubicBezTo>
                    <a:cubicBezTo>
                      <a:pt x="1088" y="0"/>
                      <a:pt x="1088" y="0"/>
                      <a:pt x="1088" y="0"/>
                    </a:cubicBezTo>
                    <a:cubicBezTo>
                      <a:pt x="1093" y="0"/>
                      <a:pt x="1096" y="3"/>
                      <a:pt x="1096" y="7"/>
                    </a:cubicBezTo>
                    <a:cubicBezTo>
                      <a:pt x="1096" y="12"/>
                      <a:pt x="1093" y="15"/>
                      <a:pt x="1088" y="15"/>
                    </a:cubicBezTo>
                    <a:close/>
                    <a:moveTo>
                      <a:pt x="1052" y="15"/>
                    </a:move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47" y="15"/>
                      <a:pt x="1044" y="12"/>
                      <a:pt x="1044" y="7"/>
                    </a:cubicBezTo>
                    <a:cubicBezTo>
                      <a:pt x="1044" y="3"/>
                      <a:pt x="1047" y="0"/>
                      <a:pt x="1051" y="0"/>
                    </a:cubicBezTo>
                    <a:cubicBezTo>
                      <a:pt x="1056" y="0"/>
                      <a:pt x="1059" y="3"/>
                      <a:pt x="1059" y="7"/>
                    </a:cubicBezTo>
                    <a:cubicBezTo>
                      <a:pt x="1059" y="12"/>
                      <a:pt x="1056" y="15"/>
                      <a:pt x="1052" y="15"/>
                    </a:cubicBezTo>
                    <a:close/>
                    <a:moveTo>
                      <a:pt x="1015" y="15"/>
                    </a:moveTo>
                    <a:cubicBezTo>
                      <a:pt x="1015" y="15"/>
                      <a:pt x="1015" y="15"/>
                      <a:pt x="1015" y="15"/>
                    </a:cubicBezTo>
                    <a:cubicBezTo>
                      <a:pt x="1011" y="15"/>
                      <a:pt x="1007" y="12"/>
                      <a:pt x="1007" y="7"/>
                    </a:cubicBezTo>
                    <a:cubicBezTo>
                      <a:pt x="1007" y="3"/>
                      <a:pt x="1011" y="0"/>
                      <a:pt x="1015" y="0"/>
                    </a:cubicBezTo>
                    <a:cubicBezTo>
                      <a:pt x="1015" y="0"/>
                      <a:pt x="1015" y="0"/>
                      <a:pt x="1015" y="0"/>
                    </a:cubicBezTo>
                    <a:cubicBezTo>
                      <a:pt x="1020" y="0"/>
                      <a:pt x="1023" y="3"/>
                      <a:pt x="1023" y="7"/>
                    </a:cubicBezTo>
                    <a:cubicBezTo>
                      <a:pt x="1023" y="12"/>
                      <a:pt x="1020" y="15"/>
                      <a:pt x="1015" y="15"/>
                    </a:cubicBezTo>
                    <a:close/>
                    <a:moveTo>
                      <a:pt x="979" y="15"/>
                    </a:moveTo>
                    <a:cubicBezTo>
                      <a:pt x="978" y="15"/>
                      <a:pt x="978" y="15"/>
                      <a:pt x="978" y="15"/>
                    </a:cubicBezTo>
                    <a:cubicBezTo>
                      <a:pt x="974" y="15"/>
                      <a:pt x="971" y="12"/>
                      <a:pt x="971" y="7"/>
                    </a:cubicBezTo>
                    <a:cubicBezTo>
                      <a:pt x="971" y="3"/>
                      <a:pt x="974" y="0"/>
                      <a:pt x="978" y="0"/>
                    </a:cubicBezTo>
                    <a:cubicBezTo>
                      <a:pt x="983" y="0"/>
                      <a:pt x="986" y="3"/>
                      <a:pt x="986" y="7"/>
                    </a:cubicBezTo>
                    <a:cubicBezTo>
                      <a:pt x="986" y="12"/>
                      <a:pt x="983" y="15"/>
                      <a:pt x="979" y="15"/>
                    </a:cubicBezTo>
                    <a:close/>
                    <a:moveTo>
                      <a:pt x="942" y="15"/>
                    </a:moveTo>
                    <a:cubicBezTo>
                      <a:pt x="942" y="15"/>
                      <a:pt x="942" y="15"/>
                      <a:pt x="942" y="15"/>
                    </a:cubicBezTo>
                    <a:cubicBezTo>
                      <a:pt x="938" y="15"/>
                      <a:pt x="934" y="12"/>
                      <a:pt x="934" y="7"/>
                    </a:cubicBezTo>
                    <a:cubicBezTo>
                      <a:pt x="934" y="3"/>
                      <a:pt x="938" y="0"/>
                      <a:pt x="942" y="0"/>
                    </a:cubicBezTo>
                    <a:cubicBezTo>
                      <a:pt x="946" y="0"/>
                      <a:pt x="950" y="3"/>
                      <a:pt x="950" y="7"/>
                    </a:cubicBezTo>
                    <a:cubicBezTo>
                      <a:pt x="950" y="12"/>
                      <a:pt x="947" y="15"/>
                      <a:pt x="942" y="15"/>
                    </a:cubicBezTo>
                    <a:close/>
                    <a:moveTo>
                      <a:pt x="906" y="15"/>
                    </a:moveTo>
                    <a:cubicBezTo>
                      <a:pt x="905" y="15"/>
                      <a:pt x="905" y="15"/>
                      <a:pt x="905" y="15"/>
                    </a:cubicBezTo>
                    <a:cubicBezTo>
                      <a:pt x="901" y="15"/>
                      <a:pt x="898" y="12"/>
                      <a:pt x="898" y="7"/>
                    </a:cubicBezTo>
                    <a:cubicBezTo>
                      <a:pt x="898" y="3"/>
                      <a:pt x="901" y="0"/>
                      <a:pt x="905" y="0"/>
                    </a:cubicBezTo>
                    <a:cubicBezTo>
                      <a:pt x="906" y="0"/>
                      <a:pt x="906" y="0"/>
                      <a:pt x="906" y="0"/>
                    </a:cubicBezTo>
                    <a:cubicBezTo>
                      <a:pt x="910" y="0"/>
                      <a:pt x="913" y="3"/>
                      <a:pt x="913" y="7"/>
                    </a:cubicBezTo>
                    <a:cubicBezTo>
                      <a:pt x="913" y="12"/>
                      <a:pt x="910" y="15"/>
                      <a:pt x="906" y="15"/>
                    </a:cubicBezTo>
                    <a:close/>
                    <a:moveTo>
                      <a:pt x="869" y="15"/>
                    </a:moveTo>
                    <a:cubicBezTo>
                      <a:pt x="869" y="15"/>
                      <a:pt x="869" y="15"/>
                      <a:pt x="869" y="15"/>
                    </a:cubicBezTo>
                    <a:cubicBezTo>
                      <a:pt x="864" y="15"/>
                      <a:pt x="861" y="12"/>
                      <a:pt x="861" y="7"/>
                    </a:cubicBezTo>
                    <a:cubicBezTo>
                      <a:pt x="861" y="3"/>
                      <a:pt x="864" y="0"/>
                      <a:pt x="869" y="0"/>
                    </a:cubicBezTo>
                    <a:cubicBezTo>
                      <a:pt x="873" y="0"/>
                      <a:pt x="877" y="3"/>
                      <a:pt x="877" y="7"/>
                    </a:cubicBezTo>
                    <a:cubicBezTo>
                      <a:pt x="877" y="12"/>
                      <a:pt x="873" y="15"/>
                      <a:pt x="869" y="15"/>
                    </a:cubicBezTo>
                    <a:close/>
                    <a:moveTo>
                      <a:pt x="833" y="15"/>
                    </a:moveTo>
                    <a:cubicBezTo>
                      <a:pt x="832" y="15"/>
                      <a:pt x="832" y="15"/>
                      <a:pt x="832" y="15"/>
                    </a:cubicBezTo>
                    <a:cubicBezTo>
                      <a:pt x="828" y="15"/>
                      <a:pt x="824" y="12"/>
                      <a:pt x="824" y="7"/>
                    </a:cubicBezTo>
                    <a:cubicBezTo>
                      <a:pt x="824" y="3"/>
                      <a:pt x="828" y="0"/>
                      <a:pt x="832" y="0"/>
                    </a:cubicBezTo>
                    <a:cubicBezTo>
                      <a:pt x="833" y="0"/>
                      <a:pt x="833" y="0"/>
                      <a:pt x="833" y="0"/>
                    </a:cubicBezTo>
                    <a:cubicBezTo>
                      <a:pt x="837" y="0"/>
                      <a:pt x="840" y="3"/>
                      <a:pt x="840" y="7"/>
                    </a:cubicBezTo>
                    <a:cubicBezTo>
                      <a:pt x="840" y="12"/>
                      <a:pt x="837" y="15"/>
                      <a:pt x="833" y="15"/>
                    </a:cubicBezTo>
                    <a:close/>
                    <a:moveTo>
                      <a:pt x="796" y="15"/>
                    </a:moveTo>
                    <a:cubicBezTo>
                      <a:pt x="796" y="15"/>
                      <a:pt x="796" y="15"/>
                      <a:pt x="796" y="15"/>
                    </a:cubicBezTo>
                    <a:cubicBezTo>
                      <a:pt x="791" y="15"/>
                      <a:pt x="788" y="12"/>
                      <a:pt x="788" y="7"/>
                    </a:cubicBezTo>
                    <a:cubicBezTo>
                      <a:pt x="788" y="3"/>
                      <a:pt x="791" y="0"/>
                      <a:pt x="796" y="0"/>
                    </a:cubicBezTo>
                    <a:cubicBezTo>
                      <a:pt x="800" y="0"/>
                      <a:pt x="804" y="3"/>
                      <a:pt x="804" y="7"/>
                    </a:cubicBezTo>
                    <a:cubicBezTo>
                      <a:pt x="804" y="12"/>
                      <a:pt x="800" y="15"/>
                      <a:pt x="796" y="15"/>
                    </a:cubicBezTo>
                    <a:close/>
                    <a:moveTo>
                      <a:pt x="760" y="15"/>
                    </a:moveTo>
                    <a:cubicBezTo>
                      <a:pt x="759" y="15"/>
                      <a:pt x="759" y="15"/>
                      <a:pt x="759" y="15"/>
                    </a:cubicBezTo>
                    <a:cubicBezTo>
                      <a:pt x="755" y="15"/>
                      <a:pt x="751" y="12"/>
                      <a:pt x="751" y="7"/>
                    </a:cubicBezTo>
                    <a:cubicBezTo>
                      <a:pt x="751" y="3"/>
                      <a:pt x="755" y="0"/>
                      <a:pt x="759" y="0"/>
                    </a:cubicBezTo>
                    <a:cubicBezTo>
                      <a:pt x="763" y="0"/>
                      <a:pt x="767" y="3"/>
                      <a:pt x="767" y="7"/>
                    </a:cubicBezTo>
                    <a:cubicBezTo>
                      <a:pt x="767" y="12"/>
                      <a:pt x="764" y="15"/>
                      <a:pt x="760" y="15"/>
                    </a:cubicBezTo>
                    <a:close/>
                    <a:moveTo>
                      <a:pt x="723" y="15"/>
                    </a:moveTo>
                    <a:cubicBezTo>
                      <a:pt x="723" y="15"/>
                      <a:pt x="723" y="15"/>
                      <a:pt x="723" y="15"/>
                    </a:cubicBezTo>
                    <a:cubicBezTo>
                      <a:pt x="718" y="15"/>
                      <a:pt x="715" y="12"/>
                      <a:pt x="715" y="7"/>
                    </a:cubicBezTo>
                    <a:cubicBezTo>
                      <a:pt x="715" y="3"/>
                      <a:pt x="718" y="0"/>
                      <a:pt x="723" y="0"/>
                    </a:cubicBezTo>
                    <a:cubicBezTo>
                      <a:pt x="723" y="0"/>
                      <a:pt x="723" y="0"/>
                      <a:pt x="723" y="0"/>
                    </a:cubicBezTo>
                    <a:cubicBezTo>
                      <a:pt x="727" y="0"/>
                      <a:pt x="731" y="3"/>
                      <a:pt x="731" y="7"/>
                    </a:cubicBezTo>
                    <a:cubicBezTo>
                      <a:pt x="731" y="12"/>
                      <a:pt x="727" y="15"/>
                      <a:pt x="723" y="15"/>
                    </a:cubicBezTo>
                    <a:close/>
                    <a:moveTo>
                      <a:pt x="687" y="15"/>
                    </a:moveTo>
                    <a:cubicBezTo>
                      <a:pt x="686" y="15"/>
                      <a:pt x="686" y="15"/>
                      <a:pt x="686" y="15"/>
                    </a:cubicBezTo>
                    <a:cubicBezTo>
                      <a:pt x="682" y="15"/>
                      <a:pt x="678" y="12"/>
                      <a:pt x="678" y="7"/>
                    </a:cubicBezTo>
                    <a:cubicBezTo>
                      <a:pt x="678" y="3"/>
                      <a:pt x="682" y="0"/>
                      <a:pt x="686" y="0"/>
                    </a:cubicBezTo>
                    <a:cubicBezTo>
                      <a:pt x="690" y="0"/>
                      <a:pt x="694" y="3"/>
                      <a:pt x="694" y="7"/>
                    </a:cubicBezTo>
                    <a:cubicBezTo>
                      <a:pt x="694" y="12"/>
                      <a:pt x="691" y="15"/>
                      <a:pt x="687" y="15"/>
                    </a:cubicBezTo>
                    <a:close/>
                    <a:moveTo>
                      <a:pt x="650" y="15"/>
                    </a:moveTo>
                    <a:cubicBezTo>
                      <a:pt x="649" y="15"/>
                      <a:pt x="649" y="15"/>
                      <a:pt x="649" y="15"/>
                    </a:cubicBezTo>
                    <a:cubicBezTo>
                      <a:pt x="645" y="15"/>
                      <a:pt x="642" y="12"/>
                      <a:pt x="642" y="7"/>
                    </a:cubicBezTo>
                    <a:cubicBezTo>
                      <a:pt x="642" y="3"/>
                      <a:pt x="645" y="0"/>
                      <a:pt x="649" y="0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654" y="0"/>
                      <a:pt x="658" y="3"/>
                      <a:pt x="658" y="7"/>
                    </a:cubicBezTo>
                    <a:cubicBezTo>
                      <a:pt x="658" y="12"/>
                      <a:pt x="654" y="15"/>
                      <a:pt x="650" y="15"/>
                    </a:cubicBezTo>
                    <a:close/>
                    <a:moveTo>
                      <a:pt x="613" y="15"/>
                    </a:moveTo>
                    <a:cubicBezTo>
                      <a:pt x="613" y="15"/>
                      <a:pt x="613" y="15"/>
                      <a:pt x="613" y="15"/>
                    </a:cubicBezTo>
                    <a:cubicBezTo>
                      <a:pt x="609" y="15"/>
                      <a:pt x="605" y="12"/>
                      <a:pt x="605" y="7"/>
                    </a:cubicBezTo>
                    <a:cubicBezTo>
                      <a:pt x="605" y="3"/>
                      <a:pt x="609" y="0"/>
                      <a:pt x="613" y="0"/>
                    </a:cubicBezTo>
                    <a:cubicBezTo>
                      <a:pt x="617" y="0"/>
                      <a:pt x="621" y="3"/>
                      <a:pt x="621" y="7"/>
                    </a:cubicBezTo>
                    <a:cubicBezTo>
                      <a:pt x="621" y="12"/>
                      <a:pt x="618" y="15"/>
                      <a:pt x="613" y="15"/>
                    </a:cubicBezTo>
                    <a:close/>
                    <a:moveTo>
                      <a:pt x="577" y="15"/>
                    </a:moveTo>
                    <a:cubicBezTo>
                      <a:pt x="576" y="15"/>
                      <a:pt x="576" y="15"/>
                      <a:pt x="576" y="15"/>
                    </a:cubicBezTo>
                    <a:cubicBezTo>
                      <a:pt x="572" y="15"/>
                      <a:pt x="569" y="12"/>
                      <a:pt x="569" y="7"/>
                    </a:cubicBezTo>
                    <a:cubicBezTo>
                      <a:pt x="569" y="3"/>
                      <a:pt x="572" y="0"/>
                      <a:pt x="576" y="0"/>
                    </a:cubicBezTo>
                    <a:cubicBezTo>
                      <a:pt x="581" y="0"/>
                      <a:pt x="584" y="3"/>
                      <a:pt x="584" y="7"/>
                    </a:cubicBezTo>
                    <a:cubicBezTo>
                      <a:pt x="584" y="12"/>
                      <a:pt x="581" y="15"/>
                      <a:pt x="577" y="15"/>
                    </a:cubicBezTo>
                    <a:close/>
                    <a:moveTo>
                      <a:pt x="540" y="15"/>
                    </a:moveTo>
                    <a:cubicBezTo>
                      <a:pt x="540" y="15"/>
                      <a:pt x="540" y="15"/>
                      <a:pt x="540" y="15"/>
                    </a:cubicBezTo>
                    <a:cubicBezTo>
                      <a:pt x="536" y="15"/>
                      <a:pt x="532" y="12"/>
                      <a:pt x="532" y="7"/>
                    </a:cubicBezTo>
                    <a:cubicBezTo>
                      <a:pt x="532" y="3"/>
                      <a:pt x="536" y="0"/>
                      <a:pt x="540" y="0"/>
                    </a:cubicBezTo>
                    <a:cubicBezTo>
                      <a:pt x="540" y="0"/>
                      <a:pt x="540" y="0"/>
                      <a:pt x="540" y="0"/>
                    </a:cubicBezTo>
                    <a:cubicBezTo>
                      <a:pt x="545" y="0"/>
                      <a:pt x="548" y="3"/>
                      <a:pt x="548" y="7"/>
                    </a:cubicBezTo>
                    <a:cubicBezTo>
                      <a:pt x="548" y="12"/>
                      <a:pt x="545" y="15"/>
                      <a:pt x="540" y="15"/>
                    </a:cubicBezTo>
                    <a:close/>
                    <a:moveTo>
                      <a:pt x="504" y="15"/>
                    </a:moveTo>
                    <a:cubicBezTo>
                      <a:pt x="503" y="15"/>
                      <a:pt x="503" y="15"/>
                      <a:pt x="503" y="15"/>
                    </a:cubicBezTo>
                    <a:cubicBezTo>
                      <a:pt x="499" y="15"/>
                      <a:pt x="496" y="12"/>
                      <a:pt x="496" y="7"/>
                    </a:cubicBezTo>
                    <a:cubicBezTo>
                      <a:pt x="496" y="3"/>
                      <a:pt x="499" y="0"/>
                      <a:pt x="503" y="0"/>
                    </a:cubicBezTo>
                    <a:cubicBezTo>
                      <a:pt x="508" y="0"/>
                      <a:pt x="511" y="3"/>
                      <a:pt x="511" y="7"/>
                    </a:cubicBezTo>
                    <a:cubicBezTo>
                      <a:pt x="511" y="12"/>
                      <a:pt x="508" y="15"/>
                      <a:pt x="504" y="15"/>
                    </a:cubicBezTo>
                    <a:close/>
                    <a:moveTo>
                      <a:pt x="467" y="15"/>
                    </a:moveTo>
                    <a:cubicBezTo>
                      <a:pt x="467" y="15"/>
                      <a:pt x="467" y="15"/>
                      <a:pt x="467" y="15"/>
                    </a:cubicBezTo>
                    <a:cubicBezTo>
                      <a:pt x="462" y="15"/>
                      <a:pt x="459" y="12"/>
                      <a:pt x="459" y="7"/>
                    </a:cubicBezTo>
                    <a:cubicBezTo>
                      <a:pt x="459" y="3"/>
                      <a:pt x="462" y="0"/>
                      <a:pt x="467" y="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471" y="0"/>
                      <a:pt x="475" y="3"/>
                      <a:pt x="475" y="7"/>
                    </a:cubicBezTo>
                    <a:cubicBezTo>
                      <a:pt x="475" y="12"/>
                      <a:pt x="471" y="15"/>
                      <a:pt x="467" y="15"/>
                    </a:cubicBezTo>
                    <a:close/>
                    <a:moveTo>
                      <a:pt x="431" y="15"/>
                    </a:moveTo>
                    <a:cubicBezTo>
                      <a:pt x="430" y="15"/>
                      <a:pt x="430" y="15"/>
                      <a:pt x="430" y="15"/>
                    </a:cubicBezTo>
                    <a:cubicBezTo>
                      <a:pt x="426" y="15"/>
                      <a:pt x="422" y="12"/>
                      <a:pt x="422" y="7"/>
                    </a:cubicBezTo>
                    <a:cubicBezTo>
                      <a:pt x="422" y="3"/>
                      <a:pt x="426" y="0"/>
                      <a:pt x="430" y="0"/>
                    </a:cubicBezTo>
                    <a:cubicBezTo>
                      <a:pt x="434" y="0"/>
                      <a:pt x="438" y="3"/>
                      <a:pt x="438" y="7"/>
                    </a:cubicBezTo>
                    <a:cubicBezTo>
                      <a:pt x="438" y="12"/>
                      <a:pt x="435" y="15"/>
                      <a:pt x="431" y="15"/>
                    </a:cubicBezTo>
                    <a:close/>
                    <a:moveTo>
                      <a:pt x="394" y="15"/>
                    </a:moveTo>
                    <a:cubicBezTo>
                      <a:pt x="394" y="15"/>
                      <a:pt x="394" y="15"/>
                      <a:pt x="394" y="15"/>
                    </a:cubicBezTo>
                    <a:cubicBezTo>
                      <a:pt x="389" y="15"/>
                      <a:pt x="386" y="12"/>
                      <a:pt x="386" y="7"/>
                    </a:cubicBezTo>
                    <a:cubicBezTo>
                      <a:pt x="386" y="3"/>
                      <a:pt x="389" y="0"/>
                      <a:pt x="394" y="0"/>
                    </a:cubicBezTo>
                    <a:cubicBezTo>
                      <a:pt x="398" y="0"/>
                      <a:pt x="402" y="3"/>
                      <a:pt x="402" y="7"/>
                    </a:cubicBezTo>
                    <a:cubicBezTo>
                      <a:pt x="402" y="12"/>
                      <a:pt x="398" y="15"/>
                      <a:pt x="394" y="15"/>
                    </a:cubicBezTo>
                    <a:close/>
                    <a:moveTo>
                      <a:pt x="358" y="15"/>
                    </a:moveTo>
                    <a:cubicBezTo>
                      <a:pt x="357" y="15"/>
                      <a:pt x="357" y="15"/>
                      <a:pt x="357" y="15"/>
                    </a:cubicBezTo>
                    <a:cubicBezTo>
                      <a:pt x="353" y="15"/>
                      <a:pt x="349" y="12"/>
                      <a:pt x="349" y="7"/>
                    </a:cubicBezTo>
                    <a:cubicBezTo>
                      <a:pt x="349" y="3"/>
                      <a:pt x="353" y="0"/>
                      <a:pt x="357" y="0"/>
                    </a:cubicBezTo>
                    <a:cubicBezTo>
                      <a:pt x="358" y="0"/>
                      <a:pt x="358" y="0"/>
                      <a:pt x="358" y="0"/>
                    </a:cubicBezTo>
                    <a:cubicBezTo>
                      <a:pt x="362" y="0"/>
                      <a:pt x="365" y="3"/>
                      <a:pt x="365" y="7"/>
                    </a:cubicBezTo>
                    <a:cubicBezTo>
                      <a:pt x="365" y="12"/>
                      <a:pt x="362" y="15"/>
                      <a:pt x="358" y="15"/>
                    </a:cubicBezTo>
                    <a:close/>
                    <a:moveTo>
                      <a:pt x="321" y="15"/>
                    </a:moveTo>
                    <a:cubicBezTo>
                      <a:pt x="321" y="15"/>
                      <a:pt x="321" y="15"/>
                      <a:pt x="321" y="15"/>
                    </a:cubicBezTo>
                    <a:cubicBezTo>
                      <a:pt x="316" y="15"/>
                      <a:pt x="313" y="12"/>
                      <a:pt x="313" y="7"/>
                    </a:cubicBezTo>
                    <a:cubicBezTo>
                      <a:pt x="313" y="3"/>
                      <a:pt x="316" y="0"/>
                      <a:pt x="321" y="0"/>
                    </a:cubicBezTo>
                    <a:cubicBezTo>
                      <a:pt x="325" y="0"/>
                      <a:pt x="329" y="3"/>
                      <a:pt x="329" y="7"/>
                    </a:cubicBezTo>
                    <a:cubicBezTo>
                      <a:pt x="329" y="12"/>
                      <a:pt x="325" y="15"/>
                      <a:pt x="321" y="15"/>
                    </a:cubicBezTo>
                    <a:close/>
                    <a:moveTo>
                      <a:pt x="285" y="15"/>
                    </a:moveTo>
                    <a:cubicBezTo>
                      <a:pt x="284" y="15"/>
                      <a:pt x="284" y="15"/>
                      <a:pt x="284" y="15"/>
                    </a:cubicBezTo>
                    <a:cubicBezTo>
                      <a:pt x="280" y="15"/>
                      <a:pt x="276" y="12"/>
                      <a:pt x="276" y="7"/>
                    </a:cubicBezTo>
                    <a:cubicBezTo>
                      <a:pt x="276" y="3"/>
                      <a:pt x="280" y="0"/>
                      <a:pt x="284" y="0"/>
                    </a:cubicBezTo>
                    <a:cubicBezTo>
                      <a:pt x="288" y="0"/>
                      <a:pt x="292" y="3"/>
                      <a:pt x="292" y="7"/>
                    </a:cubicBezTo>
                    <a:cubicBezTo>
                      <a:pt x="292" y="12"/>
                      <a:pt x="289" y="15"/>
                      <a:pt x="285" y="15"/>
                    </a:cubicBezTo>
                    <a:close/>
                    <a:moveTo>
                      <a:pt x="248" y="15"/>
                    </a:moveTo>
                    <a:cubicBezTo>
                      <a:pt x="247" y="15"/>
                      <a:pt x="247" y="15"/>
                      <a:pt x="247" y="15"/>
                    </a:cubicBezTo>
                    <a:cubicBezTo>
                      <a:pt x="243" y="15"/>
                      <a:pt x="240" y="12"/>
                      <a:pt x="240" y="7"/>
                    </a:cubicBezTo>
                    <a:cubicBezTo>
                      <a:pt x="240" y="3"/>
                      <a:pt x="243" y="0"/>
                      <a:pt x="247" y="0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52" y="0"/>
                      <a:pt x="256" y="3"/>
                      <a:pt x="256" y="7"/>
                    </a:cubicBezTo>
                    <a:cubicBezTo>
                      <a:pt x="256" y="12"/>
                      <a:pt x="252" y="15"/>
                      <a:pt x="248" y="15"/>
                    </a:cubicBezTo>
                    <a:close/>
                    <a:moveTo>
                      <a:pt x="211" y="15"/>
                    </a:moveTo>
                    <a:cubicBezTo>
                      <a:pt x="211" y="15"/>
                      <a:pt x="211" y="15"/>
                      <a:pt x="211" y="15"/>
                    </a:cubicBezTo>
                    <a:cubicBezTo>
                      <a:pt x="207" y="15"/>
                      <a:pt x="203" y="12"/>
                      <a:pt x="203" y="7"/>
                    </a:cubicBezTo>
                    <a:cubicBezTo>
                      <a:pt x="203" y="3"/>
                      <a:pt x="207" y="0"/>
                      <a:pt x="211" y="0"/>
                    </a:cubicBezTo>
                    <a:cubicBezTo>
                      <a:pt x="215" y="0"/>
                      <a:pt x="219" y="3"/>
                      <a:pt x="219" y="7"/>
                    </a:cubicBezTo>
                    <a:cubicBezTo>
                      <a:pt x="219" y="12"/>
                      <a:pt x="216" y="15"/>
                      <a:pt x="211" y="15"/>
                    </a:cubicBezTo>
                    <a:close/>
                    <a:moveTo>
                      <a:pt x="175" y="15"/>
                    </a:moveTo>
                    <a:cubicBezTo>
                      <a:pt x="174" y="15"/>
                      <a:pt x="174" y="15"/>
                      <a:pt x="174" y="15"/>
                    </a:cubicBezTo>
                    <a:cubicBezTo>
                      <a:pt x="170" y="15"/>
                      <a:pt x="167" y="12"/>
                      <a:pt x="167" y="7"/>
                    </a:cubicBezTo>
                    <a:cubicBezTo>
                      <a:pt x="167" y="3"/>
                      <a:pt x="170" y="0"/>
                      <a:pt x="174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79" y="0"/>
                      <a:pt x="183" y="3"/>
                      <a:pt x="183" y="7"/>
                    </a:cubicBezTo>
                    <a:cubicBezTo>
                      <a:pt x="183" y="12"/>
                      <a:pt x="179" y="15"/>
                      <a:pt x="175" y="15"/>
                    </a:cubicBezTo>
                    <a:close/>
                    <a:moveTo>
                      <a:pt x="138" y="15"/>
                    </a:moveTo>
                    <a:cubicBezTo>
                      <a:pt x="138" y="15"/>
                      <a:pt x="138" y="15"/>
                      <a:pt x="138" y="15"/>
                    </a:cubicBezTo>
                    <a:cubicBezTo>
                      <a:pt x="134" y="15"/>
                      <a:pt x="130" y="12"/>
                      <a:pt x="130" y="7"/>
                    </a:cubicBezTo>
                    <a:cubicBezTo>
                      <a:pt x="130" y="3"/>
                      <a:pt x="134" y="0"/>
                      <a:pt x="138" y="0"/>
                    </a:cubicBezTo>
                    <a:cubicBezTo>
                      <a:pt x="142" y="0"/>
                      <a:pt x="146" y="3"/>
                      <a:pt x="146" y="7"/>
                    </a:cubicBezTo>
                    <a:cubicBezTo>
                      <a:pt x="146" y="12"/>
                      <a:pt x="143" y="15"/>
                      <a:pt x="138" y="15"/>
                    </a:cubicBezTo>
                    <a:close/>
                    <a:moveTo>
                      <a:pt x="102" y="15"/>
                    </a:moveTo>
                    <a:cubicBezTo>
                      <a:pt x="101" y="15"/>
                      <a:pt x="101" y="15"/>
                      <a:pt x="101" y="15"/>
                    </a:cubicBezTo>
                    <a:cubicBezTo>
                      <a:pt x="97" y="15"/>
                      <a:pt x="94" y="12"/>
                      <a:pt x="94" y="7"/>
                    </a:cubicBezTo>
                    <a:cubicBezTo>
                      <a:pt x="94" y="3"/>
                      <a:pt x="97" y="0"/>
                      <a:pt x="101" y="0"/>
                    </a:cubicBezTo>
                    <a:cubicBezTo>
                      <a:pt x="106" y="0"/>
                      <a:pt x="109" y="3"/>
                      <a:pt x="109" y="7"/>
                    </a:cubicBezTo>
                    <a:cubicBezTo>
                      <a:pt x="109" y="12"/>
                      <a:pt x="106" y="15"/>
                      <a:pt x="102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1" name="Oval 17">
                <a:extLst>
                  <a:ext uri="{FF2B5EF4-FFF2-40B4-BE49-F238E27FC236}">
                    <a16:creationId xmlns:a16="http://schemas.microsoft.com/office/drawing/2014/main" id="{9FCE4091-D8DA-4903-AC18-F18EC1CAB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6653" y="2042138"/>
                <a:ext cx="117325" cy="1173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37">
              <a:extLst>
                <a:ext uri="{FF2B5EF4-FFF2-40B4-BE49-F238E27FC236}">
                  <a16:creationId xmlns:a16="http://schemas.microsoft.com/office/drawing/2014/main" id="{721C405C-76E8-45A2-A55C-97FBD349210B}"/>
                </a:ext>
              </a:extLst>
            </p:cNvPr>
            <p:cNvGrpSpPr/>
            <p:nvPr/>
          </p:nvGrpSpPr>
          <p:grpSpPr>
            <a:xfrm>
              <a:off x="8917668" y="2314919"/>
              <a:ext cx="1720279" cy="813943"/>
              <a:chOff x="8917668" y="2314919"/>
              <a:chExt cx="1720279" cy="813943"/>
            </a:xfrm>
          </p:grpSpPr>
          <p:sp>
            <p:nvSpPr>
              <p:cNvPr id="86" name="Freeform 13">
                <a:extLst>
                  <a:ext uri="{FF2B5EF4-FFF2-40B4-BE49-F238E27FC236}">
                    <a16:creationId xmlns:a16="http://schemas.microsoft.com/office/drawing/2014/main" id="{849A9C44-0EB1-4BB9-B750-B7E7CF77B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1665" y="2363316"/>
                <a:ext cx="1632286" cy="706884"/>
              </a:xfrm>
              <a:custGeom>
                <a:avLst/>
                <a:gdLst>
                  <a:gd name="T0" fmla="*/ 15 w 754"/>
                  <a:gd name="T1" fmla="*/ 326 h 326"/>
                  <a:gd name="T2" fmla="*/ 15 w 754"/>
                  <a:gd name="T3" fmla="*/ 62 h 326"/>
                  <a:gd name="T4" fmla="*/ 62 w 754"/>
                  <a:gd name="T5" fmla="*/ 15 h 326"/>
                  <a:gd name="T6" fmla="*/ 693 w 754"/>
                  <a:gd name="T7" fmla="*/ 15 h 326"/>
                  <a:gd name="T8" fmla="*/ 739 w 754"/>
                  <a:gd name="T9" fmla="*/ 62 h 326"/>
                  <a:gd name="T10" fmla="*/ 739 w 754"/>
                  <a:gd name="T11" fmla="*/ 326 h 326"/>
                  <a:gd name="T12" fmla="*/ 754 w 754"/>
                  <a:gd name="T13" fmla="*/ 326 h 326"/>
                  <a:gd name="T14" fmla="*/ 754 w 754"/>
                  <a:gd name="T15" fmla="*/ 62 h 326"/>
                  <a:gd name="T16" fmla="*/ 693 w 754"/>
                  <a:gd name="T17" fmla="*/ 0 h 326"/>
                  <a:gd name="T18" fmla="*/ 62 w 754"/>
                  <a:gd name="T19" fmla="*/ 0 h 326"/>
                  <a:gd name="T20" fmla="*/ 0 w 754"/>
                  <a:gd name="T21" fmla="*/ 62 h 326"/>
                  <a:gd name="T22" fmla="*/ 0 w 754"/>
                  <a:gd name="T23" fmla="*/ 326 h 326"/>
                  <a:gd name="T24" fmla="*/ 15 w 754"/>
                  <a:gd name="T25" fmla="*/ 32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4" h="326">
                    <a:moveTo>
                      <a:pt x="15" y="326"/>
                    </a:move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36"/>
                      <a:pt x="36" y="15"/>
                      <a:pt x="62" y="15"/>
                    </a:cubicBezTo>
                    <a:cubicBezTo>
                      <a:pt x="693" y="15"/>
                      <a:pt x="693" y="15"/>
                      <a:pt x="693" y="15"/>
                    </a:cubicBezTo>
                    <a:cubicBezTo>
                      <a:pt x="718" y="15"/>
                      <a:pt x="739" y="36"/>
                      <a:pt x="739" y="62"/>
                    </a:cubicBezTo>
                    <a:cubicBezTo>
                      <a:pt x="739" y="326"/>
                      <a:pt x="739" y="326"/>
                      <a:pt x="739" y="326"/>
                    </a:cubicBezTo>
                    <a:cubicBezTo>
                      <a:pt x="754" y="326"/>
                      <a:pt x="754" y="326"/>
                      <a:pt x="754" y="326"/>
                    </a:cubicBezTo>
                    <a:cubicBezTo>
                      <a:pt x="754" y="62"/>
                      <a:pt x="754" y="62"/>
                      <a:pt x="754" y="62"/>
                    </a:cubicBezTo>
                    <a:cubicBezTo>
                      <a:pt x="754" y="27"/>
                      <a:pt x="727" y="0"/>
                      <a:pt x="69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27" y="0"/>
                      <a:pt x="0" y="27"/>
                      <a:pt x="0" y="62"/>
                    </a:cubicBezTo>
                    <a:cubicBezTo>
                      <a:pt x="0" y="326"/>
                      <a:pt x="0" y="326"/>
                      <a:pt x="0" y="326"/>
                    </a:cubicBezTo>
                    <a:lnTo>
                      <a:pt x="15" y="3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7" name="Oval 15">
                <a:extLst>
                  <a:ext uri="{FF2B5EF4-FFF2-40B4-BE49-F238E27FC236}">
                    <a16:creationId xmlns:a16="http://schemas.microsoft.com/office/drawing/2014/main" id="{AA096760-1822-4DA8-B4E4-BD48DD600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9878" y="2314919"/>
                <a:ext cx="117325" cy="1173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8" name="Oval 16">
                <a:extLst>
                  <a:ext uri="{FF2B5EF4-FFF2-40B4-BE49-F238E27FC236}">
                    <a16:creationId xmlns:a16="http://schemas.microsoft.com/office/drawing/2014/main" id="{649D12D4-FFFB-4992-8454-34E7763B7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7668" y="3011537"/>
                <a:ext cx="120258" cy="1173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9" name="Oval 18">
                <a:extLst>
                  <a:ext uri="{FF2B5EF4-FFF2-40B4-BE49-F238E27FC236}">
                    <a16:creationId xmlns:a16="http://schemas.microsoft.com/office/drawing/2014/main" id="{83246FC3-026C-4996-9302-B89B1EBFA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622" y="3011537"/>
                <a:ext cx="117325" cy="1173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Group 39">
              <a:extLst>
                <a:ext uri="{FF2B5EF4-FFF2-40B4-BE49-F238E27FC236}">
                  <a16:creationId xmlns:a16="http://schemas.microsoft.com/office/drawing/2014/main" id="{2842FA40-4E85-45CA-AD3C-30C46B54DFC6}"/>
                </a:ext>
              </a:extLst>
            </p:cNvPr>
            <p:cNvGrpSpPr/>
            <p:nvPr/>
          </p:nvGrpSpPr>
          <p:grpSpPr>
            <a:xfrm>
              <a:off x="8112525" y="5585356"/>
              <a:ext cx="1682149" cy="739148"/>
              <a:chOff x="8112525" y="5585356"/>
              <a:chExt cx="1682149" cy="739148"/>
            </a:xfrm>
          </p:grpSpPr>
          <p:sp>
            <p:nvSpPr>
              <p:cNvPr id="84" name="Freeform 19">
                <a:extLst>
                  <a:ext uri="{FF2B5EF4-FFF2-40B4-BE49-F238E27FC236}">
                    <a16:creationId xmlns:a16="http://schemas.microsoft.com/office/drawing/2014/main" id="{AFEA0DE7-22F4-4A8B-975D-25A806B5F1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7723" y="5585356"/>
                <a:ext cx="1646951" cy="739148"/>
              </a:xfrm>
              <a:custGeom>
                <a:avLst/>
                <a:gdLst>
                  <a:gd name="T0" fmla="*/ 102 w 761"/>
                  <a:gd name="T1" fmla="*/ 341 h 341"/>
                  <a:gd name="T2" fmla="*/ 138 w 761"/>
                  <a:gd name="T3" fmla="*/ 325 h 341"/>
                  <a:gd name="T4" fmla="*/ 146 w 761"/>
                  <a:gd name="T5" fmla="*/ 333 h 341"/>
                  <a:gd name="T6" fmla="*/ 167 w 761"/>
                  <a:gd name="T7" fmla="*/ 333 h 341"/>
                  <a:gd name="T8" fmla="*/ 211 w 761"/>
                  <a:gd name="T9" fmla="*/ 325 h 341"/>
                  <a:gd name="T10" fmla="*/ 219 w 761"/>
                  <a:gd name="T11" fmla="*/ 333 h 341"/>
                  <a:gd name="T12" fmla="*/ 240 w 761"/>
                  <a:gd name="T13" fmla="*/ 333 h 341"/>
                  <a:gd name="T14" fmla="*/ 248 w 761"/>
                  <a:gd name="T15" fmla="*/ 325 h 341"/>
                  <a:gd name="T16" fmla="*/ 284 w 761"/>
                  <a:gd name="T17" fmla="*/ 341 h 341"/>
                  <a:gd name="T18" fmla="*/ 320 w 761"/>
                  <a:gd name="T19" fmla="*/ 325 h 341"/>
                  <a:gd name="T20" fmla="*/ 329 w 761"/>
                  <a:gd name="T21" fmla="*/ 333 h 341"/>
                  <a:gd name="T22" fmla="*/ 350 w 761"/>
                  <a:gd name="T23" fmla="*/ 333 h 341"/>
                  <a:gd name="T24" fmla="*/ 394 w 761"/>
                  <a:gd name="T25" fmla="*/ 325 h 341"/>
                  <a:gd name="T26" fmla="*/ 402 w 761"/>
                  <a:gd name="T27" fmla="*/ 333 h 341"/>
                  <a:gd name="T28" fmla="*/ 422 w 761"/>
                  <a:gd name="T29" fmla="*/ 333 h 341"/>
                  <a:gd name="T30" fmla="*/ 431 w 761"/>
                  <a:gd name="T31" fmla="*/ 325 h 341"/>
                  <a:gd name="T32" fmla="*/ 467 w 761"/>
                  <a:gd name="T33" fmla="*/ 341 h 341"/>
                  <a:gd name="T34" fmla="*/ 503 w 761"/>
                  <a:gd name="T35" fmla="*/ 325 h 341"/>
                  <a:gd name="T36" fmla="*/ 511 w 761"/>
                  <a:gd name="T37" fmla="*/ 333 h 341"/>
                  <a:gd name="T38" fmla="*/ 532 w 761"/>
                  <a:gd name="T39" fmla="*/ 333 h 341"/>
                  <a:gd name="T40" fmla="*/ 577 w 761"/>
                  <a:gd name="T41" fmla="*/ 325 h 341"/>
                  <a:gd name="T42" fmla="*/ 585 w 761"/>
                  <a:gd name="T43" fmla="*/ 333 h 341"/>
                  <a:gd name="T44" fmla="*/ 605 w 761"/>
                  <a:gd name="T45" fmla="*/ 333 h 341"/>
                  <a:gd name="T46" fmla="*/ 613 w 761"/>
                  <a:gd name="T47" fmla="*/ 325 h 341"/>
                  <a:gd name="T48" fmla="*/ 650 w 761"/>
                  <a:gd name="T49" fmla="*/ 341 h 341"/>
                  <a:gd name="T50" fmla="*/ 686 w 761"/>
                  <a:gd name="T51" fmla="*/ 325 h 341"/>
                  <a:gd name="T52" fmla="*/ 694 w 761"/>
                  <a:gd name="T53" fmla="*/ 333 h 341"/>
                  <a:gd name="T54" fmla="*/ 64 w 761"/>
                  <a:gd name="T55" fmla="*/ 341 h 341"/>
                  <a:gd name="T56" fmla="*/ 65 w 761"/>
                  <a:gd name="T57" fmla="*/ 325 h 341"/>
                  <a:gd name="T58" fmla="*/ 717 w 761"/>
                  <a:gd name="T59" fmla="*/ 319 h 341"/>
                  <a:gd name="T60" fmla="*/ 728 w 761"/>
                  <a:gd name="T61" fmla="*/ 322 h 341"/>
                  <a:gd name="T62" fmla="*/ 27 w 761"/>
                  <a:gd name="T63" fmla="*/ 326 h 341"/>
                  <a:gd name="T64" fmla="*/ 36 w 761"/>
                  <a:gd name="T65" fmla="*/ 314 h 341"/>
                  <a:gd name="T66" fmla="*/ 739 w 761"/>
                  <a:gd name="T67" fmla="*/ 300 h 341"/>
                  <a:gd name="T68" fmla="*/ 11 w 761"/>
                  <a:gd name="T69" fmla="*/ 283 h 341"/>
                  <a:gd name="T70" fmla="*/ 13 w 761"/>
                  <a:gd name="T71" fmla="*/ 298 h 341"/>
                  <a:gd name="T72" fmla="*/ 753 w 761"/>
                  <a:gd name="T73" fmla="*/ 256 h 341"/>
                  <a:gd name="T74" fmla="*/ 761 w 761"/>
                  <a:gd name="T75" fmla="*/ 264 h 341"/>
                  <a:gd name="T76" fmla="*/ 0 w 761"/>
                  <a:gd name="T77" fmla="*/ 255 h 341"/>
                  <a:gd name="T78" fmla="*/ 7 w 761"/>
                  <a:gd name="T79" fmla="*/ 246 h 341"/>
                  <a:gd name="T80" fmla="*/ 753 w 761"/>
                  <a:gd name="T81" fmla="*/ 235 h 341"/>
                  <a:gd name="T82" fmla="*/ 7 w 761"/>
                  <a:gd name="T83" fmla="*/ 210 h 341"/>
                  <a:gd name="T84" fmla="*/ 15 w 761"/>
                  <a:gd name="T85" fmla="*/ 218 h 341"/>
                  <a:gd name="T86" fmla="*/ 745 w 761"/>
                  <a:gd name="T87" fmla="*/ 191 h 341"/>
                  <a:gd name="T88" fmla="*/ 753 w 761"/>
                  <a:gd name="T89" fmla="*/ 146 h 341"/>
                  <a:gd name="T90" fmla="*/ 761 w 761"/>
                  <a:gd name="T91" fmla="*/ 155 h 341"/>
                  <a:gd name="T92" fmla="*/ 745 w 761"/>
                  <a:gd name="T93" fmla="*/ 117 h 341"/>
                  <a:gd name="T94" fmla="*/ 753 w 761"/>
                  <a:gd name="T95" fmla="*/ 110 h 341"/>
                  <a:gd name="T96" fmla="*/ 753 w 761"/>
                  <a:gd name="T97" fmla="*/ 89 h 341"/>
                  <a:gd name="T98" fmla="*/ 745 w 761"/>
                  <a:gd name="T99" fmla="*/ 44 h 341"/>
                  <a:gd name="T100" fmla="*/ 761 w 761"/>
                  <a:gd name="T101" fmla="*/ 44 h 341"/>
                  <a:gd name="T102" fmla="*/ 745 w 761"/>
                  <a:gd name="T103" fmla="*/ 8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1" h="341">
                    <a:moveTo>
                      <a:pt x="102" y="325"/>
                    </a:moveTo>
                    <a:cubicBezTo>
                      <a:pt x="101" y="325"/>
                      <a:pt x="101" y="325"/>
                      <a:pt x="101" y="325"/>
                    </a:cubicBezTo>
                    <a:cubicBezTo>
                      <a:pt x="97" y="325"/>
                      <a:pt x="94" y="329"/>
                      <a:pt x="94" y="333"/>
                    </a:cubicBezTo>
                    <a:cubicBezTo>
                      <a:pt x="94" y="337"/>
                      <a:pt x="97" y="341"/>
                      <a:pt x="102" y="341"/>
                    </a:cubicBezTo>
                    <a:cubicBezTo>
                      <a:pt x="106" y="341"/>
                      <a:pt x="109" y="337"/>
                      <a:pt x="109" y="333"/>
                    </a:cubicBezTo>
                    <a:cubicBezTo>
                      <a:pt x="109" y="329"/>
                      <a:pt x="106" y="325"/>
                      <a:pt x="102" y="325"/>
                    </a:cubicBezTo>
                    <a:moveTo>
                      <a:pt x="138" y="325"/>
                    </a:moveTo>
                    <a:cubicBezTo>
                      <a:pt x="138" y="325"/>
                      <a:pt x="138" y="325"/>
                      <a:pt x="138" y="325"/>
                    </a:cubicBezTo>
                    <a:cubicBezTo>
                      <a:pt x="133" y="325"/>
                      <a:pt x="130" y="329"/>
                      <a:pt x="130" y="333"/>
                    </a:cubicBezTo>
                    <a:cubicBezTo>
                      <a:pt x="130" y="337"/>
                      <a:pt x="133" y="341"/>
                      <a:pt x="138" y="341"/>
                    </a:cubicBezTo>
                    <a:cubicBezTo>
                      <a:pt x="138" y="341"/>
                      <a:pt x="138" y="341"/>
                      <a:pt x="138" y="341"/>
                    </a:cubicBezTo>
                    <a:cubicBezTo>
                      <a:pt x="143" y="341"/>
                      <a:pt x="146" y="337"/>
                      <a:pt x="146" y="333"/>
                    </a:cubicBezTo>
                    <a:cubicBezTo>
                      <a:pt x="146" y="329"/>
                      <a:pt x="143" y="325"/>
                      <a:pt x="138" y="325"/>
                    </a:cubicBezTo>
                    <a:moveTo>
                      <a:pt x="175" y="325"/>
                    </a:moveTo>
                    <a:cubicBezTo>
                      <a:pt x="174" y="325"/>
                      <a:pt x="174" y="325"/>
                      <a:pt x="174" y="325"/>
                    </a:cubicBezTo>
                    <a:cubicBezTo>
                      <a:pt x="170" y="325"/>
                      <a:pt x="167" y="329"/>
                      <a:pt x="167" y="333"/>
                    </a:cubicBezTo>
                    <a:cubicBezTo>
                      <a:pt x="167" y="337"/>
                      <a:pt x="171" y="341"/>
                      <a:pt x="175" y="341"/>
                    </a:cubicBezTo>
                    <a:cubicBezTo>
                      <a:pt x="179" y="341"/>
                      <a:pt x="183" y="337"/>
                      <a:pt x="183" y="333"/>
                    </a:cubicBezTo>
                    <a:cubicBezTo>
                      <a:pt x="183" y="329"/>
                      <a:pt x="179" y="325"/>
                      <a:pt x="175" y="325"/>
                    </a:cubicBezTo>
                    <a:moveTo>
                      <a:pt x="211" y="325"/>
                    </a:moveTo>
                    <a:cubicBezTo>
                      <a:pt x="211" y="325"/>
                      <a:pt x="211" y="325"/>
                      <a:pt x="211" y="325"/>
                    </a:cubicBezTo>
                    <a:cubicBezTo>
                      <a:pt x="207" y="325"/>
                      <a:pt x="203" y="329"/>
                      <a:pt x="203" y="333"/>
                    </a:cubicBezTo>
                    <a:cubicBezTo>
                      <a:pt x="203" y="337"/>
                      <a:pt x="207" y="341"/>
                      <a:pt x="211" y="341"/>
                    </a:cubicBezTo>
                    <a:cubicBezTo>
                      <a:pt x="216" y="341"/>
                      <a:pt x="219" y="337"/>
                      <a:pt x="219" y="333"/>
                    </a:cubicBezTo>
                    <a:cubicBezTo>
                      <a:pt x="219" y="329"/>
                      <a:pt x="216" y="325"/>
                      <a:pt x="211" y="325"/>
                    </a:cubicBezTo>
                    <a:moveTo>
                      <a:pt x="248" y="325"/>
                    </a:moveTo>
                    <a:cubicBezTo>
                      <a:pt x="247" y="325"/>
                      <a:pt x="247" y="325"/>
                      <a:pt x="247" y="325"/>
                    </a:cubicBezTo>
                    <a:cubicBezTo>
                      <a:pt x="243" y="325"/>
                      <a:pt x="240" y="329"/>
                      <a:pt x="240" y="333"/>
                    </a:cubicBezTo>
                    <a:cubicBezTo>
                      <a:pt x="240" y="337"/>
                      <a:pt x="243" y="341"/>
                      <a:pt x="247" y="341"/>
                    </a:cubicBezTo>
                    <a:cubicBezTo>
                      <a:pt x="248" y="341"/>
                      <a:pt x="248" y="341"/>
                      <a:pt x="248" y="341"/>
                    </a:cubicBezTo>
                    <a:cubicBezTo>
                      <a:pt x="252" y="341"/>
                      <a:pt x="256" y="337"/>
                      <a:pt x="256" y="333"/>
                    </a:cubicBezTo>
                    <a:cubicBezTo>
                      <a:pt x="256" y="329"/>
                      <a:pt x="252" y="325"/>
                      <a:pt x="248" y="325"/>
                    </a:cubicBezTo>
                    <a:moveTo>
                      <a:pt x="284" y="325"/>
                    </a:moveTo>
                    <a:cubicBezTo>
                      <a:pt x="284" y="325"/>
                      <a:pt x="284" y="325"/>
                      <a:pt x="284" y="325"/>
                    </a:cubicBezTo>
                    <a:cubicBezTo>
                      <a:pt x="280" y="325"/>
                      <a:pt x="276" y="329"/>
                      <a:pt x="276" y="333"/>
                    </a:cubicBezTo>
                    <a:cubicBezTo>
                      <a:pt x="276" y="337"/>
                      <a:pt x="280" y="341"/>
                      <a:pt x="284" y="341"/>
                    </a:cubicBezTo>
                    <a:cubicBezTo>
                      <a:pt x="289" y="341"/>
                      <a:pt x="292" y="337"/>
                      <a:pt x="292" y="333"/>
                    </a:cubicBezTo>
                    <a:cubicBezTo>
                      <a:pt x="292" y="329"/>
                      <a:pt x="289" y="325"/>
                      <a:pt x="284" y="325"/>
                    </a:cubicBezTo>
                    <a:moveTo>
                      <a:pt x="321" y="325"/>
                    </a:moveTo>
                    <a:cubicBezTo>
                      <a:pt x="320" y="325"/>
                      <a:pt x="320" y="325"/>
                      <a:pt x="320" y="325"/>
                    </a:cubicBezTo>
                    <a:cubicBezTo>
                      <a:pt x="316" y="325"/>
                      <a:pt x="313" y="329"/>
                      <a:pt x="313" y="333"/>
                    </a:cubicBezTo>
                    <a:cubicBezTo>
                      <a:pt x="313" y="337"/>
                      <a:pt x="316" y="341"/>
                      <a:pt x="320" y="341"/>
                    </a:cubicBezTo>
                    <a:cubicBezTo>
                      <a:pt x="321" y="341"/>
                      <a:pt x="321" y="341"/>
                      <a:pt x="321" y="341"/>
                    </a:cubicBezTo>
                    <a:cubicBezTo>
                      <a:pt x="325" y="341"/>
                      <a:pt x="329" y="337"/>
                      <a:pt x="329" y="333"/>
                    </a:cubicBezTo>
                    <a:cubicBezTo>
                      <a:pt x="329" y="329"/>
                      <a:pt x="325" y="325"/>
                      <a:pt x="321" y="325"/>
                    </a:cubicBezTo>
                    <a:moveTo>
                      <a:pt x="358" y="325"/>
                    </a:moveTo>
                    <a:cubicBezTo>
                      <a:pt x="357" y="325"/>
                      <a:pt x="357" y="325"/>
                      <a:pt x="357" y="325"/>
                    </a:cubicBezTo>
                    <a:cubicBezTo>
                      <a:pt x="353" y="325"/>
                      <a:pt x="350" y="329"/>
                      <a:pt x="350" y="333"/>
                    </a:cubicBezTo>
                    <a:cubicBezTo>
                      <a:pt x="350" y="337"/>
                      <a:pt x="353" y="341"/>
                      <a:pt x="358" y="341"/>
                    </a:cubicBezTo>
                    <a:cubicBezTo>
                      <a:pt x="362" y="341"/>
                      <a:pt x="365" y="337"/>
                      <a:pt x="365" y="333"/>
                    </a:cubicBezTo>
                    <a:cubicBezTo>
                      <a:pt x="365" y="329"/>
                      <a:pt x="362" y="325"/>
                      <a:pt x="358" y="325"/>
                    </a:cubicBezTo>
                    <a:moveTo>
                      <a:pt x="394" y="325"/>
                    </a:moveTo>
                    <a:cubicBezTo>
                      <a:pt x="394" y="325"/>
                      <a:pt x="394" y="325"/>
                      <a:pt x="394" y="325"/>
                    </a:cubicBezTo>
                    <a:cubicBezTo>
                      <a:pt x="389" y="325"/>
                      <a:pt x="386" y="329"/>
                      <a:pt x="386" y="333"/>
                    </a:cubicBezTo>
                    <a:cubicBezTo>
                      <a:pt x="386" y="337"/>
                      <a:pt x="390" y="341"/>
                      <a:pt x="394" y="341"/>
                    </a:cubicBezTo>
                    <a:cubicBezTo>
                      <a:pt x="398" y="341"/>
                      <a:pt x="402" y="337"/>
                      <a:pt x="402" y="333"/>
                    </a:cubicBezTo>
                    <a:cubicBezTo>
                      <a:pt x="402" y="329"/>
                      <a:pt x="398" y="325"/>
                      <a:pt x="394" y="325"/>
                    </a:cubicBezTo>
                    <a:moveTo>
                      <a:pt x="431" y="325"/>
                    </a:moveTo>
                    <a:cubicBezTo>
                      <a:pt x="430" y="325"/>
                      <a:pt x="430" y="325"/>
                      <a:pt x="430" y="325"/>
                    </a:cubicBezTo>
                    <a:cubicBezTo>
                      <a:pt x="426" y="325"/>
                      <a:pt x="422" y="329"/>
                      <a:pt x="422" y="333"/>
                    </a:cubicBezTo>
                    <a:cubicBezTo>
                      <a:pt x="422" y="337"/>
                      <a:pt x="426" y="341"/>
                      <a:pt x="430" y="341"/>
                    </a:cubicBezTo>
                    <a:cubicBezTo>
                      <a:pt x="431" y="341"/>
                      <a:pt x="431" y="341"/>
                      <a:pt x="431" y="341"/>
                    </a:cubicBezTo>
                    <a:cubicBezTo>
                      <a:pt x="435" y="341"/>
                      <a:pt x="438" y="337"/>
                      <a:pt x="438" y="333"/>
                    </a:cubicBezTo>
                    <a:cubicBezTo>
                      <a:pt x="438" y="329"/>
                      <a:pt x="435" y="325"/>
                      <a:pt x="431" y="325"/>
                    </a:cubicBezTo>
                    <a:moveTo>
                      <a:pt x="467" y="325"/>
                    </a:moveTo>
                    <a:cubicBezTo>
                      <a:pt x="467" y="325"/>
                      <a:pt x="467" y="325"/>
                      <a:pt x="467" y="325"/>
                    </a:cubicBezTo>
                    <a:cubicBezTo>
                      <a:pt x="462" y="325"/>
                      <a:pt x="459" y="329"/>
                      <a:pt x="459" y="333"/>
                    </a:cubicBezTo>
                    <a:cubicBezTo>
                      <a:pt x="459" y="337"/>
                      <a:pt x="463" y="341"/>
                      <a:pt x="467" y="341"/>
                    </a:cubicBezTo>
                    <a:cubicBezTo>
                      <a:pt x="471" y="341"/>
                      <a:pt x="475" y="337"/>
                      <a:pt x="475" y="333"/>
                    </a:cubicBezTo>
                    <a:cubicBezTo>
                      <a:pt x="475" y="329"/>
                      <a:pt x="471" y="325"/>
                      <a:pt x="467" y="325"/>
                    </a:cubicBezTo>
                    <a:moveTo>
                      <a:pt x="504" y="325"/>
                    </a:moveTo>
                    <a:cubicBezTo>
                      <a:pt x="503" y="325"/>
                      <a:pt x="503" y="325"/>
                      <a:pt x="503" y="325"/>
                    </a:cubicBezTo>
                    <a:cubicBezTo>
                      <a:pt x="499" y="325"/>
                      <a:pt x="495" y="329"/>
                      <a:pt x="495" y="333"/>
                    </a:cubicBezTo>
                    <a:cubicBezTo>
                      <a:pt x="495" y="337"/>
                      <a:pt x="499" y="341"/>
                      <a:pt x="503" y="341"/>
                    </a:cubicBezTo>
                    <a:cubicBezTo>
                      <a:pt x="504" y="341"/>
                      <a:pt x="504" y="341"/>
                      <a:pt x="504" y="341"/>
                    </a:cubicBezTo>
                    <a:cubicBezTo>
                      <a:pt x="508" y="341"/>
                      <a:pt x="511" y="337"/>
                      <a:pt x="511" y="333"/>
                    </a:cubicBezTo>
                    <a:cubicBezTo>
                      <a:pt x="511" y="329"/>
                      <a:pt x="508" y="325"/>
                      <a:pt x="504" y="325"/>
                    </a:cubicBezTo>
                    <a:moveTo>
                      <a:pt x="540" y="325"/>
                    </a:moveTo>
                    <a:cubicBezTo>
                      <a:pt x="540" y="325"/>
                      <a:pt x="540" y="325"/>
                      <a:pt x="540" y="325"/>
                    </a:cubicBezTo>
                    <a:cubicBezTo>
                      <a:pt x="535" y="325"/>
                      <a:pt x="532" y="329"/>
                      <a:pt x="532" y="333"/>
                    </a:cubicBezTo>
                    <a:cubicBezTo>
                      <a:pt x="532" y="337"/>
                      <a:pt x="536" y="341"/>
                      <a:pt x="540" y="341"/>
                    </a:cubicBezTo>
                    <a:cubicBezTo>
                      <a:pt x="544" y="341"/>
                      <a:pt x="548" y="337"/>
                      <a:pt x="548" y="333"/>
                    </a:cubicBezTo>
                    <a:cubicBezTo>
                      <a:pt x="548" y="329"/>
                      <a:pt x="544" y="325"/>
                      <a:pt x="540" y="325"/>
                    </a:cubicBezTo>
                    <a:moveTo>
                      <a:pt x="577" y="325"/>
                    </a:moveTo>
                    <a:cubicBezTo>
                      <a:pt x="576" y="325"/>
                      <a:pt x="576" y="325"/>
                      <a:pt x="576" y="325"/>
                    </a:cubicBezTo>
                    <a:cubicBezTo>
                      <a:pt x="572" y="325"/>
                      <a:pt x="569" y="329"/>
                      <a:pt x="569" y="333"/>
                    </a:cubicBezTo>
                    <a:cubicBezTo>
                      <a:pt x="569" y="337"/>
                      <a:pt x="573" y="341"/>
                      <a:pt x="577" y="341"/>
                    </a:cubicBezTo>
                    <a:cubicBezTo>
                      <a:pt x="581" y="341"/>
                      <a:pt x="585" y="337"/>
                      <a:pt x="585" y="333"/>
                    </a:cubicBezTo>
                    <a:cubicBezTo>
                      <a:pt x="585" y="329"/>
                      <a:pt x="581" y="325"/>
                      <a:pt x="577" y="325"/>
                    </a:cubicBezTo>
                    <a:moveTo>
                      <a:pt x="613" y="325"/>
                    </a:moveTo>
                    <a:cubicBezTo>
                      <a:pt x="613" y="325"/>
                      <a:pt x="613" y="325"/>
                      <a:pt x="613" y="325"/>
                    </a:cubicBezTo>
                    <a:cubicBezTo>
                      <a:pt x="609" y="325"/>
                      <a:pt x="605" y="329"/>
                      <a:pt x="605" y="333"/>
                    </a:cubicBezTo>
                    <a:cubicBezTo>
                      <a:pt x="605" y="337"/>
                      <a:pt x="609" y="341"/>
                      <a:pt x="613" y="341"/>
                    </a:cubicBezTo>
                    <a:cubicBezTo>
                      <a:pt x="613" y="341"/>
                      <a:pt x="613" y="341"/>
                      <a:pt x="613" y="341"/>
                    </a:cubicBezTo>
                    <a:cubicBezTo>
                      <a:pt x="618" y="341"/>
                      <a:pt x="621" y="337"/>
                      <a:pt x="621" y="333"/>
                    </a:cubicBezTo>
                    <a:cubicBezTo>
                      <a:pt x="621" y="329"/>
                      <a:pt x="618" y="325"/>
                      <a:pt x="613" y="325"/>
                    </a:cubicBezTo>
                    <a:moveTo>
                      <a:pt x="650" y="325"/>
                    </a:moveTo>
                    <a:cubicBezTo>
                      <a:pt x="649" y="325"/>
                      <a:pt x="649" y="325"/>
                      <a:pt x="649" y="325"/>
                    </a:cubicBezTo>
                    <a:cubicBezTo>
                      <a:pt x="645" y="325"/>
                      <a:pt x="642" y="329"/>
                      <a:pt x="642" y="333"/>
                    </a:cubicBezTo>
                    <a:cubicBezTo>
                      <a:pt x="642" y="337"/>
                      <a:pt x="646" y="341"/>
                      <a:pt x="650" y="341"/>
                    </a:cubicBezTo>
                    <a:cubicBezTo>
                      <a:pt x="654" y="341"/>
                      <a:pt x="658" y="337"/>
                      <a:pt x="658" y="333"/>
                    </a:cubicBezTo>
                    <a:cubicBezTo>
                      <a:pt x="658" y="329"/>
                      <a:pt x="654" y="325"/>
                      <a:pt x="650" y="325"/>
                    </a:cubicBezTo>
                    <a:moveTo>
                      <a:pt x="686" y="325"/>
                    </a:moveTo>
                    <a:cubicBezTo>
                      <a:pt x="686" y="325"/>
                      <a:pt x="686" y="325"/>
                      <a:pt x="686" y="325"/>
                    </a:cubicBezTo>
                    <a:cubicBezTo>
                      <a:pt x="682" y="325"/>
                      <a:pt x="678" y="329"/>
                      <a:pt x="678" y="333"/>
                    </a:cubicBezTo>
                    <a:cubicBezTo>
                      <a:pt x="678" y="337"/>
                      <a:pt x="682" y="341"/>
                      <a:pt x="686" y="341"/>
                    </a:cubicBezTo>
                    <a:cubicBezTo>
                      <a:pt x="686" y="341"/>
                      <a:pt x="686" y="341"/>
                      <a:pt x="686" y="341"/>
                    </a:cubicBezTo>
                    <a:cubicBezTo>
                      <a:pt x="691" y="341"/>
                      <a:pt x="694" y="337"/>
                      <a:pt x="694" y="333"/>
                    </a:cubicBezTo>
                    <a:cubicBezTo>
                      <a:pt x="694" y="329"/>
                      <a:pt x="691" y="325"/>
                      <a:pt x="686" y="325"/>
                    </a:cubicBezTo>
                    <a:moveTo>
                      <a:pt x="65" y="325"/>
                    </a:moveTo>
                    <a:cubicBezTo>
                      <a:pt x="61" y="325"/>
                      <a:pt x="57" y="328"/>
                      <a:pt x="57" y="332"/>
                    </a:cubicBezTo>
                    <a:cubicBezTo>
                      <a:pt x="57" y="336"/>
                      <a:pt x="60" y="340"/>
                      <a:pt x="64" y="341"/>
                    </a:cubicBezTo>
                    <a:cubicBezTo>
                      <a:pt x="65" y="341"/>
                      <a:pt x="65" y="341"/>
                      <a:pt x="65" y="341"/>
                    </a:cubicBezTo>
                    <a:cubicBezTo>
                      <a:pt x="69" y="341"/>
                      <a:pt x="72" y="338"/>
                      <a:pt x="73" y="334"/>
                    </a:cubicBezTo>
                    <a:cubicBezTo>
                      <a:pt x="73" y="329"/>
                      <a:pt x="70" y="326"/>
                      <a:pt x="66" y="325"/>
                    </a:cubicBezTo>
                    <a:cubicBezTo>
                      <a:pt x="65" y="325"/>
                      <a:pt x="65" y="325"/>
                      <a:pt x="65" y="325"/>
                    </a:cubicBezTo>
                    <a:cubicBezTo>
                      <a:pt x="65" y="325"/>
                      <a:pt x="65" y="325"/>
                      <a:pt x="65" y="325"/>
                    </a:cubicBezTo>
                    <a:moveTo>
                      <a:pt x="722" y="317"/>
                    </a:moveTo>
                    <a:cubicBezTo>
                      <a:pt x="720" y="317"/>
                      <a:pt x="719" y="318"/>
                      <a:pt x="718" y="318"/>
                    </a:cubicBezTo>
                    <a:cubicBezTo>
                      <a:pt x="717" y="319"/>
                      <a:pt x="717" y="319"/>
                      <a:pt x="717" y="319"/>
                    </a:cubicBezTo>
                    <a:cubicBezTo>
                      <a:pt x="714" y="321"/>
                      <a:pt x="712" y="325"/>
                      <a:pt x="715" y="329"/>
                    </a:cubicBezTo>
                    <a:cubicBezTo>
                      <a:pt x="716" y="332"/>
                      <a:pt x="719" y="333"/>
                      <a:pt x="721" y="333"/>
                    </a:cubicBezTo>
                    <a:cubicBezTo>
                      <a:pt x="723" y="333"/>
                      <a:pt x="724" y="333"/>
                      <a:pt x="725" y="332"/>
                    </a:cubicBezTo>
                    <a:cubicBezTo>
                      <a:pt x="729" y="330"/>
                      <a:pt x="730" y="325"/>
                      <a:pt x="728" y="322"/>
                    </a:cubicBezTo>
                    <a:cubicBezTo>
                      <a:pt x="727" y="319"/>
                      <a:pt x="724" y="317"/>
                      <a:pt x="722" y="317"/>
                    </a:cubicBezTo>
                    <a:moveTo>
                      <a:pt x="31" y="312"/>
                    </a:moveTo>
                    <a:cubicBezTo>
                      <a:pt x="29" y="312"/>
                      <a:pt x="27" y="313"/>
                      <a:pt x="25" y="315"/>
                    </a:cubicBezTo>
                    <a:cubicBezTo>
                      <a:pt x="23" y="319"/>
                      <a:pt x="23" y="324"/>
                      <a:pt x="27" y="326"/>
                    </a:cubicBezTo>
                    <a:cubicBezTo>
                      <a:pt x="28" y="327"/>
                      <a:pt x="30" y="328"/>
                      <a:pt x="31" y="328"/>
                    </a:cubicBezTo>
                    <a:cubicBezTo>
                      <a:pt x="34" y="328"/>
                      <a:pt x="36" y="327"/>
                      <a:pt x="37" y="325"/>
                    </a:cubicBezTo>
                    <a:cubicBezTo>
                      <a:pt x="40" y="322"/>
                      <a:pt x="40" y="317"/>
                      <a:pt x="36" y="314"/>
                    </a:cubicBezTo>
                    <a:cubicBezTo>
                      <a:pt x="36" y="314"/>
                      <a:pt x="36" y="314"/>
                      <a:pt x="36" y="314"/>
                    </a:cubicBezTo>
                    <a:cubicBezTo>
                      <a:pt x="34" y="313"/>
                      <a:pt x="33" y="312"/>
                      <a:pt x="31" y="312"/>
                    </a:cubicBezTo>
                    <a:moveTo>
                      <a:pt x="746" y="292"/>
                    </a:moveTo>
                    <a:cubicBezTo>
                      <a:pt x="742" y="292"/>
                      <a:pt x="739" y="295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4"/>
                      <a:pt x="742" y="307"/>
                      <a:pt x="746" y="307"/>
                    </a:cubicBezTo>
                    <a:cubicBezTo>
                      <a:pt x="751" y="307"/>
                      <a:pt x="754" y="304"/>
                      <a:pt x="754" y="299"/>
                    </a:cubicBezTo>
                    <a:cubicBezTo>
                      <a:pt x="754" y="295"/>
                      <a:pt x="751" y="292"/>
                      <a:pt x="746" y="292"/>
                    </a:cubicBezTo>
                    <a:moveTo>
                      <a:pt x="11" y="283"/>
                    </a:moveTo>
                    <a:cubicBezTo>
                      <a:pt x="10" y="283"/>
                      <a:pt x="9" y="283"/>
                      <a:pt x="8" y="283"/>
                    </a:cubicBezTo>
                    <a:cubicBezTo>
                      <a:pt x="4" y="285"/>
                      <a:pt x="2" y="289"/>
                      <a:pt x="3" y="293"/>
                    </a:cubicBezTo>
                    <a:cubicBezTo>
                      <a:pt x="4" y="296"/>
                      <a:pt x="7" y="299"/>
                      <a:pt x="11" y="299"/>
                    </a:cubicBezTo>
                    <a:cubicBezTo>
                      <a:pt x="11" y="299"/>
                      <a:pt x="12" y="298"/>
                      <a:pt x="13" y="298"/>
                    </a:cubicBezTo>
                    <a:cubicBezTo>
                      <a:pt x="17" y="297"/>
                      <a:pt x="19" y="293"/>
                      <a:pt x="18" y="289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7" y="285"/>
                      <a:pt x="14" y="283"/>
                      <a:pt x="11" y="283"/>
                    </a:cubicBezTo>
                    <a:moveTo>
                      <a:pt x="753" y="256"/>
                    </a:moveTo>
                    <a:cubicBezTo>
                      <a:pt x="749" y="256"/>
                      <a:pt x="745" y="259"/>
                      <a:pt x="745" y="264"/>
                    </a:cubicBezTo>
                    <a:cubicBezTo>
                      <a:pt x="745" y="264"/>
                      <a:pt x="745" y="264"/>
                      <a:pt x="745" y="264"/>
                    </a:cubicBezTo>
                    <a:cubicBezTo>
                      <a:pt x="745" y="268"/>
                      <a:pt x="749" y="272"/>
                      <a:pt x="753" y="272"/>
                    </a:cubicBezTo>
                    <a:cubicBezTo>
                      <a:pt x="757" y="272"/>
                      <a:pt x="761" y="268"/>
                      <a:pt x="761" y="264"/>
                    </a:cubicBezTo>
                    <a:cubicBezTo>
                      <a:pt x="761" y="259"/>
                      <a:pt x="757" y="256"/>
                      <a:pt x="753" y="256"/>
                    </a:cubicBezTo>
                    <a:moveTo>
                      <a:pt x="7" y="246"/>
                    </a:moveTo>
                    <a:cubicBezTo>
                      <a:pt x="3" y="246"/>
                      <a:pt x="0" y="250"/>
                      <a:pt x="0" y="254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9"/>
                      <a:pt x="3" y="262"/>
                      <a:pt x="7" y="262"/>
                    </a:cubicBezTo>
                    <a:cubicBezTo>
                      <a:pt x="12" y="262"/>
                      <a:pt x="15" y="259"/>
                      <a:pt x="15" y="255"/>
                    </a:cubicBezTo>
                    <a:cubicBezTo>
                      <a:pt x="15" y="254"/>
                      <a:pt x="15" y="254"/>
                      <a:pt x="15" y="254"/>
                    </a:cubicBezTo>
                    <a:cubicBezTo>
                      <a:pt x="15" y="250"/>
                      <a:pt x="12" y="246"/>
                      <a:pt x="7" y="246"/>
                    </a:cubicBezTo>
                    <a:moveTo>
                      <a:pt x="753" y="219"/>
                    </a:moveTo>
                    <a:cubicBezTo>
                      <a:pt x="749" y="219"/>
                      <a:pt x="745" y="223"/>
                      <a:pt x="745" y="227"/>
                    </a:cubicBezTo>
                    <a:cubicBezTo>
                      <a:pt x="745" y="228"/>
                      <a:pt x="745" y="228"/>
                      <a:pt x="745" y="228"/>
                    </a:cubicBezTo>
                    <a:cubicBezTo>
                      <a:pt x="745" y="232"/>
                      <a:pt x="749" y="235"/>
                      <a:pt x="753" y="235"/>
                    </a:cubicBezTo>
                    <a:cubicBezTo>
                      <a:pt x="757" y="235"/>
                      <a:pt x="761" y="232"/>
                      <a:pt x="761" y="228"/>
                    </a:cubicBezTo>
                    <a:cubicBezTo>
                      <a:pt x="761" y="227"/>
                      <a:pt x="761" y="227"/>
                      <a:pt x="761" y="227"/>
                    </a:cubicBezTo>
                    <a:cubicBezTo>
                      <a:pt x="761" y="223"/>
                      <a:pt x="757" y="219"/>
                      <a:pt x="753" y="219"/>
                    </a:cubicBezTo>
                    <a:moveTo>
                      <a:pt x="7" y="210"/>
                    </a:moveTo>
                    <a:cubicBezTo>
                      <a:pt x="3" y="210"/>
                      <a:pt x="0" y="214"/>
                      <a:pt x="0" y="218"/>
                    </a:cubicBezTo>
                    <a:cubicBezTo>
                      <a:pt x="0" y="222"/>
                      <a:pt x="3" y="226"/>
                      <a:pt x="7" y="226"/>
                    </a:cubicBezTo>
                    <a:cubicBezTo>
                      <a:pt x="12" y="226"/>
                      <a:pt x="15" y="222"/>
                      <a:pt x="15" y="218"/>
                    </a:cubicBezTo>
                    <a:cubicBezTo>
                      <a:pt x="15" y="218"/>
                      <a:pt x="15" y="218"/>
                      <a:pt x="15" y="218"/>
                    </a:cubicBezTo>
                    <a:cubicBezTo>
                      <a:pt x="15" y="213"/>
                      <a:pt x="12" y="210"/>
                      <a:pt x="7" y="210"/>
                    </a:cubicBezTo>
                    <a:moveTo>
                      <a:pt x="753" y="183"/>
                    </a:moveTo>
                    <a:cubicBezTo>
                      <a:pt x="749" y="183"/>
                      <a:pt x="745" y="186"/>
                      <a:pt x="745" y="191"/>
                    </a:cubicBezTo>
                    <a:cubicBezTo>
                      <a:pt x="745" y="191"/>
                      <a:pt x="745" y="191"/>
                      <a:pt x="745" y="191"/>
                    </a:cubicBezTo>
                    <a:cubicBezTo>
                      <a:pt x="745" y="195"/>
                      <a:pt x="749" y="199"/>
                      <a:pt x="753" y="199"/>
                    </a:cubicBezTo>
                    <a:cubicBezTo>
                      <a:pt x="757" y="199"/>
                      <a:pt x="761" y="195"/>
                      <a:pt x="761" y="191"/>
                    </a:cubicBezTo>
                    <a:cubicBezTo>
                      <a:pt x="761" y="186"/>
                      <a:pt x="757" y="183"/>
                      <a:pt x="753" y="183"/>
                    </a:cubicBezTo>
                    <a:moveTo>
                      <a:pt x="753" y="146"/>
                    </a:moveTo>
                    <a:cubicBezTo>
                      <a:pt x="749" y="146"/>
                      <a:pt x="745" y="150"/>
                      <a:pt x="745" y="154"/>
                    </a:cubicBezTo>
                    <a:cubicBezTo>
                      <a:pt x="745" y="155"/>
                      <a:pt x="745" y="155"/>
                      <a:pt x="745" y="155"/>
                    </a:cubicBezTo>
                    <a:cubicBezTo>
                      <a:pt x="745" y="159"/>
                      <a:pt x="749" y="162"/>
                      <a:pt x="753" y="162"/>
                    </a:cubicBezTo>
                    <a:cubicBezTo>
                      <a:pt x="757" y="162"/>
                      <a:pt x="761" y="159"/>
                      <a:pt x="761" y="155"/>
                    </a:cubicBezTo>
                    <a:cubicBezTo>
                      <a:pt x="761" y="154"/>
                      <a:pt x="761" y="154"/>
                      <a:pt x="761" y="154"/>
                    </a:cubicBezTo>
                    <a:cubicBezTo>
                      <a:pt x="761" y="150"/>
                      <a:pt x="757" y="146"/>
                      <a:pt x="753" y="146"/>
                    </a:cubicBezTo>
                    <a:moveTo>
                      <a:pt x="753" y="110"/>
                    </a:moveTo>
                    <a:cubicBezTo>
                      <a:pt x="749" y="110"/>
                      <a:pt x="745" y="113"/>
                      <a:pt x="745" y="117"/>
                    </a:cubicBezTo>
                    <a:cubicBezTo>
                      <a:pt x="745" y="118"/>
                      <a:pt x="745" y="118"/>
                      <a:pt x="745" y="118"/>
                    </a:cubicBezTo>
                    <a:cubicBezTo>
                      <a:pt x="745" y="122"/>
                      <a:pt x="749" y="125"/>
                      <a:pt x="753" y="125"/>
                    </a:cubicBezTo>
                    <a:cubicBezTo>
                      <a:pt x="757" y="125"/>
                      <a:pt x="761" y="122"/>
                      <a:pt x="761" y="117"/>
                    </a:cubicBezTo>
                    <a:cubicBezTo>
                      <a:pt x="761" y="113"/>
                      <a:pt x="757" y="110"/>
                      <a:pt x="753" y="110"/>
                    </a:cubicBezTo>
                    <a:moveTo>
                      <a:pt x="753" y="73"/>
                    </a:moveTo>
                    <a:cubicBezTo>
                      <a:pt x="749" y="73"/>
                      <a:pt x="745" y="77"/>
                      <a:pt x="745" y="81"/>
                    </a:cubicBezTo>
                    <a:cubicBezTo>
                      <a:pt x="745" y="81"/>
                      <a:pt x="745" y="81"/>
                      <a:pt x="745" y="81"/>
                    </a:cubicBezTo>
                    <a:cubicBezTo>
                      <a:pt x="745" y="86"/>
                      <a:pt x="749" y="89"/>
                      <a:pt x="753" y="89"/>
                    </a:cubicBezTo>
                    <a:cubicBezTo>
                      <a:pt x="757" y="89"/>
                      <a:pt x="761" y="85"/>
                      <a:pt x="761" y="81"/>
                    </a:cubicBezTo>
                    <a:cubicBezTo>
                      <a:pt x="761" y="77"/>
                      <a:pt x="757" y="73"/>
                      <a:pt x="753" y="73"/>
                    </a:cubicBezTo>
                    <a:moveTo>
                      <a:pt x="753" y="37"/>
                    </a:moveTo>
                    <a:cubicBezTo>
                      <a:pt x="749" y="37"/>
                      <a:pt x="745" y="40"/>
                      <a:pt x="745" y="44"/>
                    </a:cubicBezTo>
                    <a:cubicBezTo>
                      <a:pt x="745" y="45"/>
                      <a:pt x="745" y="45"/>
                      <a:pt x="745" y="45"/>
                    </a:cubicBezTo>
                    <a:cubicBezTo>
                      <a:pt x="745" y="49"/>
                      <a:pt x="749" y="53"/>
                      <a:pt x="753" y="53"/>
                    </a:cubicBezTo>
                    <a:cubicBezTo>
                      <a:pt x="757" y="53"/>
                      <a:pt x="761" y="49"/>
                      <a:pt x="761" y="45"/>
                    </a:cubicBezTo>
                    <a:cubicBezTo>
                      <a:pt x="761" y="44"/>
                      <a:pt x="761" y="44"/>
                      <a:pt x="761" y="44"/>
                    </a:cubicBezTo>
                    <a:cubicBezTo>
                      <a:pt x="761" y="40"/>
                      <a:pt x="757" y="37"/>
                      <a:pt x="753" y="37"/>
                    </a:cubicBezTo>
                    <a:moveTo>
                      <a:pt x="753" y="0"/>
                    </a:moveTo>
                    <a:cubicBezTo>
                      <a:pt x="749" y="0"/>
                      <a:pt x="745" y="4"/>
                      <a:pt x="745" y="8"/>
                    </a:cubicBezTo>
                    <a:cubicBezTo>
                      <a:pt x="745" y="8"/>
                      <a:pt x="745" y="8"/>
                      <a:pt x="745" y="8"/>
                    </a:cubicBezTo>
                    <a:cubicBezTo>
                      <a:pt x="745" y="13"/>
                      <a:pt x="749" y="16"/>
                      <a:pt x="753" y="16"/>
                    </a:cubicBezTo>
                    <a:cubicBezTo>
                      <a:pt x="757" y="16"/>
                      <a:pt x="761" y="12"/>
                      <a:pt x="761" y="8"/>
                    </a:cubicBezTo>
                    <a:cubicBezTo>
                      <a:pt x="761" y="4"/>
                      <a:pt x="757" y="0"/>
                      <a:pt x="75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5" name="Oval 20">
                <a:extLst>
                  <a:ext uri="{FF2B5EF4-FFF2-40B4-BE49-F238E27FC236}">
                    <a16:creationId xmlns:a16="http://schemas.microsoft.com/office/drawing/2014/main" id="{FA0531E9-E913-41B9-A380-0BC7AE2EC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525" y="5866936"/>
                <a:ext cx="117325" cy="11732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821A9D3A-B1E8-49D7-9321-ACD573858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7669" y="4734749"/>
              <a:ext cx="1720279" cy="806610"/>
            </a:xfrm>
            <a:custGeom>
              <a:avLst/>
              <a:gdLst>
                <a:gd name="T0" fmla="*/ 767 w 794"/>
                <a:gd name="T1" fmla="*/ 0 h 372"/>
                <a:gd name="T2" fmla="*/ 740 w 794"/>
                <a:gd name="T3" fmla="*/ 27 h 372"/>
                <a:gd name="T4" fmla="*/ 759 w 794"/>
                <a:gd name="T5" fmla="*/ 52 h 372"/>
                <a:gd name="T6" fmla="*/ 759 w 794"/>
                <a:gd name="T7" fmla="*/ 291 h 372"/>
                <a:gd name="T8" fmla="*/ 713 w 794"/>
                <a:gd name="T9" fmla="*/ 337 h 372"/>
                <a:gd name="T10" fmla="*/ 423 w 794"/>
                <a:gd name="T11" fmla="*/ 337 h 372"/>
                <a:gd name="T12" fmla="*/ 397 w 794"/>
                <a:gd name="T13" fmla="*/ 318 h 372"/>
                <a:gd name="T14" fmla="*/ 371 w 794"/>
                <a:gd name="T15" fmla="*/ 337 h 372"/>
                <a:gd name="T16" fmla="*/ 82 w 794"/>
                <a:gd name="T17" fmla="*/ 337 h 372"/>
                <a:gd name="T18" fmla="*/ 35 w 794"/>
                <a:gd name="T19" fmla="*/ 291 h 372"/>
                <a:gd name="T20" fmla="*/ 35 w 794"/>
                <a:gd name="T21" fmla="*/ 52 h 372"/>
                <a:gd name="T22" fmla="*/ 55 w 794"/>
                <a:gd name="T23" fmla="*/ 27 h 372"/>
                <a:gd name="T24" fmla="*/ 28 w 794"/>
                <a:gd name="T25" fmla="*/ 0 h 372"/>
                <a:gd name="T26" fmla="*/ 0 w 794"/>
                <a:gd name="T27" fmla="*/ 27 h 372"/>
                <a:gd name="T28" fmla="*/ 20 w 794"/>
                <a:gd name="T29" fmla="*/ 52 h 372"/>
                <a:gd name="T30" fmla="*/ 20 w 794"/>
                <a:gd name="T31" fmla="*/ 291 h 372"/>
                <a:gd name="T32" fmla="*/ 82 w 794"/>
                <a:gd name="T33" fmla="*/ 352 h 372"/>
                <a:gd name="T34" fmla="*/ 371 w 794"/>
                <a:gd name="T35" fmla="*/ 352 h 372"/>
                <a:gd name="T36" fmla="*/ 397 w 794"/>
                <a:gd name="T37" fmla="*/ 372 h 372"/>
                <a:gd name="T38" fmla="*/ 423 w 794"/>
                <a:gd name="T39" fmla="*/ 352 h 372"/>
                <a:gd name="T40" fmla="*/ 713 w 794"/>
                <a:gd name="T41" fmla="*/ 352 h 372"/>
                <a:gd name="T42" fmla="*/ 774 w 794"/>
                <a:gd name="T43" fmla="*/ 291 h 372"/>
                <a:gd name="T44" fmla="*/ 774 w 794"/>
                <a:gd name="T45" fmla="*/ 52 h 372"/>
                <a:gd name="T46" fmla="*/ 794 w 794"/>
                <a:gd name="T47" fmla="*/ 27 h 372"/>
                <a:gd name="T48" fmla="*/ 767 w 794"/>
                <a:gd name="T4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4" h="372">
                  <a:moveTo>
                    <a:pt x="767" y="0"/>
                  </a:moveTo>
                  <a:cubicBezTo>
                    <a:pt x="752" y="0"/>
                    <a:pt x="740" y="12"/>
                    <a:pt x="740" y="27"/>
                  </a:cubicBezTo>
                  <a:cubicBezTo>
                    <a:pt x="740" y="39"/>
                    <a:pt x="748" y="49"/>
                    <a:pt x="759" y="52"/>
                  </a:cubicBezTo>
                  <a:cubicBezTo>
                    <a:pt x="759" y="291"/>
                    <a:pt x="759" y="291"/>
                    <a:pt x="759" y="291"/>
                  </a:cubicBezTo>
                  <a:cubicBezTo>
                    <a:pt x="759" y="316"/>
                    <a:pt x="738" y="337"/>
                    <a:pt x="713" y="337"/>
                  </a:cubicBezTo>
                  <a:cubicBezTo>
                    <a:pt x="423" y="337"/>
                    <a:pt x="423" y="337"/>
                    <a:pt x="423" y="337"/>
                  </a:cubicBezTo>
                  <a:cubicBezTo>
                    <a:pt x="420" y="326"/>
                    <a:pt x="409" y="318"/>
                    <a:pt x="397" y="318"/>
                  </a:cubicBezTo>
                  <a:cubicBezTo>
                    <a:pt x="385" y="318"/>
                    <a:pt x="375" y="326"/>
                    <a:pt x="371" y="337"/>
                  </a:cubicBezTo>
                  <a:cubicBezTo>
                    <a:pt x="82" y="337"/>
                    <a:pt x="82" y="337"/>
                    <a:pt x="82" y="337"/>
                  </a:cubicBezTo>
                  <a:cubicBezTo>
                    <a:pt x="56" y="337"/>
                    <a:pt x="35" y="316"/>
                    <a:pt x="35" y="291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46" y="49"/>
                    <a:pt x="55" y="39"/>
                    <a:pt x="55" y="27"/>
                  </a:cubicBezTo>
                  <a:cubicBezTo>
                    <a:pt x="55" y="12"/>
                    <a:pt x="42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39"/>
                    <a:pt x="9" y="49"/>
                    <a:pt x="20" y="5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0" y="325"/>
                    <a:pt x="47" y="352"/>
                    <a:pt x="82" y="352"/>
                  </a:cubicBezTo>
                  <a:cubicBezTo>
                    <a:pt x="371" y="352"/>
                    <a:pt x="371" y="352"/>
                    <a:pt x="371" y="352"/>
                  </a:cubicBezTo>
                  <a:cubicBezTo>
                    <a:pt x="375" y="364"/>
                    <a:pt x="385" y="372"/>
                    <a:pt x="397" y="372"/>
                  </a:cubicBezTo>
                  <a:cubicBezTo>
                    <a:pt x="409" y="372"/>
                    <a:pt x="420" y="364"/>
                    <a:pt x="423" y="352"/>
                  </a:cubicBezTo>
                  <a:cubicBezTo>
                    <a:pt x="713" y="352"/>
                    <a:pt x="713" y="352"/>
                    <a:pt x="713" y="352"/>
                  </a:cubicBezTo>
                  <a:cubicBezTo>
                    <a:pt x="747" y="352"/>
                    <a:pt x="774" y="325"/>
                    <a:pt x="774" y="291"/>
                  </a:cubicBezTo>
                  <a:cubicBezTo>
                    <a:pt x="774" y="52"/>
                    <a:pt x="774" y="52"/>
                    <a:pt x="774" y="52"/>
                  </a:cubicBezTo>
                  <a:cubicBezTo>
                    <a:pt x="786" y="49"/>
                    <a:pt x="794" y="39"/>
                    <a:pt x="794" y="27"/>
                  </a:cubicBezTo>
                  <a:cubicBezTo>
                    <a:pt x="794" y="12"/>
                    <a:pt x="782" y="0"/>
                    <a:pt x="76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94B84D5E-6E31-4291-B347-24B9F2E20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264" y="4101194"/>
              <a:ext cx="1600021" cy="1363904"/>
            </a:xfrm>
            <a:custGeom>
              <a:avLst/>
              <a:gdLst>
                <a:gd name="T0" fmla="*/ 739 w 739"/>
                <a:gd name="T1" fmla="*/ 292 h 629"/>
                <a:gd name="T2" fmla="*/ 739 w 739"/>
                <a:gd name="T3" fmla="*/ 54 h 629"/>
                <a:gd name="T4" fmla="*/ 685 w 739"/>
                <a:gd name="T5" fmla="*/ 0 h 629"/>
                <a:gd name="T6" fmla="*/ 54 w 739"/>
                <a:gd name="T7" fmla="*/ 0 h 629"/>
                <a:gd name="T8" fmla="*/ 0 w 739"/>
                <a:gd name="T9" fmla="*/ 54 h 629"/>
                <a:gd name="T10" fmla="*/ 0 w 739"/>
                <a:gd name="T11" fmla="*/ 292 h 629"/>
                <a:gd name="T12" fmla="*/ 27 w 739"/>
                <a:gd name="T13" fmla="*/ 319 h 629"/>
                <a:gd name="T14" fmla="*/ 7 w 739"/>
                <a:gd name="T15" fmla="*/ 344 h 629"/>
                <a:gd name="T16" fmla="*/ 7 w 739"/>
                <a:gd name="T17" fmla="*/ 583 h 629"/>
                <a:gd name="T18" fmla="*/ 54 w 739"/>
                <a:gd name="T19" fmla="*/ 629 h 629"/>
                <a:gd name="T20" fmla="*/ 343 w 739"/>
                <a:gd name="T21" fmla="*/ 629 h 629"/>
                <a:gd name="T22" fmla="*/ 369 w 739"/>
                <a:gd name="T23" fmla="*/ 610 h 629"/>
                <a:gd name="T24" fmla="*/ 395 w 739"/>
                <a:gd name="T25" fmla="*/ 629 h 629"/>
                <a:gd name="T26" fmla="*/ 685 w 739"/>
                <a:gd name="T27" fmla="*/ 629 h 629"/>
                <a:gd name="T28" fmla="*/ 731 w 739"/>
                <a:gd name="T29" fmla="*/ 583 h 629"/>
                <a:gd name="T30" fmla="*/ 731 w 739"/>
                <a:gd name="T31" fmla="*/ 344 h 629"/>
                <a:gd name="T32" fmla="*/ 712 w 739"/>
                <a:gd name="T33" fmla="*/ 319 h 629"/>
                <a:gd name="T34" fmla="*/ 739 w 739"/>
                <a:gd name="T35" fmla="*/ 292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9" h="629">
                  <a:moveTo>
                    <a:pt x="739" y="292"/>
                  </a:moveTo>
                  <a:cubicBezTo>
                    <a:pt x="739" y="54"/>
                    <a:pt x="739" y="54"/>
                    <a:pt x="739" y="54"/>
                  </a:cubicBezTo>
                  <a:cubicBezTo>
                    <a:pt x="739" y="25"/>
                    <a:pt x="714" y="0"/>
                    <a:pt x="68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5"/>
                    <a:pt x="0" y="54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4" y="292"/>
                    <a:pt x="27" y="304"/>
                    <a:pt x="27" y="319"/>
                  </a:cubicBezTo>
                  <a:cubicBezTo>
                    <a:pt x="27" y="331"/>
                    <a:pt x="18" y="341"/>
                    <a:pt x="7" y="344"/>
                  </a:cubicBezTo>
                  <a:cubicBezTo>
                    <a:pt x="7" y="583"/>
                    <a:pt x="7" y="583"/>
                    <a:pt x="7" y="583"/>
                  </a:cubicBezTo>
                  <a:cubicBezTo>
                    <a:pt x="7" y="608"/>
                    <a:pt x="28" y="629"/>
                    <a:pt x="54" y="629"/>
                  </a:cubicBezTo>
                  <a:cubicBezTo>
                    <a:pt x="343" y="629"/>
                    <a:pt x="343" y="629"/>
                    <a:pt x="343" y="629"/>
                  </a:cubicBezTo>
                  <a:cubicBezTo>
                    <a:pt x="347" y="618"/>
                    <a:pt x="357" y="610"/>
                    <a:pt x="369" y="610"/>
                  </a:cubicBezTo>
                  <a:cubicBezTo>
                    <a:pt x="381" y="610"/>
                    <a:pt x="392" y="618"/>
                    <a:pt x="395" y="629"/>
                  </a:cubicBezTo>
                  <a:cubicBezTo>
                    <a:pt x="685" y="629"/>
                    <a:pt x="685" y="629"/>
                    <a:pt x="685" y="629"/>
                  </a:cubicBezTo>
                  <a:cubicBezTo>
                    <a:pt x="710" y="629"/>
                    <a:pt x="731" y="608"/>
                    <a:pt x="731" y="583"/>
                  </a:cubicBezTo>
                  <a:cubicBezTo>
                    <a:pt x="731" y="344"/>
                    <a:pt x="731" y="344"/>
                    <a:pt x="731" y="344"/>
                  </a:cubicBezTo>
                  <a:cubicBezTo>
                    <a:pt x="720" y="341"/>
                    <a:pt x="712" y="331"/>
                    <a:pt x="712" y="319"/>
                  </a:cubicBezTo>
                  <a:cubicBezTo>
                    <a:pt x="712" y="304"/>
                    <a:pt x="724" y="292"/>
                    <a:pt x="739" y="2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C5934810-C3DD-4174-9A2D-4C0654A5C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473" y="3316582"/>
              <a:ext cx="2312771" cy="2609017"/>
            </a:xfrm>
            <a:custGeom>
              <a:avLst/>
              <a:gdLst>
                <a:gd name="T0" fmla="*/ 1067 w 1068"/>
                <a:gd name="T1" fmla="*/ 217 h 1203"/>
                <a:gd name="T2" fmla="*/ 1067 w 1068"/>
                <a:gd name="T3" fmla="*/ 217 h 1203"/>
                <a:gd name="T4" fmla="*/ 833 w 1068"/>
                <a:gd name="T5" fmla="*/ 0 h 1203"/>
                <a:gd name="T6" fmla="*/ 378 w 1068"/>
                <a:gd name="T7" fmla="*/ 555 h 1203"/>
                <a:gd name="T8" fmla="*/ 386 w 1068"/>
                <a:gd name="T9" fmla="*/ 652 h 1203"/>
                <a:gd name="T10" fmla="*/ 386 w 1068"/>
                <a:gd name="T11" fmla="*/ 652 h 1203"/>
                <a:gd name="T12" fmla="*/ 219 w 1068"/>
                <a:gd name="T13" fmla="*/ 890 h 1203"/>
                <a:gd name="T14" fmla="*/ 219 w 1068"/>
                <a:gd name="T15" fmla="*/ 890 h 1203"/>
                <a:gd name="T16" fmla="*/ 200 w 1068"/>
                <a:gd name="T17" fmla="*/ 780 h 1203"/>
                <a:gd name="T18" fmla="*/ 0 w 1068"/>
                <a:gd name="T19" fmla="*/ 1033 h 1203"/>
                <a:gd name="T20" fmla="*/ 275 w 1068"/>
                <a:gd name="T21" fmla="*/ 1203 h 1203"/>
                <a:gd name="T22" fmla="*/ 255 w 1068"/>
                <a:gd name="T23" fmla="*/ 1093 h 1203"/>
                <a:gd name="T24" fmla="*/ 589 w 1068"/>
                <a:gd name="T25" fmla="*/ 616 h 1203"/>
                <a:gd name="T26" fmla="*/ 584 w 1068"/>
                <a:gd name="T27" fmla="*/ 555 h 1203"/>
                <a:gd name="T28" fmla="*/ 944 w 1068"/>
                <a:gd name="T29" fmla="*/ 195 h 1203"/>
                <a:gd name="T30" fmla="*/ 1068 w 1068"/>
                <a:gd name="T31" fmla="*/ 217 h 1203"/>
                <a:gd name="T32" fmla="*/ 1067 w 1068"/>
                <a:gd name="T33" fmla="*/ 217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8" h="1203">
                  <a:moveTo>
                    <a:pt x="1067" y="217"/>
                  </a:moveTo>
                  <a:cubicBezTo>
                    <a:pt x="1067" y="217"/>
                    <a:pt x="1067" y="217"/>
                    <a:pt x="1067" y="217"/>
                  </a:cubicBezTo>
                  <a:cubicBezTo>
                    <a:pt x="959" y="177"/>
                    <a:pt x="877" y="97"/>
                    <a:pt x="833" y="0"/>
                  </a:cubicBezTo>
                  <a:cubicBezTo>
                    <a:pt x="574" y="52"/>
                    <a:pt x="378" y="281"/>
                    <a:pt x="378" y="555"/>
                  </a:cubicBezTo>
                  <a:cubicBezTo>
                    <a:pt x="378" y="588"/>
                    <a:pt x="381" y="620"/>
                    <a:pt x="386" y="652"/>
                  </a:cubicBezTo>
                  <a:cubicBezTo>
                    <a:pt x="386" y="652"/>
                    <a:pt x="386" y="652"/>
                    <a:pt x="386" y="652"/>
                  </a:cubicBezTo>
                  <a:cubicBezTo>
                    <a:pt x="406" y="764"/>
                    <a:pt x="331" y="870"/>
                    <a:pt x="219" y="890"/>
                  </a:cubicBezTo>
                  <a:cubicBezTo>
                    <a:pt x="219" y="890"/>
                    <a:pt x="219" y="890"/>
                    <a:pt x="219" y="890"/>
                  </a:cubicBezTo>
                  <a:cubicBezTo>
                    <a:pt x="200" y="780"/>
                    <a:pt x="200" y="780"/>
                    <a:pt x="200" y="780"/>
                  </a:cubicBezTo>
                  <a:cubicBezTo>
                    <a:pt x="0" y="1033"/>
                    <a:pt x="0" y="1033"/>
                    <a:pt x="0" y="1033"/>
                  </a:cubicBezTo>
                  <a:cubicBezTo>
                    <a:pt x="275" y="1203"/>
                    <a:pt x="275" y="1203"/>
                    <a:pt x="275" y="1203"/>
                  </a:cubicBezTo>
                  <a:cubicBezTo>
                    <a:pt x="255" y="1093"/>
                    <a:pt x="255" y="1093"/>
                    <a:pt x="255" y="1093"/>
                  </a:cubicBezTo>
                  <a:cubicBezTo>
                    <a:pt x="479" y="1053"/>
                    <a:pt x="629" y="840"/>
                    <a:pt x="589" y="616"/>
                  </a:cubicBezTo>
                  <a:cubicBezTo>
                    <a:pt x="589" y="616"/>
                    <a:pt x="584" y="576"/>
                    <a:pt x="584" y="555"/>
                  </a:cubicBezTo>
                  <a:cubicBezTo>
                    <a:pt x="584" y="356"/>
                    <a:pt x="745" y="195"/>
                    <a:pt x="944" y="195"/>
                  </a:cubicBezTo>
                  <a:cubicBezTo>
                    <a:pt x="988" y="195"/>
                    <a:pt x="1030" y="203"/>
                    <a:pt x="1068" y="217"/>
                  </a:cubicBezTo>
                  <a:cubicBezTo>
                    <a:pt x="1068" y="217"/>
                    <a:pt x="1067" y="217"/>
                    <a:pt x="1067" y="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FCE8A915-7FEC-40B1-9A90-2AD0C7F8B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394" y="4645288"/>
              <a:ext cx="2871532" cy="1121922"/>
            </a:xfrm>
            <a:custGeom>
              <a:avLst/>
              <a:gdLst>
                <a:gd name="T0" fmla="*/ 1241 w 1326"/>
                <a:gd name="T1" fmla="*/ 267 h 517"/>
                <a:gd name="T2" fmla="*/ 661 w 1326"/>
                <a:gd name="T3" fmla="*/ 216 h 517"/>
                <a:gd name="T4" fmla="*/ 661 w 1326"/>
                <a:gd name="T5" fmla="*/ 216 h 517"/>
                <a:gd name="T6" fmla="*/ 661 w 1326"/>
                <a:gd name="T7" fmla="*/ 216 h 517"/>
                <a:gd name="T8" fmla="*/ 426 w 1326"/>
                <a:gd name="T9" fmla="*/ 303 h 517"/>
                <a:gd name="T10" fmla="*/ 71 w 1326"/>
                <a:gd name="T11" fmla="*/ 0 h 517"/>
                <a:gd name="T12" fmla="*/ 71 w 1326"/>
                <a:gd name="T13" fmla="*/ 3 h 517"/>
                <a:gd name="T14" fmla="*/ 0 w 1326"/>
                <a:gd name="T15" fmla="*/ 315 h 517"/>
                <a:gd name="T16" fmla="*/ 426 w 1326"/>
                <a:gd name="T17" fmla="*/ 509 h 517"/>
                <a:gd name="T18" fmla="*/ 793 w 1326"/>
                <a:gd name="T19" fmla="*/ 374 h 517"/>
                <a:gd name="T20" fmla="*/ 793 w 1326"/>
                <a:gd name="T21" fmla="*/ 374 h 517"/>
                <a:gd name="T22" fmla="*/ 1083 w 1326"/>
                <a:gd name="T23" fmla="*/ 399 h 517"/>
                <a:gd name="T24" fmla="*/ 1083 w 1326"/>
                <a:gd name="T25" fmla="*/ 399 h 517"/>
                <a:gd name="T26" fmla="*/ 997 w 1326"/>
                <a:gd name="T27" fmla="*/ 471 h 517"/>
                <a:gd name="T28" fmla="*/ 1316 w 1326"/>
                <a:gd name="T29" fmla="*/ 517 h 517"/>
                <a:gd name="T30" fmla="*/ 1326 w 1326"/>
                <a:gd name="T31" fmla="*/ 195 h 517"/>
                <a:gd name="T32" fmla="*/ 1241 w 1326"/>
                <a:gd name="T33" fmla="*/ 26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6" h="517">
                  <a:moveTo>
                    <a:pt x="1241" y="267"/>
                  </a:moveTo>
                  <a:cubicBezTo>
                    <a:pt x="1094" y="93"/>
                    <a:pt x="835" y="70"/>
                    <a:pt x="661" y="216"/>
                  </a:cubicBezTo>
                  <a:cubicBezTo>
                    <a:pt x="661" y="216"/>
                    <a:pt x="661" y="216"/>
                    <a:pt x="661" y="216"/>
                  </a:cubicBezTo>
                  <a:cubicBezTo>
                    <a:pt x="661" y="216"/>
                    <a:pt x="661" y="216"/>
                    <a:pt x="661" y="216"/>
                  </a:cubicBezTo>
                  <a:cubicBezTo>
                    <a:pt x="598" y="270"/>
                    <a:pt x="516" y="303"/>
                    <a:pt x="426" y="303"/>
                  </a:cubicBezTo>
                  <a:cubicBezTo>
                    <a:pt x="247" y="303"/>
                    <a:pt x="99" y="172"/>
                    <a:pt x="71" y="0"/>
                  </a:cubicBezTo>
                  <a:cubicBezTo>
                    <a:pt x="71" y="2"/>
                    <a:pt x="71" y="3"/>
                    <a:pt x="71" y="3"/>
                  </a:cubicBezTo>
                  <a:cubicBezTo>
                    <a:pt x="91" y="117"/>
                    <a:pt x="62" y="228"/>
                    <a:pt x="0" y="315"/>
                  </a:cubicBezTo>
                  <a:cubicBezTo>
                    <a:pt x="104" y="434"/>
                    <a:pt x="256" y="509"/>
                    <a:pt x="426" y="509"/>
                  </a:cubicBezTo>
                  <a:cubicBezTo>
                    <a:pt x="566" y="509"/>
                    <a:pt x="694" y="458"/>
                    <a:pt x="793" y="374"/>
                  </a:cubicBezTo>
                  <a:cubicBezTo>
                    <a:pt x="793" y="374"/>
                    <a:pt x="793" y="374"/>
                    <a:pt x="793" y="374"/>
                  </a:cubicBezTo>
                  <a:cubicBezTo>
                    <a:pt x="880" y="301"/>
                    <a:pt x="1010" y="312"/>
                    <a:pt x="1083" y="399"/>
                  </a:cubicBezTo>
                  <a:cubicBezTo>
                    <a:pt x="1083" y="399"/>
                    <a:pt x="1083" y="399"/>
                    <a:pt x="1083" y="399"/>
                  </a:cubicBezTo>
                  <a:cubicBezTo>
                    <a:pt x="997" y="471"/>
                    <a:pt x="997" y="471"/>
                    <a:pt x="997" y="471"/>
                  </a:cubicBezTo>
                  <a:cubicBezTo>
                    <a:pt x="1316" y="517"/>
                    <a:pt x="1316" y="517"/>
                    <a:pt x="1316" y="517"/>
                  </a:cubicBezTo>
                  <a:cubicBezTo>
                    <a:pt x="1326" y="195"/>
                    <a:pt x="1326" y="195"/>
                    <a:pt x="1326" y="195"/>
                  </a:cubicBezTo>
                  <a:lnTo>
                    <a:pt x="1241" y="2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B434968D-05A1-40A0-BEF4-A7063946D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631" y="2228391"/>
              <a:ext cx="1721746" cy="2887664"/>
            </a:xfrm>
            <a:custGeom>
              <a:avLst/>
              <a:gdLst>
                <a:gd name="T0" fmla="*/ 351 w 795"/>
                <a:gd name="T1" fmla="*/ 719 h 1332"/>
                <a:gd name="T2" fmla="*/ 351 w 795"/>
                <a:gd name="T3" fmla="*/ 719 h 1332"/>
                <a:gd name="T4" fmla="*/ 589 w 795"/>
                <a:gd name="T5" fmla="*/ 1057 h 1332"/>
                <a:gd name="T6" fmla="*/ 461 w 795"/>
                <a:gd name="T7" fmla="*/ 1332 h 1332"/>
                <a:gd name="T8" fmla="*/ 463 w 795"/>
                <a:gd name="T9" fmla="*/ 1331 h 1332"/>
                <a:gd name="T10" fmla="*/ 463 w 795"/>
                <a:gd name="T11" fmla="*/ 1331 h 1332"/>
                <a:gd name="T12" fmla="*/ 463 w 795"/>
                <a:gd name="T13" fmla="*/ 1331 h 1332"/>
                <a:gd name="T14" fmla="*/ 765 w 795"/>
                <a:gd name="T15" fmla="*/ 1237 h 1332"/>
                <a:gd name="T16" fmla="*/ 795 w 795"/>
                <a:gd name="T17" fmla="*/ 1057 h 1332"/>
                <a:gd name="T18" fmla="*/ 421 w 795"/>
                <a:gd name="T19" fmla="*/ 525 h 1332"/>
                <a:gd name="T20" fmla="*/ 422 w 795"/>
                <a:gd name="T21" fmla="*/ 525 h 1332"/>
                <a:gd name="T22" fmla="*/ 299 w 795"/>
                <a:gd name="T23" fmla="*/ 261 h 1332"/>
                <a:gd name="T24" fmla="*/ 299 w 795"/>
                <a:gd name="T25" fmla="*/ 261 h 1332"/>
                <a:gd name="T26" fmla="*/ 404 w 795"/>
                <a:gd name="T27" fmla="*/ 300 h 1332"/>
                <a:gd name="T28" fmla="*/ 284 w 795"/>
                <a:gd name="T29" fmla="*/ 0 h 1332"/>
                <a:gd name="T30" fmla="*/ 0 w 795"/>
                <a:gd name="T31" fmla="*/ 153 h 1332"/>
                <a:gd name="T32" fmla="*/ 105 w 795"/>
                <a:gd name="T33" fmla="*/ 191 h 1332"/>
                <a:gd name="T34" fmla="*/ 351 w 795"/>
                <a:gd name="T35" fmla="*/ 719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5" h="1332">
                  <a:moveTo>
                    <a:pt x="351" y="719"/>
                  </a:moveTo>
                  <a:cubicBezTo>
                    <a:pt x="351" y="719"/>
                    <a:pt x="351" y="719"/>
                    <a:pt x="351" y="719"/>
                  </a:cubicBezTo>
                  <a:cubicBezTo>
                    <a:pt x="490" y="769"/>
                    <a:pt x="589" y="902"/>
                    <a:pt x="589" y="1057"/>
                  </a:cubicBezTo>
                  <a:cubicBezTo>
                    <a:pt x="589" y="1168"/>
                    <a:pt x="539" y="1266"/>
                    <a:pt x="461" y="1332"/>
                  </a:cubicBezTo>
                  <a:cubicBezTo>
                    <a:pt x="462" y="1332"/>
                    <a:pt x="462" y="1332"/>
                    <a:pt x="463" y="1331"/>
                  </a:cubicBezTo>
                  <a:cubicBezTo>
                    <a:pt x="463" y="1331"/>
                    <a:pt x="463" y="1331"/>
                    <a:pt x="463" y="1331"/>
                  </a:cubicBezTo>
                  <a:cubicBezTo>
                    <a:pt x="463" y="1331"/>
                    <a:pt x="463" y="1331"/>
                    <a:pt x="463" y="1331"/>
                  </a:cubicBezTo>
                  <a:cubicBezTo>
                    <a:pt x="550" y="1258"/>
                    <a:pt x="660" y="1227"/>
                    <a:pt x="765" y="1237"/>
                  </a:cubicBezTo>
                  <a:cubicBezTo>
                    <a:pt x="784" y="1180"/>
                    <a:pt x="795" y="1120"/>
                    <a:pt x="795" y="1057"/>
                  </a:cubicBezTo>
                  <a:cubicBezTo>
                    <a:pt x="795" y="813"/>
                    <a:pt x="639" y="604"/>
                    <a:pt x="421" y="525"/>
                  </a:cubicBezTo>
                  <a:cubicBezTo>
                    <a:pt x="422" y="525"/>
                    <a:pt x="422" y="525"/>
                    <a:pt x="422" y="525"/>
                  </a:cubicBezTo>
                  <a:cubicBezTo>
                    <a:pt x="315" y="486"/>
                    <a:pt x="260" y="368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404" y="300"/>
                    <a:pt x="404" y="300"/>
                    <a:pt x="404" y="30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27" y="405"/>
                    <a:pt x="138" y="641"/>
                    <a:pt x="351" y="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70" name="Group 40">
              <a:extLst>
                <a:ext uri="{FF2B5EF4-FFF2-40B4-BE49-F238E27FC236}">
                  <a16:creationId xmlns:a16="http://schemas.microsoft.com/office/drawing/2014/main" id="{4B70ABC0-4EAB-4AD8-83FF-34AEF60CBC3D}"/>
                </a:ext>
              </a:extLst>
            </p:cNvPr>
            <p:cNvGrpSpPr/>
            <p:nvPr/>
          </p:nvGrpSpPr>
          <p:grpSpPr>
            <a:xfrm>
              <a:off x="2119595" y="3656589"/>
              <a:ext cx="586260" cy="585216"/>
              <a:chOff x="10996613" y="1925638"/>
              <a:chExt cx="534987" cy="534988"/>
            </a:xfrm>
            <a:solidFill>
              <a:schemeClr val="accent1"/>
            </a:solidFill>
          </p:grpSpPr>
          <p:sp>
            <p:nvSpPr>
              <p:cNvPr id="82" name="Freeform 6">
                <a:extLst>
                  <a:ext uri="{FF2B5EF4-FFF2-40B4-BE49-F238E27FC236}">
                    <a16:creationId xmlns:a16="http://schemas.microsoft.com/office/drawing/2014/main" id="{11CD121C-596B-4326-8114-D46225B106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13" y="1925638"/>
                <a:ext cx="534987" cy="534988"/>
              </a:xfrm>
              <a:custGeom>
                <a:avLst/>
                <a:gdLst>
                  <a:gd name="T0" fmla="*/ 1446 w 3370"/>
                  <a:gd name="T1" fmla="*/ 543 h 3371"/>
                  <a:gd name="T2" fmla="*/ 1099 w 3370"/>
                  <a:gd name="T3" fmla="*/ 703 h 3371"/>
                  <a:gd name="T4" fmla="*/ 750 w 3370"/>
                  <a:gd name="T5" fmla="*/ 523 h 3371"/>
                  <a:gd name="T6" fmla="*/ 518 w 3370"/>
                  <a:gd name="T7" fmla="*/ 737 h 3371"/>
                  <a:gd name="T8" fmla="*/ 710 w 3370"/>
                  <a:gd name="T9" fmla="*/ 1069 h 3371"/>
                  <a:gd name="T10" fmla="*/ 568 w 3370"/>
                  <a:gd name="T11" fmla="*/ 1428 h 3371"/>
                  <a:gd name="T12" fmla="*/ 192 w 3370"/>
                  <a:gd name="T13" fmla="*/ 1536 h 3371"/>
                  <a:gd name="T14" fmla="*/ 524 w 3370"/>
                  <a:gd name="T15" fmla="*/ 1916 h 3371"/>
                  <a:gd name="T16" fmla="*/ 665 w 3370"/>
                  <a:gd name="T17" fmla="*/ 2204 h 3371"/>
                  <a:gd name="T18" fmla="*/ 526 w 3370"/>
                  <a:gd name="T19" fmla="*/ 2621 h 3371"/>
                  <a:gd name="T20" fmla="*/ 749 w 3370"/>
                  <a:gd name="T21" fmla="*/ 2861 h 3371"/>
                  <a:gd name="T22" fmla="*/ 1044 w 3370"/>
                  <a:gd name="T23" fmla="*/ 2666 h 3371"/>
                  <a:gd name="T24" fmla="*/ 1325 w 3370"/>
                  <a:gd name="T25" fmla="*/ 2773 h 3371"/>
                  <a:gd name="T26" fmla="*/ 1519 w 3370"/>
                  <a:gd name="T27" fmla="*/ 3167 h 3371"/>
                  <a:gd name="T28" fmla="*/ 1851 w 3370"/>
                  <a:gd name="T29" fmla="*/ 3167 h 3371"/>
                  <a:gd name="T30" fmla="*/ 2048 w 3370"/>
                  <a:gd name="T31" fmla="*/ 2773 h 3371"/>
                  <a:gd name="T32" fmla="*/ 2351 w 3370"/>
                  <a:gd name="T33" fmla="*/ 2666 h 3371"/>
                  <a:gd name="T34" fmla="*/ 2631 w 3370"/>
                  <a:gd name="T35" fmla="*/ 2854 h 3371"/>
                  <a:gd name="T36" fmla="*/ 2676 w 3370"/>
                  <a:gd name="T37" fmla="*/ 2370 h 3371"/>
                  <a:gd name="T38" fmla="*/ 2743 w 3370"/>
                  <a:gd name="T39" fmla="*/ 2123 h 3371"/>
                  <a:gd name="T40" fmla="*/ 2870 w 3370"/>
                  <a:gd name="T41" fmla="*/ 1902 h 3371"/>
                  <a:gd name="T42" fmla="*/ 3181 w 3370"/>
                  <a:gd name="T43" fmla="*/ 1529 h 3371"/>
                  <a:gd name="T44" fmla="*/ 2803 w 3370"/>
                  <a:gd name="T45" fmla="*/ 1421 h 3371"/>
                  <a:gd name="T46" fmla="*/ 2659 w 3370"/>
                  <a:gd name="T47" fmla="*/ 1063 h 3371"/>
                  <a:gd name="T48" fmla="*/ 2849 w 3370"/>
                  <a:gd name="T49" fmla="*/ 732 h 3371"/>
                  <a:gd name="T50" fmla="*/ 2618 w 3370"/>
                  <a:gd name="T51" fmla="*/ 519 h 3371"/>
                  <a:gd name="T52" fmla="*/ 2268 w 3370"/>
                  <a:gd name="T53" fmla="*/ 700 h 3371"/>
                  <a:gd name="T54" fmla="*/ 1913 w 3370"/>
                  <a:gd name="T55" fmla="*/ 540 h 3371"/>
                  <a:gd name="T56" fmla="*/ 1532 w 3370"/>
                  <a:gd name="T57" fmla="*/ 189 h 3371"/>
                  <a:gd name="T58" fmla="*/ 1973 w 3370"/>
                  <a:gd name="T59" fmla="*/ 60 h 3371"/>
                  <a:gd name="T60" fmla="*/ 2233 w 3370"/>
                  <a:gd name="T61" fmla="*/ 468 h 3371"/>
                  <a:gd name="T62" fmla="*/ 2659 w 3370"/>
                  <a:gd name="T63" fmla="*/ 331 h 3371"/>
                  <a:gd name="T64" fmla="*/ 3022 w 3370"/>
                  <a:gd name="T65" fmla="*/ 652 h 3371"/>
                  <a:gd name="T66" fmla="*/ 3005 w 3370"/>
                  <a:gd name="T67" fmla="*/ 868 h 3371"/>
                  <a:gd name="T68" fmla="*/ 3260 w 3370"/>
                  <a:gd name="T69" fmla="*/ 1353 h 3371"/>
                  <a:gd name="T70" fmla="*/ 3370 w 3370"/>
                  <a:gd name="T71" fmla="*/ 1537 h 3371"/>
                  <a:gd name="T72" fmla="*/ 3286 w 3370"/>
                  <a:gd name="T73" fmla="*/ 2001 h 3371"/>
                  <a:gd name="T74" fmla="*/ 2865 w 3370"/>
                  <a:gd name="T75" fmla="*/ 2309 h 3371"/>
                  <a:gd name="T76" fmla="*/ 3033 w 3370"/>
                  <a:gd name="T77" fmla="*/ 2690 h 3371"/>
                  <a:gd name="T78" fmla="*/ 2689 w 3370"/>
                  <a:gd name="T79" fmla="*/ 3034 h 3371"/>
                  <a:gd name="T80" fmla="*/ 2309 w 3370"/>
                  <a:gd name="T81" fmla="*/ 2866 h 3371"/>
                  <a:gd name="T82" fmla="*/ 2001 w 3370"/>
                  <a:gd name="T83" fmla="*/ 3287 h 3371"/>
                  <a:gd name="T84" fmla="*/ 1536 w 3370"/>
                  <a:gd name="T85" fmla="*/ 3371 h 3371"/>
                  <a:gd name="T86" fmla="*/ 1352 w 3370"/>
                  <a:gd name="T87" fmla="*/ 3260 h 3371"/>
                  <a:gd name="T88" fmla="*/ 871 w 3370"/>
                  <a:gd name="T89" fmla="*/ 3010 h 3371"/>
                  <a:gd name="T90" fmla="*/ 656 w 3370"/>
                  <a:gd name="T91" fmla="*/ 3026 h 3371"/>
                  <a:gd name="T92" fmla="*/ 335 w 3370"/>
                  <a:gd name="T93" fmla="*/ 2663 h 3371"/>
                  <a:gd name="T94" fmla="*/ 473 w 3370"/>
                  <a:gd name="T95" fmla="*/ 2242 h 3371"/>
                  <a:gd name="T96" fmla="*/ 60 w 3370"/>
                  <a:gd name="T97" fmla="*/ 1988 h 3371"/>
                  <a:gd name="T98" fmla="*/ 3 w 3370"/>
                  <a:gd name="T99" fmla="*/ 1511 h 3371"/>
                  <a:gd name="T100" fmla="*/ 141 w 3370"/>
                  <a:gd name="T101" fmla="*/ 1347 h 3371"/>
                  <a:gd name="T102" fmla="*/ 344 w 3370"/>
                  <a:gd name="T103" fmla="*/ 843 h 3371"/>
                  <a:gd name="T104" fmla="*/ 361 w 3370"/>
                  <a:gd name="T105" fmla="*/ 629 h 3371"/>
                  <a:gd name="T106" fmla="*/ 741 w 3370"/>
                  <a:gd name="T107" fmla="*/ 332 h 3371"/>
                  <a:gd name="T108" fmla="*/ 1206 w 3370"/>
                  <a:gd name="T109" fmla="*/ 440 h 3371"/>
                  <a:gd name="T110" fmla="*/ 1409 w 3370"/>
                  <a:gd name="T111" fmla="*/ 40 h 3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70" h="3371">
                    <a:moveTo>
                      <a:pt x="1532" y="189"/>
                    </a:moveTo>
                    <a:lnTo>
                      <a:pt x="1524" y="192"/>
                    </a:lnTo>
                    <a:lnTo>
                      <a:pt x="1518" y="198"/>
                    </a:lnTo>
                    <a:lnTo>
                      <a:pt x="1513" y="205"/>
                    </a:lnTo>
                    <a:lnTo>
                      <a:pt x="1463" y="503"/>
                    </a:lnTo>
                    <a:lnTo>
                      <a:pt x="1457" y="524"/>
                    </a:lnTo>
                    <a:lnTo>
                      <a:pt x="1446" y="543"/>
                    </a:lnTo>
                    <a:lnTo>
                      <a:pt x="1432" y="558"/>
                    </a:lnTo>
                    <a:lnTo>
                      <a:pt x="1414" y="571"/>
                    </a:lnTo>
                    <a:lnTo>
                      <a:pt x="1394" y="579"/>
                    </a:lnTo>
                    <a:lnTo>
                      <a:pt x="1317" y="602"/>
                    </a:lnTo>
                    <a:lnTo>
                      <a:pt x="1242" y="631"/>
                    </a:lnTo>
                    <a:lnTo>
                      <a:pt x="1169" y="665"/>
                    </a:lnTo>
                    <a:lnTo>
                      <a:pt x="1099" y="703"/>
                    </a:lnTo>
                    <a:lnTo>
                      <a:pt x="1079" y="712"/>
                    </a:lnTo>
                    <a:lnTo>
                      <a:pt x="1058" y="716"/>
                    </a:lnTo>
                    <a:lnTo>
                      <a:pt x="1036" y="715"/>
                    </a:lnTo>
                    <a:lnTo>
                      <a:pt x="1015" y="710"/>
                    </a:lnTo>
                    <a:lnTo>
                      <a:pt x="995" y="699"/>
                    </a:lnTo>
                    <a:lnTo>
                      <a:pt x="753" y="525"/>
                    </a:lnTo>
                    <a:lnTo>
                      <a:pt x="750" y="523"/>
                    </a:lnTo>
                    <a:lnTo>
                      <a:pt x="745" y="522"/>
                    </a:lnTo>
                    <a:lnTo>
                      <a:pt x="741" y="522"/>
                    </a:lnTo>
                    <a:lnTo>
                      <a:pt x="738" y="522"/>
                    </a:lnTo>
                    <a:lnTo>
                      <a:pt x="735" y="523"/>
                    </a:lnTo>
                    <a:lnTo>
                      <a:pt x="732" y="524"/>
                    </a:lnTo>
                    <a:lnTo>
                      <a:pt x="728" y="527"/>
                    </a:lnTo>
                    <a:lnTo>
                      <a:pt x="518" y="737"/>
                    </a:lnTo>
                    <a:lnTo>
                      <a:pt x="514" y="745"/>
                    </a:lnTo>
                    <a:lnTo>
                      <a:pt x="513" y="754"/>
                    </a:lnTo>
                    <a:lnTo>
                      <a:pt x="516" y="762"/>
                    </a:lnTo>
                    <a:lnTo>
                      <a:pt x="691" y="1008"/>
                    </a:lnTo>
                    <a:lnTo>
                      <a:pt x="702" y="1027"/>
                    </a:lnTo>
                    <a:lnTo>
                      <a:pt x="709" y="1048"/>
                    </a:lnTo>
                    <a:lnTo>
                      <a:pt x="710" y="1069"/>
                    </a:lnTo>
                    <a:lnTo>
                      <a:pt x="706" y="1091"/>
                    </a:lnTo>
                    <a:lnTo>
                      <a:pt x="696" y="1111"/>
                    </a:lnTo>
                    <a:lnTo>
                      <a:pt x="658" y="1181"/>
                    </a:lnTo>
                    <a:lnTo>
                      <a:pt x="626" y="1255"/>
                    </a:lnTo>
                    <a:lnTo>
                      <a:pt x="598" y="1329"/>
                    </a:lnTo>
                    <a:lnTo>
                      <a:pt x="576" y="1406"/>
                    </a:lnTo>
                    <a:lnTo>
                      <a:pt x="568" y="1428"/>
                    </a:lnTo>
                    <a:lnTo>
                      <a:pt x="556" y="1445"/>
                    </a:lnTo>
                    <a:lnTo>
                      <a:pt x="540" y="1460"/>
                    </a:lnTo>
                    <a:lnTo>
                      <a:pt x="521" y="1471"/>
                    </a:lnTo>
                    <a:lnTo>
                      <a:pt x="500" y="1477"/>
                    </a:lnTo>
                    <a:lnTo>
                      <a:pt x="206" y="1526"/>
                    </a:lnTo>
                    <a:lnTo>
                      <a:pt x="198" y="1529"/>
                    </a:lnTo>
                    <a:lnTo>
                      <a:pt x="192" y="1536"/>
                    </a:lnTo>
                    <a:lnTo>
                      <a:pt x="190" y="1545"/>
                    </a:lnTo>
                    <a:lnTo>
                      <a:pt x="190" y="1841"/>
                    </a:lnTo>
                    <a:lnTo>
                      <a:pt x="192" y="1850"/>
                    </a:lnTo>
                    <a:lnTo>
                      <a:pt x="198" y="1856"/>
                    </a:lnTo>
                    <a:lnTo>
                      <a:pt x="206" y="1859"/>
                    </a:lnTo>
                    <a:lnTo>
                      <a:pt x="504" y="1910"/>
                    </a:lnTo>
                    <a:lnTo>
                      <a:pt x="524" y="1916"/>
                    </a:lnTo>
                    <a:lnTo>
                      <a:pt x="544" y="1927"/>
                    </a:lnTo>
                    <a:lnTo>
                      <a:pt x="559" y="1942"/>
                    </a:lnTo>
                    <a:lnTo>
                      <a:pt x="571" y="1959"/>
                    </a:lnTo>
                    <a:lnTo>
                      <a:pt x="580" y="1980"/>
                    </a:lnTo>
                    <a:lnTo>
                      <a:pt x="602" y="2057"/>
                    </a:lnTo>
                    <a:lnTo>
                      <a:pt x="631" y="2131"/>
                    </a:lnTo>
                    <a:lnTo>
                      <a:pt x="665" y="2204"/>
                    </a:lnTo>
                    <a:lnTo>
                      <a:pt x="703" y="2274"/>
                    </a:lnTo>
                    <a:lnTo>
                      <a:pt x="713" y="2294"/>
                    </a:lnTo>
                    <a:lnTo>
                      <a:pt x="717" y="2316"/>
                    </a:lnTo>
                    <a:lnTo>
                      <a:pt x="716" y="2337"/>
                    </a:lnTo>
                    <a:lnTo>
                      <a:pt x="710" y="2359"/>
                    </a:lnTo>
                    <a:lnTo>
                      <a:pt x="699" y="2378"/>
                    </a:lnTo>
                    <a:lnTo>
                      <a:pt x="526" y="2621"/>
                    </a:lnTo>
                    <a:lnTo>
                      <a:pt x="523" y="2629"/>
                    </a:lnTo>
                    <a:lnTo>
                      <a:pt x="524" y="2637"/>
                    </a:lnTo>
                    <a:lnTo>
                      <a:pt x="528" y="2646"/>
                    </a:lnTo>
                    <a:lnTo>
                      <a:pt x="738" y="2855"/>
                    </a:lnTo>
                    <a:lnTo>
                      <a:pt x="741" y="2858"/>
                    </a:lnTo>
                    <a:lnTo>
                      <a:pt x="745" y="2860"/>
                    </a:lnTo>
                    <a:lnTo>
                      <a:pt x="749" y="2861"/>
                    </a:lnTo>
                    <a:lnTo>
                      <a:pt x="752" y="2861"/>
                    </a:lnTo>
                    <a:lnTo>
                      <a:pt x="755" y="2861"/>
                    </a:lnTo>
                    <a:lnTo>
                      <a:pt x="759" y="2859"/>
                    </a:lnTo>
                    <a:lnTo>
                      <a:pt x="762" y="2858"/>
                    </a:lnTo>
                    <a:lnTo>
                      <a:pt x="1009" y="2681"/>
                    </a:lnTo>
                    <a:lnTo>
                      <a:pt x="1026" y="2672"/>
                    </a:lnTo>
                    <a:lnTo>
                      <a:pt x="1044" y="2666"/>
                    </a:lnTo>
                    <a:lnTo>
                      <a:pt x="1063" y="2664"/>
                    </a:lnTo>
                    <a:lnTo>
                      <a:pt x="1079" y="2666"/>
                    </a:lnTo>
                    <a:lnTo>
                      <a:pt x="1096" y="2670"/>
                    </a:lnTo>
                    <a:lnTo>
                      <a:pt x="1111" y="2677"/>
                    </a:lnTo>
                    <a:lnTo>
                      <a:pt x="1181" y="2713"/>
                    </a:lnTo>
                    <a:lnTo>
                      <a:pt x="1252" y="2746"/>
                    </a:lnTo>
                    <a:lnTo>
                      <a:pt x="1325" y="2773"/>
                    </a:lnTo>
                    <a:lnTo>
                      <a:pt x="1400" y="2795"/>
                    </a:lnTo>
                    <a:lnTo>
                      <a:pt x="1420" y="2803"/>
                    </a:lnTo>
                    <a:lnTo>
                      <a:pt x="1438" y="2816"/>
                    </a:lnTo>
                    <a:lnTo>
                      <a:pt x="1453" y="2831"/>
                    </a:lnTo>
                    <a:lnTo>
                      <a:pt x="1463" y="2849"/>
                    </a:lnTo>
                    <a:lnTo>
                      <a:pt x="1469" y="2871"/>
                    </a:lnTo>
                    <a:lnTo>
                      <a:pt x="1519" y="3167"/>
                    </a:lnTo>
                    <a:lnTo>
                      <a:pt x="1522" y="3175"/>
                    </a:lnTo>
                    <a:lnTo>
                      <a:pt x="1529" y="3180"/>
                    </a:lnTo>
                    <a:lnTo>
                      <a:pt x="1537" y="3182"/>
                    </a:lnTo>
                    <a:lnTo>
                      <a:pt x="1834" y="3182"/>
                    </a:lnTo>
                    <a:lnTo>
                      <a:pt x="1842" y="3180"/>
                    </a:lnTo>
                    <a:lnTo>
                      <a:pt x="1848" y="3175"/>
                    </a:lnTo>
                    <a:lnTo>
                      <a:pt x="1851" y="3167"/>
                    </a:lnTo>
                    <a:lnTo>
                      <a:pt x="1902" y="2871"/>
                    </a:lnTo>
                    <a:lnTo>
                      <a:pt x="1908" y="2850"/>
                    </a:lnTo>
                    <a:lnTo>
                      <a:pt x="1918" y="2831"/>
                    </a:lnTo>
                    <a:lnTo>
                      <a:pt x="1932" y="2816"/>
                    </a:lnTo>
                    <a:lnTo>
                      <a:pt x="1951" y="2803"/>
                    </a:lnTo>
                    <a:lnTo>
                      <a:pt x="1971" y="2795"/>
                    </a:lnTo>
                    <a:lnTo>
                      <a:pt x="2048" y="2773"/>
                    </a:lnTo>
                    <a:lnTo>
                      <a:pt x="2123" y="2745"/>
                    </a:lnTo>
                    <a:lnTo>
                      <a:pt x="2196" y="2711"/>
                    </a:lnTo>
                    <a:lnTo>
                      <a:pt x="2266" y="2672"/>
                    </a:lnTo>
                    <a:lnTo>
                      <a:pt x="2287" y="2664"/>
                    </a:lnTo>
                    <a:lnTo>
                      <a:pt x="2308" y="2660"/>
                    </a:lnTo>
                    <a:lnTo>
                      <a:pt x="2330" y="2661"/>
                    </a:lnTo>
                    <a:lnTo>
                      <a:pt x="2351" y="2666"/>
                    </a:lnTo>
                    <a:lnTo>
                      <a:pt x="2370" y="2677"/>
                    </a:lnTo>
                    <a:lnTo>
                      <a:pt x="2614" y="2850"/>
                    </a:lnTo>
                    <a:lnTo>
                      <a:pt x="2617" y="2853"/>
                    </a:lnTo>
                    <a:lnTo>
                      <a:pt x="2620" y="2854"/>
                    </a:lnTo>
                    <a:lnTo>
                      <a:pt x="2625" y="2855"/>
                    </a:lnTo>
                    <a:lnTo>
                      <a:pt x="2628" y="2855"/>
                    </a:lnTo>
                    <a:lnTo>
                      <a:pt x="2631" y="2854"/>
                    </a:lnTo>
                    <a:lnTo>
                      <a:pt x="2635" y="2851"/>
                    </a:lnTo>
                    <a:lnTo>
                      <a:pt x="2638" y="2848"/>
                    </a:lnTo>
                    <a:lnTo>
                      <a:pt x="2848" y="2638"/>
                    </a:lnTo>
                    <a:lnTo>
                      <a:pt x="2853" y="2631"/>
                    </a:lnTo>
                    <a:lnTo>
                      <a:pt x="2853" y="2623"/>
                    </a:lnTo>
                    <a:lnTo>
                      <a:pt x="2850" y="2615"/>
                    </a:lnTo>
                    <a:lnTo>
                      <a:pt x="2676" y="2370"/>
                    </a:lnTo>
                    <a:lnTo>
                      <a:pt x="2665" y="2351"/>
                    </a:lnTo>
                    <a:lnTo>
                      <a:pt x="2659" y="2329"/>
                    </a:lnTo>
                    <a:lnTo>
                      <a:pt x="2659" y="2308"/>
                    </a:lnTo>
                    <a:lnTo>
                      <a:pt x="2663" y="2286"/>
                    </a:lnTo>
                    <a:lnTo>
                      <a:pt x="2672" y="2267"/>
                    </a:lnTo>
                    <a:lnTo>
                      <a:pt x="2711" y="2196"/>
                    </a:lnTo>
                    <a:lnTo>
                      <a:pt x="2743" y="2123"/>
                    </a:lnTo>
                    <a:lnTo>
                      <a:pt x="2772" y="2048"/>
                    </a:lnTo>
                    <a:lnTo>
                      <a:pt x="2794" y="1972"/>
                    </a:lnTo>
                    <a:lnTo>
                      <a:pt x="2803" y="1951"/>
                    </a:lnTo>
                    <a:lnTo>
                      <a:pt x="2814" y="1933"/>
                    </a:lnTo>
                    <a:lnTo>
                      <a:pt x="2830" y="1918"/>
                    </a:lnTo>
                    <a:lnTo>
                      <a:pt x="2849" y="1908"/>
                    </a:lnTo>
                    <a:lnTo>
                      <a:pt x="2870" y="1902"/>
                    </a:lnTo>
                    <a:lnTo>
                      <a:pt x="3166" y="1852"/>
                    </a:lnTo>
                    <a:lnTo>
                      <a:pt x="3174" y="1849"/>
                    </a:lnTo>
                    <a:lnTo>
                      <a:pt x="3180" y="1843"/>
                    </a:lnTo>
                    <a:lnTo>
                      <a:pt x="3182" y="1834"/>
                    </a:lnTo>
                    <a:lnTo>
                      <a:pt x="3183" y="1834"/>
                    </a:lnTo>
                    <a:lnTo>
                      <a:pt x="3183" y="1537"/>
                    </a:lnTo>
                    <a:lnTo>
                      <a:pt x="3181" y="1529"/>
                    </a:lnTo>
                    <a:lnTo>
                      <a:pt x="3175" y="1523"/>
                    </a:lnTo>
                    <a:lnTo>
                      <a:pt x="3167" y="1519"/>
                    </a:lnTo>
                    <a:lnTo>
                      <a:pt x="2871" y="1469"/>
                    </a:lnTo>
                    <a:lnTo>
                      <a:pt x="2850" y="1464"/>
                    </a:lnTo>
                    <a:lnTo>
                      <a:pt x="2831" y="1452"/>
                    </a:lnTo>
                    <a:lnTo>
                      <a:pt x="2815" y="1438"/>
                    </a:lnTo>
                    <a:lnTo>
                      <a:pt x="2803" y="1421"/>
                    </a:lnTo>
                    <a:lnTo>
                      <a:pt x="2796" y="1399"/>
                    </a:lnTo>
                    <a:lnTo>
                      <a:pt x="2773" y="1322"/>
                    </a:lnTo>
                    <a:lnTo>
                      <a:pt x="2744" y="1248"/>
                    </a:lnTo>
                    <a:lnTo>
                      <a:pt x="2712" y="1175"/>
                    </a:lnTo>
                    <a:lnTo>
                      <a:pt x="2673" y="1104"/>
                    </a:lnTo>
                    <a:lnTo>
                      <a:pt x="2663" y="1085"/>
                    </a:lnTo>
                    <a:lnTo>
                      <a:pt x="2659" y="1063"/>
                    </a:lnTo>
                    <a:lnTo>
                      <a:pt x="2660" y="1042"/>
                    </a:lnTo>
                    <a:lnTo>
                      <a:pt x="2666" y="1020"/>
                    </a:lnTo>
                    <a:lnTo>
                      <a:pt x="2677" y="1001"/>
                    </a:lnTo>
                    <a:lnTo>
                      <a:pt x="2851" y="757"/>
                    </a:lnTo>
                    <a:lnTo>
                      <a:pt x="2854" y="749"/>
                    </a:lnTo>
                    <a:lnTo>
                      <a:pt x="2853" y="740"/>
                    </a:lnTo>
                    <a:lnTo>
                      <a:pt x="2849" y="732"/>
                    </a:lnTo>
                    <a:lnTo>
                      <a:pt x="2639" y="522"/>
                    </a:lnTo>
                    <a:lnTo>
                      <a:pt x="2635" y="520"/>
                    </a:lnTo>
                    <a:lnTo>
                      <a:pt x="2632" y="518"/>
                    </a:lnTo>
                    <a:lnTo>
                      <a:pt x="2629" y="517"/>
                    </a:lnTo>
                    <a:lnTo>
                      <a:pt x="2626" y="517"/>
                    </a:lnTo>
                    <a:lnTo>
                      <a:pt x="2622" y="517"/>
                    </a:lnTo>
                    <a:lnTo>
                      <a:pt x="2618" y="519"/>
                    </a:lnTo>
                    <a:lnTo>
                      <a:pt x="2615" y="520"/>
                    </a:lnTo>
                    <a:lnTo>
                      <a:pt x="2372" y="695"/>
                    </a:lnTo>
                    <a:lnTo>
                      <a:pt x="2352" y="706"/>
                    </a:lnTo>
                    <a:lnTo>
                      <a:pt x="2332" y="712"/>
                    </a:lnTo>
                    <a:lnTo>
                      <a:pt x="2310" y="713"/>
                    </a:lnTo>
                    <a:lnTo>
                      <a:pt x="2289" y="709"/>
                    </a:lnTo>
                    <a:lnTo>
                      <a:pt x="2268" y="700"/>
                    </a:lnTo>
                    <a:lnTo>
                      <a:pt x="2196" y="661"/>
                    </a:lnTo>
                    <a:lnTo>
                      <a:pt x="2122" y="627"/>
                    </a:lnTo>
                    <a:lnTo>
                      <a:pt x="2045" y="598"/>
                    </a:lnTo>
                    <a:lnTo>
                      <a:pt x="1966" y="576"/>
                    </a:lnTo>
                    <a:lnTo>
                      <a:pt x="1946" y="567"/>
                    </a:lnTo>
                    <a:lnTo>
                      <a:pt x="1928" y="555"/>
                    </a:lnTo>
                    <a:lnTo>
                      <a:pt x="1913" y="540"/>
                    </a:lnTo>
                    <a:lnTo>
                      <a:pt x="1903" y="520"/>
                    </a:lnTo>
                    <a:lnTo>
                      <a:pt x="1896" y="499"/>
                    </a:lnTo>
                    <a:lnTo>
                      <a:pt x="1847" y="205"/>
                    </a:lnTo>
                    <a:lnTo>
                      <a:pt x="1843" y="198"/>
                    </a:lnTo>
                    <a:lnTo>
                      <a:pt x="1837" y="192"/>
                    </a:lnTo>
                    <a:lnTo>
                      <a:pt x="1829" y="189"/>
                    </a:lnTo>
                    <a:lnTo>
                      <a:pt x="1532" y="189"/>
                    </a:lnTo>
                    <a:close/>
                    <a:moveTo>
                      <a:pt x="1531" y="0"/>
                    </a:moveTo>
                    <a:lnTo>
                      <a:pt x="1827" y="0"/>
                    </a:lnTo>
                    <a:lnTo>
                      <a:pt x="1861" y="3"/>
                    </a:lnTo>
                    <a:lnTo>
                      <a:pt x="1892" y="10"/>
                    </a:lnTo>
                    <a:lnTo>
                      <a:pt x="1922" y="24"/>
                    </a:lnTo>
                    <a:lnTo>
                      <a:pt x="1950" y="40"/>
                    </a:lnTo>
                    <a:lnTo>
                      <a:pt x="1973" y="60"/>
                    </a:lnTo>
                    <a:lnTo>
                      <a:pt x="1995" y="84"/>
                    </a:lnTo>
                    <a:lnTo>
                      <a:pt x="2012" y="112"/>
                    </a:lnTo>
                    <a:lnTo>
                      <a:pt x="2024" y="141"/>
                    </a:lnTo>
                    <a:lnTo>
                      <a:pt x="2033" y="174"/>
                    </a:lnTo>
                    <a:lnTo>
                      <a:pt x="2073" y="408"/>
                    </a:lnTo>
                    <a:lnTo>
                      <a:pt x="2153" y="435"/>
                    </a:lnTo>
                    <a:lnTo>
                      <a:pt x="2233" y="468"/>
                    </a:lnTo>
                    <a:lnTo>
                      <a:pt x="2310" y="506"/>
                    </a:lnTo>
                    <a:lnTo>
                      <a:pt x="2506" y="367"/>
                    </a:lnTo>
                    <a:lnTo>
                      <a:pt x="2533" y="349"/>
                    </a:lnTo>
                    <a:lnTo>
                      <a:pt x="2563" y="338"/>
                    </a:lnTo>
                    <a:lnTo>
                      <a:pt x="2594" y="330"/>
                    </a:lnTo>
                    <a:lnTo>
                      <a:pt x="2627" y="328"/>
                    </a:lnTo>
                    <a:lnTo>
                      <a:pt x="2659" y="331"/>
                    </a:lnTo>
                    <a:lnTo>
                      <a:pt x="2691" y="338"/>
                    </a:lnTo>
                    <a:lnTo>
                      <a:pt x="2721" y="350"/>
                    </a:lnTo>
                    <a:lnTo>
                      <a:pt x="2748" y="368"/>
                    </a:lnTo>
                    <a:lnTo>
                      <a:pt x="2773" y="389"/>
                    </a:lnTo>
                    <a:lnTo>
                      <a:pt x="2983" y="599"/>
                    </a:lnTo>
                    <a:lnTo>
                      <a:pt x="3005" y="624"/>
                    </a:lnTo>
                    <a:lnTo>
                      <a:pt x="3022" y="652"/>
                    </a:lnTo>
                    <a:lnTo>
                      <a:pt x="3034" y="682"/>
                    </a:lnTo>
                    <a:lnTo>
                      <a:pt x="3042" y="713"/>
                    </a:lnTo>
                    <a:lnTo>
                      <a:pt x="3044" y="745"/>
                    </a:lnTo>
                    <a:lnTo>
                      <a:pt x="3042" y="776"/>
                    </a:lnTo>
                    <a:lnTo>
                      <a:pt x="3035" y="808"/>
                    </a:lnTo>
                    <a:lnTo>
                      <a:pt x="3023" y="839"/>
                    </a:lnTo>
                    <a:lnTo>
                      <a:pt x="3005" y="868"/>
                    </a:lnTo>
                    <a:lnTo>
                      <a:pt x="2866" y="1062"/>
                    </a:lnTo>
                    <a:lnTo>
                      <a:pt x="2903" y="1137"/>
                    </a:lnTo>
                    <a:lnTo>
                      <a:pt x="2935" y="1213"/>
                    </a:lnTo>
                    <a:lnTo>
                      <a:pt x="2961" y="1292"/>
                    </a:lnTo>
                    <a:lnTo>
                      <a:pt x="3198" y="1332"/>
                    </a:lnTo>
                    <a:lnTo>
                      <a:pt x="3231" y="1340"/>
                    </a:lnTo>
                    <a:lnTo>
                      <a:pt x="3260" y="1353"/>
                    </a:lnTo>
                    <a:lnTo>
                      <a:pt x="3288" y="1370"/>
                    </a:lnTo>
                    <a:lnTo>
                      <a:pt x="3312" y="1391"/>
                    </a:lnTo>
                    <a:lnTo>
                      <a:pt x="3332" y="1416"/>
                    </a:lnTo>
                    <a:lnTo>
                      <a:pt x="3348" y="1442"/>
                    </a:lnTo>
                    <a:lnTo>
                      <a:pt x="3361" y="1473"/>
                    </a:lnTo>
                    <a:lnTo>
                      <a:pt x="3368" y="1505"/>
                    </a:lnTo>
                    <a:lnTo>
                      <a:pt x="3370" y="1537"/>
                    </a:lnTo>
                    <a:lnTo>
                      <a:pt x="3370" y="1834"/>
                    </a:lnTo>
                    <a:lnTo>
                      <a:pt x="3368" y="1867"/>
                    </a:lnTo>
                    <a:lnTo>
                      <a:pt x="3360" y="1899"/>
                    </a:lnTo>
                    <a:lnTo>
                      <a:pt x="3347" y="1929"/>
                    </a:lnTo>
                    <a:lnTo>
                      <a:pt x="3331" y="1956"/>
                    </a:lnTo>
                    <a:lnTo>
                      <a:pt x="3311" y="1981"/>
                    </a:lnTo>
                    <a:lnTo>
                      <a:pt x="3286" y="2001"/>
                    </a:lnTo>
                    <a:lnTo>
                      <a:pt x="3259" y="2019"/>
                    </a:lnTo>
                    <a:lnTo>
                      <a:pt x="3229" y="2031"/>
                    </a:lnTo>
                    <a:lnTo>
                      <a:pt x="3197" y="2039"/>
                    </a:lnTo>
                    <a:lnTo>
                      <a:pt x="2960" y="2079"/>
                    </a:lnTo>
                    <a:lnTo>
                      <a:pt x="2934" y="2157"/>
                    </a:lnTo>
                    <a:lnTo>
                      <a:pt x="2901" y="2234"/>
                    </a:lnTo>
                    <a:lnTo>
                      <a:pt x="2865" y="2309"/>
                    </a:lnTo>
                    <a:lnTo>
                      <a:pt x="3004" y="2504"/>
                    </a:lnTo>
                    <a:lnTo>
                      <a:pt x="3022" y="2533"/>
                    </a:lnTo>
                    <a:lnTo>
                      <a:pt x="3033" y="2564"/>
                    </a:lnTo>
                    <a:lnTo>
                      <a:pt x="3040" y="2594"/>
                    </a:lnTo>
                    <a:lnTo>
                      <a:pt x="3043" y="2627"/>
                    </a:lnTo>
                    <a:lnTo>
                      <a:pt x="3040" y="2659"/>
                    </a:lnTo>
                    <a:lnTo>
                      <a:pt x="3033" y="2690"/>
                    </a:lnTo>
                    <a:lnTo>
                      <a:pt x="3021" y="2719"/>
                    </a:lnTo>
                    <a:lnTo>
                      <a:pt x="3003" y="2747"/>
                    </a:lnTo>
                    <a:lnTo>
                      <a:pt x="2982" y="2773"/>
                    </a:lnTo>
                    <a:lnTo>
                      <a:pt x="2772" y="2983"/>
                    </a:lnTo>
                    <a:lnTo>
                      <a:pt x="2746" y="3004"/>
                    </a:lnTo>
                    <a:lnTo>
                      <a:pt x="2719" y="3022"/>
                    </a:lnTo>
                    <a:lnTo>
                      <a:pt x="2689" y="3034"/>
                    </a:lnTo>
                    <a:lnTo>
                      <a:pt x="2657" y="3041"/>
                    </a:lnTo>
                    <a:lnTo>
                      <a:pt x="2625" y="3044"/>
                    </a:lnTo>
                    <a:lnTo>
                      <a:pt x="2593" y="3041"/>
                    </a:lnTo>
                    <a:lnTo>
                      <a:pt x="2561" y="3034"/>
                    </a:lnTo>
                    <a:lnTo>
                      <a:pt x="2531" y="3022"/>
                    </a:lnTo>
                    <a:lnTo>
                      <a:pt x="2504" y="3005"/>
                    </a:lnTo>
                    <a:lnTo>
                      <a:pt x="2309" y="2866"/>
                    </a:lnTo>
                    <a:lnTo>
                      <a:pt x="2234" y="2902"/>
                    </a:lnTo>
                    <a:lnTo>
                      <a:pt x="2158" y="2933"/>
                    </a:lnTo>
                    <a:lnTo>
                      <a:pt x="2079" y="2961"/>
                    </a:lnTo>
                    <a:lnTo>
                      <a:pt x="2039" y="3198"/>
                    </a:lnTo>
                    <a:lnTo>
                      <a:pt x="2031" y="3229"/>
                    </a:lnTo>
                    <a:lnTo>
                      <a:pt x="2018" y="3260"/>
                    </a:lnTo>
                    <a:lnTo>
                      <a:pt x="2001" y="3287"/>
                    </a:lnTo>
                    <a:lnTo>
                      <a:pt x="1980" y="3311"/>
                    </a:lnTo>
                    <a:lnTo>
                      <a:pt x="1956" y="3332"/>
                    </a:lnTo>
                    <a:lnTo>
                      <a:pt x="1928" y="3348"/>
                    </a:lnTo>
                    <a:lnTo>
                      <a:pt x="1898" y="3361"/>
                    </a:lnTo>
                    <a:lnTo>
                      <a:pt x="1867" y="3369"/>
                    </a:lnTo>
                    <a:lnTo>
                      <a:pt x="1834" y="3371"/>
                    </a:lnTo>
                    <a:lnTo>
                      <a:pt x="1536" y="3371"/>
                    </a:lnTo>
                    <a:lnTo>
                      <a:pt x="1503" y="3369"/>
                    </a:lnTo>
                    <a:lnTo>
                      <a:pt x="1471" y="3361"/>
                    </a:lnTo>
                    <a:lnTo>
                      <a:pt x="1442" y="3348"/>
                    </a:lnTo>
                    <a:lnTo>
                      <a:pt x="1414" y="3332"/>
                    </a:lnTo>
                    <a:lnTo>
                      <a:pt x="1390" y="3311"/>
                    </a:lnTo>
                    <a:lnTo>
                      <a:pt x="1369" y="3287"/>
                    </a:lnTo>
                    <a:lnTo>
                      <a:pt x="1352" y="3260"/>
                    </a:lnTo>
                    <a:lnTo>
                      <a:pt x="1339" y="3229"/>
                    </a:lnTo>
                    <a:lnTo>
                      <a:pt x="1331" y="3198"/>
                    </a:lnTo>
                    <a:lnTo>
                      <a:pt x="1291" y="2961"/>
                    </a:lnTo>
                    <a:lnTo>
                      <a:pt x="1215" y="2934"/>
                    </a:lnTo>
                    <a:lnTo>
                      <a:pt x="1141" y="2904"/>
                    </a:lnTo>
                    <a:lnTo>
                      <a:pt x="1069" y="2869"/>
                    </a:lnTo>
                    <a:lnTo>
                      <a:pt x="871" y="3010"/>
                    </a:lnTo>
                    <a:lnTo>
                      <a:pt x="844" y="3027"/>
                    </a:lnTo>
                    <a:lnTo>
                      <a:pt x="814" y="3039"/>
                    </a:lnTo>
                    <a:lnTo>
                      <a:pt x="783" y="3046"/>
                    </a:lnTo>
                    <a:lnTo>
                      <a:pt x="751" y="3049"/>
                    </a:lnTo>
                    <a:lnTo>
                      <a:pt x="718" y="3046"/>
                    </a:lnTo>
                    <a:lnTo>
                      <a:pt x="686" y="3039"/>
                    </a:lnTo>
                    <a:lnTo>
                      <a:pt x="656" y="3026"/>
                    </a:lnTo>
                    <a:lnTo>
                      <a:pt x="629" y="3009"/>
                    </a:lnTo>
                    <a:lnTo>
                      <a:pt x="603" y="2988"/>
                    </a:lnTo>
                    <a:lnTo>
                      <a:pt x="394" y="2778"/>
                    </a:lnTo>
                    <a:lnTo>
                      <a:pt x="372" y="2752"/>
                    </a:lnTo>
                    <a:lnTo>
                      <a:pt x="355" y="2724"/>
                    </a:lnTo>
                    <a:lnTo>
                      <a:pt x="343" y="2695"/>
                    </a:lnTo>
                    <a:lnTo>
                      <a:pt x="335" y="2663"/>
                    </a:lnTo>
                    <a:lnTo>
                      <a:pt x="333" y="2631"/>
                    </a:lnTo>
                    <a:lnTo>
                      <a:pt x="335" y="2600"/>
                    </a:lnTo>
                    <a:lnTo>
                      <a:pt x="342" y="2569"/>
                    </a:lnTo>
                    <a:lnTo>
                      <a:pt x="354" y="2538"/>
                    </a:lnTo>
                    <a:lnTo>
                      <a:pt x="372" y="2509"/>
                    </a:lnTo>
                    <a:lnTo>
                      <a:pt x="510" y="2317"/>
                    </a:lnTo>
                    <a:lnTo>
                      <a:pt x="473" y="2242"/>
                    </a:lnTo>
                    <a:lnTo>
                      <a:pt x="440" y="2165"/>
                    </a:lnTo>
                    <a:lnTo>
                      <a:pt x="414" y="2087"/>
                    </a:lnTo>
                    <a:lnTo>
                      <a:pt x="174" y="2046"/>
                    </a:lnTo>
                    <a:lnTo>
                      <a:pt x="141" y="2038"/>
                    </a:lnTo>
                    <a:lnTo>
                      <a:pt x="112" y="2026"/>
                    </a:lnTo>
                    <a:lnTo>
                      <a:pt x="84" y="2009"/>
                    </a:lnTo>
                    <a:lnTo>
                      <a:pt x="60" y="1988"/>
                    </a:lnTo>
                    <a:lnTo>
                      <a:pt x="40" y="1963"/>
                    </a:lnTo>
                    <a:lnTo>
                      <a:pt x="23" y="1936"/>
                    </a:lnTo>
                    <a:lnTo>
                      <a:pt x="10" y="1906"/>
                    </a:lnTo>
                    <a:lnTo>
                      <a:pt x="3" y="1874"/>
                    </a:lnTo>
                    <a:lnTo>
                      <a:pt x="0" y="1841"/>
                    </a:lnTo>
                    <a:lnTo>
                      <a:pt x="0" y="1545"/>
                    </a:lnTo>
                    <a:lnTo>
                      <a:pt x="3" y="1511"/>
                    </a:lnTo>
                    <a:lnTo>
                      <a:pt x="10" y="1479"/>
                    </a:lnTo>
                    <a:lnTo>
                      <a:pt x="23" y="1449"/>
                    </a:lnTo>
                    <a:lnTo>
                      <a:pt x="40" y="1423"/>
                    </a:lnTo>
                    <a:lnTo>
                      <a:pt x="60" y="1398"/>
                    </a:lnTo>
                    <a:lnTo>
                      <a:pt x="84" y="1378"/>
                    </a:lnTo>
                    <a:lnTo>
                      <a:pt x="112" y="1360"/>
                    </a:lnTo>
                    <a:lnTo>
                      <a:pt x="141" y="1347"/>
                    </a:lnTo>
                    <a:lnTo>
                      <a:pt x="174" y="1339"/>
                    </a:lnTo>
                    <a:lnTo>
                      <a:pt x="408" y="1300"/>
                    </a:lnTo>
                    <a:lnTo>
                      <a:pt x="434" y="1221"/>
                    </a:lnTo>
                    <a:lnTo>
                      <a:pt x="465" y="1144"/>
                    </a:lnTo>
                    <a:lnTo>
                      <a:pt x="502" y="1069"/>
                    </a:lnTo>
                    <a:lnTo>
                      <a:pt x="360" y="872"/>
                    </a:lnTo>
                    <a:lnTo>
                      <a:pt x="344" y="843"/>
                    </a:lnTo>
                    <a:lnTo>
                      <a:pt x="332" y="812"/>
                    </a:lnTo>
                    <a:lnTo>
                      <a:pt x="325" y="780"/>
                    </a:lnTo>
                    <a:lnTo>
                      <a:pt x="323" y="749"/>
                    </a:lnTo>
                    <a:lnTo>
                      <a:pt x="325" y="717"/>
                    </a:lnTo>
                    <a:lnTo>
                      <a:pt x="333" y="686"/>
                    </a:lnTo>
                    <a:lnTo>
                      <a:pt x="345" y="657"/>
                    </a:lnTo>
                    <a:lnTo>
                      <a:pt x="361" y="629"/>
                    </a:lnTo>
                    <a:lnTo>
                      <a:pt x="383" y="603"/>
                    </a:lnTo>
                    <a:lnTo>
                      <a:pt x="594" y="393"/>
                    </a:lnTo>
                    <a:lnTo>
                      <a:pt x="618" y="372"/>
                    </a:lnTo>
                    <a:lnTo>
                      <a:pt x="646" y="354"/>
                    </a:lnTo>
                    <a:lnTo>
                      <a:pt x="676" y="342"/>
                    </a:lnTo>
                    <a:lnTo>
                      <a:pt x="708" y="335"/>
                    </a:lnTo>
                    <a:lnTo>
                      <a:pt x="741" y="332"/>
                    </a:lnTo>
                    <a:lnTo>
                      <a:pt x="773" y="335"/>
                    </a:lnTo>
                    <a:lnTo>
                      <a:pt x="805" y="342"/>
                    </a:lnTo>
                    <a:lnTo>
                      <a:pt x="835" y="354"/>
                    </a:lnTo>
                    <a:lnTo>
                      <a:pt x="862" y="371"/>
                    </a:lnTo>
                    <a:lnTo>
                      <a:pt x="1056" y="510"/>
                    </a:lnTo>
                    <a:lnTo>
                      <a:pt x="1129" y="473"/>
                    </a:lnTo>
                    <a:lnTo>
                      <a:pt x="1206" y="440"/>
                    </a:lnTo>
                    <a:lnTo>
                      <a:pt x="1284" y="414"/>
                    </a:lnTo>
                    <a:lnTo>
                      <a:pt x="1325" y="174"/>
                    </a:lnTo>
                    <a:lnTo>
                      <a:pt x="1333" y="141"/>
                    </a:lnTo>
                    <a:lnTo>
                      <a:pt x="1347" y="112"/>
                    </a:lnTo>
                    <a:lnTo>
                      <a:pt x="1363" y="84"/>
                    </a:lnTo>
                    <a:lnTo>
                      <a:pt x="1384" y="60"/>
                    </a:lnTo>
                    <a:lnTo>
                      <a:pt x="1409" y="40"/>
                    </a:lnTo>
                    <a:lnTo>
                      <a:pt x="1436" y="24"/>
                    </a:lnTo>
                    <a:lnTo>
                      <a:pt x="1465" y="10"/>
                    </a:lnTo>
                    <a:lnTo>
                      <a:pt x="1497" y="3"/>
                    </a:lnTo>
                    <a:lnTo>
                      <a:pt x="15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3" name="Freeform 7">
                <a:extLst>
                  <a:ext uri="{FF2B5EF4-FFF2-40B4-BE49-F238E27FC236}">
                    <a16:creationId xmlns:a16="http://schemas.microsoft.com/office/drawing/2014/main" id="{C2B0AD04-2B11-4D9D-8B70-159EA86FC2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49013" y="2078038"/>
                <a:ext cx="230187" cy="230188"/>
              </a:xfrm>
              <a:custGeom>
                <a:avLst/>
                <a:gdLst>
                  <a:gd name="T0" fmla="*/ 613 w 1455"/>
                  <a:gd name="T1" fmla="*/ 202 h 1455"/>
                  <a:gd name="T2" fmla="*/ 457 w 1455"/>
                  <a:gd name="T3" fmla="*/ 264 h 1455"/>
                  <a:gd name="T4" fmla="*/ 329 w 1455"/>
                  <a:gd name="T5" fmla="*/ 367 h 1455"/>
                  <a:gd name="T6" fmla="*/ 238 w 1455"/>
                  <a:gd name="T7" fmla="*/ 506 h 1455"/>
                  <a:gd name="T8" fmla="*/ 194 w 1455"/>
                  <a:gd name="T9" fmla="*/ 668 h 1455"/>
                  <a:gd name="T10" fmla="*/ 203 w 1455"/>
                  <a:gd name="T11" fmla="*/ 843 h 1455"/>
                  <a:gd name="T12" fmla="*/ 264 w 1455"/>
                  <a:gd name="T13" fmla="*/ 998 h 1455"/>
                  <a:gd name="T14" fmla="*/ 368 w 1455"/>
                  <a:gd name="T15" fmla="*/ 1126 h 1455"/>
                  <a:gd name="T16" fmla="*/ 506 w 1455"/>
                  <a:gd name="T17" fmla="*/ 1216 h 1455"/>
                  <a:gd name="T18" fmla="*/ 669 w 1455"/>
                  <a:gd name="T19" fmla="*/ 1262 h 1455"/>
                  <a:gd name="T20" fmla="*/ 843 w 1455"/>
                  <a:gd name="T21" fmla="*/ 1252 h 1455"/>
                  <a:gd name="T22" fmla="*/ 999 w 1455"/>
                  <a:gd name="T23" fmla="*/ 1191 h 1455"/>
                  <a:gd name="T24" fmla="*/ 1126 w 1455"/>
                  <a:gd name="T25" fmla="*/ 1087 h 1455"/>
                  <a:gd name="T26" fmla="*/ 1217 w 1455"/>
                  <a:gd name="T27" fmla="*/ 949 h 1455"/>
                  <a:gd name="T28" fmla="*/ 1262 w 1455"/>
                  <a:gd name="T29" fmla="*/ 786 h 1455"/>
                  <a:gd name="T30" fmla="*/ 1253 w 1455"/>
                  <a:gd name="T31" fmla="*/ 612 h 1455"/>
                  <a:gd name="T32" fmla="*/ 1191 w 1455"/>
                  <a:gd name="T33" fmla="*/ 456 h 1455"/>
                  <a:gd name="T34" fmla="*/ 1088 w 1455"/>
                  <a:gd name="T35" fmla="*/ 328 h 1455"/>
                  <a:gd name="T36" fmla="*/ 950 w 1455"/>
                  <a:gd name="T37" fmla="*/ 238 h 1455"/>
                  <a:gd name="T38" fmla="*/ 786 w 1455"/>
                  <a:gd name="T39" fmla="*/ 193 h 1455"/>
                  <a:gd name="T40" fmla="*/ 794 w 1455"/>
                  <a:gd name="T41" fmla="*/ 3 h 1455"/>
                  <a:gd name="T42" fmla="*/ 981 w 1455"/>
                  <a:gd name="T43" fmla="*/ 46 h 1455"/>
                  <a:gd name="T44" fmla="*/ 1147 w 1455"/>
                  <a:gd name="T45" fmla="*/ 133 h 1455"/>
                  <a:gd name="T46" fmla="*/ 1284 w 1455"/>
                  <a:gd name="T47" fmla="*/ 259 h 1455"/>
                  <a:gd name="T48" fmla="*/ 1385 w 1455"/>
                  <a:gd name="T49" fmla="*/ 416 h 1455"/>
                  <a:gd name="T50" fmla="*/ 1443 w 1455"/>
                  <a:gd name="T51" fmla="*/ 597 h 1455"/>
                  <a:gd name="T52" fmla="*/ 1451 w 1455"/>
                  <a:gd name="T53" fmla="*/ 793 h 1455"/>
                  <a:gd name="T54" fmla="*/ 1409 w 1455"/>
                  <a:gd name="T55" fmla="*/ 981 h 1455"/>
                  <a:gd name="T56" fmla="*/ 1321 w 1455"/>
                  <a:gd name="T57" fmla="*/ 1147 h 1455"/>
                  <a:gd name="T58" fmla="*/ 1196 w 1455"/>
                  <a:gd name="T59" fmla="*/ 1284 h 1455"/>
                  <a:gd name="T60" fmla="*/ 1039 w 1455"/>
                  <a:gd name="T61" fmla="*/ 1384 h 1455"/>
                  <a:gd name="T62" fmla="*/ 859 w 1455"/>
                  <a:gd name="T63" fmla="*/ 1443 h 1455"/>
                  <a:gd name="T64" fmla="*/ 662 w 1455"/>
                  <a:gd name="T65" fmla="*/ 1452 h 1455"/>
                  <a:gd name="T66" fmla="*/ 475 w 1455"/>
                  <a:gd name="T67" fmla="*/ 1409 h 1455"/>
                  <a:gd name="T68" fmla="*/ 309 w 1455"/>
                  <a:gd name="T69" fmla="*/ 1322 h 1455"/>
                  <a:gd name="T70" fmla="*/ 171 w 1455"/>
                  <a:gd name="T71" fmla="*/ 1196 h 1455"/>
                  <a:gd name="T72" fmla="*/ 70 w 1455"/>
                  <a:gd name="T73" fmla="*/ 1039 h 1455"/>
                  <a:gd name="T74" fmla="*/ 12 w 1455"/>
                  <a:gd name="T75" fmla="*/ 858 h 1455"/>
                  <a:gd name="T76" fmla="*/ 4 w 1455"/>
                  <a:gd name="T77" fmla="*/ 661 h 1455"/>
                  <a:gd name="T78" fmla="*/ 46 w 1455"/>
                  <a:gd name="T79" fmla="*/ 474 h 1455"/>
                  <a:gd name="T80" fmla="*/ 134 w 1455"/>
                  <a:gd name="T81" fmla="*/ 308 h 1455"/>
                  <a:gd name="T82" fmla="*/ 260 w 1455"/>
                  <a:gd name="T83" fmla="*/ 171 h 1455"/>
                  <a:gd name="T84" fmla="*/ 416 w 1455"/>
                  <a:gd name="T85" fmla="*/ 70 h 1455"/>
                  <a:gd name="T86" fmla="*/ 597 w 1455"/>
                  <a:gd name="T87" fmla="*/ 12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55" h="1455">
                    <a:moveTo>
                      <a:pt x="727" y="190"/>
                    </a:moveTo>
                    <a:lnTo>
                      <a:pt x="669" y="193"/>
                    </a:lnTo>
                    <a:lnTo>
                      <a:pt x="613" y="202"/>
                    </a:lnTo>
                    <a:lnTo>
                      <a:pt x="558" y="218"/>
                    </a:lnTo>
                    <a:lnTo>
                      <a:pt x="506" y="238"/>
                    </a:lnTo>
                    <a:lnTo>
                      <a:pt x="457" y="264"/>
                    </a:lnTo>
                    <a:lnTo>
                      <a:pt x="410" y="294"/>
                    </a:lnTo>
                    <a:lnTo>
                      <a:pt x="368" y="328"/>
                    </a:lnTo>
                    <a:lnTo>
                      <a:pt x="329" y="367"/>
                    </a:lnTo>
                    <a:lnTo>
                      <a:pt x="294" y="410"/>
                    </a:lnTo>
                    <a:lnTo>
                      <a:pt x="264" y="456"/>
                    </a:lnTo>
                    <a:lnTo>
                      <a:pt x="238" y="506"/>
                    </a:lnTo>
                    <a:lnTo>
                      <a:pt x="218" y="558"/>
                    </a:lnTo>
                    <a:lnTo>
                      <a:pt x="203" y="612"/>
                    </a:lnTo>
                    <a:lnTo>
                      <a:pt x="194" y="668"/>
                    </a:lnTo>
                    <a:lnTo>
                      <a:pt x="191" y="728"/>
                    </a:lnTo>
                    <a:lnTo>
                      <a:pt x="194" y="786"/>
                    </a:lnTo>
                    <a:lnTo>
                      <a:pt x="203" y="843"/>
                    </a:lnTo>
                    <a:lnTo>
                      <a:pt x="218" y="897"/>
                    </a:lnTo>
                    <a:lnTo>
                      <a:pt x="238" y="949"/>
                    </a:lnTo>
                    <a:lnTo>
                      <a:pt x="264" y="998"/>
                    </a:lnTo>
                    <a:lnTo>
                      <a:pt x="294" y="1044"/>
                    </a:lnTo>
                    <a:lnTo>
                      <a:pt x="329" y="1087"/>
                    </a:lnTo>
                    <a:lnTo>
                      <a:pt x="368" y="1126"/>
                    </a:lnTo>
                    <a:lnTo>
                      <a:pt x="410" y="1161"/>
                    </a:lnTo>
                    <a:lnTo>
                      <a:pt x="457" y="1191"/>
                    </a:lnTo>
                    <a:lnTo>
                      <a:pt x="506" y="1216"/>
                    </a:lnTo>
                    <a:lnTo>
                      <a:pt x="558" y="1237"/>
                    </a:lnTo>
                    <a:lnTo>
                      <a:pt x="613" y="1252"/>
                    </a:lnTo>
                    <a:lnTo>
                      <a:pt x="669" y="1262"/>
                    </a:lnTo>
                    <a:lnTo>
                      <a:pt x="727" y="1265"/>
                    </a:lnTo>
                    <a:lnTo>
                      <a:pt x="786" y="1262"/>
                    </a:lnTo>
                    <a:lnTo>
                      <a:pt x="843" y="1252"/>
                    </a:lnTo>
                    <a:lnTo>
                      <a:pt x="897" y="1237"/>
                    </a:lnTo>
                    <a:lnTo>
                      <a:pt x="950" y="1216"/>
                    </a:lnTo>
                    <a:lnTo>
                      <a:pt x="999" y="1191"/>
                    </a:lnTo>
                    <a:lnTo>
                      <a:pt x="1045" y="1161"/>
                    </a:lnTo>
                    <a:lnTo>
                      <a:pt x="1088" y="1126"/>
                    </a:lnTo>
                    <a:lnTo>
                      <a:pt x="1126" y="1087"/>
                    </a:lnTo>
                    <a:lnTo>
                      <a:pt x="1161" y="1044"/>
                    </a:lnTo>
                    <a:lnTo>
                      <a:pt x="1191" y="998"/>
                    </a:lnTo>
                    <a:lnTo>
                      <a:pt x="1217" y="949"/>
                    </a:lnTo>
                    <a:lnTo>
                      <a:pt x="1237" y="897"/>
                    </a:lnTo>
                    <a:lnTo>
                      <a:pt x="1253" y="843"/>
                    </a:lnTo>
                    <a:lnTo>
                      <a:pt x="1262" y="786"/>
                    </a:lnTo>
                    <a:lnTo>
                      <a:pt x="1265" y="728"/>
                    </a:lnTo>
                    <a:lnTo>
                      <a:pt x="1262" y="668"/>
                    </a:lnTo>
                    <a:lnTo>
                      <a:pt x="1253" y="612"/>
                    </a:lnTo>
                    <a:lnTo>
                      <a:pt x="1237" y="558"/>
                    </a:lnTo>
                    <a:lnTo>
                      <a:pt x="1217" y="506"/>
                    </a:lnTo>
                    <a:lnTo>
                      <a:pt x="1191" y="456"/>
                    </a:lnTo>
                    <a:lnTo>
                      <a:pt x="1161" y="410"/>
                    </a:lnTo>
                    <a:lnTo>
                      <a:pt x="1126" y="367"/>
                    </a:lnTo>
                    <a:lnTo>
                      <a:pt x="1088" y="328"/>
                    </a:lnTo>
                    <a:lnTo>
                      <a:pt x="1045" y="294"/>
                    </a:lnTo>
                    <a:lnTo>
                      <a:pt x="999" y="264"/>
                    </a:lnTo>
                    <a:lnTo>
                      <a:pt x="950" y="238"/>
                    </a:lnTo>
                    <a:lnTo>
                      <a:pt x="897" y="218"/>
                    </a:lnTo>
                    <a:lnTo>
                      <a:pt x="843" y="202"/>
                    </a:lnTo>
                    <a:lnTo>
                      <a:pt x="786" y="193"/>
                    </a:lnTo>
                    <a:lnTo>
                      <a:pt x="727" y="190"/>
                    </a:lnTo>
                    <a:close/>
                    <a:moveTo>
                      <a:pt x="727" y="0"/>
                    </a:moveTo>
                    <a:lnTo>
                      <a:pt x="794" y="3"/>
                    </a:lnTo>
                    <a:lnTo>
                      <a:pt x="859" y="12"/>
                    </a:lnTo>
                    <a:lnTo>
                      <a:pt x="921" y="26"/>
                    </a:lnTo>
                    <a:lnTo>
                      <a:pt x="981" y="46"/>
                    </a:lnTo>
                    <a:lnTo>
                      <a:pt x="1039" y="70"/>
                    </a:lnTo>
                    <a:lnTo>
                      <a:pt x="1094" y="99"/>
                    </a:lnTo>
                    <a:lnTo>
                      <a:pt x="1147" y="133"/>
                    </a:lnTo>
                    <a:lnTo>
                      <a:pt x="1196" y="171"/>
                    </a:lnTo>
                    <a:lnTo>
                      <a:pt x="1242" y="213"/>
                    </a:lnTo>
                    <a:lnTo>
                      <a:pt x="1284" y="259"/>
                    </a:lnTo>
                    <a:lnTo>
                      <a:pt x="1321" y="308"/>
                    </a:lnTo>
                    <a:lnTo>
                      <a:pt x="1355" y="360"/>
                    </a:lnTo>
                    <a:lnTo>
                      <a:pt x="1385" y="416"/>
                    </a:lnTo>
                    <a:lnTo>
                      <a:pt x="1409" y="474"/>
                    </a:lnTo>
                    <a:lnTo>
                      <a:pt x="1429" y="534"/>
                    </a:lnTo>
                    <a:lnTo>
                      <a:pt x="1443" y="597"/>
                    </a:lnTo>
                    <a:lnTo>
                      <a:pt x="1451" y="661"/>
                    </a:lnTo>
                    <a:lnTo>
                      <a:pt x="1455" y="728"/>
                    </a:lnTo>
                    <a:lnTo>
                      <a:pt x="1451" y="793"/>
                    </a:lnTo>
                    <a:lnTo>
                      <a:pt x="1443" y="858"/>
                    </a:lnTo>
                    <a:lnTo>
                      <a:pt x="1429" y="920"/>
                    </a:lnTo>
                    <a:lnTo>
                      <a:pt x="1409" y="981"/>
                    </a:lnTo>
                    <a:lnTo>
                      <a:pt x="1385" y="1039"/>
                    </a:lnTo>
                    <a:lnTo>
                      <a:pt x="1355" y="1095"/>
                    </a:lnTo>
                    <a:lnTo>
                      <a:pt x="1321" y="1147"/>
                    </a:lnTo>
                    <a:lnTo>
                      <a:pt x="1284" y="1196"/>
                    </a:lnTo>
                    <a:lnTo>
                      <a:pt x="1242" y="1242"/>
                    </a:lnTo>
                    <a:lnTo>
                      <a:pt x="1196" y="1284"/>
                    </a:lnTo>
                    <a:lnTo>
                      <a:pt x="1147" y="1322"/>
                    </a:lnTo>
                    <a:lnTo>
                      <a:pt x="1094" y="1356"/>
                    </a:lnTo>
                    <a:lnTo>
                      <a:pt x="1039" y="1384"/>
                    </a:lnTo>
                    <a:lnTo>
                      <a:pt x="981" y="1409"/>
                    </a:lnTo>
                    <a:lnTo>
                      <a:pt x="921" y="1428"/>
                    </a:lnTo>
                    <a:lnTo>
                      <a:pt x="859" y="1443"/>
                    </a:lnTo>
                    <a:lnTo>
                      <a:pt x="794" y="1452"/>
                    </a:lnTo>
                    <a:lnTo>
                      <a:pt x="727" y="1455"/>
                    </a:lnTo>
                    <a:lnTo>
                      <a:pt x="662" y="1452"/>
                    </a:lnTo>
                    <a:lnTo>
                      <a:pt x="597" y="1443"/>
                    </a:lnTo>
                    <a:lnTo>
                      <a:pt x="535" y="1428"/>
                    </a:lnTo>
                    <a:lnTo>
                      <a:pt x="475" y="1409"/>
                    </a:lnTo>
                    <a:lnTo>
                      <a:pt x="416" y="1384"/>
                    </a:lnTo>
                    <a:lnTo>
                      <a:pt x="361" y="1356"/>
                    </a:lnTo>
                    <a:lnTo>
                      <a:pt x="309" y="1322"/>
                    </a:lnTo>
                    <a:lnTo>
                      <a:pt x="260" y="1284"/>
                    </a:lnTo>
                    <a:lnTo>
                      <a:pt x="213" y="1242"/>
                    </a:lnTo>
                    <a:lnTo>
                      <a:pt x="171" y="1196"/>
                    </a:lnTo>
                    <a:lnTo>
                      <a:pt x="134" y="1147"/>
                    </a:lnTo>
                    <a:lnTo>
                      <a:pt x="100" y="1095"/>
                    </a:lnTo>
                    <a:lnTo>
                      <a:pt x="70" y="1039"/>
                    </a:lnTo>
                    <a:lnTo>
                      <a:pt x="46" y="981"/>
                    </a:lnTo>
                    <a:lnTo>
                      <a:pt x="26" y="920"/>
                    </a:lnTo>
                    <a:lnTo>
                      <a:pt x="12" y="858"/>
                    </a:lnTo>
                    <a:lnTo>
                      <a:pt x="4" y="793"/>
                    </a:lnTo>
                    <a:lnTo>
                      <a:pt x="0" y="728"/>
                    </a:lnTo>
                    <a:lnTo>
                      <a:pt x="4" y="661"/>
                    </a:lnTo>
                    <a:lnTo>
                      <a:pt x="12" y="597"/>
                    </a:lnTo>
                    <a:lnTo>
                      <a:pt x="26" y="534"/>
                    </a:lnTo>
                    <a:lnTo>
                      <a:pt x="46" y="474"/>
                    </a:lnTo>
                    <a:lnTo>
                      <a:pt x="70" y="416"/>
                    </a:lnTo>
                    <a:lnTo>
                      <a:pt x="100" y="360"/>
                    </a:lnTo>
                    <a:lnTo>
                      <a:pt x="134" y="308"/>
                    </a:lnTo>
                    <a:lnTo>
                      <a:pt x="171" y="259"/>
                    </a:lnTo>
                    <a:lnTo>
                      <a:pt x="213" y="213"/>
                    </a:lnTo>
                    <a:lnTo>
                      <a:pt x="260" y="171"/>
                    </a:lnTo>
                    <a:lnTo>
                      <a:pt x="309" y="133"/>
                    </a:lnTo>
                    <a:lnTo>
                      <a:pt x="361" y="99"/>
                    </a:lnTo>
                    <a:lnTo>
                      <a:pt x="416" y="70"/>
                    </a:lnTo>
                    <a:lnTo>
                      <a:pt x="475" y="46"/>
                    </a:lnTo>
                    <a:lnTo>
                      <a:pt x="535" y="26"/>
                    </a:lnTo>
                    <a:lnTo>
                      <a:pt x="597" y="12"/>
                    </a:lnTo>
                    <a:lnTo>
                      <a:pt x="662" y="3"/>
                    </a:lnTo>
                    <a:lnTo>
                      <a:pt x="7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A17C5177-13DB-477C-A771-FE4E660AD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5267" y="2576333"/>
              <a:ext cx="521412" cy="559006"/>
            </a:xfrm>
            <a:custGeom>
              <a:avLst/>
              <a:gdLst>
                <a:gd name="T0" fmla="*/ 2558 w 3187"/>
                <a:gd name="T1" fmla="*/ 2917 h 3426"/>
                <a:gd name="T2" fmla="*/ 2525 w 3187"/>
                <a:gd name="T3" fmla="*/ 3108 h 3426"/>
                <a:gd name="T4" fmla="*/ 2672 w 3187"/>
                <a:gd name="T5" fmla="*/ 3232 h 3426"/>
                <a:gd name="T6" fmla="*/ 2855 w 3187"/>
                <a:gd name="T7" fmla="*/ 3166 h 3426"/>
                <a:gd name="T8" fmla="*/ 2888 w 3187"/>
                <a:gd name="T9" fmla="*/ 2973 h 3426"/>
                <a:gd name="T10" fmla="*/ 2741 w 3187"/>
                <a:gd name="T11" fmla="*/ 2850 h 3426"/>
                <a:gd name="T12" fmla="*/ 1063 w 3187"/>
                <a:gd name="T13" fmla="*/ 2893 h 3426"/>
                <a:gd name="T14" fmla="*/ 997 w 3187"/>
                <a:gd name="T15" fmla="*/ 3075 h 3426"/>
                <a:gd name="T16" fmla="*/ 1120 w 3187"/>
                <a:gd name="T17" fmla="*/ 3222 h 3426"/>
                <a:gd name="T18" fmla="*/ 1313 w 3187"/>
                <a:gd name="T19" fmla="*/ 3189 h 3426"/>
                <a:gd name="T20" fmla="*/ 1378 w 3187"/>
                <a:gd name="T21" fmla="*/ 3006 h 3426"/>
                <a:gd name="T22" fmla="*/ 1255 w 3187"/>
                <a:gd name="T23" fmla="*/ 2860 h 3426"/>
                <a:gd name="T24" fmla="*/ 722 w 3187"/>
                <a:gd name="T25" fmla="*/ 1936 h 3426"/>
                <a:gd name="T26" fmla="*/ 872 w 3187"/>
                <a:gd name="T27" fmla="*/ 2062 h 3426"/>
                <a:gd name="T28" fmla="*/ 2926 w 3187"/>
                <a:gd name="T29" fmla="*/ 2018 h 3426"/>
                <a:gd name="T30" fmla="*/ 2997 w 3187"/>
                <a:gd name="T31" fmla="*/ 1154 h 3426"/>
                <a:gd name="T32" fmla="*/ 656 w 3187"/>
                <a:gd name="T33" fmla="*/ 229 h 3426"/>
                <a:gd name="T34" fmla="*/ 668 w 3187"/>
                <a:gd name="T35" fmla="*/ 236 h 3426"/>
                <a:gd name="T36" fmla="*/ 680 w 3187"/>
                <a:gd name="T37" fmla="*/ 245 h 3426"/>
                <a:gd name="T38" fmla="*/ 694 w 3187"/>
                <a:gd name="T39" fmla="*/ 263 h 3426"/>
                <a:gd name="T40" fmla="*/ 700 w 3187"/>
                <a:gd name="T41" fmla="*/ 272 h 3426"/>
                <a:gd name="T42" fmla="*/ 704 w 3187"/>
                <a:gd name="T43" fmla="*/ 281 h 3426"/>
                <a:gd name="T44" fmla="*/ 707 w 3187"/>
                <a:gd name="T45" fmla="*/ 294 h 3426"/>
                <a:gd name="T46" fmla="*/ 710 w 3187"/>
                <a:gd name="T47" fmla="*/ 308 h 3426"/>
                <a:gd name="T48" fmla="*/ 3109 w 3187"/>
                <a:gd name="T49" fmla="*/ 979 h 3426"/>
                <a:gd name="T50" fmla="*/ 3119 w 3187"/>
                <a:gd name="T51" fmla="*/ 981 h 3426"/>
                <a:gd name="T52" fmla="*/ 3139 w 3187"/>
                <a:gd name="T53" fmla="*/ 990 h 3426"/>
                <a:gd name="T54" fmla="*/ 3151 w 3187"/>
                <a:gd name="T55" fmla="*/ 998 h 3426"/>
                <a:gd name="T56" fmla="*/ 3161 w 3187"/>
                <a:gd name="T57" fmla="*/ 1005 h 3426"/>
                <a:gd name="T58" fmla="*/ 3166 w 3187"/>
                <a:gd name="T59" fmla="*/ 1012 h 3426"/>
                <a:gd name="T60" fmla="*/ 3172 w 3187"/>
                <a:gd name="T61" fmla="*/ 1022 h 3426"/>
                <a:gd name="T62" fmla="*/ 3180 w 3187"/>
                <a:gd name="T63" fmla="*/ 1035 h 3426"/>
                <a:gd name="T64" fmla="*/ 3185 w 3187"/>
                <a:gd name="T65" fmla="*/ 1049 h 3426"/>
                <a:gd name="T66" fmla="*/ 3187 w 3187"/>
                <a:gd name="T67" fmla="*/ 1060 h 3426"/>
                <a:gd name="T68" fmla="*/ 3161 w 3187"/>
                <a:gd name="T69" fmla="*/ 2007 h 3426"/>
                <a:gd name="T70" fmla="*/ 2981 w 3187"/>
                <a:gd name="T71" fmla="*/ 2210 h 3426"/>
                <a:gd name="T72" fmla="*/ 865 w 3187"/>
                <a:gd name="T73" fmla="*/ 2253 h 3426"/>
                <a:gd name="T74" fmla="*/ 712 w 3187"/>
                <a:gd name="T75" fmla="*/ 2495 h 3426"/>
                <a:gd name="T76" fmla="*/ 838 w 3187"/>
                <a:gd name="T77" fmla="*/ 2646 h 3426"/>
                <a:gd name="T78" fmla="*/ 2844 w 3187"/>
                <a:gd name="T79" fmla="*/ 2683 h 3426"/>
                <a:gd name="T80" fmla="*/ 3045 w 3187"/>
                <a:gd name="T81" fmla="*/ 2862 h 3426"/>
                <a:gd name="T82" fmla="*/ 3078 w 3187"/>
                <a:gd name="T83" fmla="*/ 3136 h 3426"/>
                <a:gd name="T84" fmla="*/ 2925 w 3187"/>
                <a:gd name="T85" fmla="*/ 3356 h 3426"/>
                <a:gd name="T86" fmla="*/ 2657 w 3187"/>
                <a:gd name="T87" fmla="*/ 3423 h 3426"/>
                <a:gd name="T88" fmla="*/ 2418 w 3187"/>
                <a:gd name="T89" fmla="*/ 3296 h 3426"/>
                <a:gd name="T90" fmla="*/ 2321 w 3187"/>
                <a:gd name="T91" fmla="*/ 3042 h 3426"/>
                <a:gd name="T92" fmla="*/ 1518 w 3187"/>
                <a:gd name="T93" fmla="*/ 2848 h 3426"/>
                <a:gd name="T94" fmla="*/ 1568 w 3187"/>
                <a:gd name="T95" fmla="*/ 3090 h 3426"/>
                <a:gd name="T96" fmla="*/ 1442 w 3187"/>
                <a:gd name="T97" fmla="*/ 3328 h 3426"/>
                <a:gd name="T98" fmla="*/ 1187 w 3187"/>
                <a:gd name="T99" fmla="*/ 3426 h 3426"/>
                <a:gd name="T100" fmla="*/ 932 w 3187"/>
                <a:gd name="T101" fmla="*/ 3329 h 3426"/>
                <a:gd name="T102" fmla="*/ 806 w 3187"/>
                <a:gd name="T103" fmla="*/ 3090 h 3426"/>
                <a:gd name="T104" fmla="*/ 858 w 3187"/>
                <a:gd name="T105" fmla="*/ 2845 h 3426"/>
                <a:gd name="T106" fmla="*/ 617 w 3187"/>
                <a:gd name="T107" fmla="*/ 2717 h 3426"/>
                <a:gd name="T108" fmla="*/ 519 w 3187"/>
                <a:gd name="T109" fmla="*/ 2459 h 3426"/>
                <a:gd name="T110" fmla="*/ 3 w 3187"/>
                <a:gd name="T111" fmla="*/ 122 h 3426"/>
                <a:gd name="T112" fmla="*/ 49 w 3187"/>
                <a:gd name="T113" fmla="*/ 12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7" h="3426">
                  <a:moveTo>
                    <a:pt x="2707" y="2847"/>
                  </a:moveTo>
                  <a:lnTo>
                    <a:pt x="2672" y="2850"/>
                  </a:lnTo>
                  <a:lnTo>
                    <a:pt x="2639" y="2860"/>
                  </a:lnTo>
                  <a:lnTo>
                    <a:pt x="2608" y="2874"/>
                  </a:lnTo>
                  <a:lnTo>
                    <a:pt x="2582" y="2893"/>
                  </a:lnTo>
                  <a:lnTo>
                    <a:pt x="2558" y="2917"/>
                  </a:lnTo>
                  <a:lnTo>
                    <a:pt x="2539" y="2943"/>
                  </a:lnTo>
                  <a:lnTo>
                    <a:pt x="2525" y="2973"/>
                  </a:lnTo>
                  <a:lnTo>
                    <a:pt x="2515" y="3007"/>
                  </a:lnTo>
                  <a:lnTo>
                    <a:pt x="2512" y="3041"/>
                  </a:lnTo>
                  <a:lnTo>
                    <a:pt x="2515" y="3075"/>
                  </a:lnTo>
                  <a:lnTo>
                    <a:pt x="2525" y="3108"/>
                  </a:lnTo>
                  <a:lnTo>
                    <a:pt x="2539" y="3138"/>
                  </a:lnTo>
                  <a:lnTo>
                    <a:pt x="2558" y="3165"/>
                  </a:lnTo>
                  <a:lnTo>
                    <a:pt x="2582" y="3189"/>
                  </a:lnTo>
                  <a:lnTo>
                    <a:pt x="2608" y="3208"/>
                  </a:lnTo>
                  <a:lnTo>
                    <a:pt x="2639" y="3222"/>
                  </a:lnTo>
                  <a:lnTo>
                    <a:pt x="2672" y="3232"/>
                  </a:lnTo>
                  <a:lnTo>
                    <a:pt x="2707" y="3235"/>
                  </a:lnTo>
                  <a:lnTo>
                    <a:pt x="2741" y="3232"/>
                  </a:lnTo>
                  <a:lnTo>
                    <a:pt x="2773" y="3222"/>
                  </a:lnTo>
                  <a:lnTo>
                    <a:pt x="2804" y="3208"/>
                  </a:lnTo>
                  <a:lnTo>
                    <a:pt x="2831" y="3189"/>
                  </a:lnTo>
                  <a:lnTo>
                    <a:pt x="2855" y="3166"/>
                  </a:lnTo>
                  <a:lnTo>
                    <a:pt x="2874" y="3139"/>
                  </a:lnTo>
                  <a:lnTo>
                    <a:pt x="2888" y="3109"/>
                  </a:lnTo>
                  <a:lnTo>
                    <a:pt x="2898" y="3075"/>
                  </a:lnTo>
                  <a:lnTo>
                    <a:pt x="2901" y="3041"/>
                  </a:lnTo>
                  <a:lnTo>
                    <a:pt x="2898" y="3006"/>
                  </a:lnTo>
                  <a:lnTo>
                    <a:pt x="2888" y="2973"/>
                  </a:lnTo>
                  <a:lnTo>
                    <a:pt x="2874" y="2943"/>
                  </a:lnTo>
                  <a:lnTo>
                    <a:pt x="2855" y="2916"/>
                  </a:lnTo>
                  <a:lnTo>
                    <a:pt x="2831" y="2893"/>
                  </a:lnTo>
                  <a:lnTo>
                    <a:pt x="2804" y="2874"/>
                  </a:lnTo>
                  <a:lnTo>
                    <a:pt x="2773" y="2860"/>
                  </a:lnTo>
                  <a:lnTo>
                    <a:pt x="2741" y="2850"/>
                  </a:lnTo>
                  <a:lnTo>
                    <a:pt x="2707" y="2847"/>
                  </a:lnTo>
                  <a:close/>
                  <a:moveTo>
                    <a:pt x="1188" y="2847"/>
                  </a:moveTo>
                  <a:lnTo>
                    <a:pt x="1153" y="2850"/>
                  </a:lnTo>
                  <a:lnTo>
                    <a:pt x="1120" y="2860"/>
                  </a:lnTo>
                  <a:lnTo>
                    <a:pt x="1090" y="2874"/>
                  </a:lnTo>
                  <a:lnTo>
                    <a:pt x="1063" y="2893"/>
                  </a:lnTo>
                  <a:lnTo>
                    <a:pt x="1040" y="2917"/>
                  </a:lnTo>
                  <a:lnTo>
                    <a:pt x="1020" y="2943"/>
                  </a:lnTo>
                  <a:lnTo>
                    <a:pt x="1007" y="2973"/>
                  </a:lnTo>
                  <a:lnTo>
                    <a:pt x="997" y="3007"/>
                  </a:lnTo>
                  <a:lnTo>
                    <a:pt x="994" y="3041"/>
                  </a:lnTo>
                  <a:lnTo>
                    <a:pt x="997" y="3075"/>
                  </a:lnTo>
                  <a:lnTo>
                    <a:pt x="1007" y="3108"/>
                  </a:lnTo>
                  <a:lnTo>
                    <a:pt x="1020" y="3138"/>
                  </a:lnTo>
                  <a:lnTo>
                    <a:pt x="1040" y="3165"/>
                  </a:lnTo>
                  <a:lnTo>
                    <a:pt x="1063" y="3189"/>
                  </a:lnTo>
                  <a:lnTo>
                    <a:pt x="1090" y="3208"/>
                  </a:lnTo>
                  <a:lnTo>
                    <a:pt x="1120" y="3222"/>
                  </a:lnTo>
                  <a:lnTo>
                    <a:pt x="1153" y="3232"/>
                  </a:lnTo>
                  <a:lnTo>
                    <a:pt x="1188" y="3235"/>
                  </a:lnTo>
                  <a:lnTo>
                    <a:pt x="1223" y="3232"/>
                  </a:lnTo>
                  <a:lnTo>
                    <a:pt x="1255" y="3222"/>
                  </a:lnTo>
                  <a:lnTo>
                    <a:pt x="1285" y="3208"/>
                  </a:lnTo>
                  <a:lnTo>
                    <a:pt x="1313" y="3189"/>
                  </a:lnTo>
                  <a:lnTo>
                    <a:pt x="1336" y="3166"/>
                  </a:lnTo>
                  <a:lnTo>
                    <a:pt x="1355" y="3139"/>
                  </a:lnTo>
                  <a:lnTo>
                    <a:pt x="1370" y="3109"/>
                  </a:lnTo>
                  <a:lnTo>
                    <a:pt x="1378" y="3075"/>
                  </a:lnTo>
                  <a:lnTo>
                    <a:pt x="1381" y="3041"/>
                  </a:lnTo>
                  <a:lnTo>
                    <a:pt x="1378" y="3006"/>
                  </a:lnTo>
                  <a:lnTo>
                    <a:pt x="1370" y="2973"/>
                  </a:lnTo>
                  <a:lnTo>
                    <a:pt x="1355" y="2943"/>
                  </a:lnTo>
                  <a:lnTo>
                    <a:pt x="1336" y="2916"/>
                  </a:lnTo>
                  <a:lnTo>
                    <a:pt x="1313" y="2893"/>
                  </a:lnTo>
                  <a:lnTo>
                    <a:pt x="1285" y="2874"/>
                  </a:lnTo>
                  <a:lnTo>
                    <a:pt x="1255" y="2860"/>
                  </a:lnTo>
                  <a:lnTo>
                    <a:pt x="1223" y="2850"/>
                  </a:lnTo>
                  <a:lnTo>
                    <a:pt x="1188" y="2847"/>
                  </a:lnTo>
                  <a:close/>
                  <a:moveTo>
                    <a:pt x="709" y="840"/>
                  </a:moveTo>
                  <a:lnTo>
                    <a:pt x="709" y="1867"/>
                  </a:lnTo>
                  <a:lnTo>
                    <a:pt x="712" y="1903"/>
                  </a:lnTo>
                  <a:lnTo>
                    <a:pt x="722" y="1936"/>
                  </a:lnTo>
                  <a:lnTo>
                    <a:pt x="736" y="1967"/>
                  </a:lnTo>
                  <a:lnTo>
                    <a:pt x="756" y="1994"/>
                  </a:lnTo>
                  <a:lnTo>
                    <a:pt x="780" y="2018"/>
                  </a:lnTo>
                  <a:lnTo>
                    <a:pt x="807" y="2038"/>
                  </a:lnTo>
                  <a:lnTo>
                    <a:pt x="838" y="2053"/>
                  </a:lnTo>
                  <a:lnTo>
                    <a:pt x="872" y="2062"/>
                  </a:lnTo>
                  <a:lnTo>
                    <a:pt x="907" y="2065"/>
                  </a:lnTo>
                  <a:lnTo>
                    <a:pt x="2798" y="2065"/>
                  </a:lnTo>
                  <a:lnTo>
                    <a:pt x="2834" y="2062"/>
                  </a:lnTo>
                  <a:lnTo>
                    <a:pt x="2867" y="2053"/>
                  </a:lnTo>
                  <a:lnTo>
                    <a:pt x="2899" y="2038"/>
                  </a:lnTo>
                  <a:lnTo>
                    <a:pt x="2926" y="2018"/>
                  </a:lnTo>
                  <a:lnTo>
                    <a:pt x="2950" y="1994"/>
                  </a:lnTo>
                  <a:lnTo>
                    <a:pt x="2970" y="1967"/>
                  </a:lnTo>
                  <a:lnTo>
                    <a:pt x="2984" y="1936"/>
                  </a:lnTo>
                  <a:lnTo>
                    <a:pt x="2994" y="1902"/>
                  </a:lnTo>
                  <a:lnTo>
                    <a:pt x="2997" y="1866"/>
                  </a:lnTo>
                  <a:lnTo>
                    <a:pt x="2997" y="1154"/>
                  </a:lnTo>
                  <a:lnTo>
                    <a:pt x="709" y="840"/>
                  </a:lnTo>
                  <a:close/>
                  <a:moveTo>
                    <a:pt x="89" y="0"/>
                  </a:moveTo>
                  <a:lnTo>
                    <a:pt x="111" y="2"/>
                  </a:lnTo>
                  <a:lnTo>
                    <a:pt x="132" y="9"/>
                  </a:lnTo>
                  <a:lnTo>
                    <a:pt x="652" y="226"/>
                  </a:lnTo>
                  <a:lnTo>
                    <a:pt x="656" y="229"/>
                  </a:lnTo>
                  <a:lnTo>
                    <a:pt x="661" y="231"/>
                  </a:lnTo>
                  <a:lnTo>
                    <a:pt x="662" y="232"/>
                  </a:lnTo>
                  <a:lnTo>
                    <a:pt x="663" y="232"/>
                  </a:lnTo>
                  <a:lnTo>
                    <a:pt x="664" y="233"/>
                  </a:lnTo>
                  <a:lnTo>
                    <a:pt x="666" y="234"/>
                  </a:lnTo>
                  <a:lnTo>
                    <a:pt x="668" y="236"/>
                  </a:lnTo>
                  <a:lnTo>
                    <a:pt x="670" y="237"/>
                  </a:lnTo>
                  <a:lnTo>
                    <a:pt x="672" y="239"/>
                  </a:lnTo>
                  <a:lnTo>
                    <a:pt x="674" y="240"/>
                  </a:lnTo>
                  <a:lnTo>
                    <a:pt x="676" y="241"/>
                  </a:lnTo>
                  <a:lnTo>
                    <a:pt x="678" y="243"/>
                  </a:lnTo>
                  <a:lnTo>
                    <a:pt x="680" y="245"/>
                  </a:lnTo>
                  <a:lnTo>
                    <a:pt x="682" y="247"/>
                  </a:lnTo>
                  <a:lnTo>
                    <a:pt x="689" y="254"/>
                  </a:lnTo>
                  <a:lnTo>
                    <a:pt x="690" y="256"/>
                  </a:lnTo>
                  <a:lnTo>
                    <a:pt x="691" y="258"/>
                  </a:lnTo>
                  <a:lnTo>
                    <a:pt x="693" y="262"/>
                  </a:lnTo>
                  <a:lnTo>
                    <a:pt x="694" y="263"/>
                  </a:lnTo>
                  <a:lnTo>
                    <a:pt x="695" y="265"/>
                  </a:lnTo>
                  <a:lnTo>
                    <a:pt x="698" y="267"/>
                  </a:lnTo>
                  <a:lnTo>
                    <a:pt x="699" y="269"/>
                  </a:lnTo>
                  <a:lnTo>
                    <a:pt x="699" y="270"/>
                  </a:lnTo>
                  <a:lnTo>
                    <a:pt x="700" y="271"/>
                  </a:lnTo>
                  <a:lnTo>
                    <a:pt x="700" y="272"/>
                  </a:lnTo>
                  <a:lnTo>
                    <a:pt x="701" y="274"/>
                  </a:lnTo>
                  <a:lnTo>
                    <a:pt x="702" y="275"/>
                  </a:lnTo>
                  <a:lnTo>
                    <a:pt x="703" y="278"/>
                  </a:lnTo>
                  <a:lnTo>
                    <a:pt x="703" y="279"/>
                  </a:lnTo>
                  <a:lnTo>
                    <a:pt x="704" y="280"/>
                  </a:lnTo>
                  <a:lnTo>
                    <a:pt x="704" y="281"/>
                  </a:lnTo>
                  <a:lnTo>
                    <a:pt x="706" y="287"/>
                  </a:lnTo>
                  <a:lnTo>
                    <a:pt x="706" y="288"/>
                  </a:lnTo>
                  <a:lnTo>
                    <a:pt x="706" y="289"/>
                  </a:lnTo>
                  <a:lnTo>
                    <a:pt x="706" y="290"/>
                  </a:lnTo>
                  <a:lnTo>
                    <a:pt x="707" y="292"/>
                  </a:lnTo>
                  <a:lnTo>
                    <a:pt x="707" y="294"/>
                  </a:lnTo>
                  <a:lnTo>
                    <a:pt x="708" y="296"/>
                  </a:lnTo>
                  <a:lnTo>
                    <a:pt x="708" y="299"/>
                  </a:lnTo>
                  <a:lnTo>
                    <a:pt x="708" y="303"/>
                  </a:lnTo>
                  <a:lnTo>
                    <a:pt x="709" y="304"/>
                  </a:lnTo>
                  <a:lnTo>
                    <a:pt x="709" y="305"/>
                  </a:lnTo>
                  <a:lnTo>
                    <a:pt x="710" y="308"/>
                  </a:lnTo>
                  <a:lnTo>
                    <a:pt x="710" y="312"/>
                  </a:lnTo>
                  <a:lnTo>
                    <a:pt x="710" y="315"/>
                  </a:lnTo>
                  <a:lnTo>
                    <a:pt x="710" y="649"/>
                  </a:lnTo>
                  <a:lnTo>
                    <a:pt x="3105" y="979"/>
                  </a:lnTo>
                  <a:lnTo>
                    <a:pt x="3108" y="979"/>
                  </a:lnTo>
                  <a:lnTo>
                    <a:pt x="3109" y="979"/>
                  </a:lnTo>
                  <a:lnTo>
                    <a:pt x="3111" y="979"/>
                  </a:lnTo>
                  <a:lnTo>
                    <a:pt x="3112" y="979"/>
                  </a:lnTo>
                  <a:lnTo>
                    <a:pt x="3114" y="980"/>
                  </a:lnTo>
                  <a:lnTo>
                    <a:pt x="3116" y="980"/>
                  </a:lnTo>
                  <a:lnTo>
                    <a:pt x="3118" y="981"/>
                  </a:lnTo>
                  <a:lnTo>
                    <a:pt x="3119" y="981"/>
                  </a:lnTo>
                  <a:lnTo>
                    <a:pt x="3121" y="981"/>
                  </a:lnTo>
                  <a:lnTo>
                    <a:pt x="3122" y="982"/>
                  </a:lnTo>
                  <a:lnTo>
                    <a:pt x="3124" y="983"/>
                  </a:lnTo>
                  <a:lnTo>
                    <a:pt x="3126" y="983"/>
                  </a:lnTo>
                  <a:lnTo>
                    <a:pt x="3130" y="985"/>
                  </a:lnTo>
                  <a:lnTo>
                    <a:pt x="3139" y="990"/>
                  </a:lnTo>
                  <a:lnTo>
                    <a:pt x="3141" y="992"/>
                  </a:lnTo>
                  <a:lnTo>
                    <a:pt x="3144" y="993"/>
                  </a:lnTo>
                  <a:lnTo>
                    <a:pt x="3145" y="994"/>
                  </a:lnTo>
                  <a:lnTo>
                    <a:pt x="3147" y="995"/>
                  </a:lnTo>
                  <a:lnTo>
                    <a:pt x="3149" y="996"/>
                  </a:lnTo>
                  <a:lnTo>
                    <a:pt x="3151" y="998"/>
                  </a:lnTo>
                  <a:lnTo>
                    <a:pt x="3152" y="999"/>
                  </a:lnTo>
                  <a:lnTo>
                    <a:pt x="3153" y="1000"/>
                  </a:lnTo>
                  <a:lnTo>
                    <a:pt x="3154" y="1001"/>
                  </a:lnTo>
                  <a:lnTo>
                    <a:pt x="3159" y="1004"/>
                  </a:lnTo>
                  <a:lnTo>
                    <a:pt x="3160" y="1005"/>
                  </a:lnTo>
                  <a:lnTo>
                    <a:pt x="3161" y="1005"/>
                  </a:lnTo>
                  <a:lnTo>
                    <a:pt x="3161" y="1007"/>
                  </a:lnTo>
                  <a:lnTo>
                    <a:pt x="3162" y="1008"/>
                  </a:lnTo>
                  <a:lnTo>
                    <a:pt x="3163" y="1009"/>
                  </a:lnTo>
                  <a:lnTo>
                    <a:pt x="3164" y="1010"/>
                  </a:lnTo>
                  <a:lnTo>
                    <a:pt x="3165" y="1011"/>
                  </a:lnTo>
                  <a:lnTo>
                    <a:pt x="3166" y="1012"/>
                  </a:lnTo>
                  <a:lnTo>
                    <a:pt x="3167" y="1013"/>
                  </a:lnTo>
                  <a:lnTo>
                    <a:pt x="3168" y="1016"/>
                  </a:lnTo>
                  <a:lnTo>
                    <a:pt x="3169" y="1017"/>
                  </a:lnTo>
                  <a:lnTo>
                    <a:pt x="3169" y="1018"/>
                  </a:lnTo>
                  <a:lnTo>
                    <a:pt x="3171" y="1020"/>
                  </a:lnTo>
                  <a:lnTo>
                    <a:pt x="3172" y="1022"/>
                  </a:lnTo>
                  <a:lnTo>
                    <a:pt x="3173" y="1023"/>
                  </a:lnTo>
                  <a:lnTo>
                    <a:pt x="3174" y="1025"/>
                  </a:lnTo>
                  <a:lnTo>
                    <a:pt x="3176" y="1029"/>
                  </a:lnTo>
                  <a:lnTo>
                    <a:pt x="3177" y="1031"/>
                  </a:lnTo>
                  <a:lnTo>
                    <a:pt x="3179" y="1033"/>
                  </a:lnTo>
                  <a:lnTo>
                    <a:pt x="3180" y="1035"/>
                  </a:lnTo>
                  <a:lnTo>
                    <a:pt x="3181" y="1037"/>
                  </a:lnTo>
                  <a:lnTo>
                    <a:pt x="3182" y="1040"/>
                  </a:lnTo>
                  <a:lnTo>
                    <a:pt x="3183" y="1042"/>
                  </a:lnTo>
                  <a:lnTo>
                    <a:pt x="3183" y="1044"/>
                  </a:lnTo>
                  <a:lnTo>
                    <a:pt x="3184" y="1046"/>
                  </a:lnTo>
                  <a:lnTo>
                    <a:pt x="3185" y="1049"/>
                  </a:lnTo>
                  <a:lnTo>
                    <a:pt x="3185" y="1051"/>
                  </a:lnTo>
                  <a:lnTo>
                    <a:pt x="3186" y="1053"/>
                  </a:lnTo>
                  <a:lnTo>
                    <a:pt x="3186" y="1055"/>
                  </a:lnTo>
                  <a:lnTo>
                    <a:pt x="3186" y="1057"/>
                  </a:lnTo>
                  <a:lnTo>
                    <a:pt x="3187" y="1058"/>
                  </a:lnTo>
                  <a:lnTo>
                    <a:pt x="3187" y="1060"/>
                  </a:lnTo>
                  <a:lnTo>
                    <a:pt x="3187" y="1062"/>
                  </a:lnTo>
                  <a:lnTo>
                    <a:pt x="3187" y="1065"/>
                  </a:lnTo>
                  <a:lnTo>
                    <a:pt x="3187" y="1867"/>
                  </a:lnTo>
                  <a:lnTo>
                    <a:pt x="3184" y="1915"/>
                  </a:lnTo>
                  <a:lnTo>
                    <a:pt x="3175" y="1962"/>
                  </a:lnTo>
                  <a:lnTo>
                    <a:pt x="3161" y="2007"/>
                  </a:lnTo>
                  <a:lnTo>
                    <a:pt x="3142" y="2050"/>
                  </a:lnTo>
                  <a:lnTo>
                    <a:pt x="3117" y="2088"/>
                  </a:lnTo>
                  <a:lnTo>
                    <a:pt x="3089" y="2125"/>
                  </a:lnTo>
                  <a:lnTo>
                    <a:pt x="3056" y="2157"/>
                  </a:lnTo>
                  <a:lnTo>
                    <a:pt x="3020" y="2185"/>
                  </a:lnTo>
                  <a:lnTo>
                    <a:pt x="2981" y="2210"/>
                  </a:lnTo>
                  <a:lnTo>
                    <a:pt x="2938" y="2229"/>
                  </a:lnTo>
                  <a:lnTo>
                    <a:pt x="2893" y="2244"/>
                  </a:lnTo>
                  <a:lnTo>
                    <a:pt x="2846" y="2252"/>
                  </a:lnTo>
                  <a:lnTo>
                    <a:pt x="2798" y="2255"/>
                  </a:lnTo>
                  <a:lnTo>
                    <a:pt x="907" y="2255"/>
                  </a:lnTo>
                  <a:lnTo>
                    <a:pt x="865" y="2253"/>
                  </a:lnTo>
                  <a:lnTo>
                    <a:pt x="823" y="2247"/>
                  </a:lnTo>
                  <a:lnTo>
                    <a:pt x="783" y="2235"/>
                  </a:lnTo>
                  <a:lnTo>
                    <a:pt x="745" y="2221"/>
                  </a:lnTo>
                  <a:lnTo>
                    <a:pt x="709" y="2202"/>
                  </a:lnTo>
                  <a:lnTo>
                    <a:pt x="709" y="2459"/>
                  </a:lnTo>
                  <a:lnTo>
                    <a:pt x="712" y="2495"/>
                  </a:lnTo>
                  <a:lnTo>
                    <a:pt x="722" y="2528"/>
                  </a:lnTo>
                  <a:lnTo>
                    <a:pt x="736" y="2559"/>
                  </a:lnTo>
                  <a:lnTo>
                    <a:pt x="756" y="2588"/>
                  </a:lnTo>
                  <a:lnTo>
                    <a:pt x="780" y="2612"/>
                  </a:lnTo>
                  <a:lnTo>
                    <a:pt x="807" y="2630"/>
                  </a:lnTo>
                  <a:lnTo>
                    <a:pt x="838" y="2646"/>
                  </a:lnTo>
                  <a:lnTo>
                    <a:pt x="872" y="2655"/>
                  </a:lnTo>
                  <a:lnTo>
                    <a:pt x="907" y="2658"/>
                  </a:lnTo>
                  <a:lnTo>
                    <a:pt x="2705" y="2658"/>
                  </a:lnTo>
                  <a:lnTo>
                    <a:pt x="2754" y="2661"/>
                  </a:lnTo>
                  <a:lnTo>
                    <a:pt x="2801" y="2670"/>
                  </a:lnTo>
                  <a:lnTo>
                    <a:pt x="2844" y="2683"/>
                  </a:lnTo>
                  <a:lnTo>
                    <a:pt x="2886" y="2703"/>
                  </a:lnTo>
                  <a:lnTo>
                    <a:pt x="2925" y="2727"/>
                  </a:lnTo>
                  <a:lnTo>
                    <a:pt x="2960" y="2755"/>
                  </a:lnTo>
                  <a:lnTo>
                    <a:pt x="2993" y="2787"/>
                  </a:lnTo>
                  <a:lnTo>
                    <a:pt x="3021" y="2823"/>
                  </a:lnTo>
                  <a:lnTo>
                    <a:pt x="3045" y="2862"/>
                  </a:lnTo>
                  <a:lnTo>
                    <a:pt x="3064" y="2903"/>
                  </a:lnTo>
                  <a:lnTo>
                    <a:pt x="3078" y="2947"/>
                  </a:lnTo>
                  <a:lnTo>
                    <a:pt x="3087" y="2994"/>
                  </a:lnTo>
                  <a:lnTo>
                    <a:pt x="3090" y="3042"/>
                  </a:lnTo>
                  <a:lnTo>
                    <a:pt x="3087" y="3090"/>
                  </a:lnTo>
                  <a:lnTo>
                    <a:pt x="3078" y="3136"/>
                  </a:lnTo>
                  <a:lnTo>
                    <a:pt x="3064" y="3180"/>
                  </a:lnTo>
                  <a:lnTo>
                    <a:pt x="3045" y="3221"/>
                  </a:lnTo>
                  <a:lnTo>
                    <a:pt x="3021" y="3261"/>
                  </a:lnTo>
                  <a:lnTo>
                    <a:pt x="2993" y="3296"/>
                  </a:lnTo>
                  <a:lnTo>
                    <a:pt x="2960" y="3328"/>
                  </a:lnTo>
                  <a:lnTo>
                    <a:pt x="2925" y="3356"/>
                  </a:lnTo>
                  <a:lnTo>
                    <a:pt x="2886" y="3380"/>
                  </a:lnTo>
                  <a:lnTo>
                    <a:pt x="2844" y="3400"/>
                  </a:lnTo>
                  <a:lnTo>
                    <a:pt x="2801" y="3413"/>
                  </a:lnTo>
                  <a:lnTo>
                    <a:pt x="2754" y="3423"/>
                  </a:lnTo>
                  <a:lnTo>
                    <a:pt x="2705" y="3426"/>
                  </a:lnTo>
                  <a:lnTo>
                    <a:pt x="2657" y="3423"/>
                  </a:lnTo>
                  <a:lnTo>
                    <a:pt x="2612" y="3413"/>
                  </a:lnTo>
                  <a:lnTo>
                    <a:pt x="2568" y="3400"/>
                  </a:lnTo>
                  <a:lnTo>
                    <a:pt x="2526" y="3380"/>
                  </a:lnTo>
                  <a:lnTo>
                    <a:pt x="2486" y="3357"/>
                  </a:lnTo>
                  <a:lnTo>
                    <a:pt x="2451" y="3329"/>
                  </a:lnTo>
                  <a:lnTo>
                    <a:pt x="2418" y="3296"/>
                  </a:lnTo>
                  <a:lnTo>
                    <a:pt x="2390" y="3261"/>
                  </a:lnTo>
                  <a:lnTo>
                    <a:pt x="2367" y="3222"/>
                  </a:lnTo>
                  <a:lnTo>
                    <a:pt x="2347" y="3181"/>
                  </a:lnTo>
                  <a:lnTo>
                    <a:pt x="2334" y="3136"/>
                  </a:lnTo>
                  <a:lnTo>
                    <a:pt x="2324" y="3090"/>
                  </a:lnTo>
                  <a:lnTo>
                    <a:pt x="2321" y="3042"/>
                  </a:lnTo>
                  <a:lnTo>
                    <a:pt x="2323" y="3000"/>
                  </a:lnTo>
                  <a:lnTo>
                    <a:pt x="2331" y="2960"/>
                  </a:lnTo>
                  <a:lnTo>
                    <a:pt x="2341" y="2920"/>
                  </a:lnTo>
                  <a:lnTo>
                    <a:pt x="2356" y="2884"/>
                  </a:lnTo>
                  <a:lnTo>
                    <a:pt x="2374" y="2848"/>
                  </a:lnTo>
                  <a:lnTo>
                    <a:pt x="1518" y="2848"/>
                  </a:lnTo>
                  <a:lnTo>
                    <a:pt x="1537" y="2883"/>
                  </a:lnTo>
                  <a:lnTo>
                    <a:pt x="1552" y="2920"/>
                  </a:lnTo>
                  <a:lnTo>
                    <a:pt x="1562" y="2960"/>
                  </a:lnTo>
                  <a:lnTo>
                    <a:pt x="1569" y="3000"/>
                  </a:lnTo>
                  <a:lnTo>
                    <a:pt x="1572" y="3042"/>
                  </a:lnTo>
                  <a:lnTo>
                    <a:pt x="1568" y="3090"/>
                  </a:lnTo>
                  <a:lnTo>
                    <a:pt x="1560" y="3136"/>
                  </a:lnTo>
                  <a:lnTo>
                    <a:pt x="1545" y="3180"/>
                  </a:lnTo>
                  <a:lnTo>
                    <a:pt x="1527" y="3221"/>
                  </a:lnTo>
                  <a:lnTo>
                    <a:pt x="1503" y="3261"/>
                  </a:lnTo>
                  <a:lnTo>
                    <a:pt x="1474" y="3296"/>
                  </a:lnTo>
                  <a:lnTo>
                    <a:pt x="1442" y="3328"/>
                  </a:lnTo>
                  <a:lnTo>
                    <a:pt x="1407" y="3356"/>
                  </a:lnTo>
                  <a:lnTo>
                    <a:pt x="1368" y="3380"/>
                  </a:lnTo>
                  <a:lnTo>
                    <a:pt x="1326" y="3400"/>
                  </a:lnTo>
                  <a:lnTo>
                    <a:pt x="1281" y="3413"/>
                  </a:lnTo>
                  <a:lnTo>
                    <a:pt x="1235" y="3423"/>
                  </a:lnTo>
                  <a:lnTo>
                    <a:pt x="1187" y="3426"/>
                  </a:lnTo>
                  <a:lnTo>
                    <a:pt x="1139" y="3423"/>
                  </a:lnTo>
                  <a:lnTo>
                    <a:pt x="1092" y="3413"/>
                  </a:lnTo>
                  <a:lnTo>
                    <a:pt x="1048" y="3400"/>
                  </a:lnTo>
                  <a:lnTo>
                    <a:pt x="1007" y="3380"/>
                  </a:lnTo>
                  <a:lnTo>
                    <a:pt x="968" y="3357"/>
                  </a:lnTo>
                  <a:lnTo>
                    <a:pt x="932" y="3329"/>
                  </a:lnTo>
                  <a:lnTo>
                    <a:pt x="900" y="3296"/>
                  </a:lnTo>
                  <a:lnTo>
                    <a:pt x="872" y="3261"/>
                  </a:lnTo>
                  <a:lnTo>
                    <a:pt x="848" y="3222"/>
                  </a:lnTo>
                  <a:lnTo>
                    <a:pt x="829" y="3181"/>
                  </a:lnTo>
                  <a:lnTo>
                    <a:pt x="814" y="3136"/>
                  </a:lnTo>
                  <a:lnTo>
                    <a:pt x="806" y="3090"/>
                  </a:lnTo>
                  <a:lnTo>
                    <a:pt x="803" y="3042"/>
                  </a:lnTo>
                  <a:lnTo>
                    <a:pt x="805" y="2999"/>
                  </a:lnTo>
                  <a:lnTo>
                    <a:pt x="812" y="2958"/>
                  </a:lnTo>
                  <a:lnTo>
                    <a:pt x="824" y="2918"/>
                  </a:lnTo>
                  <a:lnTo>
                    <a:pt x="838" y="2880"/>
                  </a:lnTo>
                  <a:lnTo>
                    <a:pt x="858" y="2845"/>
                  </a:lnTo>
                  <a:lnTo>
                    <a:pt x="811" y="2836"/>
                  </a:lnTo>
                  <a:lnTo>
                    <a:pt x="766" y="2821"/>
                  </a:lnTo>
                  <a:lnTo>
                    <a:pt x="725" y="2801"/>
                  </a:lnTo>
                  <a:lnTo>
                    <a:pt x="685" y="2777"/>
                  </a:lnTo>
                  <a:lnTo>
                    <a:pt x="649" y="2749"/>
                  </a:lnTo>
                  <a:lnTo>
                    <a:pt x="617" y="2717"/>
                  </a:lnTo>
                  <a:lnTo>
                    <a:pt x="588" y="2680"/>
                  </a:lnTo>
                  <a:lnTo>
                    <a:pt x="564" y="2642"/>
                  </a:lnTo>
                  <a:lnTo>
                    <a:pt x="545" y="2599"/>
                  </a:lnTo>
                  <a:lnTo>
                    <a:pt x="530" y="2555"/>
                  </a:lnTo>
                  <a:lnTo>
                    <a:pt x="522" y="2508"/>
                  </a:lnTo>
                  <a:lnTo>
                    <a:pt x="519" y="2459"/>
                  </a:lnTo>
                  <a:lnTo>
                    <a:pt x="519" y="378"/>
                  </a:lnTo>
                  <a:lnTo>
                    <a:pt x="57" y="184"/>
                  </a:lnTo>
                  <a:lnTo>
                    <a:pt x="39" y="172"/>
                  </a:lnTo>
                  <a:lnTo>
                    <a:pt x="23" y="159"/>
                  </a:lnTo>
                  <a:lnTo>
                    <a:pt x="10" y="141"/>
                  </a:lnTo>
                  <a:lnTo>
                    <a:pt x="3" y="122"/>
                  </a:lnTo>
                  <a:lnTo>
                    <a:pt x="0" y="101"/>
                  </a:lnTo>
                  <a:lnTo>
                    <a:pt x="1" y="79"/>
                  </a:lnTo>
                  <a:lnTo>
                    <a:pt x="7" y="59"/>
                  </a:lnTo>
                  <a:lnTo>
                    <a:pt x="18" y="40"/>
                  </a:lnTo>
                  <a:lnTo>
                    <a:pt x="32" y="24"/>
                  </a:lnTo>
                  <a:lnTo>
                    <a:pt x="49" y="12"/>
                  </a:lnTo>
                  <a:lnTo>
                    <a:pt x="69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546E77AF-CEB3-43DC-B291-9F4294050197}"/>
                </a:ext>
              </a:extLst>
            </p:cNvPr>
            <p:cNvGrpSpPr/>
            <p:nvPr/>
          </p:nvGrpSpPr>
          <p:grpSpPr>
            <a:xfrm>
              <a:off x="9523704" y="4285242"/>
              <a:ext cx="508208" cy="596132"/>
              <a:chOff x="1671638" y="5013325"/>
              <a:chExt cx="458787" cy="538162"/>
            </a:xfrm>
            <a:solidFill>
              <a:schemeClr val="accent3"/>
            </a:solidFill>
          </p:grpSpPr>
          <p:sp>
            <p:nvSpPr>
              <p:cNvPr id="80" name="Freeform 211">
                <a:extLst>
                  <a:ext uri="{FF2B5EF4-FFF2-40B4-BE49-F238E27FC236}">
                    <a16:creationId xmlns:a16="http://schemas.microsoft.com/office/drawing/2014/main" id="{EDD3D3DB-B0BD-44BD-AC3A-94C65FDB63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4350" y="5013325"/>
                <a:ext cx="233362" cy="290512"/>
              </a:xfrm>
              <a:custGeom>
                <a:avLst/>
                <a:gdLst>
                  <a:gd name="T0" fmla="*/ 662 w 1465"/>
                  <a:gd name="T1" fmla="*/ 193 h 1829"/>
                  <a:gd name="T2" fmla="*/ 555 w 1465"/>
                  <a:gd name="T3" fmla="*/ 214 h 1829"/>
                  <a:gd name="T4" fmla="*/ 441 w 1465"/>
                  <a:gd name="T5" fmla="*/ 263 h 1829"/>
                  <a:gd name="T6" fmla="*/ 332 w 1465"/>
                  <a:gd name="T7" fmla="*/ 351 h 1829"/>
                  <a:gd name="T8" fmla="*/ 247 w 1465"/>
                  <a:gd name="T9" fmla="*/ 489 h 1829"/>
                  <a:gd name="T10" fmla="*/ 199 w 1465"/>
                  <a:gd name="T11" fmla="*/ 688 h 1829"/>
                  <a:gd name="T12" fmla="*/ 193 w 1465"/>
                  <a:gd name="T13" fmla="*/ 755 h 1829"/>
                  <a:gd name="T14" fmla="*/ 190 w 1465"/>
                  <a:gd name="T15" fmla="*/ 808 h 1829"/>
                  <a:gd name="T16" fmla="*/ 190 w 1465"/>
                  <a:gd name="T17" fmla="*/ 943 h 1829"/>
                  <a:gd name="T18" fmla="*/ 209 w 1465"/>
                  <a:gd name="T19" fmla="*/ 1123 h 1829"/>
                  <a:gd name="T20" fmla="*/ 264 w 1465"/>
                  <a:gd name="T21" fmla="*/ 1317 h 1829"/>
                  <a:gd name="T22" fmla="*/ 367 w 1465"/>
                  <a:gd name="T23" fmla="*/ 1489 h 1829"/>
                  <a:gd name="T24" fmla="*/ 523 w 1465"/>
                  <a:gd name="T25" fmla="*/ 1601 h 1829"/>
                  <a:gd name="T26" fmla="*/ 729 w 1465"/>
                  <a:gd name="T27" fmla="*/ 1639 h 1829"/>
                  <a:gd name="T28" fmla="*/ 895 w 1465"/>
                  <a:gd name="T29" fmla="*/ 1617 h 1829"/>
                  <a:gd name="T30" fmla="*/ 1063 w 1465"/>
                  <a:gd name="T31" fmla="*/ 1524 h 1829"/>
                  <a:gd name="T32" fmla="*/ 1181 w 1465"/>
                  <a:gd name="T33" fmla="*/ 1363 h 1829"/>
                  <a:gd name="T34" fmla="*/ 1246 w 1465"/>
                  <a:gd name="T35" fmla="*/ 1172 h 1829"/>
                  <a:gd name="T36" fmla="*/ 1272 w 1465"/>
                  <a:gd name="T37" fmla="*/ 985 h 1829"/>
                  <a:gd name="T38" fmla="*/ 1276 w 1465"/>
                  <a:gd name="T39" fmla="*/ 836 h 1829"/>
                  <a:gd name="T40" fmla="*/ 1272 w 1465"/>
                  <a:gd name="T41" fmla="*/ 759 h 1829"/>
                  <a:gd name="T42" fmla="*/ 1270 w 1465"/>
                  <a:gd name="T43" fmla="*/ 748 h 1829"/>
                  <a:gd name="T44" fmla="*/ 1234 w 1465"/>
                  <a:gd name="T45" fmla="*/ 534 h 1829"/>
                  <a:gd name="T46" fmla="*/ 1156 w 1465"/>
                  <a:gd name="T47" fmla="*/ 383 h 1829"/>
                  <a:gd name="T48" fmla="*/ 1052 w 1465"/>
                  <a:gd name="T49" fmla="*/ 282 h 1829"/>
                  <a:gd name="T50" fmla="*/ 934 w 1465"/>
                  <a:gd name="T51" fmla="*/ 223 h 1829"/>
                  <a:gd name="T52" fmla="*/ 817 w 1465"/>
                  <a:gd name="T53" fmla="*/ 197 h 1829"/>
                  <a:gd name="T54" fmla="*/ 728 w 1465"/>
                  <a:gd name="T55" fmla="*/ 190 h 1829"/>
                  <a:gd name="T56" fmla="*/ 878 w 1465"/>
                  <a:gd name="T57" fmla="*/ 13 h 1829"/>
                  <a:gd name="T58" fmla="*/ 1119 w 1465"/>
                  <a:gd name="T59" fmla="*/ 99 h 1829"/>
                  <a:gd name="T60" fmla="*/ 1225 w 1465"/>
                  <a:gd name="T61" fmla="*/ 176 h 1829"/>
                  <a:gd name="T62" fmla="*/ 1326 w 1465"/>
                  <a:gd name="T63" fmla="*/ 292 h 1829"/>
                  <a:gd name="T64" fmla="*/ 1407 w 1465"/>
                  <a:gd name="T65" fmla="*/ 454 h 1829"/>
                  <a:gd name="T66" fmla="*/ 1455 w 1465"/>
                  <a:gd name="T67" fmla="*/ 673 h 1829"/>
                  <a:gd name="T68" fmla="*/ 1463 w 1465"/>
                  <a:gd name="T69" fmla="*/ 789 h 1829"/>
                  <a:gd name="T70" fmla="*/ 1464 w 1465"/>
                  <a:gd name="T71" fmla="*/ 933 h 1829"/>
                  <a:gd name="T72" fmla="*/ 1445 w 1465"/>
                  <a:gd name="T73" fmla="*/ 1134 h 1829"/>
                  <a:gd name="T74" fmla="*/ 1388 w 1465"/>
                  <a:gd name="T75" fmla="*/ 1356 h 1829"/>
                  <a:gd name="T76" fmla="*/ 1277 w 1465"/>
                  <a:gd name="T77" fmla="*/ 1568 h 1829"/>
                  <a:gd name="T78" fmla="*/ 1102 w 1465"/>
                  <a:gd name="T79" fmla="*/ 1731 h 1829"/>
                  <a:gd name="T80" fmla="*/ 874 w 1465"/>
                  <a:gd name="T81" fmla="*/ 1817 h 1829"/>
                  <a:gd name="T82" fmla="*/ 653 w 1465"/>
                  <a:gd name="T83" fmla="*/ 1826 h 1829"/>
                  <a:gd name="T84" fmla="*/ 415 w 1465"/>
                  <a:gd name="T85" fmla="*/ 1760 h 1829"/>
                  <a:gd name="T86" fmla="*/ 226 w 1465"/>
                  <a:gd name="T87" fmla="*/ 1615 h 1829"/>
                  <a:gd name="T88" fmla="*/ 99 w 1465"/>
                  <a:gd name="T89" fmla="*/ 1412 h 1829"/>
                  <a:gd name="T90" fmla="*/ 31 w 1465"/>
                  <a:gd name="T91" fmla="*/ 1189 h 1829"/>
                  <a:gd name="T92" fmla="*/ 3 w 1465"/>
                  <a:gd name="T93" fmla="*/ 980 h 1829"/>
                  <a:gd name="T94" fmla="*/ 1 w 1465"/>
                  <a:gd name="T95" fmla="*/ 818 h 1829"/>
                  <a:gd name="T96" fmla="*/ 6 w 1465"/>
                  <a:gd name="T97" fmla="*/ 737 h 1829"/>
                  <a:gd name="T98" fmla="*/ 42 w 1465"/>
                  <a:gd name="T99" fmla="*/ 502 h 1829"/>
                  <a:gd name="T100" fmla="*/ 118 w 1465"/>
                  <a:gd name="T101" fmla="*/ 325 h 1829"/>
                  <a:gd name="T102" fmla="*/ 216 w 1465"/>
                  <a:gd name="T103" fmla="*/ 198 h 1829"/>
                  <a:gd name="T104" fmla="*/ 324 w 1465"/>
                  <a:gd name="T105" fmla="*/ 112 h 1829"/>
                  <a:gd name="T106" fmla="*/ 514 w 1465"/>
                  <a:gd name="T107" fmla="*/ 29 h 1829"/>
                  <a:gd name="T108" fmla="*/ 696 w 1465"/>
                  <a:gd name="T109" fmla="*/ 0 h 1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5" h="1829">
                    <a:moveTo>
                      <a:pt x="728" y="190"/>
                    </a:moveTo>
                    <a:lnTo>
                      <a:pt x="708" y="190"/>
                    </a:lnTo>
                    <a:lnTo>
                      <a:pt x="685" y="191"/>
                    </a:lnTo>
                    <a:lnTo>
                      <a:pt x="662" y="193"/>
                    </a:lnTo>
                    <a:lnTo>
                      <a:pt x="637" y="197"/>
                    </a:lnTo>
                    <a:lnTo>
                      <a:pt x="610" y="201"/>
                    </a:lnTo>
                    <a:lnTo>
                      <a:pt x="583" y="207"/>
                    </a:lnTo>
                    <a:lnTo>
                      <a:pt x="555" y="214"/>
                    </a:lnTo>
                    <a:lnTo>
                      <a:pt x="526" y="223"/>
                    </a:lnTo>
                    <a:lnTo>
                      <a:pt x="497" y="234"/>
                    </a:lnTo>
                    <a:lnTo>
                      <a:pt x="469" y="247"/>
                    </a:lnTo>
                    <a:lnTo>
                      <a:pt x="441" y="263"/>
                    </a:lnTo>
                    <a:lnTo>
                      <a:pt x="412" y="280"/>
                    </a:lnTo>
                    <a:lnTo>
                      <a:pt x="385" y="301"/>
                    </a:lnTo>
                    <a:lnTo>
                      <a:pt x="358" y="325"/>
                    </a:lnTo>
                    <a:lnTo>
                      <a:pt x="332" y="351"/>
                    </a:lnTo>
                    <a:lnTo>
                      <a:pt x="308" y="380"/>
                    </a:lnTo>
                    <a:lnTo>
                      <a:pt x="286" y="413"/>
                    </a:lnTo>
                    <a:lnTo>
                      <a:pt x="266" y="449"/>
                    </a:lnTo>
                    <a:lnTo>
                      <a:pt x="247" y="489"/>
                    </a:lnTo>
                    <a:lnTo>
                      <a:pt x="231" y="532"/>
                    </a:lnTo>
                    <a:lnTo>
                      <a:pt x="218" y="580"/>
                    </a:lnTo>
                    <a:lnTo>
                      <a:pt x="206" y="632"/>
                    </a:lnTo>
                    <a:lnTo>
                      <a:pt x="199" y="688"/>
                    </a:lnTo>
                    <a:lnTo>
                      <a:pt x="194" y="748"/>
                    </a:lnTo>
                    <a:lnTo>
                      <a:pt x="194" y="750"/>
                    </a:lnTo>
                    <a:lnTo>
                      <a:pt x="194" y="752"/>
                    </a:lnTo>
                    <a:lnTo>
                      <a:pt x="193" y="755"/>
                    </a:lnTo>
                    <a:lnTo>
                      <a:pt x="193" y="759"/>
                    </a:lnTo>
                    <a:lnTo>
                      <a:pt x="192" y="769"/>
                    </a:lnTo>
                    <a:lnTo>
                      <a:pt x="191" y="786"/>
                    </a:lnTo>
                    <a:lnTo>
                      <a:pt x="190" y="808"/>
                    </a:lnTo>
                    <a:lnTo>
                      <a:pt x="189" y="836"/>
                    </a:lnTo>
                    <a:lnTo>
                      <a:pt x="189" y="867"/>
                    </a:lnTo>
                    <a:lnTo>
                      <a:pt x="189" y="903"/>
                    </a:lnTo>
                    <a:lnTo>
                      <a:pt x="190" y="943"/>
                    </a:lnTo>
                    <a:lnTo>
                      <a:pt x="193" y="985"/>
                    </a:lnTo>
                    <a:lnTo>
                      <a:pt x="197" y="1029"/>
                    </a:lnTo>
                    <a:lnTo>
                      <a:pt x="202" y="1076"/>
                    </a:lnTo>
                    <a:lnTo>
                      <a:pt x="209" y="1123"/>
                    </a:lnTo>
                    <a:lnTo>
                      <a:pt x="220" y="1172"/>
                    </a:lnTo>
                    <a:lnTo>
                      <a:pt x="231" y="1221"/>
                    </a:lnTo>
                    <a:lnTo>
                      <a:pt x="246" y="1269"/>
                    </a:lnTo>
                    <a:lnTo>
                      <a:pt x="264" y="1317"/>
                    </a:lnTo>
                    <a:lnTo>
                      <a:pt x="285" y="1363"/>
                    </a:lnTo>
                    <a:lnTo>
                      <a:pt x="308" y="1408"/>
                    </a:lnTo>
                    <a:lnTo>
                      <a:pt x="336" y="1450"/>
                    </a:lnTo>
                    <a:lnTo>
                      <a:pt x="367" y="1489"/>
                    </a:lnTo>
                    <a:lnTo>
                      <a:pt x="401" y="1524"/>
                    </a:lnTo>
                    <a:lnTo>
                      <a:pt x="440" y="1554"/>
                    </a:lnTo>
                    <a:lnTo>
                      <a:pt x="480" y="1580"/>
                    </a:lnTo>
                    <a:lnTo>
                      <a:pt x="523" y="1601"/>
                    </a:lnTo>
                    <a:lnTo>
                      <a:pt x="570" y="1617"/>
                    </a:lnTo>
                    <a:lnTo>
                      <a:pt x="619" y="1630"/>
                    </a:lnTo>
                    <a:lnTo>
                      <a:pt x="672" y="1637"/>
                    </a:lnTo>
                    <a:lnTo>
                      <a:pt x="729" y="1639"/>
                    </a:lnTo>
                    <a:lnTo>
                      <a:pt x="736" y="1639"/>
                    </a:lnTo>
                    <a:lnTo>
                      <a:pt x="792" y="1637"/>
                    </a:lnTo>
                    <a:lnTo>
                      <a:pt x="846" y="1630"/>
                    </a:lnTo>
                    <a:lnTo>
                      <a:pt x="895" y="1617"/>
                    </a:lnTo>
                    <a:lnTo>
                      <a:pt x="942" y="1601"/>
                    </a:lnTo>
                    <a:lnTo>
                      <a:pt x="985" y="1580"/>
                    </a:lnTo>
                    <a:lnTo>
                      <a:pt x="1025" y="1554"/>
                    </a:lnTo>
                    <a:lnTo>
                      <a:pt x="1063" y="1524"/>
                    </a:lnTo>
                    <a:lnTo>
                      <a:pt x="1098" y="1489"/>
                    </a:lnTo>
                    <a:lnTo>
                      <a:pt x="1130" y="1450"/>
                    </a:lnTo>
                    <a:lnTo>
                      <a:pt x="1156" y="1408"/>
                    </a:lnTo>
                    <a:lnTo>
                      <a:pt x="1181" y="1363"/>
                    </a:lnTo>
                    <a:lnTo>
                      <a:pt x="1202" y="1317"/>
                    </a:lnTo>
                    <a:lnTo>
                      <a:pt x="1219" y="1269"/>
                    </a:lnTo>
                    <a:lnTo>
                      <a:pt x="1234" y="1221"/>
                    </a:lnTo>
                    <a:lnTo>
                      <a:pt x="1246" y="1172"/>
                    </a:lnTo>
                    <a:lnTo>
                      <a:pt x="1256" y="1123"/>
                    </a:lnTo>
                    <a:lnTo>
                      <a:pt x="1263" y="1076"/>
                    </a:lnTo>
                    <a:lnTo>
                      <a:pt x="1269" y="1029"/>
                    </a:lnTo>
                    <a:lnTo>
                      <a:pt x="1272" y="985"/>
                    </a:lnTo>
                    <a:lnTo>
                      <a:pt x="1275" y="943"/>
                    </a:lnTo>
                    <a:lnTo>
                      <a:pt x="1276" y="903"/>
                    </a:lnTo>
                    <a:lnTo>
                      <a:pt x="1276" y="868"/>
                    </a:lnTo>
                    <a:lnTo>
                      <a:pt x="1276" y="836"/>
                    </a:lnTo>
                    <a:lnTo>
                      <a:pt x="1275" y="808"/>
                    </a:lnTo>
                    <a:lnTo>
                      <a:pt x="1274" y="787"/>
                    </a:lnTo>
                    <a:lnTo>
                      <a:pt x="1272" y="769"/>
                    </a:lnTo>
                    <a:lnTo>
                      <a:pt x="1272" y="759"/>
                    </a:lnTo>
                    <a:lnTo>
                      <a:pt x="1271" y="755"/>
                    </a:lnTo>
                    <a:lnTo>
                      <a:pt x="1271" y="752"/>
                    </a:lnTo>
                    <a:lnTo>
                      <a:pt x="1271" y="750"/>
                    </a:lnTo>
                    <a:lnTo>
                      <a:pt x="1270" y="748"/>
                    </a:lnTo>
                    <a:lnTo>
                      <a:pt x="1266" y="688"/>
                    </a:lnTo>
                    <a:lnTo>
                      <a:pt x="1259" y="634"/>
                    </a:lnTo>
                    <a:lnTo>
                      <a:pt x="1247" y="582"/>
                    </a:lnTo>
                    <a:lnTo>
                      <a:pt x="1234" y="534"/>
                    </a:lnTo>
                    <a:lnTo>
                      <a:pt x="1218" y="491"/>
                    </a:lnTo>
                    <a:lnTo>
                      <a:pt x="1200" y="452"/>
                    </a:lnTo>
                    <a:lnTo>
                      <a:pt x="1179" y="416"/>
                    </a:lnTo>
                    <a:lnTo>
                      <a:pt x="1156" y="383"/>
                    </a:lnTo>
                    <a:lnTo>
                      <a:pt x="1133" y="353"/>
                    </a:lnTo>
                    <a:lnTo>
                      <a:pt x="1107" y="327"/>
                    </a:lnTo>
                    <a:lnTo>
                      <a:pt x="1080" y="303"/>
                    </a:lnTo>
                    <a:lnTo>
                      <a:pt x="1052" y="282"/>
                    </a:lnTo>
                    <a:lnTo>
                      <a:pt x="1023" y="265"/>
                    </a:lnTo>
                    <a:lnTo>
                      <a:pt x="994" y="248"/>
                    </a:lnTo>
                    <a:lnTo>
                      <a:pt x="964" y="235"/>
                    </a:lnTo>
                    <a:lnTo>
                      <a:pt x="934" y="223"/>
                    </a:lnTo>
                    <a:lnTo>
                      <a:pt x="904" y="214"/>
                    </a:lnTo>
                    <a:lnTo>
                      <a:pt x="874" y="207"/>
                    </a:lnTo>
                    <a:lnTo>
                      <a:pt x="846" y="201"/>
                    </a:lnTo>
                    <a:lnTo>
                      <a:pt x="817" y="197"/>
                    </a:lnTo>
                    <a:lnTo>
                      <a:pt x="789" y="193"/>
                    </a:lnTo>
                    <a:lnTo>
                      <a:pt x="762" y="191"/>
                    </a:lnTo>
                    <a:lnTo>
                      <a:pt x="736" y="190"/>
                    </a:lnTo>
                    <a:lnTo>
                      <a:pt x="728" y="190"/>
                    </a:lnTo>
                    <a:close/>
                    <a:moveTo>
                      <a:pt x="729" y="0"/>
                    </a:moveTo>
                    <a:lnTo>
                      <a:pt x="740" y="0"/>
                    </a:lnTo>
                    <a:lnTo>
                      <a:pt x="810" y="4"/>
                    </a:lnTo>
                    <a:lnTo>
                      <a:pt x="878" y="13"/>
                    </a:lnTo>
                    <a:lnTo>
                      <a:pt x="942" y="27"/>
                    </a:lnTo>
                    <a:lnTo>
                      <a:pt x="1004" y="47"/>
                    </a:lnTo>
                    <a:lnTo>
                      <a:pt x="1062" y="70"/>
                    </a:lnTo>
                    <a:lnTo>
                      <a:pt x="1119" y="99"/>
                    </a:lnTo>
                    <a:lnTo>
                      <a:pt x="1145" y="115"/>
                    </a:lnTo>
                    <a:lnTo>
                      <a:pt x="1171" y="132"/>
                    </a:lnTo>
                    <a:lnTo>
                      <a:pt x="1198" y="153"/>
                    </a:lnTo>
                    <a:lnTo>
                      <a:pt x="1225" y="176"/>
                    </a:lnTo>
                    <a:lnTo>
                      <a:pt x="1250" y="201"/>
                    </a:lnTo>
                    <a:lnTo>
                      <a:pt x="1276" y="228"/>
                    </a:lnTo>
                    <a:lnTo>
                      <a:pt x="1302" y="259"/>
                    </a:lnTo>
                    <a:lnTo>
                      <a:pt x="1326" y="292"/>
                    </a:lnTo>
                    <a:lnTo>
                      <a:pt x="1349" y="327"/>
                    </a:lnTo>
                    <a:lnTo>
                      <a:pt x="1370" y="366"/>
                    </a:lnTo>
                    <a:lnTo>
                      <a:pt x="1390" y="408"/>
                    </a:lnTo>
                    <a:lnTo>
                      <a:pt x="1407" y="454"/>
                    </a:lnTo>
                    <a:lnTo>
                      <a:pt x="1423" y="503"/>
                    </a:lnTo>
                    <a:lnTo>
                      <a:pt x="1436" y="556"/>
                    </a:lnTo>
                    <a:lnTo>
                      <a:pt x="1447" y="613"/>
                    </a:lnTo>
                    <a:lnTo>
                      <a:pt x="1455" y="673"/>
                    </a:lnTo>
                    <a:lnTo>
                      <a:pt x="1460" y="737"/>
                    </a:lnTo>
                    <a:lnTo>
                      <a:pt x="1460" y="747"/>
                    </a:lnTo>
                    <a:lnTo>
                      <a:pt x="1462" y="765"/>
                    </a:lnTo>
                    <a:lnTo>
                      <a:pt x="1463" y="789"/>
                    </a:lnTo>
                    <a:lnTo>
                      <a:pt x="1464" y="818"/>
                    </a:lnTo>
                    <a:lnTo>
                      <a:pt x="1465" y="852"/>
                    </a:lnTo>
                    <a:lnTo>
                      <a:pt x="1465" y="891"/>
                    </a:lnTo>
                    <a:lnTo>
                      <a:pt x="1464" y="933"/>
                    </a:lnTo>
                    <a:lnTo>
                      <a:pt x="1462" y="980"/>
                    </a:lnTo>
                    <a:lnTo>
                      <a:pt x="1458" y="1028"/>
                    </a:lnTo>
                    <a:lnTo>
                      <a:pt x="1453" y="1080"/>
                    </a:lnTo>
                    <a:lnTo>
                      <a:pt x="1445" y="1134"/>
                    </a:lnTo>
                    <a:lnTo>
                      <a:pt x="1435" y="1189"/>
                    </a:lnTo>
                    <a:lnTo>
                      <a:pt x="1422" y="1244"/>
                    </a:lnTo>
                    <a:lnTo>
                      <a:pt x="1406" y="1300"/>
                    </a:lnTo>
                    <a:lnTo>
                      <a:pt x="1388" y="1356"/>
                    </a:lnTo>
                    <a:lnTo>
                      <a:pt x="1366" y="1412"/>
                    </a:lnTo>
                    <a:lnTo>
                      <a:pt x="1340" y="1465"/>
                    </a:lnTo>
                    <a:lnTo>
                      <a:pt x="1311" y="1517"/>
                    </a:lnTo>
                    <a:lnTo>
                      <a:pt x="1277" y="1568"/>
                    </a:lnTo>
                    <a:lnTo>
                      <a:pt x="1239" y="1615"/>
                    </a:lnTo>
                    <a:lnTo>
                      <a:pt x="1197" y="1659"/>
                    </a:lnTo>
                    <a:lnTo>
                      <a:pt x="1150" y="1698"/>
                    </a:lnTo>
                    <a:lnTo>
                      <a:pt x="1102" y="1731"/>
                    </a:lnTo>
                    <a:lnTo>
                      <a:pt x="1049" y="1760"/>
                    </a:lnTo>
                    <a:lnTo>
                      <a:pt x="994" y="1784"/>
                    </a:lnTo>
                    <a:lnTo>
                      <a:pt x="936" y="1803"/>
                    </a:lnTo>
                    <a:lnTo>
                      <a:pt x="874" y="1817"/>
                    </a:lnTo>
                    <a:lnTo>
                      <a:pt x="810" y="1826"/>
                    </a:lnTo>
                    <a:lnTo>
                      <a:pt x="743" y="1829"/>
                    </a:lnTo>
                    <a:lnTo>
                      <a:pt x="721" y="1829"/>
                    </a:lnTo>
                    <a:lnTo>
                      <a:pt x="653" y="1826"/>
                    </a:lnTo>
                    <a:lnTo>
                      <a:pt x="589" y="1817"/>
                    </a:lnTo>
                    <a:lnTo>
                      <a:pt x="528" y="1803"/>
                    </a:lnTo>
                    <a:lnTo>
                      <a:pt x="471" y="1784"/>
                    </a:lnTo>
                    <a:lnTo>
                      <a:pt x="415" y="1760"/>
                    </a:lnTo>
                    <a:lnTo>
                      <a:pt x="363" y="1731"/>
                    </a:lnTo>
                    <a:lnTo>
                      <a:pt x="315" y="1698"/>
                    </a:lnTo>
                    <a:lnTo>
                      <a:pt x="268" y="1659"/>
                    </a:lnTo>
                    <a:lnTo>
                      <a:pt x="226" y="1615"/>
                    </a:lnTo>
                    <a:lnTo>
                      <a:pt x="188" y="1568"/>
                    </a:lnTo>
                    <a:lnTo>
                      <a:pt x="155" y="1517"/>
                    </a:lnTo>
                    <a:lnTo>
                      <a:pt x="125" y="1465"/>
                    </a:lnTo>
                    <a:lnTo>
                      <a:pt x="99" y="1412"/>
                    </a:lnTo>
                    <a:lnTo>
                      <a:pt x="77" y="1356"/>
                    </a:lnTo>
                    <a:lnTo>
                      <a:pt x="58" y="1300"/>
                    </a:lnTo>
                    <a:lnTo>
                      <a:pt x="43" y="1244"/>
                    </a:lnTo>
                    <a:lnTo>
                      <a:pt x="31" y="1189"/>
                    </a:lnTo>
                    <a:lnTo>
                      <a:pt x="20" y="1134"/>
                    </a:lnTo>
                    <a:lnTo>
                      <a:pt x="13" y="1080"/>
                    </a:lnTo>
                    <a:lnTo>
                      <a:pt x="7" y="1028"/>
                    </a:lnTo>
                    <a:lnTo>
                      <a:pt x="3" y="980"/>
                    </a:lnTo>
                    <a:lnTo>
                      <a:pt x="1" y="933"/>
                    </a:lnTo>
                    <a:lnTo>
                      <a:pt x="0" y="891"/>
                    </a:lnTo>
                    <a:lnTo>
                      <a:pt x="0" y="852"/>
                    </a:lnTo>
                    <a:lnTo>
                      <a:pt x="1" y="818"/>
                    </a:lnTo>
                    <a:lnTo>
                      <a:pt x="2" y="789"/>
                    </a:lnTo>
                    <a:lnTo>
                      <a:pt x="3" y="765"/>
                    </a:lnTo>
                    <a:lnTo>
                      <a:pt x="5" y="747"/>
                    </a:lnTo>
                    <a:lnTo>
                      <a:pt x="6" y="737"/>
                    </a:lnTo>
                    <a:lnTo>
                      <a:pt x="10" y="672"/>
                    </a:lnTo>
                    <a:lnTo>
                      <a:pt x="18" y="612"/>
                    </a:lnTo>
                    <a:lnTo>
                      <a:pt x="29" y="555"/>
                    </a:lnTo>
                    <a:lnTo>
                      <a:pt x="42" y="502"/>
                    </a:lnTo>
                    <a:lnTo>
                      <a:pt x="58" y="453"/>
                    </a:lnTo>
                    <a:lnTo>
                      <a:pt x="76" y="406"/>
                    </a:lnTo>
                    <a:lnTo>
                      <a:pt x="97" y="364"/>
                    </a:lnTo>
                    <a:lnTo>
                      <a:pt x="118" y="325"/>
                    </a:lnTo>
                    <a:lnTo>
                      <a:pt x="141" y="289"/>
                    </a:lnTo>
                    <a:lnTo>
                      <a:pt x="166" y="255"/>
                    </a:lnTo>
                    <a:lnTo>
                      <a:pt x="191" y="225"/>
                    </a:lnTo>
                    <a:lnTo>
                      <a:pt x="216" y="198"/>
                    </a:lnTo>
                    <a:lnTo>
                      <a:pt x="243" y="173"/>
                    </a:lnTo>
                    <a:lnTo>
                      <a:pt x="270" y="150"/>
                    </a:lnTo>
                    <a:lnTo>
                      <a:pt x="297" y="130"/>
                    </a:lnTo>
                    <a:lnTo>
                      <a:pt x="324" y="112"/>
                    </a:lnTo>
                    <a:lnTo>
                      <a:pt x="351" y="96"/>
                    </a:lnTo>
                    <a:lnTo>
                      <a:pt x="406" y="68"/>
                    </a:lnTo>
                    <a:lnTo>
                      <a:pt x="460" y="46"/>
                    </a:lnTo>
                    <a:lnTo>
                      <a:pt x="514" y="29"/>
                    </a:lnTo>
                    <a:lnTo>
                      <a:pt x="566" y="17"/>
                    </a:lnTo>
                    <a:lnTo>
                      <a:pt x="613" y="8"/>
                    </a:lnTo>
                    <a:lnTo>
                      <a:pt x="658" y="3"/>
                    </a:lnTo>
                    <a:lnTo>
                      <a:pt x="696" y="0"/>
                    </a:lnTo>
                    <a:lnTo>
                      <a:pt x="7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1" name="Freeform 212">
                <a:extLst>
                  <a:ext uri="{FF2B5EF4-FFF2-40B4-BE49-F238E27FC236}">
                    <a16:creationId xmlns:a16="http://schemas.microsoft.com/office/drawing/2014/main" id="{484DE3BB-BD59-4CA2-8803-793CFEE51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638" y="5302250"/>
                <a:ext cx="458787" cy="249237"/>
              </a:xfrm>
              <a:custGeom>
                <a:avLst/>
                <a:gdLst>
                  <a:gd name="T0" fmla="*/ 1041 w 2887"/>
                  <a:gd name="T1" fmla="*/ 40 h 1572"/>
                  <a:gd name="T2" fmla="*/ 1047 w 2887"/>
                  <a:gd name="T3" fmla="*/ 141 h 1572"/>
                  <a:gd name="T4" fmla="*/ 994 w 2887"/>
                  <a:gd name="T5" fmla="*/ 189 h 1572"/>
                  <a:gd name="T6" fmla="*/ 876 w 2887"/>
                  <a:gd name="T7" fmla="*/ 260 h 1572"/>
                  <a:gd name="T8" fmla="*/ 681 w 2887"/>
                  <a:gd name="T9" fmla="*/ 358 h 1572"/>
                  <a:gd name="T10" fmla="*/ 432 w 2887"/>
                  <a:gd name="T11" fmla="*/ 451 h 1572"/>
                  <a:gd name="T12" fmla="*/ 269 w 2887"/>
                  <a:gd name="T13" fmla="*/ 541 h 1572"/>
                  <a:gd name="T14" fmla="*/ 207 w 2887"/>
                  <a:gd name="T15" fmla="*/ 688 h 1572"/>
                  <a:gd name="T16" fmla="*/ 190 w 2887"/>
                  <a:gd name="T17" fmla="*/ 860 h 1572"/>
                  <a:gd name="T18" fmla="*/ 192 w 2887"/>
                  <a:gd name="T19" fmla="*/ 988 h 1572"/>
                  <a:gd name="T20" fmla="*/ 251 w 2887"/>
                  <a:gd name="T21" fmla="*/ 1119 h 1572"/>
                  <a:gd name="T22" fmla="*/ 462 w 2887"/>
                  <a:gd name="T23" fmla="*/ 1211 h 1572"/>
                  <a:gd name="T24" fmla="*/ 794 w 2887"/>
                  <a:gd name="T25" fmla="*/ 1311 h 1572"/>
                  <a:gd name="T26" fmla="*/ 1237 w 2887"/>
                  <a:gd name="T27" fmla="*/ 1376 h 1572"/>
                  <a:gd name="T28" fmla="*/ 1748 w 2887"/>
                  <a:gd name="T29" fmla="*/ 1368 h 1572"/>
                  <a:gd name="T30" fmla="*/ 2170 w 2887"/>
                  <a:gd name="T31" fmla="*/ 1293 h 1572"/>
                  <a:gd name="T32" fmla="*/ 2479 w 2887"/>
                  <a:gd name="T33" fmla="*/ 1191 h 1572"/>
                  <a:gd name="T34" fmla="*/ 2662 w 2887"/>
                  <a:gd name="T35" fmla="*/ 1107 h 1572"/>
                  <a:gd name="T36" fmla="*/ 2697 w 2887"/>
                  <a:gd name="T37" fmla="*/ 950 h 1572"/>
                  <a:gd name="T38" fmla="*/ 2694 w 2887"/>
                  <a:gd name="T39" fmla="*/ 791 h 1572"/>
                  <a:gd name="T40" fmla="*/ 2663 w 2887"/>
                  <a:gd name="T41" fmla="*/ 625 h 1572"/>
                  <a:gd name="T42" fmla="*/ 2572 w 2887"/>
                  <a:gd name="T43" fmla="*/ 498 h 1572"/>
                  <a:gd name="T44" fmla="*/ 2350 w 2887"/>
                  <a:gd name="T45" fmla="*/ 416 h 1572"/>
                  <a:gd name="T46" fmla="*/ 2119 w 2887"/>
                  <a:gd name="T47" fmla="*/ 318 h 1572"/>
                  <a:gd name="T48" fmla="*/ 1953 w 2887"/>
                  <a:gd name="T49" fmla="*/ 227 h 1572"/>
                  <a:gd name="T50" fmla="*/ 1873 w 2887"/>
                  <a:gd name="T51" fmla="*/ 176 h 1572"/>
                  <a:gd name="T52" fmla="*/ 1828 w 2887"/>
                  <a:gd name="T53" fmla="*/ 101 h 1572"/>
                  <a:gd name="T54" fmla="*/ 1877 w 2887"/>
                  <a:gd name="T55" fmla="*/ 12 h 1572"/>
                  <a:gd name="T56" fmla="*/ 1977 w 2887"/>
                  <a:gd name="T57" fmla="*/ 18 h 1572"/>
                  <a:gd name="T58" fmla="*/ 2035 w 2887"/>
                  <a:gd name="T59" fmla="*/ 55 h 1572"/>
                  <a:gd name="T60" fmla="*/ 2188 w 2887"/>
                  <a:gd name="T61" fmla="*/ 141 h 1572"/>
                  <a:gd name="T62" fmla="*/ 2408 w 2887"/>
                  <a:gd name="T63" fmla="*/ 236 h 1572"/>
                  <a:gd name="T64" fmla="*/ 2568 w 2887"/>
                  <a:gd name="T65" fmla="*/ 285 h 1572"/>
                  <a:gd name="T66" fmla="*/ 2745 w 2887"/>
                  <a:gd name="T67" fmla="*/ 399 h 1572"/>
                  <a:gd name="T68" fmla="*/ 2839 w 2887"/>
                  <a:gd name="T69" fmla="*/ 557 h 1572"/>
                  <a:gd name="T70" fmla="*/ 2878 w 2887"/>
                  <a:gd name="T71" fmla="*/ 721 h 1572"/>
                  <a:gd name="T72" fmla="*/ 2886 w 2887"/>
                  <a:gd name="T73" fmla="*/ 855 h 1572"/>
                  <a:gd name="T74" fmla="*/ 2887 w 2887"/>
                  <a:gd name="T75" fmla="*/ 907 h 1572"/>
                  <a:gd name="T76" fmla="*/ 2879 w 2887"/>
                  <a:gd name="T77" fmla="*/ 1064 h 1572"/>
                  <a:gd name="T78" fmla="*/ 2844 w 2887"/>
                  <a:gd name="T79" fmla="*/ 1209 h 1572"/>
                  <a:gd name="T80" fmla="*/ 2788 w 2887"/>
                  <a:gd name="T81" fmla="*/ 1253 h 1572"/>
                  <a:gd name="T82" fmla="*/ 2651 w 2887"/>
                  <a:gd name="T83" fmla="*/ 1324 h 1572"/>
                  <a:gd name="T84" fmla="*/ 2411 w 2887"/>
                  <a:gd name="T85" fmla="*/ 1419 h 1572"/>
                  <a:gd name="T86" fmla="*/ 2071 w 2887"/>
                  <a:gd name="T87" fmla="*/ 1510 h 1572"/>
                  <a:gd name="T88" fmla="*/ 1640 w 2887"/>
                  <a:gd name="T89" fmla="*/ 1567 h 1572"/>
                  <a:gd name="T90" fmla="*/ 1143 w 2887"/>
                  <a:gd name="T91" fmla="*/ 1558 h 1572"/>
                  <a:gd name="T92" fmla="*/ 718 w 2887"/>
                  <a:gd name="T93" fmla="*/ 1488 h 1572"/>
                  <a:gd name="T94" fmla="*/ 392 w 2887"/>
                  <a:gd name="T95" fmla="*/ 1389 h 1572"/>
                  <a:gd name="T96" fmla="*/ 177 w 2887"/>
                  <a:gd name="T97" fmla="*/ 1295 h 1572"/>
                  <a:gd name="T98" fmla="*/ 77 w 2887"/>
                  <a:gd name="T99" fmla="*/ 1239 h 1572"/>
                  <a:gd name="T100" fmla="*/ 27 w 2887"/>
                  <a:gd name="T101" fmla="*/ 1164 h 1572"/>
                  <a:gd name="T102" fmla="*/ 3 w 2887"/>
                  <a:gd name="T103" fmla="*/ 994 h 1572"/>
                  <a:gd name="T104" fmla="*/ 0 w 2887"/>
                  <a:gd name="T105" fmla="*/ 873 h 1572"/>
                  <a:gd name="T106" fmla="*/ 4 w 2887"/>
                  <a:gd name="T107" fmla="*/ 780 h 1572"/>
                  <a:gd name="T108" fmla="*/ 27 w 2887"/>
                  <a:gd name="T109" fmla="*/ 624 h 1572"/>
                  <a:gd name="T110" fmla="*/ 95 w 2887"/>
                  <a:gd name="T111" fmla="*/ 459 h 1572"/>
                  <a:gd name="T112" fmla="*/ 237 w 2887"/>
                  <a:gd name="T113" fmla="*/ 322 h 1572"/>
                  <a:gd name="T114" fmla="*/ 379 w 2887"/>
                  <a:gd name="T115" fmla="*/ 269 h 1572"/>
                  <a:gd name="T116" fmla="*/ 619 w 2887"/>
                  <a:gd name="T117" fmla="*/ 179 h 1572"/>
                  <a:gd name="T118" fmla="*/ 800 w 2887"/>
                  <a:gd name="T119" fmla="*/ 85 h 1572"/>
                  <a:gd name="T120" fmla="*/ 900 w 2887"/>
                  <a:gd name="T121" fmla="*/ 24 h 1572"/>
                  <a:gd name="T122" fmla="*/ 970 w 2887"/>
                  <a:gd name="T123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87" h="1572">
                    <a:moveTo>
                      <a:pt x="970" y="0"/>
                    </a:moveTo>
                    <a:lnTo>
                      <a:pt x="991" y="3"/>
                    </a:lnTo>
                    <a:lnTo>
                      <a:pt x="1010" y="11"/>
                    </a:lnTo>
                    <a:lnTo>
                      <a:pt x="1027" y="24"/>
                    </a:lnTo>
                    <a:lnTo>
                      <a:pt x="1041" y="40"/>
                    </a:lnTo>
                    <a:lnTo>
                      <a:pt x="1053" y="59"/>
                    </a:lnTo>
                    <a:lnTo>
                      <a:pt x="1058" y="80"/>
                    </a:lnTo>
                    <a:lnTo>
                      <a:pt x="1059" y="100"/>
                    </a:lnTo>
                    <a:lnTo>
                      <a:pt x="1055" y="121"/>
                    </a:lnTo>
                    <a:lnTo>
                      <a:pt x="1047" y="141"/>
                    </a:lnTo>
                    <a:lnTo>
                      <a:pt x="1035" y="158"/>
                    </a:lnTo>
                    <a:lnTo>
                      <a:pt x="1018" y="173"/>
                    </a:lnTo>
                    <a:lnTo>
                      <a:pt x="1014" y="175"/>
                    </a:lnTo>
                    <a:lnTo>
                      <a:pt x="1006" y="181"/>
                    </a:lnTo>
                    <a:lnTo>
                      <a:pt x="994" y="189"/>
                    </a:lnTo>
                    <a:lnTo>
                      <a:pt x="977" y="199"/>
                    </a:lnTo>
                    <a:lnTo>
                      <a:pt x="956" y="212"/>
                    </a:lnTo>
                    <a:lnTo>
                      <a:pt x="934" y="226"/>
                    </a:lnTo>
                    <a:lnTo>
                      <a:pt x="906" y="243"/>
                    </a:lnTo>
                    <a:lnTo>
                      <a:pt x="876" y="260"/>
                    </a:lnTo>
                    <a:lnTo>
                      <a:pt x="842" y="279"/>
                    </a:lnTo>
                    <a:lnTo>
                      <a:pt x="806" y="298"/>
                    </a:lnTo>
                    <a:lnTo>
                      <a:pt x="766" y="317"/>
                    </a:lnTo>
                    <a:lnTo>
                      <a:pt x="725" y="338"/>
                    </a:lnTo>
                    <a:lnTo>
                      <a:pt x="681" y="358"/>
                    </a:lnTo>
                    <a:lnTo>
                      <a:pt x="635" y="378"/>
                    </a:lnTo>
                    <a:lnTo>
                      <a:pt x="587" y="398"/>
                    </a:lnTo>
                    <a:lnTo>
                      <a:pt x="536" y="416"/>
                    </a:lnTo>
                    <a:lnTo>
                      <a:pt x="484" y="434"/>
                    </a:lnTo>
                    <a:lnTo>
                      <a:pt x="432" y="451"/>
                    </a:lnTo>
                    <a:lnTo>
                      <a:pt x="377" y="466"/>
                    </a:lnTo>
                    <a:lnTo>
                      <a:pt x="344" y="479"/>
                    </a:lnTo>
                    <a:lnTo>
                      <a:pt x="315" y="497"/>
                    </a:lnTo>
                    <a:lnTo>
                      <a:pt x="290" y="518"/>
                    </a:lnTo>
                    <a:lnTo>
                      <a:pt x="269" y="541"/>
                    </a:lnTo>
                    <a:lnTo>
                      <a:pt x="251" y="566"/>
                    </a:lnTo>
                    <a:lnTo>
                      <a:pt x="237" y="594"/>
                    </a:lnTo>
                    <a:lnTo>
                      <a:pt x="224" y="624"/>
                    </a:lnTo>
                    <a:lnTo>
                      <a:pt x="214" y="655"/>
                    </a:lnTo>
                    <a:lnTo>
                      <a:pt x="207" y="688"/>
                    </a:lnTo>
                    <a:lnTo>
                      <a:pt x="200" y="721"/>
                    </a:lnTo>
                    <a:lnTo>
                      <a:pt x="196" y="755"/>
                    </a:lnTo>
                    <a:lnTo>
                      <a:pt x="193" y="791"/>
                    </a:lnTo>
                    <a:lnTo>
                      <a:pt x="191" y="825"/>
                    </a:lnTo>
                    <a:lnTo>
                      <a:pt x="190" y="860"/>
                    </a:lnTo>
                    <a:lnTo>
                      <a:pt x="189" y="868"/>
                    </a:lnTo>
                    <a:lnTo>
                      <a:pt x="189" y="877"/>
                    </a:lnTo>
                    <a:lnTo>
                      <a:pt x="189" y="911"/>
                    </a:lnTo>
                    <a:lnTo>
                      <a:pt x="190" y="949"/>
                    </a:lnTo>
                    <a:lnTo>
                      <a:pt x="192" y="988"/>
                    </a:lnTo>
                    <a:lnTo>
                      <a:pt x="195" y="1027"/>
                    </a:lnTo>
                    <a:lnTo>
                      <a:pt x="198" y="1063"/>
                    </a:lnTo>
                    <a:lnTo>
                      <a:pt x="203" y="1094"/>
                    </a:lnTo>
                    <a:lnTo>
                      <a:pt x="225" y="1106"/>
                    </a:lnTo>
                    <a:lnTo>
                      <a:pt x="251" y="1119"/>
                    </a:lnTo>
                    <a:lnTo>
                      <a:pt x="283" y="1136"/>
                    </a:lnTo>
                    <a:lnTo>
                      <a:pt x="320" y="1152"/>
                    </a:lnTo>
                    <a:lnTo>
                      <a:pt x="362" y="1172"/>
                    </a:lnTo>
                    <a:lnTo>
                      <a:pt x="409" y="1191"/>
                    </a:lnTo>
                    <a:lnTo>
                      <a:pt x="462" y="1211"/>
                    </a:lnTo>
                    <a:lnTo>
                      <a:pt x="519" y="1232"/>
                    </a:lnTo>
                    <a:lnTo>
                      <a:pt x="580" y="1252"/>
                    </a:lnTo>
                    <a:lnTo>
                      <a:pt x="647" y="1273"/>
                    </a:lnTo>
                    <a:lnTo>
                      <a:pt x="719" y="1293"/>
                    </a:lnTo>
                    <a:lnTo>
                      <a:pt x="794" y="1311"/>
                    </a:lnTo>
                    <a:lnTo>
                      <a:pt x="875" y="1328"/>
                    </a:lnTo>
                    <a:lnTo>
                      <a:pt x="959" y="1343"/>
                    </a:lnTo>
                    <a:lnTo>
                      <a:pt x="1047" y="1357"/>
                    </a:lnTo>
                    <a:lnTo>
                      <a:pt x="1140" y="1368"/>
                    </a:lnTo>
                    <a:lnTo>
                      <a:pt x="1237" y="1376"/>
                    </a:lnTo>
                    <a:lnTo>
                      <a:pt x="1339" y="1382"/>
                    </a:lnTo>
                    <a:lnTo>
                      <a:pt x="1444" y="1383"/>
                    </a:lnTo>
                    <a:lnTo>
                      <a:pt x="1549" y="1382"/>
                    </a:lnTo>
                    <a:lnTo>
                      <a:pt x="1651" y="1376"/>
                    </a:lnTo>
                    <a:lnTo>
                      <a:pt x="1748" y="1368"/>
                    </a:lnTo>
                    <a:lnTo>
                      <a:pt x="1841" y="1357"/>
                    </a:lnTo>
                    <a:lnTo>
                      <a:pt x="1929" y="1343"/>
                    </a:lnTo>
                    <a:lnTo>
                      <a:pt x="2014" y="1328"/>
                    </a:lnTo>
                    <a:lnTo>
                      <a:pt x="2095" y="1311"/>
                    </a:lnTo>
                    <a:lnTo>
                      <a:pt x="2170" y="1293"/>
                    </a:lnTo>
                    <a:lnTo>
                      <a:pt x="2241" y="1273"/>
                    </a:lnTo>
                    <a:lnTo>
                      <a:pt x="2307" y="1253"/>
                    </a:lnTo>
                    <a:lnTo>
                      <a:pt x="2369" y="1233"/>
                    </a:lnTo>
                    <a:lnTo>
                      <a:pt x="2426" y="1212"/>
                    </a:lnTo>
                    <a:lnTo>
                      <a:pt x="2479" y="1191"/>
                    </a:lnTo>
                    <a:lnTo>
                      <a:pt x="2525" y="1172"/>
                    </a:lnTo>
                    <a:lnTo>
                      <a:pt x="2568" y="1153"/>
                    </a:lnTo>
                    <a:lnTo>
                      <a:pt x="2604" y="1136"/>
                    </a:lnTo>
                    <a:lnTo>
                      <a:pt x="2636" y="1120"/>
                    </a:lnTo>
                    <a:lnTo>
                      <a:pt x="2662" y="1107"/>
                    </a:lnTo>
                    <a:lnTo>
                      <a:pt x="2682" y="1094"/>
                    </a:lnTo>
                    <a:lnTo>
                      <a:pt x="2688" y="1063"/>
                    </a:lnTo>
                    <a:lnTo>
                      <a:pt x="2692" y="1027"/>
                    </a:lnTo>
                    <a:lnTo>
                      <a:pt x="2695" y="989"/>
                    </a:lnTo>
                    <a:lnTo>
                      <a:pt x="2697" y="950"/>
                    </a:lnTo>
                    <a:lnTo>
                      <a:pt x="2697" y="911"/>
                    </a:lnTo>
                    <a:lnTo>
                      <a:pt x="2698" y="877"/>
                    </a:lnTo>
                    <a:lnTo>
                      <a:pt x="2697" y="860"/>
                    </a:lnTo>
                    <a:lnTo>
                      <a:pt x="2696" y="826"/>
                    </a:lnTo>
                    <a:lnTo>
                      <a:pt x="2694" y="791"/>
                    </a:lnTo>
                    <a:lnTo>
                      <a:pt x="2691" y="756"/>
                    </a:lnTo>
                    <a:lnTo>
                      <a:pt x="2687" y="722"/>
                    </a:lnTo>
                    <a:lnTo>
                      <a:pt x="2680" y="688"/>
                    </a:lnTo>
                    <a:lnTo>
                      <a:pt x="2673" y="656"/>
                    </a:lnTo>
                    <a:lnTo>
                      <a:pt x="2663" y="625"/>
                    </a:lnTo>
                    <a:lnTo>
                      <a:pt x="2650" y="595"/>
                    </a:lnTo>
                    <a:lnTo>
                      <a:pt x="2636" y="567"/>
                    </a:lnTo>
                    <a:lnTo>
                      <a:pt x="2617" y="541"/>
                    </a:lnTo>
                    <a:lnTo>
                      <a:pt x="2597" y="519"/>
                    </a:lnTo>
                    <a:lnTo>
                      <a:pt x="2572" y="498"/>
                    </a:lnTo>
                    <a:lnTo>
                      <a:pt x="2543" y="481"/>
                    </a:lnTo>
                    <a:lnTo>
                      <a:pt x="2510" y="466"/>
                    </a:lnTo>
                    <a:lnTo>
                      <a:pt x="2455" y="452"/>
                    </a:lnTo>
                    <a:lnTo>
                      <a:pt x="2401" y="435"/>
                    </a:lnTo>
                    <a:lnTo>
                      <a:pt x="2350" y="416"/>
                    </a:lnTo>
                    <a:lnTo>
                      <a:pt x="2300" y="398"/>
                    </a:lnTo>
                    <a:lnTo>
                      <a:pt x="2252" y="379"/>
                    </a:lnTo>
                    <a:lnTo>
                      <a:pt x="2205" y="359"/>
                    </a:lnTo>
                    <a:lnTo>
                      <a:pt x="2162" y="339"/>
                    </a:lnTo>
                    <a:lnTo>
                      <a:pt x="2119" y="318"/>
                    </a:lnTo>
                    <a:lnTo>
                      <a:pt x="2080" y="299"/>
                    </a:lnTo>
                    <a:lnTo>
                      <a:pt x="2044" y="279"/>
                    </a:lnTo>
                    <a:lnTo>
                      <a:pt x="2011" y="261"/>
                    </a:lnTo>
                    <a:lnTo>
                      <a:pt x="1980" y="244"/>
                    </a:lnTo>
                    <a:lnTo>
                      <a:pt x="1953" y="227"/>
                    </a:lnTo>
                    <a:lnTo>
                      <a:pt x="1929" y="213"/>
                    </a:lnTo>
                    <a:lnTo>
                      <a:pt x="1910" y="200"/>
                    </a:lnTo>
                    <a:lnTo>
                      <a:pt x="1893" y="190"/>
                    </a:lnTo>
                    <a:lnTo>
                      <a:pt x="1881" y="182"/>
                    </a:lnTo>
                    <a:lnTo>
                      <a:pt x="1873" y="176"/>
                    </a:lnTo>
                    <a:lnTo>
                      <a:pt x="1868" y="173"/>
                    </a:lnTo>
                    <a:lnTo>
                      <a:pt x="1852" y="158"/>
                    </a:lnTo>
                    <a:lnTo>
                      <a:pt x="1840" y="142"/>
                    </a:lnTo>
                    <a:lnTo>
                      <a:pt x="1831" y="122"/>
                    </a:lnTo>
                    <a:lnTo>
                      <a:pt x="1828" y="101"/>
                    </a:lnTo>
                    <a:lnTo>
                      <a:pt x="1829" y="81"/>
                    </a:lnTo>
                    <a:lnTo>
                      <a:pt x="1834" y="60"/>
                    </a:lnTo>
                    <a:lnTo>
                      <a:pt x="1845" y="41"/>
                    </a:lnTo>
                    <a:lnTo>
                      <a:pt x="1859" y="25"/>
                    </a:lnTo>
                    <a:lnTo>
                      <a:pt x="1877" y="12"/>
                    </a:lnTo>
                    <a:lnTo>
                      <a:pt x="1896" y="4"/>
                    </a:lnTo>
                    <a:lnTo>
                      <a:pt x="1917" y="1"/>
                    </a:lnTo>
                    <a:lnTo>
                      <a:pt x="1938" y="2"/>
                    </a:lnTo>
                    <a:lnTo>
                      <a:pt x="1957" y="7"/>
                    </a:lnTo>
                    <a:lnTo>
                      <a:pt x="1977" y="18"/>
                    </a:lnTo>
                    <a:lnTo>
                      <a:pt x="1980" y="20"/>
                    </a:lnTo>
                    <a:lnTo>
                      <a:pt x="1987" y="25"/>
                    </a:lnTo>
                    <a:lnTo>
                      <a:pt x="2000" y="32"/>
                    </a:lnTo>
                    <a:lnTo>
                      <a:pt x="2015" y="42"/>
                    </a:lnTo>
                    <a:lnTo>
                      <a:pt x="2035" y="55"/>
                    </a:lnTo>
                    <a:lnTo>
                      <a:pt x="2060" y="69"/>
                    </a:lnTo>
                    <a:lnTo>
                      <a:pt x="2086" y="86"/>
                    </a:lnTo>
                    <a:lnTo>
                      <a:pt x="2117" y="102"/>
                    </a:lnTo>
                    <a:lnTo>
                      <a:pt x="2150" y="121"/>
                    </a:lnTo>
                    <a:lnTo>
                      <a:pt x="2188" y="141"/>
                    </a:lnTo>
                    <a:lnTo>
                      <a:pt x="2227" y="159"/>
                    </a:lnTo>
                    <a:lnTo>
                      <a:pt x="2269" y="179"/>
                    </a:lnTo>
                    <a:lnTo>
                      <a:pt x="2313" y="198"/>
                    </a:lnTo>
                    <a:lnTo>
                      <a:pt x="2359" y="218"/>
                    </a:lnTo>
                    <a:lnTo>
                      <a:pt x="2408" y="236"/>
                    </a:lnTo>
                    <a:lnTo>
                      <a:pt x="2457" y="253"/>
                    </a:lnTo>
                    <a:lnTo>
                      <a:pt x="2508" y="269"/>
                    </a:lnTo>
                    <a:lnTo>
                      <a:pt x="2561" y="283"/>
                    </a:lnTo>
                    <a:lnTo>
                      <a:pt x="2564" y="284"/>
                    </a:lnTo>
                    <a:lnTo>
                      <a:pt x="2568" y="285"/>
                    </a:lnTo>
                    <a:lnTo>
                      <a:pt x="2611" y="303"/>
                    </a:lnTo>
                    <a:lnTo>
                      <a:pt x="2650" y="323"/>
                    </a:lnTo>
                    <a:lnTo>
                      <a:pt x="2685" y="346"/>
                    </a:lnTo>
                    <a:lnTo>
                      <a:pt x="2718" y="371"/>
                    </a:lnTo>
                    <a:lnTo>
                      <a:pt x="2745" y="399"/>
                    </a:lnTo>
                    <a:lnTo>
                      <a:pt x="2770" y="428"/>
                    </a:lnTo>
                    <a:lnTo>
                      <a:pt x="2791" y="459"/>
                    </a:lnTo>
                    <a:lnTo>
                      <a:pt x="2810" y="491"/>
                    </a:lnTo>
                    <a:lnTo>
                      <a:pt x="2826" y="524"/>
                    </a:lnTo>
                    <a:lnTo>
                      <a:pt x="2839" y="557"/>
                    </a:lnTo>
                    <a:lnTo>
                      <a:pt x="2851" y="590"/>
                    </a:lnTo>
                    <a:lnTo>
                      <a:pt x="2860" y="624"/>
                    </a:lnTo>
                    <a:lnTo>
                      <a:pt x="2867" y="657"/>
                    </a:lnTo>
                    <a:lnTo>
                      <a:pt x="2872" y="690"/>
                    </a:lnTo>
                    <a:lnTo>
                      <a:pt x="2878" y="721"/>
                    </a:lnTo>
                    <a:lnTo>
                      <a:pt x="2881" y="751"/>
                    </a:lnTo>
                    <a:lnTo>
                      <a:pt x="2883" y="780"/>
                    </a:lnTo>
                    <a:lnTo>
                      <a:pt x="2884" y="807"/>
                    </a:lnTo>
                    <a:lnTo>
                      <a:pt x="2885" y="832"/>
                    </a:lnTo>
                    <a:lnTo>
                      <a:pt x="2886" y="855"/>
                    </a:lnTo>
                    <a:lnTo>
                      <a:pt x="2886" y="864"/>
                    </a:lnTo>
                    <a:lnTo>
                      <a:pt x="2887" y="872"/>
                    </a:lnTo>
                    <a:lnTo>
                      <a:pt x="2887" y="874"/>
                    </a:lnTo>
                    <a:lnTo>
                      <a:pt x="2887" y="888"/>
                    </a:lnTo>
                    <a:lnTo>
                      <a:pt x="2887" y="907"/>
                    </a:lnTo>
                    <a:lnTo>
                      <a:pt x="2886" y="933"/>
                    </a:lnTo>
                    <a:lnTo>
                      <a:pt x="2886" y="962"/>
                    </a:lnTo>
                    <a:lnTo>
                      <a:pt x="2884" y="994"/>
                    </a:lnTo>
                    <a:lnTo>
                      <a:pt x="2882" y="1029"/>
                    </a:lnTo>
                    <a:lnTo>
                      <a:pt x="2879" y="1064"/>
                    </a:lnTo>
                    <a:lnTo>
                      <a:pt x="2875" y="1099"/>
                    </a:lnTo>
                    <a:lnTo>
                      <a:pt x="2868" y="1133"/>
                    </a:lnTo>
                    <a:lnTo>
                      <a:pt x="2861" y="1165"/>
                    </a:lnTo>
                    <a:lnTo>
                      <a:pt x="2853" y="1191"/>
                    </a:lnTo>
                    <a:lnTo>
                      <a:pt x="2844" y="1209"/>
                    </a:lnTo>
                    <a:lnTo>
                      <a:pt x="2831" y="1225"/>
                    </a:lnTo>
                    <a:lnTo>
                      <a:pt x="2817" y="1236"/>
                    </a:lnTo>
                    <a:lnTo>
                      <a:pt x="2812" y="1239"/>
                    </a:lnTo>
                    <a:lnTo>
                      <a:pt x="2802" y="1245"/>
                    </a:lnTo>
                    <a:lnTo>
                      <a:pt x="2788" y="1253"/>
                    </a:lnTo>
                    <a:lnTo>
                      <a:pt x="2769" y="1264"/>
                    </a:lnTo>
                    <a:lnTo>
                      <a:pt x="2746" y="1276"/>
                    </a:lnTo>
                    <a:lnTo>
                      <a:pt x="2720" y="1291"/>
                    </a:lnTo>
                    <a:lnTo>
                      <a:pt x="2688" y="1306"/>
                    </a:lnTo>
                    <a:lnTo>
                      <a:pt x="2651" y="1324"/>
                    </a:lnTo>
                    <a:lnTo>
                      <a:pt x="2612" y="1341"/>
                    </a:lnTo>
                    <a:lnTo>
                      <a:pt x="2568" y="1360"/>
                    </a:lnTo>
                    <a:lnTo>
                      <a:pt x="2519" y="1380"/>
                    </a:lnTo>
                    <a:lnTo>
                      <a:pt x="2467" y="1399"/>
                    </a:lnTo>
                    <a:lnTo>
                      <a:pt x="2411" y="1419"/>
                    </a:lnTo>
                    <a:lnTo>
                      <a:pt x="2351" y="1438"/>
                    </a:lnTo>
                    <a:lnTo>
                      <a:pt x="2287" y="1458"/>
                    </a:lnTo>
                    <a:lnTo>
                      <a:pt x="2219" y="1477"/>
                    </a:lnTo>
                    <a:lnTo>
                      <a:pt x="2146" y="1494"/>
                    </a:lnTo>
                    <a:lnTo>
                      <a:pt x="2071" y="1510"/>
                    </a:lnTo>
                    <a:lnTo>
                      <a:pt x="1992" y="1525"/>
                    </a:lnTo>
                    <a:lnTo>
                      <a:pt x="1910" y="1539"/>
                    </a:lnTo>
                    <a:lnTo>
                      <a:pt x="1823" y="1550"/>
                    </a:lnTo>
                    <a:lnTo>
                      <a:pt x="1734" y="1559"/>
                    </a:lnTo>
                    <a:lnTo>
                      <a:pt x="1640" y="1567"/>
                    </a:lnTo>
                    <a:lnTo>
                      <a:pt x="1544" y="1571"/>
                    </a:lnTo>
                    <a:lnTo>
                      <a:pt x="1444" y="1572"/>
                    </a:lnTo>
                    <a:lnTo>
                      <a:pt x="1341" y="1571"/>
                    </a:lnTo>
                    <a:lnTo>
                      <a:pt x="1240" y="1566"/>
                    </a:lnTo>
                    <a:lnTo>
                      <a:pt x="1143" y="1558"/>
                    </a:lnTo>
                    <a:lnTo>
                      <a:pt x="1050" y="1548"/>
                    </a:lnTo>
                    <a:lnTo>
                      <a:pt x="962" y="1536"/>
                    </a:lnTo>
                    <a:lnTo>
                      <a:pt x="876" y="1522"/>
                    </a:lnTo>
                    <a:lnTo>
                      <a:pt x="795" y="1506"/>
                    </a:lnTo>
                    <a:lnTo>
                      <a:pt x="718" y="1488"/>
                    </a:lnTo>
                    <a:lnTo>
                      <a:pt x="645" y="1469"/>
                    </a:lnTo>
                    <a:lnTo>
                      <a:pt x="575" y="1450"/>
                    </a:lnTo>
                    <a:lnTo>
                      <a:pt x="510" y="1430"/>
                    </a:lnTo>
                    <a:lnTo>
                      <a:pt x="449" y="1409"/>
                    </a:lnTo>
                    <a:lnTo>
                      <a:pt x="392" y="1389"/>
                    </a:lnTo>
                    <a:lnTo>
                      <a:pt x="341" y="1368"/>
                    </a:lnTo>
                    <a:lnTo>
                      <a:pt x="293" y="1349"/>
                    </a:lnTo>
                    <a:lnTo>
                      <a:pt x="250" y="1330"/>
                    </a:lnTo>
                    <a:lnTo>
                      <a:pt x="211" y="1311"/>
                    </a:lnTo>
                    <a:lnTo>
                      <a:pt x="177" y="1295"/>
                    </a:lnTo>
                    <a:lnTo>
                      <a:pt x="148" y="1279"/>
                    </a:lnTo>
                    <a:lnTo>
                      <a:pt x="123" y="1266"/>
                    </a:lnTo>
                    <a:lnTo>
                      <a:pt x="103" y="1254"/>
                    </a:lnTo>
                    <a:lnTo>
                      <a:pt x="88" y="1246"/>
                    </a:lnTo>
                    <a:lnTo>
                      <a:pt x="77" y="1239"/>
                    </a:lnTo>
                    <a:lnTo>
                      <a:pt x="72" y="1236"/>
                    </a:lnTo>
                    <a:lnTo>
                      <a:pt x="57" y="1225"/>
                    </a:lnTo>
                    <a:lnTo>
                      <a:pt x="44" y="1209"/>
                    </a:lnTo>
                    <a:lnTo>
                      <a:pt x="36" y="1191"/>
                    </a:lnTo>
                    <a:lnTo>
                      <a:pt x="27" y="1164"/>
                    </a:lnTo>
                    <a:lnTo>
                      <a:pt x="20" y="1133"/>
                    </a:lnTo>
                    <a:lnTo>
                      <a:pt x="13" y="1098"/>
                    </a:lnTo>
                    <a:lnTo>
                      <a:pt x="8" y="1063"/>
                    </a:lnTo>
                    <a:lnTo>
                      <a:pt x="5" y="1028"/>
                    </a:lnTo>
                    <a:lnTo>
                      <a:pt x="3" y="994"/>
                    </a:lnTo>
                    <a:lnTo>
                      <a:pt x="1" y="961"/>
                    </a:lnTo>
                    <a:lnTo>
                      <a:pt x="0" y="932"/>
                    </a:lnTo>
                    <a:lnTo>
                      <a:pt x="0" y="907"/>
                    </a:lnTo>
                    <a:lnTo>
                      <a:pt x="0" y="887"/>
                    </a:lnTo>
                    <a:lnTo>
                      <a:pt x="0" y="873"/>
                    </a:lnTo>
                    <a:lnTo>
                      <a:pt x="0" y="871"/>
                    </a:lnTo>
                    <a:lnTo>
                      <a:pt x="1" y="854"/>
                    </a:lnTo>
                    <a:lnTo>
                      <a:pt x="1" y="832"/>
                    </a:lnTo>
                    <a:lnTo>
                      <a:pt x="2" y="807"/>
                    </a:lnTo>
                    <a:lnTo>
                      <a:pt x="4" y="780"/>
                    </a:lnTo>
                    <a:lnTo>
                      <a:pt x="6" y="751"/>
                    </a:lnTo>
                    <a:lnTo>
                      <a:pt x="9" y="721"/>
                    </a:lnTo>
                    <a:lnTo>
                      <a:pt x="13" y="689"/>
                    </a:lnTo>
                    <a:lnTo>
                      <a:pt x="20" y="657"/>
                    </a:lnTo>
                    <a:lnTo>
                      <a:pt x="27" y="624"/>
                    </a:lnTo>
                    <a:lnTo>
                      <a:pt x="36" y="590"/>
                    </a:lnTo>
                    <a:lnTo>
                      <a:pt x="48" y="557"/>
                    </a:lnTo>
                    <a:lnTo>
                      <a:pt x="61" y="523"/>
                    </a:lnTo>
                    <a:lnTo>
                      <a:pt x="76" y="491"/>
                    </a:lnTo>
                    <a:lnTo>
                      <a:pt x="95" y="459"/>
                    </a:lnTo>
                    <a:lnTo>
                      <a:pt x="117" y="428"/>
                    </a:lnTo>
                    <a:lnTo>
                      <a:pt x="142" y="399"/>
                    </a:lnTo>
                    <a:lnTo>
                      <a:pt x="169" y="371"/>
                    </a:lnTo>
                    <a:lnTo>
                      <a:pt x="200" y="345"/>
                    </a:lnTo>
                    <a:lnTo>
                      <a:pt x="237" y="322"/>
                    </a:lnTo>
                    <a:lnTo>
                      <a:pt x="276" y="302"/>
                    </a:lnTo>
                    <a:lnTo>
                      <a:pt x="319" y="285"/>
                    </a:lnTo>
                    <a:lnTo>
                      <a:pt x="322" y="284"/>
                    </a:lnTo>
                    <a:lnTo>
                      <a:pt x="326" y="283"/>
                    </a:lnTo>
                    <a:lnTo>
                      <a:pt x="379" y="269"/>
                    </a:lnTo>
                    <a:lnTo>
                      <a:pt x="430" y="252"/>
                    </a:lnTo>
                    <a:lnTo>
                      <a:pt x="479" y="236"/>
                    </a:lnTo>
                    <a:lnTo>
                      <a:pt x="528" y="217"/>
                    </a:lnTo>
                    <a:lnTo>
                      <a:pt x="574" y="197"/>
                    </a:lnTo>
                    <a:lnTo>
                      <a:pt x="619" y="179"/>
                    </a:lnTo>
                    <a:lnTo>
                      <a:pt x="660" y="159"/>
                    </a:lnTo>
                    <a:lnTo>
                      <a:pt x="699" y="140"/>
                    </a:lnTo>
                    <a:lnTo>
                      <a:pt x="736" y="120"/>
                    </a:lnTo>
                    <a:lnTo>
                      <a:pt x="769" y="102"/>
                    </a:lnTo>
                    <a:lnTo>
                      <a:pt x="800" y="85"/>
                    </a:lnTo>
                    <a:lnTo>
                      <a:pt x="827" y="69"/>
                    </a:lnTo>
                    <a:lnTo>
                      <a:pt x="851" y="55"/>
                    </a:lnTo>
                    <a:lnTo>
                      <a:pt x="872" y="42"/>
                    </a:lnTo>
                    <a:lnTo>
                      <a:pt x="887" y="32"/>
                    </a:lnTo>
                    <a:lnTo>
                      <a:pt x="900" y="24"/>
                    </a:lnTo>
                    <a:lnTo>
                      <a:pt x="907" y="19"/>
                    </a:lnTo>
                    <a:lnTo>
                      <a:pt x="910" y="17"/>
                    </a:lnTo>
                    <a:lnTo>
                      <a:pt x="929" y="6"/>
                    </a:lnTo>
                    <a:lnTo>
                      <a:pt x="949" y="1"/>
                    </a:lnTo>
                    <a:lnTo>
                      <a:pt x="9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73" name="Inhaltsplatzhalter 4">
              <a:extLst>
                <a:ext uri="{FF2B5EF4-FFF2-40B4-BE49-F238E27FC236}">
                  <a16:creationId xmlns:a16="http://schemas.microsoft.com/office/drawing/2014/main" id="{1D745BB7-AB73-4CDF-8DE1-1BB6FD3B49DD}"/>
                </a:ext>
              </a:extLst>
            </p:cNvPr>
            <p:cNvSpPr txBox="1">
              <a:spLocks/>
            </p:cNvSpPr>
            <p:nvPr/>
          </p:nvSpPr>
          <p:spPr>
            <a:xfrm rot="18491964">
              <a:off x="5217353" y="3770932"/>
              <a:ext cx="1429170" cy="1122299"/>
            </a:xfrm>
            <a:prstGeom prst="rect">
              <a:avLst/>
            </a:prstGeom>
          </p:spPr>
          <p:txBody>
            <a:bodyPr wrap="square" lIns="0" tIns="0" rIns="0" bIns="0">
              <a:prstTxWarp prst="textArchUp">
                <a:avLst/>
              </a:prstTxWarp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800" b="1" dirty="0">
                  <a:latin typeface="+mn-lt"/>
                  <a:cs typeface="+mn-ea"/>
                  <a:sym typeface="+mn-lt"/>
                </a:rPr>
                <a:t>text</a:t>
              </a:r>
              <a:r>
                <a:rPr lang="en-US" sz="1800" b="1" dirty="0">
                  <a:latin typeface="+mn-lt"/>
                  <a:cs typeface="+mn-ea"/>
                  <a:sym typeface="+mn-lt"/>
                </a:rPr>
                <a:t> 01</a:t>
              </a:r>
              <a:endParaRPr lang="en-US" sz="14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4" name="Inhaltsplatzhalter 4">
              <a:extLst>
                <a:ext uri="{FF2B5EF4-FFF2-40B4-BE49-F238E27FC236}">
                  <a16:creationId xmlns:a16="http://schemas.microsoft.com/office/drawing/2014/main" id="{4CA73BEF-0437-436D-A43F-14294F735EFD}"/>
                </a:ext>
              </a:extLst>
            </p:cNvPr>
            <p:cNvSpPr txBox="1">
              <a:spLocks/>
            </p:cNvSpPr>
            <p:nvPr/>
          </p:nvSpPr>
          <p:spPr>
            <a:xfrm rot="2391653">
              <a:off x="5796249" y="2758130"/>
              <a:ext cx="1670152" cy="1122299"/>
            </a:xfrm>
            <a:prstGeom prst="rect">
              <a:avLst/>
            </a:prstGeom>
          </p:spPr>
          <p:txBody>
            <a:bodyPr wrap="square" lIns="0" tIns="0" rIns="0" bIns="0">
              <a:prstTxWarp prst="textArchUp">
                <a:avLst/>
              </a:prstTxWarp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800" b="1" dirty="0">
                  <a:latin typeface="+mn-lt"/>
                  <a:cs typeface="+mn-ea"/>
                  <a:sym typeface="+mn-lt"/>
                </a:rPr>
                <a:t>text</a:t>
              </a:r>
              <a:r>
                <a:rPr lang="en-US" sz="1800" b="1" dirty="0">
                  <a:latin typeface="+mn-lt"/>
                  <a:cs typeface="+mn-ea"/>
                  <a:sym typeface="+mn-lt"/>
                </a:rPr>
                <a:t> 01</a:t>
              </a:r>
              <a:endParaRPr lang="en-US" sz="14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5" name="Inhaltsplatzhalter 4">
              <a:extLst>
                <a:ext uri="{FF2B5EF4-FFF2-40B4-BE49-F238E27FC236}">
                  <a16:creationId xmlns:a16="http://schemas.microsoft.com/office/drawing/2014/main" id="{66540DE7-F176-40B3-AD5F-4A0B79E42DA3}"/>
                </a:ext>
              </a:extLst>
            </p:cNvPr>
            <p:cNvSpPr txBox="1">
              <a:spLocks/>
            </p:cNvSpPr>
            <p:nvPr/>
          </p:nvSpPr>
          <p:spPr>
            <a:xfrm rot="14981782">
              <a:off x="5806992" y="3732448"/>
              <a:ext cx="1694500" cy="1122299"/>
            </a:xfrm>
            <a:prstGeom prst="rect">
              <a:avLst/>
            </a:prstGeom>
          </p:spPr>
          <p:txBody>
            <a:bodyPr wrap="square" lIns="0" tIns="0" rIns="0" bIns="0">
              <a:prstTxWarp prst="textArchDown">
                <a:avLst>
                  <a:gd name="adj" fmla="val 1183520"/>
                </a:avLst>
              </a:prstTxWarp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800" b="1" spc="300" dirty="0">
                  <a:latin typeface="+mn-lt"/>
                  <a:cs typeface="+mn-ea"/>
                  <a:sym typeface="+mn-lt"/>
                </a:rPr>
                <a:t>text</a:t>
              </a:r>
              <a:r>
                <a:rPr lang="en-US" sz="1800" b="1" spc="300" dirty="0">
                  <a:latin typeface="+mn-lt"/>
                  <a:cs typeface="+mn-ea"/>
                  <a:sym typeface="+mn-lt"/>
                </a:rPr>
                <a:t> 03</a:t>
              </a:r>
              <a:endParaRPr lang="en-US" sz="1400" spc="3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6" name="Inhaltsplatzhalter 4">
              <a:extLst>
                <a:ext uri="{FF2B5EF4-FFF2-40B4-BE49-F238E27FC236}">
                  <a16:creationId xmlns:a16="http://schemas.microsoft.com/office/drawing/2014/main" id="{C727C99F-F2BB-455A-9C97-EAECABC1CC47}"/>
                </a:ext>
              </a:extLst>
            </p:cNvPr>
            <p:cNvSpPr txBox="1">
              <a:spLocks/>
            </p:cNvSpPr>
            <p:nvPr/>
          </p:nvSpPr>
          <p:spPr>
            <a:xfrm rot="453321">
              <a:off x="5325964" y="4569116"/>
              <a:ext cx="1576216" cy="1122299"/>
            </a:xfrm>
            <a:prstGeom prst="rect">
              <a:avLst/>
            </a:prstGeom>
          </p:spPr>
          <p:txBody>
            <a:bodyPr wrap="square" lIns="0" tIns="0" rIns="0" bIns="0">
              <a:prstTxWarp prst="textArchDown">
                <a:avLst>
                  <a:gd name="adj" fmla="val 1183520"/>
                </a:avLst>
              </a:prstTxWarp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800" b="1" spc="300" dirty="0">
                  <a:latin typeface="+mn-lt"/>
                  <a:cs typeface="+mn-ea"/>
                  <a:sym typeface="+mn-lt"/>
                </a:rPr>
                <a:t>text</a:t>
              </a:r>
              <a:r>
                <a:rPr lang="en-US" sz="1800" b="1" spc="300" dirty="0">
                  <a:latin typeface="+mn-lt"/>
                  <a:cs typeface="+mn-ea"/>
                  <a:sym typeface="+mn-lt"/>
                </a:rPr>
                <a:t> 04</a:t>
              </a:r>
              <a:endParaRPr lang="en-US" sz="1400" spc="3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7" name="Inhaltsplatzhalter 4">
              <a:extLst>
                <a:ext uri="{FF2B5EF4-FFF2-40B4-BE49-F238E27FC236}">
                  <a16:creationId xmlns:a16="http://schemas.microsoft.com/office/drawing/2014/main" id="{32B26444-1B2E-4623-B419-0C917B2376F3}"/>
                </a:ext>
              </a:extLst>
            </p:cNvPr>
            <p:cNvSpPr txBox="1">
              <a:spLocks/>
            </p:cNvSpPr>
            <p:nvPr/>
          </p:nvSpPr>
          <p:spPr>
            <a:xfrm>
              <a:off x="1808050" y="4375031"/>
              <a:ext cx="1209349" cy="27195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600" b="1" dirty="0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text</a:t>
              </a:r>
              <a:r>
                <a:rPr lang="en-US" sz="1600" b="1" dirty="0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 01</a:t>
              </a:r>
              <a:endParaRPr lang="en-US" sz="1200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8" name="Inhaltsplatzhalter 4">
              <a:extLst>
                <a:ext uri="{FF2B5EF4-FFF2-40B4-BE49-F238E27FC236}">
                  <a16:creationId xmlns:a16="http://schemas.microsoft.com/office/drawing/2014/main" id="{6966483F-21D8-4B00-A135-AE7F6439849B}"/>
                </a:ext>
              </a:extLst>
            </p:cNvPr>
            <p:cNvSpPr txBox="1">
              <a:spLocks/>
            </p:cNvSpPr>
            <p:nvPr/>
          </p:nvSpPr>
          <p:spPr>
            <a:xfrm>
              <a:off x="9173132" y="5006556"/>
              <a:ext cx="1209349" cy="27195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600" b="1" dirty="0">
                  <a:solidFill>
                    <a:schemeClr val="accent3"/>
                  </a:solidFill>
                  <a:latin typeface="+mn-lt"/>
                  <a:cs typeface="+mn-ea"/>
                  <a:sym typeface="+mn-lt"/>
                </a:rPr>
                <a:t>text</a:t>
              </a:r>
              <a:r>
                <a:rPr lang="en-US" sz="1600" b="1" dirty="0">
                  <a:solidFill>
                    <a:schemeClr val="accent3"/>
                  </a:solidFill>
                  <a:latin typeface="+mn-lt"/>
                  <a:cs typeface="+mn-ea"/>
                  <a:sym typeface="+mn-lt"/>
                </a:rPr>
                <a:t> 03</a:t>
              </a:r>
              <a:endParaRPr lang="en-US" sz="1200" dirty="0">
                <a:solidFill>
                  <a:schemeClr val="accent3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9" name="Inhaltsplatzhalter 4">
              <a:extLst>
                <a:ext uri="{FF2B5EF4-FFF2-40B4-BE49-F238E27FC236}">
                  <a16:creationId xmlns:a16="http://schemas.microsoft.com/office/drawing/2014/main" id="{B6C73D1D-8414-43FE-969E-83D6673C506C}"/>
                </a:ext>
              </a:extLst>
            </p:cNvPr>
            <p:cNvSpPr txBox="1">
              <a:spLocks/>
            </p:cNvSpPr>
            <p:nvPr/>
          </p:nvSpPr>
          <p:spPr>
            <a:xfrm>
              <a:off x="9173132" y="3284035"/>
              <a:ext cx="1209349" cy="27195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CN" sz="1600" b="1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text</a:t>
              </a:r>
              <a:r>
                <a:rPr lang="en-US" sz="1600" b="1" dirty="0">
                  <a:solidFill>
                    <a:schemeClr val="accent2"/>
                  </a:solidFill>
                  <a:latin typeface="+mn-lt"/>
                  <a:cs typeface="+mn-ea"/>
                  <a:sym typeface="+mn-lt"/>
                </a:rPr>
                <a:t> 02</a:t>
              </a:r>
              <a:endParaRPr lang="en-US" sz="1200" dirty="0">
                <a:solidFill>
                  <a:schemeClr val="accent2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98" name="Inhaltsplatzhalter 4">
            <a:extLst>
              <a:ext uri="{FF2B5EF4-FFF2-40B4-BE49-F238E27FC236}">
                <a16:creationId xmlns:a16="http://schemas.microsoft.com/office/drawing/2014/main" id="{7A17FDBC-F765-44AD-8C2F-395EA585D831}"/>
              </a:ext>
            </a:extLst>
          </p:cNvPr>
          <p:cNvSpPr txBox="1">
            <a:spLocks/>
          </p:cNvSpPr>
          <p:nvPr/>
        </p:nvSpPr>
        <p:spPr>
          <a:xfrm>
            <a:off x="9415729" y="4038063"/>
            <a:ext cx="1965933" cy="124649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title.tAdd</a:t>
            </a: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 title text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9" name="Inhaltsplatzhalter 4">
            <a:extLst>
              <a:ext uri="{FF2B5EF4-FFF2-40B4-BE49-F238E27FC236}">
                <a16:creationId xmlns:a16="http://schemas.microsoft.com/office/drawing/2014/main" id="{103ECF79-EE6A-4814-AB65-92088BAF5D5B}"/>
              </a:ext>
            </a:extLst>
          </p:cNvPr>
          <p:cNvSpPr txBox="1">
            <a:spLocks/>
          </p:cNvSpPr>
          <p:nvPr/>
        </p:nvSpPr>
        <p:spPr>
          <a:xfrm>
            <a:off x="9386458" y="2606475"/>
            <a:ext cx="1832053" cy="121385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8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title.t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178978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8" grpId="0"/>
      <p:bldP spid="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76CB51B5-4632-6959-D05C-00AF4994A032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7F24D698-D305-70AD-74E7-FBFDB3A1A807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>
                    <a:lumMod val="40000"/>
                    <a:lumOff val="6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>
                    <a:lumMod val="40000"/>
                    <a:lumOff val="6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tx1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F2AAA40A-DEB2-4E74-8460-ABBC1AC76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文本">
            <a:extLst>
              <a:ext uri="{FF2B5EF4-FFF2-40B4-BE49-F238E27FC236}">
                <a16:creationId xmlns:a16="http://schemas.microsoft.com/office/drawing/2014/main" id="{6C4775C1-1F38-4714-AD5A-8948DF1E6D94}"/>
              </a:ext>
            </a:extLst>
          </p:cNvPr>
          <p:cNvSpPr/>
          <p:nvPr/>
        </p:nvSpPr>
        <p:spPr>
          <a:xfrm>
            <a:off x="692560" y="2106349"/>
            <a:ext cx="49793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rgbClr val="FFFFFF"/>
                </a:solidFill>
                <a:cs typeface="+mn-ea"/>
                <a:sym typeface="+mn-lt"/>
              </a:rPr>
              <a:t>Thank  you!</a:t>
            </a:r>
          </a:p>
        </p:txBody>
      </p:sp>
      <p:sp>
        <p:nvSpPr>
          <p:cNvPr id="21" name="文本">
            <a:extLst>
              <a:ext uri="{FF2B5EF4-FFF2-40B4-BE49-F238E27FC236}">
                <a16:creationId xmlns:a16="http://schemas.microsoft.com/office/drawing/2014/main" id="{5853891B-AE3E-4A43-ABC2-C682F3F3D16B}"/>
              </a:ext>
            </a:extLst>
          </p:cNvPr>
          <p:cNvSpPr/>
          <p:nvPr/>
        </p:nvSpPr>
        <p:spPr>
          <a:xfrm>
            <a:off x="822243" y="3412416"/>
            <a:ext cx="5129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</a:rPr>
              <a:t>THANKS FOR WATCHING!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278B4EF-65DF-1AEB-086F-3387345932F6}"/>
              </a:ext>
            </a:extLst>
          </p:cNvPr>
          <p:cNvGrpSpPr/>
          <p:nvPr/>
        </p:nvGrpSpPr>
        <p:grpSpPr>
          <a:xfrm>
            <a:off x="745745" y="4288751"/>
            <a:ext cx="2272205" cy="405225"/>
            <a:chOff x="3935645" y="4946388"/>
            <a:chExt cx="2272205" cy="405225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5974E0CD-ED76-93F1-CDC1-8A58FE044B1C}"/>
                </a:ext>
              </a:extLst>
            </p:cNvPr>
            <p:cNvSpPr/>
            <p:nvPr/>
          </p:nvSpPr>
          <p:spPr>
            <a:xfrm>
              <a:off x="3991475" y="4946388"/>
              <a:ext cx="2110377" cy="40522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">
              <a:extLst>
                <a:ext uri="{FF2B5EF4-FFF2-40B4-BE49-F238E27FC236}">
                  <a16:creationId xmlns:a16="http://schemas.microsoft.com/office/drawing/2014/main" id="{F6647434-5FA3-F35D-7807-5DDCD02560B3}"/>
                </a:ext>
              </a:extLst>
            </p:cNvPr>
            <p:cNvSpPr/>
            <p:nvPr/>
          </p:nvSpPr>
          <p:spPr>
            <a:xfrm>
              <a:off x="3935645" y="5004090"/>
              <a:ext cx="22722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2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2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2"/>
                  </a:solidFill>
                  <a:cs typeface="+mn-ea"/>
                  <a:sym typeface="+mn-lt"/>
                </a:rPr>
                <a:t>freeppt7.com</a:t>
              </a:r>
              <a:endParaRPr lang="en-US" sz="1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442E3C-49CC-948B-FF45-A92BDBF234D1}"/>
              </a:ext>
            </a:extLst>
          </p:cNvPr>
          <p:cNvGrpSpPr/>
          <p:nvPr/>
        </p:nvGrpSpPr>
        <p:grpSpPr>
          <a:xfrm>
            <a:off x="3041634" y="4288751"/>
            <a:ext cx="2369742" cy="405225"/>
            <a:chOff x="5971205" y="4946388"/>
            <a:chExt cx="2369742" cy="405225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D730A59F-DFB6-1868-D6D2-210AF07A2412}"/>
                </a:ext>
              </a:extLst>
            </p:cNvPr>
            <p:cNvSpPr/>
            <p:nvPr/>
          </p:nvSpPr>
          <p:spPr>
            <a:xfrm>
              <a:off x="6100888" y="4946388"/>
              <a:ext cx="2110377" cy="40522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">
              <a:extLst>
                <a:ext uri="{FF2B5EF4-FFF2-40B4-BE49-F238E27FC236}">
                  <a16:creationId xmlns:a16="http://schemas.microsoft.com/office/drawing/2014/main" id="{8EC46B29-80C7-ED7F-5162-654AE2260921}"/>
                </a:ext>
              </a:extLst>
            </p:cNvPr>
            <p:cNvSpPr/>
            <p:nvPr/>
          </p:nvSpPr>
          <p:spPr>
            <a:xfrm>
              <a:off x="5971205" y="4964334"/>
              <a:ext cx="23697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2"/>
                  </a:solidFill>
                  <a:cs typeface="+mn-ea"/>
                  <a:sym typeface="+mn-lt"/>
                </a:rPr>
                <a:t>Time </a:t>
              </a:r>
              <a:r>
                <a:rPr lang="zh-CN" altLang="en-US" sz="1600" dirty="0">
                  <a:solidFill>
                    <a:schemeClr val="tx2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tx2"/>
                  </a:solidFill>
                  <a:cs typeface="+mn-ea"/>
                  <a:sym typeface="+mn-lt"/>
                </a:rPr>
                <a:t>20XX.XX</a:t>
              </a:r>
              <a:endParaRPr lang="en-US" sz="1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08F35BCA-2752-B31F-B050-5652D48121C7}"/>
              </a:ext>
            </a:extLst>
          </p:cNvPr>
          <p:cNvSpPr/>
          <p:nvPr/>
        </p:nvSpPr>
        <p:spPr>
          <a:xfrm>
            <a:off x="10009014" y="31794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9" name="TextBox 3">
            <a:hlinkClick r:id="rId4"/>
            <a:extLst>
              <a:ext uri="{FF2B5EF4-FFF2-40B4-BE49-F238E27FC236}">
                <a16:creationId xmlns:a16="http://schemas.microsoft.com/office/drawing/2014/main" id="{0F67B5FB-F4FF-A0F3-43C0-6D7A7FFFA63A}"/>
              </a:ext>
            </a:extLst>
          </p:cNvPr>
          <p:cNvSpPr txBox="1"/>
          <p:nvPr/>
        </p:nvSpPr>
        <p:spPr>
          <a:xfrm>
            <a:off x="801575" y="66019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6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407BAEA-A966-4A32-9A1E-42D44701D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6998"/>
            <a:ext cx="6858001" cy="1219200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0FDFFFA-194B-42BD-A832-F1A7495ABFF5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">
            <a:extLst>
              <a:ext uri="{FF2B5EF4-FFF2-40B4-BE49-F238E27FC236}">
                <a16:creationId xmlns:a16="http://schemas.microsoft.com/office/drawing/2014/main" id="{C7E194F1-32AC-40FE-BAEB-4EA3A699FAF7}"/>
              </a:ext>
            </a:extLst>
          </p:cNvPr>
          <p:cNvSpPr txBox="1"/>
          <p:nvPr/>
        </p:nvSpPr>
        <p:spPr>
          <a:xfrm>
            <a:off x="5896999" y="2429047"/>
            <a:ext cx="4244787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文本框">
            <a:extLst>
              <a:ext uri="{FF2B5EF4-FFF2-40B4-BE49-F238E27FC236}">
                <a16:creationId xmlns:a16="http://schemas.microsoft.com/office/drawing/2014/main" id="{D59ADD94-F044-4CC0-99A5-0C22EBC96931}"/>
              </a:ext>
            </a:extLst>
          </p:cNvPr>
          <p:cNvSpPr txBox="1"/>
          <p:nvPr/>
        </p:nvSpPr>
        <p:spPr>
          <a:xfrm>
            <a:off x="2050214" y="2013228"/>
            <a:ext cx="28875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  <a:p>
            <a:pPr algn="ctr"/>
            <a:r>
              <a:rPr lang="en-US" altLang="zh-CN" sz="4000" b="1" dirty="0">
                <a:solidFill>
                  <a:srgbClr val="FFFFFF"/>
                </a:solidFill>
                <a:cs typeface="+mn-ea"/>
                <a:sym typeface="+mn-lt"/>
              </a:rPr>
              <a:t>Part one</a:t>
            </a:r>
            <a:endParaRPr lang="zh-CN" altLang="en-US" sz="4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FE6ABFD-4DB1-486A-AF07-05080B5928C7}"/>
              </a:ext>
            </a:extLst>
          </p:cNvPr>
          <p:cNvCxnSpPr/>
          <p:nvPr/>
        </p:nvCxnSpPr>
        <p:spPr>
          <a:xfrm>
            <a:off x="5286703" y="2316763"/>
            <a:ext cx="0" cy="22244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279020-E852-44B0-B00A-B5DACAFD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</a:p>
        </p:txBody>
      </p:sp>
      <p:pic>
        <p:nvPicPr>
          <p:cNvPr id="24" name="图片占位符 2">
            <a:extLst>
              <a:ext uri="{FF2B5EF4-FFF2-40B4-BE49-F238E27FC236}">
                <a16:creationId xmlns:a16="http://schemas.microsoft.com/office/drawing/2014/main" id="{783582C7-54E8-439E-914C-F9BFBA36F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3312"/>
            <a:ext cx="3228135" cy="2544388"/>
          </a:xfrm>
          <a:prstGeom prst="rect">
            <a:avLst/>
          </a:prstGeom>
        </p:spPr>
      </p:pic>
      <p:pic>
        <p:nvPicPr>
          <p:cNvPr id="37" name="图片占位符 4">
            <a:extLst>
              <a:ext uri="{FF2B5EF4-FFF2-40B4-BE49-F238E27FC236}">
                <a16:creationId xmlns:a16="http://schemas.microsoft.com/office/drawing/2014/main" id="{F2A589EF-8838-4D72-9D9B-C0D5165FA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297702"/>
            <a:ext cx="3228135" cy="2560298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A2EF863E-FF0E-432B-925F-4AFB94F192D7}"/>
              </a:ext>
            </a:extLst>
          </p:cNvPr>
          <p:cNvSpPr/>
          <p:nvPr/>
        </p:nvSpPr>
        <p:spPr>
          <a:xfrm>
            <a:off x="3228134" y="1737401"/>
            <a:ext cx="391366" cy="2560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C2EEE0A-53CE-4BA5-AFE4-654FAD8F9F3C}"/>
              </a:ext>
            </a:extLst>
          </p:cNvPr>
          <p:cNvSpPr/>
          <p:nvPr/>
        </p:nvSpPr>
        <p:spPr>
          <a:xfrm>
            <a:off x="3619500" y="1737401"/>
            <a:ext cx="3403600" cy="256029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C84A7AD-EC88-47D9-BC02-50DBC6CEEBCD}"/>
              </a:ext>
            </a:extLst>
          </p:cNvPr>
          <p:cNvSpPr/>
          <p:nvPr/>
        </p:nvSpPr>
        <p:spPr>
          <a:xfrm>
            <a:off x="3228134" y="4297701"/>
            <a:ext cx="391366" cy="2560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76EC6DF-51B4-45DE-8618-159DCBC687AA}"/>
              </a:ext>
            </a:extLst>
          </p:cNvPr>
          <p:cNvSpPr/>
          <p:nvPr/>
        </p:nvSpPr>
        <p:spPr>
          <a:xfrm>
            <a:off x="3619500" y="4297701"/>
            <a:ext cx="3403600" cy="256029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添加标题">
            <a:extLst>
              <a:ext uri="{FF2B5EF4-FFF2-40B4-BE49-F238E27FC236}">
                <a16:creationId xmlns:a16="http://schemas.microsoft.com/office/drawing/2014/main" id="{90B4E2F8-65BB-4D12-B52D-F77BBF8AD522}"/>
              </a:ext>
            </a:extLst>
          </p:cNvPr>
          <p:cNvSpPr txBox="1"/>
          <p:nvPr/>
        </p:nvSpPr>
        <p:spPr>
          <a:xfrm>
            <a:off x="3905407" y="2363846"/>
            <a:ext cx="2831786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3" name="添加标题">
            <a:extLst>
              <a:ext uri="{FF2B5EF4-FFF2-40B4-BE49-F238E27FC236}">
                <a16:creationId xmlns:a16="http://schemas.microsoft.com/office/drawing/2014/main" id="{E0F6A2AD-E089-403B-9427-1AD53A637E3E}"/>
              </a:ext>
            </a:extLst>
          </p:cNvPr>
          <p:cNvSpPr txBox="1"/>
          <p:nvPr/>
        </p:nvSpPr>
        <p:spPr>
          <a:xfrm>
            <a:off x="3905407" y="4924146"/>
            <a:ext cx="2831786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60672022-2A67-47B5-A20C-52288F75A918}"/>
              </a:ext>
            </a:extLst>
          </p:cNvPr>
          <p:cNvSpPr/>
          <p:nvPr/>
        </p:nvSpPr>
        <p:spPr>
          <a:xfrm>
            <a:off x="8306160" y="2184400"/>
            <a:ext cx="2794232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2F86B526-DDD6-4A80-B801-BD30C8BF05DB}"/>
              </a:ext>
            </a:extLst>
          </p:cNvPr>
          <p:cNvSpPr txBox="1"/>
          <p:nvPr/>
        </p:nvSpPr>
        <p:spPr>
          <a:xfrm>
            <a:off x="8284728" y="1753312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en-GB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B05F2E5-9627-43BC-81A9-BFAF4E40E32B}"/>
              </a:ext>
            </a:extLst>
          </p:cNvPr>
          <p:cNvGrpSpPr/>
          <p:nvPr/>
        </p:nvGrpSpPr>
        <p:grpSpPr>
          <a:xfrm>
            <a:off x="7481276" y="3204358"/>
            <a:ext cx="3385911" cy="1029193"/>
            <a:chOff x="6052665" y="2772699"/>
            <a:chExt cx="3385911" cy="1029193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34F25F31-24F2-4D68-917F-3E08C512E9BA}"/>
                </a:ext>
              </a:extLst>
            </p:cNvPr>
            <p:cNvGrpSpPr/>
            <p:nvPr/>
          </p:nvGrpSpPr>
          <p:grpSpPr>
            <a:xfrm>
              <a:off x="6052665" y="2959770"/>
              <a:ext cx="658385" cy="658641"/>
              <a:chOff x="2151757" y="1214995"/>
              <a:chExt cx="896839" cy="897188"/>
            </a:xfrm>
          </p:grpSpPr>
          <p:sp>
            <p:nvSpPr>
              <p:cNvPr id="49" name="Shape 117">
                <a:extLst>
                  <a:ext uri="{FF2B5EF4-FFF2-40B4-BE49-F238E27FC236}">
                    <a16:creationId xmlns:a16="http://schemas.microsoft.com/office/drawing/2014/main" id="{9715FB9C-C8EA-409D-844C-B1A11364CB49}"/>
                  </a:ext>
                </a:extLst>
              </p:cNvPr>
              <p:cNvSpPr/>
              <p:nvPr/>
            </p:nvSpPr>
            <p:spPr>
              <a:xfrm>
                <a:off x="2151757" y="1214995"/>
                <a:ext cx="896839" cy="8971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0" rIns="91425" bIns="640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None/>
                </a:pPr>
                <a:endParaRPr sz="28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Shape 120">
                <a:extLst>
                  <a:ext uri="{FF2B5EF4-FFF2-40B4-BE49-F238E27FC236}">
                    <a16:creationId xmlns:a16="http://schemas.microsoft.com/office/drawing/2014/main" id="{257DF079-0E02-4B75-AE4C-3FE9507DC9B9}"/>
                  </a:ext>
                </a:extLst>
              </p:cNvPr>
              <p:cNvSpPr/>
              <p:nvPr/>
            </p:nvSpPr>
            <p:spPr>
              <a:xfrm>
                <a:off x="2384211" y="1495196"/>
                <a:ext cx="451737" cy="3133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495" y="119712"/>
                    </a:moveTo>
                    <a:lnTo>
                      <a:pt x="91495" y="119712"/>
                    </a:lnTo>
                    <a:cubicBezTo>
                      <a:pt x="28106" y="119712"/>
                      <a:pt x="28106" y="119712"/>
                      <a:pt x="28106" y="119712"/>
                    </a:cubicBezTo>
                    <a:cubicBezTo>
                      <a:pt x="12757" y="119712"/>
                      <a:pt x="0" y="101339"/>
                      <a:pt x="0" y="79234"/>
                    </a:cubicBezTo>
                    <a:cubicBezTo>
                      <a:pt x="0" y="60861"/>
                      <a:pt x="8372" y="44497"/>
                      <a:pt x="19734" y="40478"/>
                    </a:cubicBezTo>
                    <a:cubicBezTo>
                      <a:pt x="26710" y="16076"/>
                      <a:pt x="42259" y="0"/>
                      <a:pt x="60598" y="0"/>
                    </a:cubicBezTo>
                    <a:cubicBezTo>
                      <a:pt x="78936" y="0"/>
                      <a:pt x="94485" y="16076"/>
                      <a:pt x="100066" y="40478"/>
                    </a:cubicBezTo>
                    <a:cubicBezTo>
                      <a:pt x="111229" y="44497"/>
                      <a:pt x="119800" y="60861"/>
                      <a:pt x="119800" y="79234"/>
                    </a:cubicBezTo>
                    <a:cubicBezTo>
                      <a:pt x="119800" y="101339"/>
                      <a:pt x="107043" y="119712"/>
                      <a:pt x="91495" y="119712"/>
                    </a:cubicBezTo>
                    <a:close/>
                    <a:moveTo>
                      <a:pt x="102857" y="60861"/>
                    </a:moveTo>
                    <a:lnTo>
                      <a:pt x="102857" y="60861"/>
                    </a:lnTo>
                    <a:cubicBezTo>
                      <a:pt x="102857" y="60861"/>
                      <a:pt x="102857" y="60861"/>
                      <a:pt x="101461" y="58851"/>
                    </a:cubicBezTo>
                    <a:cubicBezTo>
                      <a:pt x="100066" y="58851"/>
                      <a:pt x="100066" y="56842"/>
                      <a:pt x="100066" y="56842"/>
                    </a:cubicBezTo>
                    <a:cubicBezTo>
                      <a:pt x="100066" y="56842"/>
                      <a:pt x="100066" y="56842"/>
                      <a:pt x="98671" y="56842"/>
                    </a:cubicBezTo>
                    <a:cubicBezTo>
                      <a:pt x="98671" y="56842"/>
                      <a:pt x="98671" y="56842"/>
                      <a:pt x="97275" y="56842"/>
                    </a:cubicBezTo>
                    <a:cubicBezTo>
                      <a:pt x="97275" y="56842"/>
                      <a:pt x="97275" y="56842"/>
                      <a:pt x="97275" y="54832"/>
                    </a:cubicBezTo>
                    <a:lnTo>
                      <a:pt x="95880" y="54832"/>
                    </a:lnTo>
                    <a:cubicBezTo>
                      <a:pt x="94485" y="54832"/>
                      <a:pt x="94485" y="54832"/>
                      <a:pt x="94485" y="54832"/>
                    </a:cubicBezTo>
                    <a:cubicBezTo>
                      <a:pt x="93089" y="54832"/>
                      <a:pt x="93089" y="54832"/>
                      <a:pt x="91495" y="54832"/>
                    </a:cubicBezTo>
                    <a:cubicBezTo>
                      <a:pt x="91495" y="52822"/>
                      <a:pt x="91495" y="52822"/>
                      <a:pt x="91495" y="50813"/>
                    </a:cubicBezTo>
                    <a:cubicBezTo>
                      <a:pt x="90099" y="50813"/>
                      <a:pt x="90099" y="50813"/>
                      <a:pt x="90099" y="50813"/>
                    </a:cubicBezTo>
                    <a:cubicBezTo>
                      <a:pt x="90099" y="48516"/>
                      <a:pt x="90099" y="48516"/>
                      <a:pt x="90099" y="46507"/>
                    </a:cubicBezTo>
                    <a:cubicBezTo>
                      <a:pt x="88704" y="44497"/>
                      <a:pt x="88704" y="44497"/>
                      <a:pt x="88704" y="42488"/>
                    </a:cubicBezTo>
                    <a:cubicBezTo>
                      <a:pt x="88704" y="40478"/>
                      <a:pt x="87308" y="40478"/>
                      <a:pt x="87308" y="38468"/>
                    </a:cubicBezTo>
                    <a:cubicBezTo>
                      <a:pt x="81727" y="26411"/>
                      <a:pt x="71960" y="16076"/>
                      <a:pt x="60598" y="16076"/>
                    </a:cubicBezTo>
                    <a:cubicBezTo>
                      <a:pt x="47840" y="16076"/>
                      <a:pt x="38073" y="26411"/>
                      <a:pt x="32491" y="38468"/>
                    </a:cubicBezTo>
                    <a:cubicBezTo>
                      <a:pt x="32491" y="40478"/>
                      <a:pt x="32491" y="40478"/>
                      <a:pt x="31096" y="42488"/>
                    </a:cubicBezTo>
                    <a:cubicBezTo>
                      <a:pt x="31096" y="44497"/>
                      <a:pt x="31096" y="44497"/>
                      <a:pt x="31096" y="46507"/>
                    </a:cubicBezTo>
                    <a:cubicBezTo>
                      <a:pt x="31096" y="46507"/>
                      <a:pt x="31096" y="46507"/>
                      <a:pt x="29501" y="46507"/>
                    </a:cubicBezTo>
                    <a:cubicBezTo>
                      <a:pt x="29501" y="48516"/>
                      <a:pt x="29501" y="48516"/>
                      <a:pt x="29501" y="50813"/>
                    </a:cubicBezTo>
                    <a:cubicBezTo>
                      <a:pt x="29501" y="52822"/>
                      <a:pt x="28106" y="52822"/>
                      <a:pt x="28106" y="54832"/>
                    </a:cubicBezTo>
                    <a:lnTo>
                      <a:pt x="26710" y="54832"/>
                    </a:lnTo>
                    <a:cubicBezTo>
                      <a:pt x="26710" y="54832"/>
                      <a:pt x="26710" y="54832"/>
                      <a:pt x="25315" y="54832"/>
                    </a:cubicBezTo>
                    <a:cubicBezTo>
                      <a:pt x="23920" y="54832"/>
                      <a:pt x="23920" y="54832"/>
                      <a:pt x="23920" y="54832"/>
                    </a:cubicBezTo>
                    <a:cubicBezTo>
                      <a:pt x="22524" y="56842"/>
                      <a:pt x="22524" y="56842"/>
                      <a:pt x="22524" y="56842"/>
                    </a:cubicBezTo>
                    <a:cubicBezTo>
                      <a:pt x="21129" y="56842"/>
                      <a:pt x="21129" y="56842"/>
                      <a:pt x="21129" y="56842"/>
                    </a:cubicBezTo>
                    <a:cubicBezTo>
                      <a:pt x="19734" y="56842"/>
                      <a:pt x="19734" y="58851"/>
                      <a:pt x="19734" y="58851"/>
                    </a:cubicBezTo>
                    <a:cubicBezTo>
                      <a:pt x="18338" y="58851"/>
                      <a:pt x="18338" y="58851"/>
                      <a:pt x="18338" y="58851"/>
                    </a:cubicBezTo>
                    <a:cubicBezTo>
                      <a:pt x="18338" y="60861"/>
                      <a:pt x="16943" y="60861"/>
                      <a:pt x="16943" y="60861"/>
                    </a:cubicBezTo>
                    <a:cubicBezTo>
                      <a:pt x="14152" y="64880"/>
                      <a:pt x="11362" y="70909"/>
                      <a:pt x="11362" y="79234"/>
                    </a:cubicBezTo>
                    <a:cubicBezTo>
                      <a:pt x="11362" y="93301"/>
                      <a:pt x="18338" y="103349"/>
                      <a:pt x="28106" y="103349"/>
                    </a:cubicBezTo>
                    <a:cubicBezTo>
                      <a:pt x="91495" y="103349"/>
                      <a:pt x="91495" y="103349"/>
                      <a:pt x="91495" y="103349"/>
                    </a:cubicBezTo>
                    <a:cubicBezTo>
                      <a:pt x="101461" y="103349"/>
                      <a:pt x="108438" y="93301"/>
                      <a:pt x="108438" y="79234"/>
                    </a:cubicBezTo>
                    <a:cubicBezTo>
                      <a:pt x="108438" y="70909"/>
                      <a:pt x="107043" y="64880"/>
                      <a:pt x="102857" y="608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None/>
                </a:pPr>
                <a:endParaRPr sz="3600" dirty="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添加标题">
              <a:extLst>
                <a:ext uri="{FF2B5EF4-FFF2-40B4-BE49-F238E27FC236}">
                  <a16:creationId xmlns:a16="http://schemas.microsoft.com/office/drawing/2014/main" id="{21004FB2-39FF-484F-AC97-F181E7162F42}"/>
                </a:ext>
              </a:extLst>
            </p:cNvPr>
            <p:cNvSpPr txBox="1"/>
            <p:nvPr/>
          </p:nvSpPr>
          <p:spPr>
            <a:xfrm>
              <a:off x="7000896" y="2772699"/>
              <a:ext cx="2437680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CE88822-1A29-4885-8993-EF07BF6F770B}"/>
              </a:ext>
            </a:extLst>
          </p:cNvPr>
          <p:cNvGrpSpPr/>
          <p:nvPr/>
        </p:nvGrpSpPr>
        <p:grpSpPr>
          <a:xfrm>
            <a:off x="7481276" y="4322393"/>
            <a:ext cx="3385911" cy="1029193"/>
            <a:chOff x="6052665" y="3846382"/>
            <a:chExt cx="3385911" cy="1029193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11A8B69C-F197-407F-A93B-C696FDC0E5F5}"/>
                </a:ext>
              </a:extLst>
            </p:cNvPr>
            <p:cNvGrpSpPr/>
            <p:nvPr/>
          </p:nvGrpSpPr>
          <p:grpSpPr>
            <a:xfrm>
              <a:off x="6052665" y="4033453"/>
              <a:ext cx="658385" cy="658641"/>
              <a:chOff x="2151757" y="2395872"/>
              <a:chExt cx="896839" cy="897188"/>
            </a:xfrm>
          </p:grpSpPr>
          <p:sp>
            <p:nvSpPr>
              <p:cNvPr id="54" name="Shape 108">
                <a:extLst>
                  <a:ext uri="{FF2B5EF4-FFF2-40B4-BE49-F238E27FC236}">
                    <a16:creationId xmlns:a16="http://schemas.microsoft.com/office/drawing/2014/main" id="{B28D9C5F-3D4B-4AE2-9036-CF09DF2464CA}"/>
                  </a:ext>
                </a:extLst>
              </p:cNvPr>
              <p:cNvSpPr/>
              <p:nvPr/>
            </p:nvSpPr>
            <p:spPr>
              <a:xfrm>
                <a:off x="2151757" y="2395872"/>
                <a:ext cx="896839" cy="8971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0" rIns="91425" bIns="640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None/>
                </a:pPr>
                <a:endParaRPr sz="28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Shape 123">
                <a:extLst>
                  <a:ext uri="{FF2B5EF4-FFF2-40B4-BE49-F238E27FC236}">
                    <a16:creationId xmlns:a16="http://schemas.microsoft.com/office/drawing/2014/main" id="{4FEFA672-D301-4B5C-83FD-E5B9F86CA052}"/>
                  </a:ext>
                </a:extLst>
              </p:cNvPr>
              <p:cNvSpPr/>
              <p:nvPr/>
            </p:nvSpPr>
            <p:spPr>
              <a:xfrm>
                <a:off x="2384211" y="2600427"/>
                <a:ext cx="434681" cy="4485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7865" y="41298"/>
                    </a:moveTo>
                    <a:lnTo>
                      <a:pt x="107865" y="41298"/>
                    </a:lnTo>
                    <a:cubicBezTo>
                      <a:pt x="98157" y="18441"/>
                      <a:pt x="81438" y="0"/>
                      <a:pt x="71730" y="2077"/>
                    </a:cubicBezTo>
                    <a:cubicBezTo>
                      <a:pt x="57438" y="9350"/>
                      <a:pt x="81438" y="36883"/>
                      <a:pt x="9707" y="64415"/>
                    </a:cubicBezTo>
                    <a:cubicBezTo>
                      <a:pt x="2426" y="66753"/>
                      <a:pt x="0" y="75844"/>
                      <a:pt x="2426" y="82857"/>
                    </a:cubicBezTo>
                    <a:cubicBezTo>
                      <a:pt x="4853" y="87532"/>
                      <a:pt x="14292" y="94285"/>
                      <a:pt x="21842" y="92207"/>
                    </a:cubicBezTo>
                    <a:lnTo>
                      <a:pt x="26426" y="89870"/>
                    </a:lnTo>
                    <a:cubicBezTo>
                      <a:pt x="31280" y="96623"/>
                      <a:pt x="36134" y="92207"/>
                      <a:pt x="36134" y="96623"/>
                    </a:cubicBezTo>
                    <a:cubicBezTo>
                      <a:pt x="38561" y="101298"/>
                      <a:pt x="43146" y="110389"/>
                      <a:pt x="43146" y="112727"/>
                    </a:cubicBezTo>
                    <a:cubicBezTo>
                      <a:pt x="45573" y="115064"/>
                      <a:pt x="48000" y="119740"/>
                      <a:pt x="50426" y="117402"/>
                    </a:cubicBezTo>
                    <a:cubicBezTo>
                      <a:pt x="52853" y="117402"/>
                      <a:pt x="62292" y="115064"/>
                      <a:pt x="64719" y="112727"/>
                    </a:cubicBezTo>
                    <a:cubicBezTo>
                      <a:pt x="69303" y="112727"/>
                      <a:pt x="69303" y="110389"/>
                      <a:pt x="67146" y="108051"/>
                    </a:cubicBezTo>
                    <a:cubicBezTo>
                      <a:pt x="67146" y="105974"/>
                      <a:pt x="62292" y="103636"/>
                      <a:pt x="62292" y="101298"/>
                    </a:cubicBezTo>
                    <a:cubicBezTo>
                      <a:pt x="59865" y="98961"/>
                      <a:pt x="57438" y="89870"/>
                      <a:pt x="55011" y="87532"/>
                    </a:cubicBezTo>
                    <a:cubicBezTo>
                      <a:pt x="52853" y="85194"/>
                      <a:pt x="57438" y="80519"/>
                      <a:pt x="62292" y="80519"/>
                    </a:cubicBezTo>
                    <a:cubicBezTo>
                      <a:pt x="95730" y="78441"/>
                      <a:pt x="100584" y="96623"/>
                      <a:pt x="112449" y="92207"/>
                    </a:cubicBezTo>
                    <a:cubicBezTo>
                      <a:pt x="119730" y="89870"/>
                      <a:pt x="119730" y="64415"/>
                      <a:pt x="107865" y="41298"/>
                    </a:cubicBezTo>
                    <a:close/>
                    <a:moveTo>
                      <a:pt x="105168" y="80519"/>
                    </a:moveTo>
                    <a:lnTo>
                      <a:pt x="105168" y="80519"/>
                    </a:lnTo>
                    <a:cubicBezTo>
                      <a:pt x="102741" y="80519"/>
                      <a:pt x="88449" y="71428"/>
                      <a:pt x="81438" y="52987"/>
                    </a:cubicBezTo>
                    <a:cubicBezTo>
                      <a:pt x="74157" y="34545"/>
                      <a:pt x="74157" y="16103"/>
                      <a:pt x="76584" y="16103"/>
                    </a:cubicBezTo>
                    <a:cubicBezTo>
                      <a:pt x="79011" y="16103"/>
                      <a:pt x="90876" y="27532"/>
                      <a:pt x="98157" y="45974"/>
                    </a:cubicBezTo>
                    <a:cubicBezTo>
                      <a:pt x="107865" y="64415"/>
                      <a:pt x="105168" y="78441"/>
                      <a:pt x="105168" y="805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00" tIns="45700" rIns="91400" bIns="457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None/>
                </a:pPr>
                <a:endParaRPr sz="3600" dirty="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添加标题">
              <a:extLst>
                <a:ext uri="{FF2B5EF4-FFF2-40B4-BE49-F238E27FC236}">
                  <a16:creationId xmlns:a16="http://schemas.microsoft.com/office/drawing/2014/main" id="{29BECA6B-C9E6-489D-88E0-EC06B937513F}"/>
                </a:ext>
              </a:extLst>
            </p:cNvPr>
            <p:cNvSpPr txBox="1"/>
            <p:nvPr/>
          </p:nvSpPr>
          <p:spPr>
            <a:xfrm>
              <a:off x="7000896" y="3846382"/>
              <a:ext cx="2437680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E8E1F65C-6211-426B-BF8A-39145C28328A}"/>
              </a:ext>
            </a:extLst>
          </p:cNvPr>
          <p:cNvGrpSpPr/>
          <p:nvPr/>
        </p:nvGrpSpPr>
        <p:grpSpPr>
          <a:xfrm>
            <a:off x="7481276" y="5440427"/>
            <a:ext cx="3385912" cy="1029193"/>
            <a:chOff x="6052665" y="4815114"/>
            <a:chExt cx="3385912" cy="1029193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1FE03802-AC5B-4D5D-9A3C-49431694C835}"/>
                </a:ext>
              </a:extLst>
            </p:cNvPr>
            <p:cNvGrpSpPr/>
            <p:nvPr/>
          </p:nvGrpSpPr>
          <p:grpSpPr>
            <a:xfrm>
              <a:off x="6052665" y="5002185"/>
              <a:ext cx="658385" cy="658641"/>
              <a:chOff x="2151757" y="3576749"/>
              <a:chExt cx="896839" cy="897188"/>
            </a:xfrm>
          </p:grpSpPr>
          <p:sp>
            <p:nvSpPr>
              <p:cNvPr id="59" name="Shape 111">
                <a:extLst>
                  <a:ext uri="{FF2B5EF4-FFF2-40B4-BE49-F238E27FC236}">
                    <a16:creationId xmlns:a16="http://schemas.microsoft.com/office/drawing/2014/main" id="{D8137D53-45E9-4ACE-9D2D-E57FAC9F493A}"/>
                  </a:ext>
                </a:extLst>
              </p:cNvPr>
              <p:cNvSpPr/>
              <p:nvPr/>
            </p:nvSpPr>
            <p:spPr>
              <a:xfrm>
                <a:off x="2151757" y="3576749"/>
                <a:ext cx="896839" cy="8971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0" rIns="91425" bIns="640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None/>
                </a:pPr>
                <a:endParaRPr sz="28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Shape 122">
                <a:extLst>
                  <a:ext uri="{FF2B5EF4-FFF2-40B4-BE49-F238E27FC236}">
                    <a16:creationId xmlns:a16="http://schemas.microsoft.com/office/drawing/2014/main" id="{13EA8A61-BC6C-49DA-A2FA-1BC66790B873}"/>
                  </a:ext>
                </a:extLst>
              </p:cNvPr>
              <p:cNvSpPr/>
              <p:nvPr/>
            </p:nvSpPr>
            <p:spPr>
              <a:xfrm>
                <a:off x="2409560" y="3896458"/>
                <a:ext cx="385289" cy="2350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91" y="59801"/>
                    </a:moveTo>
                    <a:lnTo>
                      <a:pt x="91991" y="59801"/>
                    </a:lnTo>
                    <a:cubicBezTo>
                      <a:pt x="91991" y="35643"/>
                      <a:pt x="100684" y="17821"/>
                      <a:pt x="104788" y="17821"/>
                    </a:cubicBezTo>
                    <a:cubicBezTo>
                      <a:pt x="106961" y="17821"/>
                      <a:pt x="113480" y="17821"/>
                      <a:pt x="113480" y="17821"/>
                    </a:cubicBezTo>
                    <a:cubicBezTo>
                      <a:pt x="109134" y="7128"/>
                      <a:pt x="106961" y="0"/>
                      <a:pt x="91991" y="0"/>
                    </a:cubicBezTo>
                    <a:cubicBezTo>
                      <a:pt x="32112" y="0"/>
                      <a:pt x="32112" y="0"/>
                      <a:pt x="32112" y="0"/>
                    </a:cubicBezTo>
                    <a:cubicBezTo>
                      <a:pt x="8692" y="0"/>
                      <a:pt x="0" y="35643"/>
                      <a:pt x="0" y="59801"/>
                    </a:cubicBezTo>
                    <a:cubicBezTo>
                      <a:pt x="0" y="84356"/>
                      <a:pt x="8692" y="119603"/>
                      <a:pt x="32112" y="119603"/>
                    </a:cubicBezTo>
                    <a:cubicBezTo>
                      <a:pt x="91991" y="119603"/>
                      <a:pt x="91991" y="119603"/>
                      <a:pt x="91991" y="119603"/>
                    </a:cubicBezTo>
                    <a:cubicBezTo>
                      <a:pt x="106961" y="119603"/>
                      <a:pt x="109134" y="112475"/>
                      <a:pt x="113480" y="101782"/>
                    </a:cubicBezTo>
                    <a:cubicBezTo>
                      <a:pt x="113480" y="101782"/>
                      <a:pt x="111307" y="101782"/>
                      <a:pt x="104788" y="101782"/>
                    </a:cubicBezTo>
                    <a:cubicBezTo>
                      <a:pt x="100684" y="101782"/>
                      <a:pt x="91991" y="87920"/>
                      <a:pt x="91991" y="59801"/>
                    </a:cubicBezTo>
                    <a:close/>
                    <a:moveTo>
                      <a:pt x="74849" y="77623"/>
                    </a:moveTo>
                    <a:lnTo>
                      <a:pt x="74849" y="77623"/>
                    </a:lnTo>
                    <a:cubicBezTo>
                      <a:pt x="74849" y="80792"/>
                      <a:pt x="72917" y="77623"/>
                      <a:pt x="72917" y="77623"/>
                    </a:cubicBezTo>
                    <a:cubicBezTo>
                      <a:pt x="53360" y="66930"/>
                      <a:pt x="53360" y="66930"/>
                      <a:pt x="53360" y="66930"/>
                    </a:cubicBezTo>
                    <a:cubicBezTo>
                      <a:pt x="53360" y="66930"/>
                      <a:pt x="53360" y="70495"/>
                      <a:pt x="51187" y="77623"/>
                    </a:cubicBezTo>
                    <a:cubicBezTo>
                      <a:pt x="49255" y="80792"/>
                      <a:pt x="49255" y="87920"/>
                      <a:pt x="44909" y="80792"/>
                    </a:cubicBezTo>
                    <a:cubicBezTo>
                      <a:pt x="38390" y="74059"/>
                      <a:pt x="23661" y="49504"/>
                      <a:pt x="23661" y="49504"/>
                    </a:cubicBezTo>
                    <a:cubicBezTo>
                      <a:pt x="23661" y="49504"/>
                      <a:pt x="21488" y="45940"/>
                      <a:pt x="21488" y="42376"/>
                    </a:cubicBezTo>
                    <a:cubicBezTo>
                      <a:pt x="23661" y="42376"/>
                      <a:pt x="25593" y="42376"/>
                      <a:pt x="25593" y="42376"/>
                    </a:cubicBezTo>
                    <a:cubicBezTo>
                      <a:pt x="42736" y="56633"/>
                      <a:pt x="42736" y="56633"/>
                      <a:pt x="42736" y="56633"/>
                    </a:cubicBezTo>
                    <a:cubicBezTo>
                      <a:pt x="42736" y="56633"/>
                      <a:pt x="44909" y="49504"/>
                      <a:pt x="47082" y="45940"/>
                    </a:cubicBezTo>
                    <a:cubicBezTo>
                      <a:pt x="47082" y="38811"/>
                      <a:pt x="49255" y="35643"/>
                      <a:pt x="53360" y="42376"/>
                    </a:cubicBezTo>
                    <a:cubicBezTo>
                      <a:pt x="57706" y="45940"/>
                      <a:pt x="74849" y="74059"/>
                      <a:pt x="74849" y="74059"/>
                    </a:cubicBezTo>
                    <a:cubicBezTo>
                      <a:pt x="74849" y="74059"/>
                      <a:pt x="77022" y="77623"/>
                      <a:pt x="74849" y="77623"/>
                    </a:cubicBezTo>
                    <a:close/>
                    <a:moveTo>
                      <a:pt x="113480" y="38811"/>
                    </a:moveTo>
                    <a:lnTo>
                      <a:pt x="113480" y="38811"/>
                    </a:lnTo>
                    <a:cubicBezTo>
                      <a:pt x="109134" y="38811"/>
                      <a:pt x="109134" y="38811"/>
                      <a:pt x="109134" y="38811"/>
                    </a:cubicBezTo>
                    <a:cubicBezTo>
                      <a:pt x="104788" y="38811"/>
                      <a:pt x="102615" y="49504"/>
                      <a:pt x="102615" y="59801"/>
                    </a:cubicBezTo>
                    <a:cubicBezTo>
                      <a:pt x="102615" y="70495"/>
                      <a:pt x="104788" y="80792"/>
                      <a:pt x="109134" y="80792"/>
                    </a:cubicBezTo>
                    <a:cubicBezTo>
                      <a:pt x="113480" y="80792"/>
                      <a:pt x="113480" y="80792"/>
                      <a:pt x="113480" y="80792"/>
                    </a:cubicBezTo>
                    <a:cubicBezTo>
                      <a:pt x="115412" y="80792"/>
                      <a:pt x="119758" y="70495"/>
                      <a:pt x="119758" y="59801"/>
                    </a:cubicBezTo>
                    <a:cubicBezTo>
                      <a:pt x="119758" y="49504"/>
                      <a:pt x="115412" y="38811"/>
                      <a:pt x="113480" y="388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00" tIns="45700" rIns="91400" bIns="457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None/>
                </a:pPr>
                <a:endParaRPr sz="3600" dirty="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8" name="添加标题">
              <a:extLst>
                <a:ext uri="{FF2B5EF4-FFF2-40B4-BE49-F238E27FC236}">
                  <a16:creationId xmlns:a16="http://schemas.microsoft.com/office/drawing/2014/main" id="{6DFF0D76-8032-4786-899F-4522CB37F184}"/>
                </a:ext>
              </a:extLst>
            </p:cNvPr>
            <p:cNvSpPr txBox="1"/>
            <p:nvPr/>
          </p:nvSpPr>
          <p:spPr>
            <a:xfrm>
              <a:off x="7000897" y="4815114"/>
              <a:ext cx="2437680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accent3"/>
                  </a:solidFill>
                  <a:cs typeface="+mn-ea"/>
                  <a:sym typeface="+mn-lt"/>
                </a:rPr>
                <a:t>Add title text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5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0DD67-2666-489A-BFC1-F55E812E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8815C53A-F3FE-43C0-ABF7-A193DA300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4800" y="1720850"/>
            <a:ext cx="2437200" cy="2654299"/>
          </a:xfrm>
          <a:custGeom>
            <a:avLst/>
            <a:gdLst>
              <a:gd name="connsiteX0" fmla="*/ 0 w 2437200"/>
              <a:gd name="connsiteY0" fmla="*/ 0 h 2654300"/>
              <a:gd name="connsiteX1" fmla="*/ 2437200 w 2437200"/>
              <a:gd name="connsiteY1" fmla="*/ 0 h 2654300"/>
              <a:gd name="connsiteX2" fmla="*/ 2437200 w 2437200"/>
              <a:gd name="connsiteY2" fmla="*/ 2654300 h 2654300"/>
              <a:gd name="connsiteX3" fmla="*/ 0 w 24372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200" h="2654300">
                <a:moveTo>
                  <a:pt x="0" y="0"/>
                </a:moveTo>
                <a:lnTo>
                  <a:pt x="2437200" y="0"/>
                </a:lnTo>
                <a:lnTo>
                  <a:pt x="24372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B49FAF9-00C2-40D5-9CC2-6F3304EC34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" y="1720850"/>
            <a:ext cx="2434200" cy="2654300"/>
          </a:xfrm>
          <a:custGeom>
            <a:avLst/>
            <a:gdLst>
              <a:gd name="connsiteX0" fmla="*/ 0 w 2437200"/>
              <a:gd name="connsiteY0" fmla="*/ 0 h 2654300"/>
              <a:gd name="connsiteX1" fmla="*/ 2437200 w 2437200"/>
              <a:gd name="connsiteY1" fmla="*/ 0 h 2654300"/>
              <a:gd name="connsiteX2" fmla="*/ 2437200 w 2437200"/>
              <a:gd name="connsiteY2" fmla="*/ 2654300 h 2654300"/>
              <a:gd name="connsiteX3" fmla="*/ 0 w 24372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200" h="2654300">
                <a:moveTo>
                  <a:pt x="0" y="0"/>
                </a:moveTo>
                <a:lnTo>
                  <a:pt x="2437200" y="0"/>
                </a:lnTo>
                <a:lnTo>
                  <a:pt x="24372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2138A3A-1FA6-4FE6-9CD1-67F2CCA412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899" y="1720850"/>
            <a:ext cx="2434202" cy="2654300"/>
          </a:xfrm>
          <a:custGeom>
            <a:avLst/>
            <a:gdLst>
              <a:gd name="connsiteX0" fmla="*/ 0 w 2437200"/>
              <a:gd name="connsiteY0" fmla="*/ 0 h 2654300"/>
              <a:gd name="connsiteX1" fmla="*/ 2437200 w 2437200"/>
              <a:gd name="connsiteY1" fmla="*/ 0 h 2654300"/>
              <a:gd name="connsiteX2" fmla="*/ 2437200 w 2437200"/>
              <a:gd name="connsiteY2" fmla="*/ 2654300 h 2654300"/>
              <a:gd name="connsiteX3" fmla="*/ 0 w 24372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200" h="2654300">
                <a:moveTo>
                  <a:pt x="0" y="0"/>
                </a:moveTo>
                <a:lnTo>
                  <a:pt x="2437200" y="0"/>
                </a:lnTo>
                <a:lnTo>
                  <a:pt x="24372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D09E551-91E7-4414-B54C-C52F342E8001}"/>
              </a:ext>
            </a:extLst>
          </p:cNvPr>
          <p:cNvSpPr/>
          <p:nvPr/>
        </p:nvSpPr>
        <p:spPr>
          <a:xfrm>
            <a:off x="2438700" y="1720850"/>
            <a:ext cx="2437200" cy="3067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54F4F47-F812-4A21-82A6-10553D916FB5}"/>
              </a:ext>
            </a:extLst>
          </p:cNvPr>
          <p:cNvSpPr/>
          <p:nvPr/>
        </p:nvSpPr>
        <p:spPr>
          <a:xfrm>
            <a:off x="7316100" y="1720850"/>
            <a:ext cx="2437200" cy="3067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F6FA3BE-1785-47CA-8B3F-374025B03433}"/>
              </a:ext>
            </a:extLst>
          </p:cNvPr>
          <p:cNvSpPr/>
          <p:nvPr/>
        </p:nvSpPr>
        <p:spPr>
          <a:xfrm>
            <a:off x="-1500" y="4375150"/>
            <a:ext cx="2437200" cy="412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ADD7281-127F-47FD-BD8A-33E367C0027E}"/>
              </a:ext>
            </a:extLst>
          </p:cNvPr>
          <p:cNvSpPr/>
          <p:nvPr/>
        </p:nvSpPr>
        <p:spPr>
          <a:xfrm>
            <a:off x="4875900" y="4375150"/>
            <a:ext cx="2437200" cy="412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3987C89-3B4F-4B5E-A977-4D19A04B6190}"/>
              </a:ext>
            </a:extLst>
          </p:cNvPr>
          <p:cNvSpPr/>
          <p:nvPr/>
        </p:nvSpPr>
        <p:spPr>
          <a:xfrm>
            <a:off x="9753300" y="4375150"/>
            <a:ext cx="2437200" cy="412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添加标题">
            <a:extLst>
              <a:ext uri="{FF2B5EF4-FFF2-40B4-BE49-F238E27FC236}">
                <a16:creationId xmlns:a16="http://schemas.microsoft.com/office/drawing/2014/main" id="{E946A3F5-A92F-4DB7-99EC-D83356AC158F}"/>
              </a:ext>
            </a:extLst>
          </p:cNvPr>
          <p:cNvSpPr txBox="1"/>
          <p:nvPr/>
        </p:nvSpPr>
        <p:spPr>
          <a:xfrm>
            <a:off x="2663642" y="1975028"/>
            <a:ext cx="1987316" cy="9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添加标题">
            <a:extLst>
              <a:ext uri="{FF2B5EF4-FFF2-40B4-BE49-F238E27FC236}">
                <a16:creationId xmlns:a16="http://schemas.microsoft.com/office/drawing/2014/main" id="{95CD71FA-50AD-473E-97FE-BD7FD3A311D7}"/>
              </a:ext>
            </a:extLst>
          </p:cNvPr>
          <p:cNvSpPr txBox="1"/>
          <p:nvPr/>
        </p:nvSpPr>
        <p:spPr>
          <a:xfrm>
            <a:off x="2663642" y="3339101"/>
            <a:ext cx="1987316" cy="9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添加标题">
            <a:extLst>
              <a:ext uri="{FF2B5EF4-FFF2-40B4-BE49-F238E27FC236}">
                <a16:creationId xmlns:a16="http://schemas.microsoft.com/office/drawing/2014/main" id="{3BA0EBFF-05D8-476F-8E4E-978568FD286A}"/>
              </a:ext>
            </a:extLst>
          </p:cNvPr>
          <p:cNvSpPr txBox="1"/>
          <p:nvPr/>
        </p:nvSpPr>
        <p:spPr>
          <a:xfrm>
            <a:off x="7541042" y="1975028"/>
            <a:ext cx="1987316" cy="9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添加标题">
            <a:extLst>
              <a:ext uri="{FF2B5EF4-FFF2-40B4-BE49-F238E27FC236}">
                <a16:creationId xmlns:a16="http://schemas.microsoft.com/office/drawing/2014/main" id="{EEFCAFA0-8BAC-498A-9A05-AE377AB78B08}"/>
              </a:ext>
            </a:extLst>
          </p:cNvPr>
          <p:cNvSpPr txBox="1"/>
          <p:nvPr/>
        </p:nvSpPr>
        <p:spPr>
          <a:xfrm>
            <a:off x="7541042" y="3339101"/>
            <a:ext cx="1987316" cy="9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" name="添加标题">
            <a:extLst>
              <a:ext uri="{FF2B5EF4-FFF2-40B4-BE49-F238E27FC236}">
                <a16:creationId xmlns:a16="http://schemas.microsoft.com/office/drawing/2014/main" id="{98710395-9A1B-4AA2-976A-B5F59D15F7B2}"/>
              </a:ext>
            </a:extLst>
          </p:cNvPr>
          <p:cNvSpPr txBox="1"/>
          <p:nvPr/>
        </p:nvSpPr>
        <p:spPr>
          <a:xfrm>
            <a:off x="1973686" y="5400163"/>
            <a:ext cx="8244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2"/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200" dirty="0" err="1">
                <a:solidFill>
                  <a:schemeClr val="tx2"/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 here to Add title text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CE1C4E20-5207-4BD7-9874-FEA0832BFDC3}"/>
              </a:ext>
            </a:extLst>
          </p:cNvPr>
          <p:cNvCxnSpPr/>
          <p:nvPr/>
        </p:nvCxnSpPr>
        <p:spPr>
          <a:xfrm>
            <a:off x="1231900" y="5375275"/>
            <a:ext cx="9728200" cy="0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0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:a14="http://schemas.microsoft.com/office/drawing/2010/main" xmlns:a16="http://schemas.microsoft.com/office/drawing/2014/main"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427F95-E45B-45D3-8E59-B3E246C1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</a:p>
        </p:txBody>
      </p:sp>
      <p:sp>
        <p:nvSpPr>
          <p:cNvPr id="15" name="Isosceles Triangle 41">
            <a:extLst>
              <a:ext uri="{FF2B5EF4-FFF2-40B4-BE49-F238E27FC236}">
                <a16:creationId xmlns:a16="http://schemas.microsoft.com/office/drawing/2014/main" id="{77AEF5B9-54B5-4A5B-90EE-EC8CA1661500}"/>
              </a:ext>
            </a:extLst>
          </p:cNvPr>
          <p:cNvSpPr/>
          <p:nvPr/>
        </p:nvSpPr>
        <p:spPr>
          <a:xfrm>
            <a:off x="409974" y="2372490"/>
            <a:ext cx="2515595" cy="1241523"/>
          </a:xfrm>
          <a:custGeom>
            <a:avLst/>
            <a:gdLst>
              <a:gd name="connsiteX0" fmla="*/ 0 w 2156372"/>
              <a:gd name="connsiteY0" fmla="*/ 867870 h 867870"/>
              <a:gd name="connsiteX1" fmla="*/ 2156372 w 2156372"/>
              <a:gd name="connsiteY1" fmla="*/ 0 h 867870"/>
              <a:gd name="connsiteX2" fmla="*/ 2156372 w 2156372"/>
              <a:gd name="connsiteY2" fmla="*/ 867870 h 867870"/>
              <a:gd name="connsiteX3" fmla="*/ 0 w 2156372"/>
              <a:gd name="connsiteY3" fmla="*/ 867870 h 867870"/>
              <a:gd name="connsiteX0" fmla="*/ 0 w 1970106"/>
              <a:gd name="connsiteY0" fmla="*/ 664670 h 867870"/>
              <a:gd name="connsiteX1" fmla="*/ 1970106 w 1970106"/>
              <a:gd name="connsiteY1" fmla="*/ 0 h 867870"/>
              <a:gd name="connsiteX2" fmla="*/ 1970106 w 1970106"/>
              <a:gd name="connsiteY2" fmla="*/ 867870 h 867870"/>
              <a:gd name="connsiteX3" fmla="*/ 0 w 1970106"/>
              <a:gd name="connsiteY3" fmla="*/ 664670 h 867870"/>
              <a:gd name="connsiteX0" fmla="*/ 0 w 2130972"/>
              <a:gd name="connsiteY0" fmla="*/ 1028737 h 1231937"/>
              <a:gd name="connsiteX1" fmla="*/ 2130972 w 2130972"/>
              <a:gd name="connsiteY1" fmla="*/ 0 h 1231937"/>
              <a:gd name="connsiteX2" fmla="*/ 1970106 w 2130972"/>
              <a:gd name="connsiteY2" fmla="*/ 1231937 h 1231937"/>
              <a:gd name="connsiteX3" fmla="*/ 0 w 2130972"/>
              <a:gd name="connsiteY3" fmla="*/ 1028737 h 1231937"/>
              <a:gd name="connsiteX0" fmla="*/ 0 w 2130972"/>
              <a:gd name="connsiteY0" fmla="*/ 1028737 h 1231937"/>
              <a:gd name="connsiteX1" fmla="*/ 2130972 w 2130972"/>
              <a:gd name="connsiteY1" fmla="*/ 0 h 1231937"/>
              <a:gd name="connsiteX2" fmla="*/ 2072350 w 2130972"/>
              <a:gd name="connsiteY2" fmla="*/ 320997 h 1231937"/>
              <a:gd name="connsiteX3" fmla="*/ 1970106 w 2130972"/>
              <a:gd name="connsiteY3" fmla="*/ 1231937 h 1231937"/>
              <a:gd name="connsiteX4" fmla="*/ 0 w 2130972"/>
              <a:gd name="connsiteY4" fmla="*/ 1028737 h 1231937"/>
              <a:gd name="connsiteX0" fmla="*/ 0 w 2343283"/>
              <a:gd name="connsiteY0" fmla="*/ 1028737 h 1231937"/>
              <a:gd name="connsiteX1" fmla="*/ 2130972 w 2343283"/>
              <a:gd name="connsiteY1" fmla="*/ 0 h 1231937"/>
              <a:gd name="connsiteX2" fmla="*/ 2343283 w 2343283"/>
              <a:gd name="connsiteY2" fmla="*/ 490331 h 1231937"/>
              <a:gd name="connsiteX3" fmla="*/ 1970106 w 2343283"/>
              <a:gd name="connsiteY3" fmla="*/ 1231937 h 1231937"/>
              <a:gd name="connsiteX4" fmla="*/ 0 w 2343283"/>
              <a:gd name="connsiteY4" fmla="*/ 1028737 h 1231937"/>
              <a:gd name="connsiteX0" fmla="*/ 0 w 2343283"/>
              <a:gd name="connsiteY0" fmla="*/ 1028737 h 1282737"/>
              <a:gd name="connsiteX1" fmla="*/ 2130972 w 2343283"/>
              <a:gd name="connsiteY1" fmla="*/ 0 h 1282737"/>
              <a:gd name="connsiteX2" fmla="*/ 2343283 w 2343283"/>
              <a:gd name="connsiteY2" fmla="*/ 490331 h 1282737"/>
              <a:gd name="connsiteX3" fmla="*/ 1995506 w 2343283"/>
              <a:gd name="connsiteY3" fmla="*/ 1282737 h 1282737"/>
              <a:gd name="connsiteX4" fmla="*/ 0 w 2343283"/>
              <a:gd name="connsiteY4" fmla="*/ 1028737 h 1282737"/>
              <a:gd name="connsiteX0" fmla="*/ 0 w 2808950"/>
              <a:gd name="connsiteY0" fmla="*/ 1028737 h 1282737"/>
              <a:gd name="connsiteX1" fmla="*/ 2130972 w 2808950"/>
              <a:gd name="connsiteY1" fmla="*/ 0 h 1282737"/>
              <a:gd name="connsiteX2" fmla="*/ 2808950 w 2808950"/>
              <a:gd name="connsiteY2" fmla="*/ 414131 h 1282737"/>
              <a:gd name="connsiteX3" fmla="*/ 1995506 w 2808950"/>
              <a:gd name="connsiteY3" fmla="*/ 1282737 h 1282737"/>
              <a:gd name="connsiteX4" fmla="*/ 0 w 2808950"/>
              <a:gd name="connsiteY4" fmla="*/ 1028737 h 1282737"/>
              <a:gd name="connsiteX0" fmla="*/ 0 w 2411016"/>
              <a:gd name="connsiteY0" fmla="*/ 1028737 h 1282737"/>
              <a:gd name="connsiteX1" fmla="*/ 2130972 w 2411016"/>
              <a:gd name="connsiteY1" fmla="*/ 0 h 1282737"/>
              <a:gd name="connsiteX2" fmla="*/ 2411016 w 2411016"/>
              <a:gd name="connsiteY2" fmla="*/ 498798 h 1282737"/>
              <a:gd name="connsiteX3" fmla="*/ 1995506 w 2411016"/>
              <a:gd name="connsiteY3" fmla="*/ 1282737 h 1282737"/>
              <a:gd name="connsiteX4" fmla="*/ 0 w 2411016"/>
              <a:gd name="connsiteY4" fmla="*/ 1028737 h 1282737"/>
              <a:gd name="connsiteX0" fmla="*/ 0 w 2411016"/>
              <a:gd name="connsiteY0" fmla="*/ 1028737 h 1028737"/>
              <a:gd name="connsiteX1" fmla="*/ 2130972 w 2411016"/>
              <a:gd name="connsiteY1" fmla="*/ 0 h 1028737"/>
              <a:gd name="connsiteX2" fmla="*/ 2411016 w 2411016"/>
              <a:gd name="connsiteY2" fmla="*/ 498798 h 1028737"/>
              <a:gd name="connsiteX3" fmla="*/ 1783840 w 2411016"/>
              <a:gd name="connsiteY3" fmla="*/ 1011804 h 1028737"/>
              <a:gd name="connsiteX4" fmla="*/ 0 w 2411016"/>
              <a:gd name="connsiteY4" fmla="*/ 1028737 h 1028737"/>
              <a:gd name="connsiteX0" fmla="*/ 0 w 2411016"/>
              <a:gd name="connsiteY0" fmla="*/ 1028737 h 1257338"/>
              <a:gd name="connsiteX1" fmla="*/ 2130972 w 2411016"/>
              <a:gd name="connsiteY1" fmla="*/ 0 h 1257338"/>
              <a:gd name="connsiteX2" fmla="*/ 2411016 w 2411016"/>
              <a:gd name="connsiteY2" fmla="*/ 498798 h 1257338"/>
              <a:gd name="connsiteX3" fmla="*/ 1995507 w 2411016"/>
              <a:gd name="connsiteY3" fmla="*/ 1257338 h 1257338"/>
              <a:gd name="connsiteX4" fmla="*/ 0 w 2411016"/>
              <a:gd name="connsiteY4" fmla="*/ 1028737 h 1257338"/>
              <a:gd name="connsiteX0" fmla="*/ 0 w 2411016"/>
              <a:gd name="connsiteY0" fmla="*/ 1028737 h 1247996"/>
              <a:gd name="connsiteX1" fmla="*/ 2130972 w 2411016"/>
              <a:gd name="connsiteY1" fmla="*/ 0 h 1247996"/>
              <a:gd name="connsiteX2" fmla="*/ 2411016 w 2411016"/>
              <a:gd name="connsiteY2" fmla="*/ 498798 h 1247996"/>
              <a:gd name="connsiteX3" fmla="*/ 2071907 w 2411016"/>
              <a:gd name="connsiteY3" fmla="*/ 1247996 h 1247996"/>
              <a:gd name="connsiteX4" fmla="*/ 0 w 2411016"/>
              <a:gd name="connsiteY4" fmla="*/ 1028737 h 1247996"/>
              <a:gd name="connsiteX0" fmla="*/ 0 w 2411016"/>
              <a:gd name="connsiteY0" fmla="*/ 1028737 h 1217635"/>
              <a:gd name="connsiteX1" fmla="*/ 2130972 w 2411016"/>
              <a:gd name="connsiteY1" fmla="*/ 0 h 1217635"/>
              <a:gd name="connsiteX2" fmla="*/ 2411016 w 2411016"/>
              <a:gd name="connsiteY2" fmla="*/ 498798 h 1217635"/>
              <a:gd name="connsiteX3" fmla="*/ 1960781 w 2411016"/>
              <a:gd name="connsiteY3" fmla="*/ 1217635 h 1217635"/>
              <a:gd name="connsiteX4" fmla="*/ 0 w 2411016"/>
              <a:gd name="connsiteY4" fmla="*/ 1028737 h 1217635"/>
              <a:gd name="connsiteX0" fmla="*/ 0 w 2445742"/>
              <a:gd name="connsiteY0" fmla="*/ 1028737 h 1217635"/>
              <a:gd name="connsiteX1" fmla="*/ 2165698 w 2445742"/>
              <a:gd name="connsiteY1" fmla="*/ 0 h 1217635"/>
              <a:gd name="connsiteX2" fmla="*/ 2445742 w 2445742"/>
              <a:gd name="connsiteY2" fmla="*/ 498798 h 1217635"/>
              <a:gd name="connsiteX3" fmla="*/ 1995507 w 2445742"/>
              <a:gd name="connsiteY3" fmla="*/ 1217635 h 1217635"/>
              <a:gd name="connsiteX4" fmla="*/ 0 w 2445742"/>
              <a:gd name="connsiteY4" fmla="*/ 1028737 h 121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742" h="1217635">
                <a:moveTo>
                  <a:pt x="0" y="1028737"/>
                </a:moveTo>
                <a:lnTo>
                  <a:pt x="2165698" y="0"/>
                </a:lnTo>
                <a:lnTo>
                  <a:pt x="2445742" y="498798"/>
                </a:lnTo>
                <a:lnTo>
                  <a:pt x="1995507" y="1217635"/>
                </a:lnTo>
                <a:lnTo>
                  <a:pt x="0" y="102873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Isosceles Triangle 41">
            <a:extLst>
              <a:ext uri="{FF2B5EF4-FFF2-40B4-BE49-F238E27FC236}">
                <a16:creationId xmlns:a16="http://schemas.microsoft.com/office/drawing/2014/main" id="{4CD39169-351D-4250-B5F5-4237682C0357}"/>
              </a:ext>
            </a:extLst>
          </p:cNvPr>
          <p:cNvSpPr/>
          <p:nvPr/>
        </p:nvSpPr>
        <p:spPr>
          <a:xfrm>
            <a:off x="9227490" y="2324406"/>
            <a:ext cx="2547316" cy="1359697"/>
          </a:xfrm>
          <a:custGeom>
            <a:avLst/>
            <a:gdLst>
              <a:gd name="connsiteX0" fmla="*/ 0 w 2156372"/>
              <a:gd name="connsiteY0" fmla="*/ 867870 h 867870"/>
              <a:gd name="connsiteX1" fmla="*/ 2156372 w 2156372"/>
              <a:gd name="connsiteY1" fmla="*/ 0 h 867870"/>
              <a:gd name="connsiteX2" fmla="*/ 2156372 w 2156372"/>
              <a:gd name="connsiteY2" fmla="*/ 867870 h 867870"/>
              <a:gd name="connsiteX3" fmla="*/ 0 w 2156372"/>
              <a:gd name="connsiteY3" fmla="*/ 867870 h 867870"/>
              <a:gd name="connsiteX0" fmla="*/ 0 w 1970106"/>
              <a:gd name="connsiteY0" fmla="*/ 664670 h 867870"/>
              <a:gd name="connsiteX1" fmla="*/ 1970106 w 1970106"/>
              <a:gd name="connsiteY1" fmla="*/ 0 h 867870"/>
              <a:gd name="connsiteX2" fmla="*/ 1970106 w 1970106"/>
              <a:gd name="connsiteY2" fmla="*/ 867870 h 867870"/>
              <a:gd name="connsiteX3" fmla="*/ 0 w 1970106"/>
              <a:gd name="connsiteY3" fmla="*/ 664670 h 867870"/>
              <a:gd name="connsiteX0" fmla="*/ 0 w 2130972"/>
              <a:gd name="connsiteY0" fmla="*/ 1028737 h 1231937"/>
              <a:gd name="connsiteX1" fmla="*/ 2130972 w 2130972"/>
              <a:gd name="connsiteY1" fmla="*/ 0 h 1231937"/>
              <a:gd name="connsiteX2" fmla="*/ 1970106 w 2130972"/>
              <a:gd name="connsiteY2" fmla="*/ 1231937 h 1231937"/>
              <a:gd name="connsiteX3" fmla="*/ 0 w 2130972"/>
              <a:gd name="connsiteY3" fmla="*/ 1028737 h 1231937"/>
              <a:gd name="connsiteX0" fmla="*/ 586828 w 2556934"/>
              <a:gd name="connsiteY0" fmla="*/ 1350470 h 1553670"/>
              <a:gd name="connsiteX1" fmla="*/ 0 w 2556934"/>
              <a:gd name="connsiteY1" fmla="*/ 0 h 1553670"/>
              <a:gd name="connsiteX2" fmla="*/ 2556934 w 2556934"/>
              <a:gd name="connsiteY2" fmla="*/ 1553670 h 1553670"/>
              <a:gd name="connsiteX3" fmla="*/ 586828 w 2556934"/>
              <a:gd name="connsiteY3" fmla="*/ 1350470 h 1553670"/>
              <a:gd name="connsiteX0" fmla="*/ 544495 w 2556934"/>
              <a:gd name="connsiteY0" fmla="*/ 1358936 h 1553670"/>
              <a:gd name="connsiteX1" fmla="*/ 0 w 2556934"/>
              <a:gd name="connsiteY1" fmla="*/ 0 h 1553670"/>
              <a:gd name="connsiteX2" fmla="*/ 2556934 w 2556934"/>
              <a:gd name="connsiteY2" fmla="*/ 1553670 h 1553670"/>
              <a:gd name="connsiteX3" fmla="*/ 544495 w 2556934"/>
              <a:gd name="connsiteY3" fmla="*/ 1358936 h 1553670"/>
              <a:gd name="connsiteX0" fmla="*/ 214295 w 2226734"/>
              <a:gd name="connsiteY0" fmla="*/ 1435136 h 1629870"/>
              <a:gd name="connsiteX1" fmla="*/ 0 w 2226734"/>
              <a:gd name="connsiteY1" fmla="*/ 0 h 1629870"/>
              <a:gd name="connsiteX2" fmla="*/ 2226734 w 2226734"/>
              <a:gd name="connsiteY2" fmla="*/ 1629870 h 1629870"/>
              <a:gd name="connsiteX3" fmla="*/ 214295 w 2226734"/>
              <a:gd name="connsiteY3" fmla="*/ 1435136 h 1629870"/>
              <a:gd name="connsiteX0" fmla="*/ 214295 w 2302934"/>
              <a:gd name="connsiteY0" fmla="*/ 1435136 h 1435136"/>
              <a:gd name="connsiteX1" fmla="*/ 0 w 2302934"/>
              <a:gd name="connsiteY1" fmla="*/ 0 h 1435136"/>
              <a:gd name="connsiteX2" fmla="*/ 2302934 w 2302934"/>
              <a:gd name="connsiteY2" fmla="*/ 1147270 h 1435136"/>
              <a:gd name="connsiteX3" fmla="*/ 214295 w 2302934"/>
              <a:gd name="connsiteY3" fmla="*/ 1435136 h 1435136"/>
              <a:gd name="connsiteX0" fmla="*/ 214295 w 2302934"/>
              <a:gd name="connsiteY0" fmla="*/ 1435136 h 1435136"/>
              <a:gd name="connsiteX1" fmla="*/ 107238 w 2302934"/>
              <a:gd name="connsiteY1" fmla="*/ 757622 h 1435136"/>
              <a:gd name="connsiteX2" fmla="*/ 0 w 2302934"/>
              <a:gd name="connsiteY2" fmla="*/ 0 h 1435136"/>
              <a:gd name="connsiteX3" fmla="*/ 2302934 w 2302934"/>
              <a:gd name="connsiteY3" fmla="*/ 1147270 h 1435136"/>
              <a:gd name="connsiteX4" fmla="*/ 214295 w 2302934"/>
              <a:gd name="connsiteY4" fmla="*/ 1435136 h 1435136"/>
              <a:gd name="connsiteX0" fmla="*/ 445723 w 2534362"/>
              <a:gd name="connsiteY0" fmla="*/ 1435136 h 1435136"/>
              <a:gd name="connsiteX1" fmla="*/ 0 w 2534362"/>
              <a:gd name="connsiteY1" fmla="*/ 622156 h 1435136"/>
              <a:gd name="connsiteX2" fmla="*/ 231428 w 2534362"/>
              <a:gd name="connsiteY2" fmla="*/ 0 h 1435136"/>
              <a:gd name="connsiteX3" fmla="*/ 2534362 w 2534362"/>
              <a:gd name="connsiteY3" fmla="*/ 1147270 h 1435136"/>
              <a:gd name="connsiteX4" fmla="*/ 445723 w 2534362"/>
              <a:gd name="connsiteY4" fmla="*/ 1435136 h 1435136"/>
              <a:gd name="connsiteX0" fmla="*/ 454190 w 2534362"/>
              <a:gd name="connsiteY0" fmla="*/ 1333536 h 1333536"/>
              <a:gd name="connsiteX1" fmla="*/ 0 w 2534362"/>
              <a:gd name="connsiteY1" fmla="*/ 622156 h 1333536"/>
              <a:gd name="connsiteX2" fmla="*/ 231428 w 2534362"/>
              <a:gd name="connsiteY2" fmla="*/ 0 h 1333536"/>
              <a:gd name="connsiteX3" fmla="*/ 2534362 w 2534362"/>
              <a:gd name="connsiteY3" fmla="*/ 1147270 h 1333536"/>
              <a:gd name="connsiteX4" fmla="*/ 454190 w 2534362"/>
              <a:gd name="connsiteY4" fmla="*/ 1333536 h 1333536"/>
              <a:gd name="connsiteX0" fmla="*/ 454190 w 2408290"/>
              <a:gd name="connsiteY0" fmla="*/ 1333536 h 1333536"/>
              <a:gd name="connsiteX1" fmla="*/ 0 w 2408290"/>
              <a:gd name="connsiteY1" fmla="*/ 622156 h 1333536"/>
              <a:gd name="connsiteX2" fmla="*/ 231428 w 2408290"/>
              <a:gd name="connsiteY2" fmla="*/ 0 h 1333536"/>
              <a:gd name="connsiteX3" fmla="*/ 2408290 w 2408290"/>
              <a:gd name="connsiteY3" fmla="*/ 1088106 h 1333536"/>
              <a:gd name="connsiteX4" fmla="*/ 454190 w 2408290"/>
              <a:gd name="connsiteY4" fmla="*/ 1333536 h 13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290" h="1333536">
                <a:moveTo>
                  <a:pt x="454190" y="1333536"/>
                </a:moveTo>
                <a:lnTo>
                  <a:pt x="0" y="622156"/>
                </a:lnTo>
                <a:lnTo>
                  <a:pt x="231428" y="0"/>
                </a:lnTo>
                <a:lnTo>
                  <a:pt x="2408290" y="1088106"/>
                </a:lnTo>
                <a:lnTo>
                  <a:pt x="454190" y="1333536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Isosceles Triangle 41">
            <a:extLst>
              <a:ext uri="{FF2B5EF4-FFF2-40B4-BE49-F238E27FC236}">
                <a16:creationId xmlns:a16="http://schemas.microsoft.com/office/drawing/2014/main" id="{1CF35D26-FF23-4430-9415-1D2F66A0438D}"/>
              </a:ext>
            </a:extLst>
          </p:cNvPr>
          <p:cNvSpPr/>
          <p:nvPr/>
        </p:nvSpPr>
        <p:spPr>
          <a:xfrm>
            <a:off x="7240315" y="2542531"/>
            <a:ext cx="2203462" cy="1187951"/>
          </a:xfrm>
          <a:custGeom>
            <a:avLst/>
            <a:gdLst>
              <a:gd name="connsiteX0" fmla="*/ 0 w 2156372"/>
              <a:gd name="connsiteY0" fmla="*/ 867870 h 867870"/>
              <a:gd name="connsiteX1" fmla="*/ 2156372 w 2156372"/>
              <a:gd name="connsiteY1" fmla="*/ 0 h 867870"/>
              <a:gd name="connsiteX2" fmla="*/ 2156372 w 2156372"/>
              <a:gd name="connsiteY2" fmla="*/ 867870 h 867870"/>
              <a:gd name="connsiteX3" fmla="*/ 0 w 2156372"/>
              <a:gd name="connsiteY3" fmla="*/ 867870 h 867870"/>
              <a:gd name="connsiteX0" fmla="*/ 0 w 1970106"/>
              <a:gd name="connsiteY0" fmla="*/ 664670 h 867870"/>
              <a:gd name="connsiteX1" fmla="*/ 1970106 w 1970106"/>
              <a:gd name="connsiteY1" fmla="*/ 0 h 867870"/>
              <a:gd name="connsiteX2" fmla="*/ 1970106 w 1970106"/>
              <a:gd name="connsiteY2" fmla="*/ 867870 h 867870"/>
              <a:gd name="connsiteX3" fmla="*/ 0 w 1970106"/>
              <a:gd name="connsiteY3" fmla="*/ 664670 h 867870"/>
              <a:gd name="connsiteX0" fmla="*/ 0 w 1970106"/>
              <a:gd name="connsiteY0" fmla="*/ 673137 h 876337"/>
              <a:gd name="connsiteX1" fmla="*/ 1352040 w 1970106"/>
              <a:gd name="connsiteY1" fmla="*/ 0 h 876337"/>
              <a:gd name="connsiteX2" fmla="*/ 1970106 w 1970106"/>
              <a:gd name="connsiteY2" fmla="*/ 876337 h 876337"/>
              <a:gd name="connsiteX3" fmla="*/ 0 w 1970106"/>
              <a:gd name="connsiteY3" fmla="*/ 673137 h 876337"/>
              <a:gd name="connsiteX0" fmla="*/ 0 w 1970106"/>
              <a:gd name="connsiteY0" fmla="*/ 673137 h 876337"/>
              <a:gd name="connsiteX1" fmla="*/ 1352040 w 1970106"/>
              <a:gd name="connsiteY1" fmla="*/ 0 h 876337"/>
              <a:gd name="connsiteX2" fmla="*/ 1970106 w 1970106"/>
              <a:gd name="connsiteY2" fmla="*/ 876337 h 876337"/>
              <a:gd name="connsiteX3" fmla="*/ 0 w 1970106"/>
              <a:gd name="connsiteY3" fmla="*/ 673137 h 876337"/>
              <a:gd name="connsiteX0" fmla="*/ 0 w 1970106"/>
              <a:gd name="connsiteY0" fmla="*/ 673137 h 876337"/>
              <a:gd name="connsiteX1" fmla="*/ 1352040 w 1970106"/>
              <a:gd name="connsiteY1" fmla="*/ 0 h 876337"/>
              <a:gd name="connsiteX2" fmla="*/ 1970106 w 1970106"/>
              <a:gd name="connsiteY2" fmla="*/ 876337 h 876337"/>
              <a:gd name="connsiteX3" fmla="*/ 0 w 1970106"/>
              <a:gd name="connsiteY3" fmla="*/ 673137 h 876337"/>
              <a:gd name="connsiteX0" fmla="*/ 0 w 1970106"/>
              <a:gd name="connsiteY0" fmla="*/ 673137 h 876337"/>
              <a:gd name="connsiteX1" fmla="*/ 1352040 w 1970106"/>
              <a:gd name="connsiteY1" fmla="*/ 0 h 876337"/>
              <a:gd name="connsiteX2" fmla="*/ 1648911 w 1970106"/>
              <a:gd name="connsiteY2" fmla="*/ 422442 h 876337"/>
              <a:gd name="connsiteX3" fmla="*/ 1970106 w 1970106"/>
              <a:gd name="connsiteY3" fmla="*/ 876337 h 876337"/>
              <a:gd name="connsiteX4" fmla="*/ 0 w 1970106"/>
              <a:gd name="connsiteY4" fmla="*/ 673137 h 876337"/>
              <a:gd name="connsiteX0" fmla="*/ 0 w 2233111"/>
              <a:gd name="connsiteY0" fmla="*/ 674028 h 877228"/>
              <a:gd name="connsiteX1" fmla="*/ 1352040 w 2233111"/>
              <a:gd name="connsiteY1" fmla="*/ 891 h 877228"/>
              <a:gd name="connsiteX2" fmla="*/ 2233111 w 2233111"/>
              <a:gd name="connsiteY2" fmla="*/ 0 h 877228"/>
              <a:gd name="connsiteX3" fmla="*/ 1970106 w 2233111"/>
              <a:gd name="connsiteY3" fmla="*/ 877228 h 877228"/>
              <a:gd name="connsiteX4" fmla="*/ 0 w 2233111"/>
              <a:gd name="connsiteY4" fmla="*/ 674028 h 877228"/>
              <a:gd name="connsiteX0" fmla="*/ 0 w 2233111"/>
              <a:gd name="connsiteY0" fmla="*/ 674028 h 792562"/>
              <a:gd name="connsiteX1" fmla="*/ 1352040 w 2233111"/>
              <a:gd name="connsiteY1" fmla="*/ 891 h 792562"/>
              <a:gd name="connsiteX2" fmla="*/ 2233111 w 2233111"/>
              <a:gd name="connsiteY2" fmla="*/ 0 h 792562"/>
              <a:gd name="connsiteX3" fmla="*/ 2105573 w 2233111"/>
              <a:gd name="connsiteY3" fmla="*/ 792562 h 792562"/>
              <a:gd name="connsiteX4" fmla="*/ 0 w 2233111"/>
              <a:gd name="connsiteY4" fmla="*/ 674028 h 792562"/>
              <a:gd name="connsiteX0" fmla="*/ 0 w 2233111"/>
              <a:gd name="connsiteY0" fmla="*/ 918670 h 1037204"/>
              <a:gd name="connsiteX1" fmla="*/ 556173 w 2233111"/>
              <a:gd name="connsiteY1" fmla="*/ 0 h 1037204"/>
              <a:gd name="connsiteX2" fmla="*/ 2233111 w 2233111"/>
              <a:gd name="connsiteY2" fmla="*/ 244642 h 1037204"/>
              <a:gd name="connsiteX3" fmla="*/ 2105573 w 2233111"/>
              <a:gd name="connsiteY3" fmla="*/ 1037204 h 1037204"/>
              <a:gd name="connsiteX4" fmla="*/ 0 w 2233111"/>
              <a:gd name="connsiteY4" fmla="*/ 918670 h 1037204"/>
              <a:gd name="connsiteX0" fmla="*/ 0 w 2105573"/>
              <a:gd name="connsiteY0" fmla="*/ 918670 h 1037204"/>
              <a:gd name="connsiteX1" fmla="*/ 556173 w 2105573"/>
              <a:gd name="connsiteY1" fmla="*/ 0 h 1037204"/>
              <a:gd name="connsiteX2" fmla="*/ 1488044 w 2105573"/>
              <a:gd name="connsiteY2" fmla="*/ 41442 h 1037204"/>
              <a:gd name="connsiteX3" fmla="*/ 2105573 w 2105573"/>
              <a:gd name="connsiteY3" fmla="*/ 1037204 h 1037204"/>
              <a:gd name="connsiteX4" fmla="*/ 0 w 2105573"/>
              <a:gd name="connsiteY4" fmla="*/ 918670 h 1037204"/>
              <a:gd name="connsiteX0" fmla="*/ 0 w 2181773"/>
              <a:gd name="connsiteY0" fmla="*/ 918670 h 918670"/>
              <a:gd name="connsiteX1" fmla="*/ 556173 w 2181773"/>
              <a:gd name="connsiteY1" fmla="*/ 0 h 918670"/>
              <a:gd name="connsiteX2" fmla="*/ 1488044 w 2181773"/>
              <a:gd name="connsiteY2" fmla="*/ 41442 h 918670"/>
              <a:gd name="connsiteX3" fmla="*/ 2181773 w 2181773"/>
              <a:gd name="connsiteY3" fmla="*/ 867871 h 918670"/>
              <a:gd name="connsiteX4" fmla="*/ 0 w 2181773"/>
              <a:gd name="connsiteY4" fmla="*/ 918670 h 918670"/>
              <a:gd name="connsiteX0" fmla="*/ 0 w 2097106"/>
              <a:gd name="connsiteY0" fmla="*/ 783204 h 867871"/>
              <a:gd name="connsiteX1" fmla="*/ 471506 w 2097106"/>
              <a:gd name="connsiteY1" fmla="*/ 0 h 867871"/>
              <a:gd name="connsiteX2" fmla="*/ 1403377 w 2097106"/>
              <a:gd name="connsiteY2" fmla="*/ 41442 h 867871"/>
              <a:gd name="connsiteX3" fmla="*/ 2097106 w 2097106"/>
              <a:gd name="connsiteY3" fmla="*/ 867871 h 867871"/>
              <a:gd name="connsiteX4" fmla="*/ 0 w 2097106"/>
              <a:gd name="connsiteY4" fmla="*/ 783204 h 867871"/>
              <a:gd name="connsiteX0" fmla="*/ 0 w 2003973"/>
              <a:gd name="connsiteY0" fmla="*/ 783204 h 791671"/>
              <a:gd name="connsiteX1" fmla="*/ 471506 w 2003973"/>
              <a:gd name="connsiteY1" fmla="*/ 0 h 791671"/>
              <a:gd name="connsiteX2" fmla="*/ 1403377 w 2003973"/>
              <a:gd name="connsiteY2" fmla="*/ 41442 h 791671"/>
              <a:gd name="connsiteX3" fmla="*/ 2003973 w 2003973"/>
              <a:gd name="connsiteY3" fmla="*/ 791671 h 791671"/>
              <a:gd name="connsiteX4" fmla="*/ 0 w 2003973"/>
              <a:gd name="connsiteY4" fmla="*/ 783204 h 791671"/>
              <a:gd name="connsiteX0" fmla="*/ 417494 w 2421467"/>
              <a:gd name="connsiteY0" fmla="*/ 910204 h 918671"/>
              <a:gd name="connsiteX1" fmla="*/ 0 w 2421467"/>
              <a:gd name="connsiteY1" fmla="*/ 0 h 918671"/>
              <a:gd name="connsiteX2" fmla="*/ 1820871 w 2421467"/>
              <a:gd name="connsiteY2" fmla="*/ 168442 h 918671"/>
              <a:gd name="connsiteX3" fmla="*/ 2421467 w 2421467"/>
              <a:gd name="connsiteY3" fmla="*/ 918671 h 918671"/>
              <a:gd name="connsiteX4" fmla="*/ 417494 w 2421467"/>
              <a:gd name="connsiteY4" fmla="*/ 910204 h 918671"/>
              <a:gd name="connsiteX0" fmla="*/ 417494 w 2421467"/>
              <a:gd name="connsiteY0" fmla="*/ 1004228 h 1012695"/>
              <a:gd name="connsiteX1" fmla="*/ 0 w 2421467"/>
              <a:gd name="connsiteY1" fmla="*/ 94024 h 1012695"/>
              <a:gd name="connsiteX2" fmla="*/ 914938 w 2421467"/>
              <a:gd name="connsiteY2" fmla="*/ 0 h 1012695"/>
              <a:gd name="connsiteX3" fmla="*/ 2421467 w 2421467"/>
              <a:gd name="connsiteY3" fmla="*/ 1012695 h 1012695"/>
              <a:gd name="connsiteX4" fmla="*/ 417494 w 2421467"/>
              <a:gd name="connsiteY4" fmla="*/ 1004228 h 1012695"/>
              <a:gd name="connsiteX0" fmla="*/ 315894 w 2421467"/>
              <a:gd name="connsiteY0" fmla="*/ 1173561 h 1173561"/>
              <a:gd name="connsiteX1" fmla="*/ 0 w 2421467"/>
              <a:gd name="connsiteY1" fmla="*/ 94024 h 1173561"/>
              <a:gd name="connsiteX2" fmla="*/ 914938 w 2421467"/>
              <a:gd name="connsiteY2" fmla="*/ 0 h 1173561"/>
              <a:gd name="connsiteX3" fmla="*/ 2421467 w 2421467"/>
              <a:gd name="connsiteY3" fmla="*/ 1012695 h 1173561"/>
              <a:gd name="connsiteX4" fmla="*/ 315894 w 2421467"/>
              <a:gd name="connsiteY4" fmla="*/ 1173561 h 1173561"/>
              <a:gd name="connsiteX0" fmla="*/ 112694 w 2218267"/>
              <a:gd name="connsiteY0" fmla="*/ 1173561 h 1173561"/>
              <a:gd name="connsiteX1" fmla="*/ 0 w 2218267"/>
              <a:gd name="connsiteY1" fmla="*/ 102491 h 1173561"/>
              <a:gd name="connsiteX2" fmla="*/ 711738 w 2218267"/>
              <a:gd name="connsiteY2" fmla="*/ 0 h 1173561"/>
              <a:gd name="connsiteX3" fmla="*/ 2218267 w 2218267"/>
              <a:gd name="connsiteY3" fmla="*/ 1012695 h 1173561"/>
              <a:gd name="connsiteX4" fmla="*/ 112694 w 2218267"/>
              <a:gd name="connsiteY4" fmla="*/ 1173561 h 1173561"/>
              <a:gd name="connsiteX0" fmla="*/ 112694 w 2125134"/>
              <a:gd name="connsiteY0" fmla="*/ 1173561 h 1173561"/>
              <a:gd name="connsiteX1" fmla="*/ 0 w 2125134"/>
              <a:gd name="connsiteY1" fmla="*/ 102491 h 1173561"/>
              <a:gd name="connsiteX2" fmla="*/ 711738 w 2125134"/>
              <a:gd name="connsiteY2" fmla="*/ 0 h 1173561"/>
              <a:gd name="connsiteX3" fmla="*/ 2125134 w 2125134"/>
              <a:gd name="connsiteY3" fmla="*/ 902628 h 1173561"/>
              <a:gd name="connsiteX4" fmla="*/ 112694 w 2125134"/>
              <a:gd name="connsiteY4" fmla="*/ 1173561 h 1173561"/>
              <a:gd name="connsiteX0" fmla="*/ 87294 w 2125134"/>
              <a:gd name="connsiteY0" fmla="*/ 1165094 h 1165094"/>
              <a:gd name="connsiteX1" fmla="*/ 0 w 2125134"/>
              <a:gd name="connsiteY1" fmla="*/ 102491 h 1165094"/>
              <a:gd name="connsiteX2" fmla="*/ 711738 w 2125134"/>
              <a:gd name="connsiteY2" fmla="*/ 0 h 1165094"/>
              <a:gd name="connsiteX3" fmla="*/ 2125134 w 2125134"/>
              <a:gd name="connsiteY3" fmla="*/ 902628 h 1165094"/>
              <a:gd name="connsiteX4" fmla="*/ 87294 w 2125134"/>
              <a:gd name="connsiteY4" fmla="*/ 1165094 h 116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134" h="1165094">
                <a:moveTo>
                  <a:pt x="87294" y="1165094"/>
                </a:moveTo>
                <a:lnTo>
                  <a:pt x="0" y="102491"/>
                </a:lnTo>
                <a:lnTo>
                  <a:pt x="711738" y="0"/>
                </a:lnTo>
                <a:lnTo>
                  <a:pt x="2125134" y="902628"/>
                </a:lnTo>
                <a:lnTo>
                  <a:pt x="87294" y="1165094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Isosceles Triangle 41">
            <a:extLst>
              <a:ext uri="{FF2B5EF4-FFF2-40B4-BE49-F238E27FC236}">
                <a16:creationId xmlns:a16="http://schemas.microsoft.com/office/drawing/2014/main" id="{5948E802-58E5-40D0-A440-E731C46C3513}"/>
              </a:ext>
            </a:extLst>
          </p:cNvPr>
          <p:cNvSpPr/>
          <p:nvPr/>
        </p:nvSpPr>
        <p:spPr>
          <a:xfrm>
            <a:off x="5016223" y="2513299"/>
            <a:ext cx="2172779" cy="1100716"/>
          </a:xfrm>
          <a:custGeom>
            <a:avLst/>
            <a:gdLst>
              <a:gd name="connsiteX0" fmla="*/ 0 w 2156372"/>
              <a:gd name="connsiteY0" fmla="*/ 867870 h 867870"/>
              <a:gd name="connsiteX1" fmla="*/ 2156372 w 2156372"/>
              <a:gd name="connsiteY1" fmla="*/ 0 h 867870"/>
              <a:gd name="connsiteX2" fmla="*/ 2156372 w 2156372"/>
              <a:gd name="connsiteY2" fmla="*/ 867870 h 867870"/>
              <a:gd name="connsiteX3" fmla="*/ 0 w 2156372"/>
              <a:gd name="connsiteY3" fmla="*/ 867870 h 867870"/>
              <a:gd name="connsiteX0" fmla="*/ 0 w 1970106"/>
              <a:gd name="connsiteY0" fmla="*/ 664670 h 867870"/>
              <a:gd name="connsiteX1" fmla="*/ 1970106 w 1970106"/>
              <a:gd name="connsiteY1" fmla="*/ 0 h 867870"/>
              <a:gd name="connsiteX2" fmla="*/ 1970106 w 1970106"/>
              <a:gd name="connsiteY2" fmla="*/ 867870 h 867870"/>
              <a:gd name="connsiteX3" fmla="*/ 0 w 1970106"/>
              <a:gd name="connsiteY3" fmla="*/ 664670 h 867870"/>
              <a:gd name="connsiteX0" fmla="*/ 0 w 1970106"/>
              <a:gd name="connsiteY0" fmla="*/ 673137 h 876337"/>
              <a:gd name="connsiteX1" fmla="*/ 1352040 w 1970106"/>
              <a:gd name="connsiteY1" fmla="*/ 0 h 876337"/>
              <a:gd name="connsiteX2" fmla="*/ 1970106 w 1970106"/>
              <a:gd name="connsiteY2" fmla="*/ 876337 h 876337"/>
              <a:gd name="connsiteX3" fmla="*/ 0 w 1970106"/>
              <a:gd name="connsiteY3" fmla="*/ 673137 h 876337"/>
              <a:gd name="connsiteX0" fmla="*/ 0 w 1970106"/>
              <a:gd name="connsiteY0" fmla="*/ 673137 h 876337"/>
              <a:gd name="connsiteX1" fmla="*/ 1352040 w 1970106"/>
              <a:gd name="connsiteY1" fmla="*/ 0 h 876337"/>
              <a:gd name="connsiteX2" fmla="*/ 1970106 w 1970106"/>
              <a:gd name="connsiteY2" fmla="*/ 876337 h 876337"/>
              <a:gd name="connsiteX3" fmla="*/ 0 w 1970106"/>
              <a:gd name="connsiteY3" fmla="*/ 673137 h 876337"/>
              <a:gd name="connsiteX0" fmla="*/ 0 w 1970106"/>
              <a:gd name="connsiteY0" fmla="*/ 673137 h 876337"/>
              <a:gd name="connsiteX1" fmla="*/ 1352040 w 1970106"/>
              <a:gd name="connsiteY1" fmla="*/ 0 h 876337"/>
              <a:gd name="connsiteX2" fmla="*/ 1970106 w 1970106"/>
              <a:gd name="connsiteY2" fmla="*/ 876337 h 876337"/>
              <a:gd name="connsiteX3" fmla="*/ 0 w 1970106"/>
              <a:gd name="connsiteY3" fmla="*/ 673137 h 876337"/>
              <a:gd name="connsiteX0" fmla="*/ 0 w 1970106"/>
              <a:gd name="connsiteY0" fmla="*/ 673137 h 876337"/>
              <a:gd name="connsiteX1" fmla="*/ 1352040 w 1970106"/>
              <a:gd name="connsiteY1" fmla="*/ 0 h 876337"/>
              <a:gd name="connsiteX2" fmla="*/ 1648911 w 1970106"/>
              <a:gd name="connsiteY2" fmla="*/ 422442 h 876337"/>
              <a:gd name="connsiteX3" fmla="*/ 1970106 w 1970106"/>
              <a:gd name="connsiteY3" fmla="*/ 876337 h 876337"/>
              <a:gd name="connsiteX4" fmla="*/ 0 w 1970106"/>
              <a:gd name="connsiteY4" fmla="*/ 673137 h 876337"/>
              <a:gd name="connsiteX0" fmla="*/ 0 w 2233111"/>
              <a:gd name="connsiteY0" fmla="*/ 674028 h 877228"/>
              <a:gd name="connsiteX1" fmla="*/ 1352040 w 2233111"/>
              <a:gd name="connsiteY1" fmla="*/ 891 h 877228"/>
              <a:gd name="connsiteX2" fmla="*/ 2233111 w 2233111"/>
              <a:gd name="connsiteY2" fmla="*/ 0 h 877228"/>
              <a:gd name="connsiteX3" fmla="*/ 1970106 w 2233111"/>
              <a:gd name="connsiteY3" fmla="*/ 877228 h 877228"/>
              <a:gd name="connsiteX4" fmla="*/ 0 w 2233111"/>
              <a:gd name="connsiteY4" fmla="*/ 674028 h 877228"/>
              <a:gd name="connsiteX0" fmla="*/ 0 w 2233111"/>
              <a:gd name="connsiteY0" fmla="*/ 674028 h 792562"/>
              <a:gd name="connsiteX1" fmla="*/ 1352040 w 2233111"/>
              <a:gd name="connsiteY1" fmla="*/ 891 h 792562"/>
              <a:gd name="connsiteX2" fmla="*/ 2233111 w 2233111"/>
              <a:gd name="connsiteY2" fmla="*/ 0 h 792562"/>
              <a:gd name="connsiteX3" fmla="*/ 2105573 w 2233111"/>
              <a:gd name="connsiteY3" fmla="*/ 792562 h 792562"/>
              <a:gd name="connsiteX4" fmla="*/ 0 w 2233111"/>
              <a:gd name="connsiteY4" fmla="*/ 674028 h 792562"/>
              <a:gd name="connsiteX0" fmla="*/ 0 w 2233111"/>
              <a:gd name="connsiteY0" fmla="*/ 918670 h 1037204"/>
              <a:gd name="connsiteX1" fmla="*/ 556173 w 2233111"/>
              <a:gd name="connsiteY1" fmla="*/ 0 h 1037204"/>
              <a:gd name="connsiteX2" fmla="*/ 2233111 w 2233111"/>
              <a:gd name="connsiteY2" fmla="*/ 244642 h 1037204"/>
              <a:gd name="connsiteX3" fmla="*/ 2105573 w 2233111"/>
              <a:gd name="connsiteY3" fmla="*/ 1037204 h 1037204"/>
              <a:gd name="connsiteX4" fmla="*/ 0 w 2233111"/>
              <a:gd name="connsiteY4" fmla="*/ 918670 h 1037204"/>
              <a:gd name="connsiteX0" fmla="*/ 0 w 2105573"/>
              <a:gd name="connsiteY0" fmla="*/ 918670 h 1037204"/>
              <a:gd name="connsiteX1" fmla="*/ 556173 w 2105573"/>
              <a:gd name="connsiteY1" fmla="*/ 0 h 1037204"/>
              <a:gd name="connsiteX2" fmla="*/ 1488044 w 2105573"/>
              <a:gd name="connsiteY2" fmla="*/ 41442 h 1037204"/>
              <a:gd name="connsiteX3" fmla="*/ 2105573 w 2105573"/>
              <a:gd name="connsiteY3" fmla="*/ 1037204 h 1037204"/>
              <a:gd name="connsiteX4" fmla="*/ 0 w 2105573"/>
              <a:gd name="connsiteY4" fmla="*/ 918670 h 1037204"/>
              <a:gd name="connsiteX0" fmla="*/ 0 w 2181773"/>
              <a:gd name="connsiteY0" fmla="*/ 918670 h 918670"/>
              <a:gd name="connsiteX1" fmla="*/ 556173 w 2181773"/>
              <a:gd name="connsiteY1" fmla="*/ 0 h 918670"/>
              <a:gd name="connsiteX2" fmla="*/ 1488044 w 2181773"/>
              <a:gd name="connsiteY2" fmla="*/ 41442 h 918670"/>
              <a:gd name="connsiteX3" fmla="*/ 2181773 w 2181773"/>
              <a:gd name="connsiteY3" fmla="*/ 867871 h 918670"/>
              <a:gd name="connsiteX4" fmla="*/ 0 w 2181773"/>
              <a:gd name="connsiteY4" fmla="*/ 918670 h 918670"/>
              <a:gd name="connsiteX0" fmla="*/ 0 w 2097106"/>
              <a:gd name="connsiteY0" fmla="*/ 783204 h 867871"/>
              <a:gd name="connsiteX1" fmla="*/ 471506 w 2097106"/>
              <a:gd name="connsiteY1" fmla="*/ 0 h 867871"/>
              <a:gd name="connsiteX2" fmla="*/ 1403377 w 2097106"/>
              <a:gd name="connsiteY2" fmla="*/ 41442 h 867871"/>
              <a:gd name="connsiteX3" fmla="*/ 2097106 w 2097106"/>
              <a:gd name="connsiteY3" fmla="*/ 867871 h 867871"/>
              <a:gd name="connsiteX4" fmla="*/ 0 w 2097106"/>
              <a:gd name="connsiteY4" fmla="*/ 783204 h 867871"/>
              <a:gd name="connsiteX0" fmla="*/ 0 w 2003973"/>
              <a:gd name="connsiteY0" fmla="*/ 783204 h 791671"/>
              <a:gd name="connsiteX1" fmla="*/ 471506 w 2003973"/>
              <a:gd name="connsiteY1" fmla="*/ 0 h 791671"/>
              <a:gd name="connsiteX2" fmla="*/ 1403377 w 2003973"/>
              <a:gd name="connsiteY2" fmla="*/ 41442 h 791671"/>
              <a:gd name="connsiteX3" fmla="*/ 2003973 w 2003973"/>
              <a:gd name="connsiteY3" fmla="*/ 791671 h 791671"/>
              <a:gd name="connsiteX4" fmla="*/ 0 w 2003973"/>
              <a:gd name="connsiteY4" fmla="*/ 783204 h 791671"/>
              <a:gd name="connsiteX0" fmla="*/ 0 w 2003973"/>
              <a:gd name="connsiteY0" fmla="*/ 1011804 h 1020271"/>
              <a:gd name="connsiteX1" fmla="*/ 429172 w 2003973"/>
              <a:gd name="connsiteY1" fmla="*/ 0 h 1020271"/>
              <a:gd name="connsiteX2" fmla="*/ 1403377 w 2003973"/>
              <a:gd name="connsiteY2" fmla="*/ 270042 h 1020271"/>
              <a:gd name="connsiteX3" fmla="*/ 2003973 w 2003973"/>
              <a:gd name="connsiteY3" fmla="*/ 1020271 h 1020271"/>
              <a:gd name="connsiteX4" fmla="*/ 0 w 2003973"/>
              <a:gd name="connsiteY4" fmla="*/ 1011804 h 1020271"/>
              <a:gd name="connsiteX0" fmla="*/ 0 w 2003973"/>
              <a:gd name="connsiteY0" fmla="*/ 1011804 h 1020271"/>
              <a:gd name="connsiteX1" fmla="*/ 429172 w 2003973"/>
              <a:gd name="connsiteY1" fmla="*/ 0 h 1020271"/>
              <a:gd name="connsiteX2" fmla="*/ 1454177 w 2003973"/>
              <a:gd name="connsiteY2" fmla="*/ 24509 h 1020271"/>
              <a:gd name="connsiteX3" fmla="*/ 2003973 w 2003973"/>
              <a:gd name="connsiteY3" fmla="*/ 1020271 h 1020271"/>
              <a:gd name="connsiteX4" fmla="*/ 0 w 2003973"/>
              <a:gd name="connsiteY4" fmla="*/ 1011804 h 1020271"/>
              <a:gd name="connsiteX0" fmla="*/ 0 w 2063240"/>
              <a:gd name="connsiteY0" fmla="*/ 1071071 h 1071071"/>
              <a:gd name="connsiteX1" fmla="*/ 488439 w 2063240"/>
              <a:gd name="connsiteY1" fmla="*/ 0 h 1071071"/>
              <a:gd name="connsiteX2" fmla="*/ 1513444 w 2063240"/>
              <a:gd name="connsiteY2" fmla="*/ 24509 h 1071071"/>
              <a:gd name="connsiteX3" fmla="*/ 2063240 w 2063240"/>
              <a:gd name="connsiteY3" fmla="*/ 1020271 h 1071071"/>
              <a:gd name="connsiteX4" fmla="*/ 0 w 2063240"/>
              <a:gd name="connsiteY4" fmla="*/ 1071071 h 1071071"/>
              <a:gd name="connsiteX0" fmla="*/ 0 w 2130973"/>
              <a:gd name="connsiteY0" fmla="*/ 1071071 h 1079537"/>
              <a:gd name="connsiteX1" fmla="*/ 488439 w 2130973"/>
              <a:gd name="connsiteY1" fmla="*/ 0 h 1079537"/>
              <a:gd name="connsiteX2" fmla="*/ 1513444 w 2130973"/>
              <a:gd name="connsiteY2" fmla="*/ 24509 h 1079537"/>
              <a:gd name="connsiteX3" fmla="*/ 2130973 w 2130973"/>
              <a:gd name="connsiteY3" fmla="*/ 1079537 h 1079537"/>
              <a:gd name="connsiteX4" fmla="*/ 0 w 2130973"/>
              <a:gd name="connsiteY4" fmla="*/ 1071071 h 107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973" h="1079537">
                <a:moveTo>
                  <a:pt x="0" y="1071071"/>
                </a:moveTo>
                <a:lnTo>
                  <a:pt x="488439" y="0"/>
                </a:lnTo>
                <a:lnTo>
                  <a:pt x="1513444" y="24509"/>
                </a:lnTo>
                <a:lnTo>
                  <a:pt x="2130973" y="1079537"/>
                </a:lnTo>
                <a:lnTo>
                  <a:pt x="0" y="1071071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Isosceles Triangle 41">
            <a:extLst>
              <a:ext uri="{FF2B5EF4-FFF2-40B4-BE49-F238E27FC236}">
                <a16:creationId xmlns:a16="http://schemas.microsoft.com/office/drawing/2014/main" id="{CA8C3148-5DB7-460D-B438-5003BFA050C4}"/>
              </a:ext>
            </a:extLst>
          </p:cNvPr>
          <p:cNvSpPr/>
          <p:nvPr/>
        </p:nvSpPr>
        <p:spPr>
          <a:xfrm>
            <a:off x="2694619" y="2493503"/>
            <a:ext cx="2343594" cy="1135248"/>
          </a:xfrm>
          <a:custGeom>
            <a:avLst/>
            <a:gdLst>
              <a:gd name="connsiteX0" fmla="*/ 0 w 2156372"/>
              <a:gd name="connsiteY0" fmla="*/ 867870 h 867870"/>
              <a:gd name="connsiteX1" fmla="*/ 2156372 w 2156372"/>
              <a:gd name="connsiteY1" fmla="*/ 0 h 867870"/>
              <a:gd name="connsiteX2" fmla="*/ 2156372 w 2156372"/>
              <a:gd name="connsiteY2" fmla="*/ 867870 h 867870"/>
              <a:gd name="connsiteX3" fmla="*/ 0 w 2156372"/>
              <a:gd name="connsiteY3" fmla="*/ 867870 h 867870"/>
              <a:gd name="connsiteX0" fmla="*/ 0 w 1970106"/>
              <a:gd name="connsiteY0" fmla="*/ 664670 h 867870"/>
              <a:gd name="connsiteX1" fmla="*/ 1970106 w 1970106"/>
              <a:gd name="connsiteY1" fmla="*/ 0 h 867870"/>
              <a:gd name="connsiteX2" fmla="*/ 1970106 w 1970106"/>
              <a:gd name="connsiteY2" fmla="*/ 867870 h 867870"/>
              <a:gd name="connsiteX3" fmla="*/ 0 w 1970106"/>
              <a:gd name="connsiteY3" fmla="*/ 664670 h 867870"/>
              <a:gd name="connsiteX0" fmla="*/ 0 w 1970106"/>
              <a:gd name="connsiteY0" fmla="*/ 673137 h 876337"/>
              <a:gd name="connsiteX1" fmla="*/ 1352040 w 1970106"/>
              <a:gd name="connsiteY1" fmla="*/ 0 h 876337"/>
              <a:gd name="connsiteX2" fmla="*/ 1970106 w 1970106"/>
              <a:gd name="connsiteY2" fmla="*/ 876337 h 876337"/>
              <a:gd name="connsiteX3" fmla="*/ 0 w 1970106"/>
              <a:gd name="connsiteY3" fmla="*/ 673137 h 876337"/>
              <a:gd name="connsiteX0" fmla="*/ 0 w 1970106"/>
              <a:gd name="connsiteY0" fmla="*/ 673137 h 876337"/>
              <a:gd name="connsiteX1" fmla="*/ 1352040 w 1970106"/>
              <a:gd name="connsiteY1" fmla="*/ 0 h 876337"/>
              <a:gd name="connsiteX2" fmla="*/ 1970106 w 1970106"/>
              <a:gd name="connsiteY2" fmla="*/ 876337 h 876337"/>
              <a:gd name="connsiteX3" fmla="*/ 0 w 1970106"/>
              <a:gd name="connsiteY3" fmla="*/ 673137 h 876337"/>
              <a:gd name="connsiteX0" fmla="*/ 0 w 1970106"/>
              <a:gd name="connsiteY0" fmla="*/ 673137 h 876337"/>
              <a:gd name="connsiteX1" fmla="*/ 1352040 w 1970106"/>
              <a:gd name="connsiteY1" fmla="*/ 0 h 876337"/>
              <a:gd name="connsiteX2" fmla="*/ 1970106 w 1970106"/>
              <a:gd name="connsiteY2" fmla="*/ 876337 h 876337"/>
              <a:gd name="connsiteX3" fmla="*/ 0 w 1970106"/>
              <a:gd name="connsiteY3" fmla="*/ 673137 h 876337"/>
              <a:gd name="connsiteX0" fmla="*/ 0 w 1970106"/>
              <a:gd name="connsiteY0" fmla="*/ 673137 h 876337"/>
              <a:gd name="connsiteX1" fmla="*/ 1352040 w 1970106"/>
              <a:gd name="connsiteY1" fmla="*/ 0 h 876337"/>
              <a:gd name="connsiteX2" fmla="*/ 1648911 w 1970106"/>
              <a:gd name="connsiteY2" fmla="*/ 422442 h 876337"/>
              <a:gd name="connsiteX3" fmla="*/ 1970106 w 1970106"/>
              <a:gd name="connsiteY3" fmla="*/ 876337 h 876337"/>
              <a:gd name="connsiteX4" fmla="*/ 0 w 1970106"/>
              <a:gd name="connsiteY4" fmla="*/ 673137 h 876337"/>
              <a:gd name="connsiteX0" fmla="*/ 0 w 2233111"/>
              <a:gd name="connsiteY0" fmla="*/ 674028 h 877228"/>
              <a:gd name="connsiteX1" fmla="*/ 1352040 w 2233111"/>
              <a:gd name="connsiteY1" fmla="*/ 891 h 877228"/>
              <a:gd name="connsiteX2" fmla="*/ 2233111 w 2233111"/>
              <a:gd name="connsiteY2" fmla="*/ 0 h 877228"/>
              <a:gd name="connsiteX3" fmla="*/ 1970106 w 2233111"/>
              <a:gd name="connsiteY3" fmla="*/ 877228 h 877228"/>
              <a:gd name="connsiteX4" fmla="*/ 0 w 2233111"/>
              <a:gd name="connsiteY4" fmla="*/ 674028 h 877228"/>
              <a:gd name="connsiteX0" fmla="*/ 0 w 2233111"/>
              <a:gd name="connsiteY0" fmla="*/ 674028 h 792562"/>
              <a:gd name="connsiteX1" fmla="*/ 1352040 w 2233111"/>
              <a:gd name="connsiteY1" fmla="*/ 891 h 792562"/>
              <a:gd name="connsiteX2" fmla="*/ 2233111 w 2233111"/>
              <a:gd name="connsiteY2" fmla="*/ 0 h 792562"/>
              <a:gd name="connsiteX3" fmla="*/ 2105573 w 2233111"/>
              <a:gd name="connsiteY3" fmla="*/ 792562 h 792562"/>
              <a:gd name="connsiteX4" fmla="*/ 0 w 2233111"/>
              <a:gd name="connsiteY4" fmla="*/ 674028 h 792562"/>
              <a:gd name="connsiteX0" fmla="*/ 0 w 2233111"/>
              <a:gd name="connsiteY0" fmla="*/ 994870 h 1113404"/>
              <a:gd name="connsiteX1" fmla="*/ 1258907 w 2233111"/>
              <a:gd name="connsiteY1" fmla="*/ 0 h 1113404"/>
              <a:gd name="connsiteX2" fmla="*/ 2233111 w 2233111"/>
              <a:gd name="connsiteY2" fmla="*/ 320842 h 1113404"/>
              <a:gd name="connsiteX3" fmla="*/ 2105573 w 2233111"/>
              <a:gd name="connsiteY3" fmla="*/ 1113404 h 1113404"/>
              <a:gd name="connsiteX4" fmla="*/ 0 w 2233111"/>
              <a:gd name="connsiteY4" fmla="*/ 994870 h 1113404"/>
              <a:gd name="connsiteX0" fmla="*/ 0 w 2298503"/>
              <a:gd name="connsiteY0" fmla="*/ 994870 h 1113404"/>
              <a:gd name="connsiteX1" fmla="*/ 1258907 w 2298503"/>
              <a:gd name="connsiteY1" fmla="*/ 0 h 1113404"/>
              <a:gd name="connsiteX2" fmla="*/ 2298503 w 2298503"/>
              <a:gd name="connsiteY2" fmla="*/ 183052 h 1113404"/>
              <a:gd name="connsiteX3" fmla="*/ 2105573 w 2298503"/>
              <a:gd name="connsiteY3" fmla="*/ 1113404 h 1113404"/>
              <a:gd name="connsiteX4" fmla="*/ 0 w 2298503"/>
              <a:gd name="connsiteY4" fmla="*/ 994870 h 111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03" h="1113404">
                <a:moveTo>
                  <a:pt x="0" y="994870"/>
                </a:moveTo>
                <a:lnTo>
                  <a:pt x="1258907" y="0"/>
                </a:lnTo>
                <a:lnTo>
                  <a:pt x="2298503" y="183052"/>
                </a:lnTo>
                <a:lnTo>
                  <a:pt x="2105573" y="1113404"/>
                </a:lnTo>
                <a:lnTo>
                  <a:pt x="0" y="99487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9554B39-EE1C-49D2-8E3E-D06F9523C916}"/>
              </a:ext>
            </a:extLst>
          </p:cNvPr>
          <p:cNvGrpSpPr/>
          <p:nvPr/>
        </p:nvGrpSpPr>
        <p:grpSpPr>
          <a:xfrm>
            <a:off x="2039300" y="1383770"/>
            <a:ext cx="1580986" cy="1580987"/>
            <a:chOff x="2039300" y="915933"/>
            <a:chExt cx="1580986" cy="1580987"/>
          </a:xfrm>
        </p:grpSpPr>
        <p:sp>
          <p:nvSpPr>
            <p:cNvPr id="21" name="Teardrop 39">
              <a:extLst>
                <a:ext uri="{FF2B5EF4-FFF2-40B4-BE49-F238E27FC236}">
                  <a16:creationId xmlns:a16="http://schemas.microsoft.com/office/drawing/2014/main" id="{4F306314-0125-4239-967F-C5AE2D5F22AB}"/>
                </a:ext>
              </a:extLst>
            </p:cNvPr>
            <p:cNvSpPr/>
            <p:nvPr/>
          </p:nvSpPr>
          <p:spPr>
            <a:xfrm rot="2700000">
              <a:off x="2039299" y="915934"/>
              <a:ext cx="1580987" cy="1580986"/>
            </a:xfrm>
            <a:prstGeom prst="teardrop">
              <a:avLst>
                <a:gd name="adj" fmla="val 10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88A2A16-5436-4C92-A253-69C1FFD6A0FD}"/>
                </a:ext>
              </a:extLst>
            </p:cNvPr>
            <p:cNvGrpSpPr/>
            <p:nvPr/>
          </p:nvGrpSpPr>
          <p:grpSpPr>
            <a:xfrm>
              <a:off x="2092221" y="968575"/>
              <a:ext cx="1475982" cy="1475982"/>
              <a:chOff x="2182134" y="968575"/>
              <a:chExt cx="1475982" cy="1475982"/>
            </a:xfrm>
          </p:grpSpPr>
          <p:sp>
            <p:nvSpPr>
              <p:cNvPr id="23" name="Freeform 52">
                <a:extLst>
                  <a:ext uri="{FF2B5EF4-FFF2-40B4-BE49-F238E27FC236}">
                    <a16:creationId xmlns:a16="http://schemas.microsoft.com/office/drawing/2014/main" id="{299CF65A-DA49-4DC5-80A7-19FD11259EBA}"/>
                  </a:ext>
                </a:extLst>
              </p:cNvPr>
              <p:cNvSpPr/>
              <p:nvPr/>
            </p:nvSpPr>
            <p:spPr>
              <a:xfrm>
                <a:off x="2182134" y="968575"/>
                <a:ext cx="1475982" cy="1475982"/>
              </a:xfrm>
              <a:custGeom>
                <a:avLst/>
                <a:gdLst>
                  <a:gd name="connsiteX0" fmla="*/ 0 w 1355766"/>
                  <a:gd name="connsiteY0" fmla="*/ 677883 h 1355765"/>
                  <a:gd name="connsiteX1" fmla="*/ 677883 w 1355766"/>
                  <a:gd name="connsiteY1" fmla="*/ 0 h 1355765"/>
                  <a:gd name="connsiteX2" fmla="*/ 1355766 w 1355766"/>
                  <a:gd name="connsiteY2" fmla="*/ 677883 h 1355765"/>
                  <a:gd name="connsiteX3" fmla="*/ 677883 w 1355766"/>
                  <a:gd name="connsiteY3" fmla="*/ 1355766 h 1355765"/>
                  <a:gd name="connsiteX4" fmla="*/ 0 w 1355766"/>
                  <a:gd name="connsiteY4" fmla="*/ 677883 h 135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5766" h="1355765">
                    <a:moveTo>
                      <a:pt x="0" y="677883"/>
                    </a:moveTo>
                    <a:cubicBezTo>
                      <a:pt x="0" y="303499"/>
                      <a:pt x="303499" y="0"/>
                      <a:pt x="677883" y="0"/>
                    </a:cubicBezTo>
                    <a:cubicBezTo>
                      <a:pt x="1052267" y="0"/>
                      <a:pt x="1355766" y="303499"/>
                      <a:pt x="1355766" y="677883"/>
                    </a:cubicBezTo>
                    <a:cubicBezTo>
                      <a:pt x="1355766" y="1052267"/>
                      <a:pt x="1052267" y="1355766"/>
                      <a:pt x="677883" y="1355766"/>
                    </a:cubicBezTo>
                    <a:cubicBezTo>
                      <a:pt x="303499" y="1355766"/>
                      <a:pt x="0" y="1052267"/>
                      <a:pt x="0" y="6778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987" tIns="298577" rIns="297915" bIns="298577" numCol="1" spcCol="1270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sz="16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Shape 988">
                <a:extLst>
                  <a:ext uri="{FF2B5EF4-FFF2-40B4-BE49-F238E27FC236}">
                    <a16:creationId xmlns:a16="http://schemas.microsoft.com/office/drawing/2014/main" id="{EC33C5F4-165F-4E5D-B503-224767C62391}"/>
                  </a:ext>
                </a:extLst>
              </p:cNvPr>
              <p:cNvSpPr/>
              <p:nvPr/>
            </p:nvSpPr>
            <p:spPr>
              <a:xfrm>
                <a:off x="2619343" y="1405786"/>
                <a:ext cx="601564" cy="601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5" y="21600"/>
                    </a:moveTo>
                    <a:cubicBezTo>
                      <a:pt x="18225" y="21600"/>
                      <a:pt x="18225" y="21600"/>
                      <a:pt x="18225" y="21600"/>
                    </a:cubicBezTo>
                    <a:cubicBezTo>
                      <a:pt x="17044" y="21600"/>
                      <a:pt x="16200" y="20756"/>
                      <a:pt x="16200" y="19575"/>
                    </a:cubicBezTo>
                    <a:cubicBezTo>
                      <a:pt x="16200" y="6075"/>
                      <a:pt x="16200" y="6075"/>
                      <a:pt x="16200" y="6075"/>
                    </a:cubicBezTo>
                    <a:cubicBezTo>
                      <a:pt x="16200" y="4894"/>
                      <a:pt x="17044" y="4050"/>
                      <a:pt x="18225" y="4050"/>
                    </a:cubicBezTo>
                    <a:cubicBezTo>
                      <a:pt x="19575" y="4050"/>
                      <a:pt x="19575" y="4050"/>
                      <a:pt x="19575" y="4050"/>
                    </a:cubicBezTo>
                    <a:cubicBezTo>
                      <a:pt x="20756" y="4050"/>
                      <a:pt x="21600" y="4894"/>
                      <a:pt x="21600" y="6075"/>
                    </a:cubicBezTo>
                    <a:cubicBezTo>
                      <a:pt x="21600" y="19575"/>
                      <a:pt x="21600" y="19575"/>
                      <a:pt x="21600" y="19575"/>
                    </a:cubicBezTo>
                    <a:cubicBezTo>
                      <a:pt x="21600" y="20756"/>
                      <a:pt x="20756" y="21600"/>
                      <a:pt x="19575" y="21600"/>
                    </a:cubicBezTo>
                    <a:close/>
                    <a:moveTo>
                      <a:pt x="20250" y="6750"/>
                    </a:moveTo>
                    <a:cubicBezTo>
                      <a:pt x="20250" y="6075"/>
                      <a:pt x="19575" y="5400"/>
                      <a:pt x="18900" y="5400"/>
                    </a:cubicBezTo>
                    <a:cubicBezTo>
                      <a:pt x="18225" y="5400"/>
                      <a:pt x="17550" y="6075"/>
                      <a:pt x="17550" y="6750"/>
                    </a:cubicBezTo>
                    <a:cubicBezTo>
                      <a:pt x="17550" y="18900"/>
                      <a:pt x="17550" y="18900"/>
                      <a:pt x="17550" y="18900"/>
                    </a:cubicBezTo>
                    <a:cubicBezTo>
                      <a:pt x="17550" y="19744"/>
                      <a:pt x="18225" y="20250"/>
                      <a:pt x="18900" y="20250"/>
                    </a:cubicBezTo>
                    <a:cubicBezTo>
                      <a:pt x="19575" y="20250"/>
                      <a:pt x="20250" y="19744"/>
                      <a:pt x="20250" y="18900"/>
                    </a:cubicBezTo>
                    <a:cubicBezTo>
                      <a:pt x="20250" y="6750"/>
                      <a:pt x="20250" y="6750"/>
                      <a:pt x="20250" y="6750"/>
                    </a:cubicBezTo>
                    <a:close/>
                    <a:moveTo>
                      <a:pt x="11475" y="21600"/>
                    </a:moveTo>
                    <a:cubicBezTo>
                      <a:pt x="10125" y="21600"/>
                      <a:pt x="10125" y="21600"/>
                      <a:pt x="10125" y="21600"/>
                    </a:cubicBezTo>
                    <a:cubicBezTo>
                      <a:pt x="8944" y="21600"/>
                      <a:pt x="8100" y="20756"/>
                      <a:pt x="8100" y="19575"/>
                    </a:cubicBezTo>
                    <a:cubicBezTo>
                      <a:pt x="8100" y="10125"/>
                      <a:pt x="8100" y="10125"/>
                      <a:pt x="8100" y="10125"/>
                    </a:cubicBezTo>
                    <a:cubicBezTo>
                      <a:pt x="8100" y="8944"/>
                      <a:pt x="8944" y="8100"/>
                      <a:pt x="10125" y="8100"/>
                    </a:cubicBezTo>
                    <a:cubicBezTo>
                      <a:pt x="11475" y="8100"/>
                      <a:pt x="11475" y="8100"/>
                      <a:pt x="11475" y="8100"/>
                    </a:cubicBezTo>
                    <a:cubicBezTo>
                      <a:pt x="12656" y="8100"/>
                      <a:pt x="13500" y="8944"/>
                      <a:pt x="13500" y="10125"/>
                    </a:cubicBezTo>
                    <a:cubicBezTo>
                      <a:pt x="13500" y="19575"/>
                      <a:pt x="13500" y="19575"/>
                      <a:pt x="13500" y="19575"/>
                    </a:cubicBezTo>
                    <a:cubicBezTo>
                      <a:pt x="13500" y="20756"/>
                      <a:pt x="12656" y="21600"/>
                      <a:pt x="11475" y="21600"/>
                    </a:cubicBezTo>
                    <a:close/>
                    <a:moveTo>
                      <a:pt x="12150" y="10800"/>
                    </a:moveTo>
                    <a:cubicBezTo>
                      <a:pt x="12150" y="10125"/>
                      <a:pt x="11475" y="9450"/>
                      <a:pt x="10800" y="9450"/>
                    </a:cubicBezTo>
                    <a:cubicBezTo>
                      <a:pt x="10125" y="9450"/>
                      <a:pt x="9450" y="10125"/>
                      <a:pt x="9450" y="10800"/>
                    </a:cubicBezTo>
                    <a:cubicBezTo>
                      <a:pt x="9450" y="18900"/>
                      <a:pt x="9450" y="18900"/>
                      <a:pt x="9450" y="18900"/>
                    </a:cubicBezTo>
                    <a:cubicBezTo>
                      <a:pt x="9450" y="19744"/>
                      <a:pt x="10125" y="20250"/>
                      <a:pt x="10800" y="20250"/>
                    </a:cubicBezTo>
                    <a:cubicBezTo>
                      <a:pt x="11475" y="20250"/>
                      <a:pt x="12150" y="19744"/>
                      <a:pt x="12150" y="18900"/>
                    </a:cubicBezTo>
                    <a:cubicBezTo>
                      <a:pt x="12150" y="10800"/>
                      <a:pt x="12150" y="10800"/>
                      <a:pt x="12150" y="10800"/>
                    </a:cubicBezTo>
                    <a:close/>
                    <a:moveTo>
                      <a:pt x="3375" y="21600"/>
                    </a:moveTo>
                    <a:cubicBezTo>
                      <a:pt x="2025" y="21600"/>
                      <a:pt x="2025" y="21600"/>
                      <a:pt x="2025" y="21600"/>
                    </a:cubicBezTo>
                    <a:cubicBezTo>
                      <a:pt x="844" y="21600"/>
                      <a:pt x="0" y="20756"/>
                      <a:pt x="0" y="19575"/>
                    </a:cubicBezTo>
                    <a:cubicBezTo>
                      <a:pt x="0" y="2025"/>
                      <a:pt x="0" y="2025"/>
                      <a:pt x="0" y="2025"/>
                    </a:cubicBezTo>
                    <a:cubicBezTo>
                      <a:pt x="0" y="844"/>
                      <a:pt x="844" y="0"/>
                      <a:pt x="2025" y="0"/>
                    </a:cubicBezTo>
                    <a:cubicBezTo>
                      <a:pt x="3375" y="0"/>
                      <a:pt x="3375" y="0"/>
                      <a:pt x="3375" y="0"/>
                    </a:cubicBezTo>
                    <a:cubicBezTo>
                      <a:pt x="4556" y="0"/>
                      <a:pt x="5400" y="844"/>
                      <a:pt x="5400" y="2025"/>
                    </a:cubicBezTo>
                    <a:cubicBezTo>
                      <a:pt x="5400" y="19575"/>
                      <a:pt x="5400" y="19575"/>
                      <a:pt x="5400" y="19575"/>
                    </a:cubicBezTo>
                    <a:cubicBezTo>
                      <a:pt x="5400" y="20756"/>
                      <a:pt x="4556" y="21600"/>
                      <a:pt x="3375" y="21600"/>
                    </a:cubicBezTo>
                    <a:close/>
                    <a:moveTo>
                      <a:pt x="4050" y="2700"/>
                    </a:moveTo>
                    <a:cubicBezTo>
                      <a:pt x="4050" y="2025"/>
                      <a:pt x="3375" y="1350"/>
                      <a:pt x="2700" y="1350"/>
                    </a:cubicBezTo>
                    <a:cubicBezTo>
                      <a:pt x="2025" y="1350"/>
                      <a:pt x="1350" y="2025"/>
                      <a:pt x="1350" y="2700"/>
                    </a:cubicBezTo>
                    <a:cubicBezTo>
                      <a:pt x="1350" y="18900"/>
                      <a:pt x="1350" y="18900"/>
                      <a:pt x="1350" y="18900"/>
                    </a:cubicBezTo>
                    <a:cubicBezTo>
                      <a:pt x="1350" y="19744"/>
                      <a:pt x="2025" y="20250"/>
                      <a:pt x="2700" y="20250"/>
                    </a:cubicBezTo>
                    <a:cubicBezTo>
                      <a:pt x="3375" y="20250"/>
                      <a:pt x="4050" y="19744"/>
                      <a:pt x="4050" y="18900"/>
                    </a:cubicBezTo>
                    <a:cubicBezTo>
                      <a:pt x="4050" y="2700"/>
                      <a:pt x="4050" y="2700"/>
                      <a:pt x="4050" y="27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17145" rIns="17145"/>
              <a:lstStyle/>
              <a:p>
                <a:pPr algn="ctr">
                  <a:lnSpc>
                    <a:spcPct val="100000"/>
                  </a:lnSpc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D9E6E4C-621B-441F-85CA-38D5CCB33777}"/>
              </a:ext>
            </a:extLst>
          </p:cNvPr>
          <p:cNvGrpSpPr/>
          <p:nvPr/>
        </p:nvGrpSpPr>
        <p:grpSpPr>
          <a:xfrm>
            <a:off x="3673483" y="1383770"/>
            <a:ext cx="1580986" cy="1580987"/>
            <a:chOff x="3673483" y="915933"/>
            <a:chExt cx="1580986" cy="1580987"/>
          </a:xfrm>
        </p:grpSpPr>
        <p:sp>
          <p:nvSpPr>
            <p:cNvPr id="26" name="Teardrop 38">
              <a:extLst>
                <a:ext uri="{FF2B5EF4-FFF2-40B4-BE49-F238E27FC236}">
                  <a16:creationId xmlns:a16="http://schemas.microsoft.com/office/drawing/2014/main" id="{380779C9-FF55-4EB9-B33B-EC71913527E9}"/>
                </a:ext>
              </a:extLst>
            </p:cNvPr>
            <p:cNvSpPr/>
            <p:nvPr/>
          </p:nvSpPr>
          <p:spPr>
            <a:xfrm rot="2700000">
              <a:off x="3673482" y="915934"/>
              <a:ext cx="1580987" cy="1580986"/>
            </a:xfrm>
            <a:prstGeom prst="teardrop">
              <a:avLst>
                <a:gd name="adj" fmla="val 10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89D7D547-BFCD-4098-8F03-F64AD4D8D51D}"/>
                </a:ext>
              </a:extLst>
            </p:cNvPr>
            <p:cNvGrpSpPr/>
            <p:nvPr/>
          </p:nvGrpSpPr>
          <p:grpSpPr>
            <a:xfrm>
              <a:off x="3726405" y="968575"/>
              <a:ext cx="1475982" cy="1475982"/>
              <a:chOff x="3816318" y="968575"/>
              <a:chExt cx="1475982" cy="1475982"/>
            </a:xfrm>
          </p:grpSpPr>
          <p:sp>
            <p:nvSpPr>
              <p:cNvPr id="28" name="Freeform 51">
                <a:extLst>
                  <a:ext uri="{FF2B5EF4-FFF2-40B4-BE49-F238E27FC236}">
                    <a16:creationId xmlns:a16="http://schemas.microsoft.com/office/drawing/2014/main" id="{31931B2F-FE54-49AD-8371-4735D8487374}"/>
                  </a:ext>
                </a:extLst>
              </p:cNvPr>
              <p:cNvSpPr/>
              <p:nvPr/>
            </p:nvSpPr>
            <p:spPr>
              <a:xfrm>
                <a:off x="3816318" y="968575"/>
                <a:ext cx="1475982" cy="1475982"/>
              </a:xfrm>
              <a:custGeom>
                <a:avLst/>
                <a:gdLst>
                  <a:gd name="connsiteX0" fmla="*/ 0 w 1355766"/>
                  <a:gd name="connsiteY0" fmla="*/ 677883 h 1355765"/>
                  <a:gd name="connsiteX1" fmla="*/ 677883 w 1355766"/>
                  <a:gd name="connsiteY1" fmla="*/ 0 h 1355765"/>
                  <a:gd name="connsiteX2" fmla="*/ 1355766 w 1355766"/>
                  <a:gd name="connsiteY2" fmla="*/ 677883 h 1355765"/>
                  <a:gd name="connsiteX3" fmla="*/ 677883 w 1355766"/>
                  <a:gd name="connsiteY3" fmla="*/ 1355766 h 1355765"/>
                  <a:gd name="connsiteX4" fmla="*/ 0 w 1355766"/>
                  <a:gd name="connsiteY4" fmla="*/ 677883 h 135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5766" h="1355765">
                    <a:moveTo>
                      <a:pt x="0" y="677883"/>
                    </a:moveTo>
                    <a:cubicBezTo>
                      <a:pt x="0" y="303499"/>
                      <a:pt x="303499" y="0"/>
                      <a:pt x="677883" y="0"/>
                    </a:cubicBezTo>
                    <a:cubicBezTo>
                      <a:pt x="1052267" y="0"/>
                      <a:pt x="1355766" y="303499"/>
                      <a:pt x="1355766" y="677883"/>
                    </a:cubicBezTo>
                    <a:cubicBezTo>
                      <a:pt x="1355766" y="1052267"/>
                      <a:pt x="1052267" y="1355766"/>
                      <a:pt x="677883" y="1355766"/>
                    </a:cubicBezTo>
                    <a:cubicBezTo>
                      <a:pt x="303499" y="1355766"/>
                      <a:pt x="0" y="1052267"/>
                      <a:pt x="0" y="6778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987" tIns="298577" rIns="297915" bIns="298577" numCol="1" spcCol="1270" anchor="t" anchorCtr="0">
                <a:noAutofit/>
              </a:bodyPr>
              <a:lstStyle/>
              <a:p>
                <a:pPr algn="ctr" defTabSz="104783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632" kern="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Shape 1026">
                <a:extLst>
                  <a:ext uri="{FF2B5EF4-FFF2-40B4-BE49-F238E27FC236}">
                    <a16:creationId xmlns:a16="http://schemas.microsoft.com/office/drawing/2014/main" id="{B941757A-D69C-45AB-AB0D-6A524BC09D65}"/>
                  </a:ext>
                </a:extLst>
              </p:cNvPr>
              <p:cNvSpPr/>
              <p:nvPr/>
            </p:nvSpPr>
            <p:spPr>
              <a:xfrm>
                <a:off x="4256527" y="1408784"/>
                <a:ext cx="595564" cy="59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18562" y="5569"/>
                    </a:moveTo>
                    <a:cubicBezTo>
                      <a:pt x="15694" y="7256"/>
                      <a:pt x="15694" y="7256"/>
                      <a:pt x="15694" y="7256"/>
                    </a:cubicBezTo>
                    <a:cubicBezTo>
                      <a:pt x="15356" y="6750"/>
                      <a:pt x="14850" y="6244"/>
                      <a:pt x="14513" y="5906"/>
                    </a:cubicBezTo>
                    <a:cubicBezTo>
                      <a:pt x="16200" y="3038"/>
                      <a:pt x="16200" y="3038"/>
                      <a:pt x="16200" y="3038"/>
                    </a:cubicBezTo>
                    <a:cubicBezTo>
                      <a:pt x="17044" y="3713"/>
                      <a:pt x="17888" y="4556"/>
                      <a:pt x="18562" y="5569"/>
                    </a:cubicBezTo>
                    <a:close/>
                    <a:moveTo>
                      <a:pt x="15525" y="10800"/>
                    </a:moveTo>
                    <a:cubicBezTo>
                      <a:pt x="15525" y="13500"/>
                      <a:pt x="13331" y="15525"/>
                      <a:pt x="10800" y="15525"/>
                    </a:cubicBezTo>
                    <a:cubicBezTo>
                      <a:pt x="8269" y="15525"/>
                      <a:pt x="6075" y="13500"/>
                      <a:pt x="6075" y="10800"/>
                    </a:cubicBezTo>
                    <a:cubicBezTo>
                      <a:pt x="6075" y="8269"/>
                      <a:pt x="8269" y="6075"/>
                      <a:pt x="10800" y="6075"/>
                    </a:cubicBezTo>
                    <a:cubicBezTo>
                      <a:pt x="13331" y="6075"/>
                      <a:pt x="15525" y="8269"/>
                      <a:pt x="15525" y="10800"/>
                    </a:cubicBezTo>
                    <a:close/>
                    <a:moveTo>
                      <a:pt x="10800" y="1350"/>
                    </a:moveTo>
                    <a:cubicBezTo>
                      <a:pt x="12319" y="1350"/>
                      <a:pt x="13669" y="1688"/>
                      <a:pt x="15019" y="2363"/>
                    </a:cubicBezTo>
                    <a:cubicBezTo>
                      <a:pt x="13331" y="5231"/>
                      <a:pt x="13331" y="5231"/>
                      <a:pt x="13331" y="5231"/>
                    </a:cubicBezTo>
                    <a:cubicBezTo>
                      <a:pt x="12488" y="4894"/>
                      <a:pt x="11644" y="4725"/>
                      <a:pt x="10800" y="4725"/>
                    </a:cubicBezTo>
                    <a:cubicBezTo>
                      <a:pt x="10125" y="4725"/>
                      <a:pt x="9450" y="4894"/>
                      <a:pt x="8775" y="5063"/>
                    </a:cubicBezTo>
                    <a:cubicBezTo>
                      <a:pt x="7088" y="2194"/>
                      <a:pt x="7088" y="2194"/>
                      <a:pt x="7088" y="2194"/>
                    </a:cubicBezTo>
                    <a:cubicBezTo>
                      <a:pt x="8269" y="1688"/>
                      <a:pt x="9450" y="1350"/>
                      <a:pt x="10800" y="1350"/>
                    </a:cubicBezTo>
                    <a:close/>
                    <a:moveTo>
                      <a:pt x="5906" y="2700"/>
                    </a:moveTo>
                    <a:cubicBezTo>
                      <a:pt x="7594" y="5738"/>
                      <a:pt x="7594" y="5738"/>
                      <a:pt x="7594" y="5738"/>
                    </a:cubicBezTo>
                    <a:cubicBezTo>
                      <a:pt x="7088" y="5906"/>
                      <a:pt x="6581" y="6412"/>
                      <a:pt x="6244" y="6919"/>
                    </a:cubicBezTo>
                    <a:cubicBezTo>
                      <a:pt x="3206" y="5231"/>
                      <a:pt x="3206" y="5231"/>
                      <a:pt x="3206" y="5231"/>
                    </a:cubicBezTo>
                    <a:cubicBezTo>
                      <a:pt x="4050" y="4219"/>
                      <a:pt x="4894" y="3375"/>
                      <a:pt x="5906" y="2700"/>
                    </a:cubicBezTo>
                    <a:close/>
                    <a:moveTo>
                      <a:pt x="1350" y="10800"/>
                    </a:moveTo>
                    <a:cubicBezTo>
                      <a:pt x="1350" y="9113"/>
                      <a:pt x="1856" y="7594"/>
                      <a:pt x="2531" y="6244"/>
                    </a:cubicBezTo>
                    <a:cubicBezTo>
                      <a:pt x="5400" y="7931"/>
                      <a:pt x="5400" y="7931"/>
                      <a:pt x="5400" y="7931"/>
                    </a:cubicBezTo>
                    <a:cubicBezTo>
                      <a:pt x="5062" y="8775"/>
                      <a:pt x="4725" y="9788"/>
                      <a:pt x="4725" y="10800"/>
                    </a:cubicBezTo>
                    <a:cubicBezTo>
                      <a:pt x="4725" y="11644"/>
                      <a:pt x="4894" y="12488"/>
                      <a:pt x="5231" y="13162"/>
                    </a:cubicBezTo>
                    <a:cubicBezTo>
                      <a:pt x="2363" y="14850"/>
                      <a:pt x="2363" y="14850"/>
                      <a:pt x="2363" y="14850"/>
                    </a:cubicBezTo>
                    <a:cubicBezTo>
                      <a:pt x="1688" y="13669"/>
                      <a:pt x="1350" y="12319"/>
                      <a:pt x="1350" y="10800"/>
                    </a:cubicBezTo>
                    <a:close/>
                    <a:moveTo>
                      <a:pt x="3038" y="16031"/>
                    </a:moveTo>
                    <a:cubicBezTo>
                      <a:pt x="5906" y="14344"/>
                      <a:pt x="5906" y="14344"/>
                      <a:pt x="5906" y="14344"/>
                    </a:cubicBezTo>
                    <a:cubicBezTo>
                      <a:pt x="6244" y="14850"/>
                      <a:pt x="6750" y="15356"/>
                      <a:pt x="7256" y="15694"/>
                    </a:cubicBezTo>
                    <a:cubicBezTo>
                      <a:pt x="5569" y="18731"/>
                      <a:pt x="5569" y="18731"/>
                      <a:pt x="5569" y="18731"/>
                    </a:cubicBezTo>
                    <a:cubicBezTo>
                      <a:pt x="4556" y="18056"/>
                      <a:pt x="3713" y="17044"/>
                      <a:pt x="3038" y="16031"/>
                    </a:cubicBezTo>
                    <a:close/>
                    <a:moveTo>
                      <a:pt x="10800" y="20250"/>
                    </a:moveTo>
                    <a:cubicBezTo>
                      <a:pt x="9281" y="20250"/>
                      <a:pt x="7931" y="19913"/>
                      <a:pt x="6750" y="19406"/>
                    </a:cubicBezTo>
                    <a:cubicBezTo>
                      <a:pt x="8438" y="16369"/>
                      <a:pt x="8438" y="16369"/>
                      <a:pt x="8438" y="16369"/>
                    </a:cubicBezTo>
                    <a:cubicBezTo>
                      <a:pt x="9113" y="16706"/>
                      <a:pt x="9956" y="16875"/>
                      <a:pt x="10800" y="16875"/>
                    </a:cubicBezTo>
                    <a:cubicBezTo>
                      <a:pt x="11813" y="16875"/>
                      <a:pt x="12825" y="16706"/>
                      <a:pt x="13669" y="16200"/>
                    </a:cubicBezTo>
                    <a:cubicBezTo>
                      <a:pt x="15356" y="19069"/>
                      <a:pt x="15356" y="19069"/>
                      <a:pt x="15356" y="19069"/>
                    </a:cubicBezTo>
                    <a:cubicBezTo>
                      <a:pt x="14006" y="19913"/>
                      <a:pt x="12488" y="20250"/>
                      <a:pt x="10800" y="20250"/>
                    </a:cubicBezTo>
                    <a:close/>
                    <a:moveTo>
                      <a:pt x="16538" y="18394"/>
                    </a:moveTo>
                    <a:cubicBezTo>
                      <a:pt x="14681" y="15356"/>
                      <a:pt x="14681" y="15356"/>
                      <a:pt x="14681" y="15356"/>
                    </a:cubicBezTo>
                    <a:cubicBezTo>
                      <a:pt x="15188" y="15019"/>
                      <a:pt x="15694" y="14513"/>
                      <a:pt x="16031" y="14006"/>
                    </a:cubicBezTo>
                    <a:cubicBezTo>
                      <a:pt x="18900" y="15694"/>
                      <a:pt x="18900" y="15694"/>
                      <a:pt x="18900" y="15694"/>
                    </a:cubicBezTo>
                    <a:cubicBezTo>
                      <a:pt x="18225" y="16706"/>
                      <a:pt x="17381" y="17719"/>
                      <a:pt x="16538" y="18394"/>
                    </a:cubicBezTo>
                    <a:close/>
                    <a:moveTo>
                      <a:pt x="16538" y="12825"/>
                    </a:moveTo>
                    <a:cubicBezTo>
                      <a:pt x="16706" y="12150"/>
                      <a:pt x="16875" y="11475"/>
                      <a:pt x="16875" y="10800"/>
                    </a:cubicBezTo>
                    <a:cubicBezTo>
                      <a:pt x="16875" y="9956"/>
                      <a:pt x="16706" y="9113"/>
                      <a:pt x="16369" y="8438"/>
                    </a:cubicBezTo>
                    <a:cubicBezTo>
                      <a:pt x="19238" y="6581"/>
                      <a:pt x="19238" y="6581"/>
                      <a:pt x="19238" y="6581"/>
                    </a:cubicBezTo>
                    <a:cubicBezTo>
                      <a:pt x="19913" y="7931"/>
                      <a:pt x="20250" y="9281"/>
                      <a:pt x="20250" y="10800"/>
                    </a:cubicBezTo>
                    <a:cubicBezTo>
                      <a:pt x="20250" y="12150"/>
                      <a:pt x="19913" y="13331"/>
                      <a:pt x="19575" y="14513"/>
                    </a:cubicBezTo>
                    <a:cubicBezTo>
                      <a:pt x="16538" y="12825"/>
                      <a:pt x="16538" y="12825"/>
                      <a:pt x="16538" y="128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17145" rIns="17145"/>
              <a:lstStyle/>
              <a:p>
                <a:pPr algn="ctr">
                  <a:lnSpc>
                    <a:spcPct val="100000"/>
                  </a:lnSpc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DF16F03-8B69-487C-8710-91A925287ECC}"/>
              </a:ext>
            </a:extLst>
          </p:cNvPr>
          <p:cNvGrpSpPr/>
          <p:nvPr/>
        </p:nvGrpSpPr>
        <p:grpSpPr>
          <a:xfrm>
            <a:off x="5307667" y="1383770"/>
            <a:ext cx="1580986" cy="1580987"/>
            <a:chOff x="5307667" y="915933"/>
            <a:chExt cx="1580986" cy="1580987"/>
          </a:xfrm>
        </p:grpSpPr>
        <p:sp>
          <p:nvSpPr>
            <p:cNvPr id="31" name="Teardrop 37">
              <a:extLst>
                <a:ext uri="{FF2B5EF4-FFF2-40B4-BE49-F238E27FC236}">
                  <a16:creationId xmlns:a16="http://schemas.microsoft.com/office/drawing/2014/main" id="{E0F2F0CB-86D1-47F7-8967-E8E12AC5E736}"/>
                </a:ext>
              </a:extLst>
            </p:cNvPr>
            <p:cNvSpPr/>
            <p:nvPr/>
          </p:nvSpPr>
          <p:spPr>
            <a:xfrm rot="2700000">
              <a:off x="5307666" y="915934"/>
              <a:ext cx="1580987" cy="1580986"/>
            </a:xfrm>
            <a:prstGeom prst="teardrop">
              <a:avLst>
                <a:gd name="adj" fmla="val 100000"/>
              </a:avLst>
            </a:prstGeom>
            <a:ln>
              <a:solidFill>
                <a:schemeClr val="accent3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5C8E2FA0-2F03-4CEC-9B17-34F83E3CFF24}"/>
                </a:ext>
              </a:extLst>
            </p:cNvPr>
            <p:cNvGrpSpPr/>
            <p:nvPr/>
          </p:nvGrpSpPr>
          <p:grpSpPr>
            <a:xfrm>
              <a:off x="5360589" y="968575"/>
              <a:ext cx="1475982" cy="1475982"/>
              <a:chOff x="5450502" y="968575"/>
              <a:chExt cx="1475982" cy="1475982"/>
            </a:xfrm>
          </p:grpSpPr>
          <p:sp>
            <p:nvSpPr>
              <p:cNvPr id="33" name="Freeform 50">
                <a:extLst>
                  <a:ext uri="{FF2B5EF4-FFF2-40B4-BE49-F238E27FC236}">
                    <a16:creationId xmlns:a16="http://schemas.microsoft.com/office/drawing/2014/main" id="{3DC9DF84-FA5A-49AA-9BC5-8D8D3A2791E9}"/>
                  </a:ext>
                </a:extLst>
              </p:cNvPr>
              <p:cNvSpPr/>
              <p:nvPr/>
            </p:nvSpPr>
            <p:spPr>
              <a:xfrm>
                <a:off x="5450502" y="968575"/>
                <a:ext cx="1475982" cy="1475982"/>
              </a:xfrm>
              <a:custGeom>
                <a:avLst/>
                <a:gdLst>
                  <a:gd name="connsiteX0" fmla="*/ 0 w 1355766"/>
                  <a:gd name="connsiteY0" fmla="*/ 677883 h 1355765"/>
                  <a:gd name="connsiteX1" fmla="*/ 677883 w 1355766"/>
                  <a:gd name="connsiteY1" fmla="*/ 0 h 1355765"/>
                  <a:gd name="connsiteX2" fmla="*/ 1355766 w 1355766"/>
                  <a:gd name="connsiteY2" fmla="*/ 677883 h 1355765"/>
                  <a:gd name="connsiteX3" fmla="*/ 677883 w 1355766"/>
                  <a:gd name="connsiteY3" fmla="*/ 1355766 h 1355765"/>
                  <a:gd name="connsiteX4" fmla="*/ 0 w 1355766"/>
                  <a:gd name="connsiteY4" fmla="*/ 677883 h 135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5766" h="1355765">
                    <a:moveTo>
                      <a:pt x="0" y="677883"/>
                    </a:moveTo>
                    <a:cubicBezTo>
                      <a:pt x="0" y="303499"/>
                      <a:pt x="303499" y="0"/>
                      <a:pt x="677883" y="0"/>
                    </a:cubicBezTo>
                    <a:cubicBezTo>
                      <a:pt x="1052267" y="0"/>
                      <a:pt x="1355766" y="303499"/>
                      <a:pt x="1355766" y="677883"/>
                    </a:cubicBezTo>
                    <a:cubicBezTo>
                      <a:pt x="1355766" y="1052267"/>
                      <a:pt x="1052267" y="1355766"/>
                      <a:pt x="677883" y="1355766"/>
                    </a:cubicBezTo>
                    <a:cubicBezTo>
                      <a:pt x="303499" y="1355766"/>
                      <a:pt x="0" y="1052267"/>
                      <a:pt x="0" y="6778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987" tIns="298577" rIns="297915" bIns="298577" numCol="1" spcCol="1270" anchor="t" anchorCtr="0">
                <a:noAutofit/>
              </a:bodyPr>
              <a:lstStyle/>
              <a:p>
                <a:pPr algn="ctr" defTabSz="104783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632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Shape 1023">
                <a:extLst>
                  <a:ext uri="{FF2B5EF4-FFF2-40B4-BE49-F238E27FC236}">
                    <a16:creationId xmlns:a16="http://schemas.microsoft.com/office/drawing/2014/main" id="{A8B14AE2-1A28-40A7-AB52-56533B6EE2A3}"/>
                  </a:ext>
                </a:extLst>
              </p:cNvPr>
              <p:cNvSpPr/>
              <p:nvPr/>
            </p:nvSpPr>
            <p:spPr>
              <a:xfrm>
                <a:off x="5946730" y="1408784"/>
                <a:ext cx="483526" cy="59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77" y="13500"/>
                    </a:moveTo>
                    <a:cubicBezTo>
                      <a:pt x="19731" y="12150"/>
                      <a:pt x="20769" y="10125"/>
                      <a:pt x="20769" y="8100"/>
                    </a:cubicBezTo>
                    <a:cubicBezTo>
                      <a:pt x="20769" y="3713"/>
                      <a:pt x="16408" y="0"/>
                      <a:pt x="10800" y="0"/>
                    </a:cubicBezTo>
                    <a:cubicBezTo>
                      <a:pt x="5192" y="0"/>
                      <a:pt x="831" y="3713"/>
                      <a:pt x="831" y="8100"/>
                    </a:cubicBezTo>
                    <a:cubicBezTo>
                      <a:pt x="831" y="10125"/>
                      <a:pt x="1869" y="12150"/>
                      <a:pt x="3323" y="13500"/>
                    </a:cubicBezTo>
                    <a:cubicBezTo>
                      <a:pt x="1869" y="15694"/>
                      <a:pt x="0" y="18225"/>
                      <a:pt x="0" y="18225"/>
                    </a:cubicBezTo>
                    <a:cubicBezTo>
                      <a:pt x="4362" y="18731"/>
                      <a:pt x="4362" y="18731"/>
                      <a:pt x="4362" y="18731"/>
                    </a:cubicBezTo>
                    <a:cubicBezTo>
                      <a:pt x="7062" y="21600"/>
                      <a:pt x="7062" y="21600"/>
                      <a:pt x="7062" y="21600"/>
                    </a:cubicBezTo>
                    <a:cubicBezTo>
                      <a:pt x="7062" y="21600"/>
                      <a:pt x="9138" y="18731"/>
                      <a:pt x="10800" y="16369"/>
                    </a:cubicBezTo>
                    <a:cubicBezTo>
                      <a:pt x="12462" y="18731"/>
                      <a:pt x="14538" y="21600"/>
                      <a:pt x="14538" y="21600"/>
                    </a:cubicBezTo>
                    <a:cubicBezTo>
                      <a:pt x="17238" y="18731"/>
                      <a:pt x="17238" y="18731"/>
                      <a:pt x="17238" y="18731"/>
                    </a:cubicBezTo>
                    <a:cubicBezTo>
                      <a:pt x="21600" y="18225"/>
                      <a:pt x="21600" y="18225"/>
                      <a:pt x="21600" y="18225"/>
                    </a:cubicBezTo>
                    <a:cubicBezTo>
                      <a:pt x="21600" y="18225"/>
                      <a:pt x="19731" y="15694"/>
                      <a:pt x="18277" y="13500"/>
                    </a:cubicBezTo>
                    <a:close/>
                    <a:moveTo>
                      <a:pt x="6646" y="19575"/>
                    </a:moveTo>
                    <a:cubicBezTo>
                      <a:pt x="5400" y="17381"/>
                      <a:pt x="5400" y="17381"/>
                      <a:pt x="5400" y="17381"/>
                    </a:cubicBezTo>
                    <a:cubicBezTo>
                      <a:pt x="2492" y="17550"/>
                      <a:pt x="2492" y="17550"/>
                      <a:pt x="2492" y="17550"/>
                    </a:cubicBezTo>
                    <a:cubicBezTo>
                      <a:pt x="2492" y="17550"/>
                      <a:pt x="3531" y="16031"/>
                      <a:pt x="4569" y="14344"/>
                    </a:cubicBezTo>
                    <a:cubicBezTo>
                      <a:pt x="5815" y="15188"/>
                      <a:pt x="7269" y="15862"/>
                      <a:pt x="9138" y="16031"/>
                    </a:cubicBezTo>
                    <a:cubicBezTo>
                      <a:pt x="7892" y="17888"/>
                      <a:pt x="6646" y="19575"/>
                      <a:pt x="6646" y="19575"/>
                    </a:cubicBezTo>
                    <a:close/>
                    <a:moveTo>
                      <a:pt x="2492" y="8100"/>
                    </a:moveTo>
                    <a:cubicBezTo>
                      <a:pt x="2492" y="4388"/>
                      <a:pt x="6231" y="1350"/>
                      <a:pt x="10800" y="1350"/>
                    </a:cubicBezTo>
                    <a:cubicBezTo>
                      <a:pt x="15369" y="1350"/>
                      <a:pt x="19108" y="4388"/>
                      <a:pt x="19108" y="8100"/>
                    </a:cubicBezTo>
                    <a:cubicBezTo>
                      <a:pt x="19108" y="11813"/>
                      <a:pt x="15369" y="14850"/>
                      <a:pt x="10800" y="14850"/>
                    </a:cubicBezTo>
                    <a:cubicBezTo>
                      <a:pt x="6231" y="14850"/>
                      <a:pt x="2492" y="11813"/>
                      <a:pt x="2492" y="8100"/>
                    </a:cubicBezTo>
                    <a:close/>
                    <a:moveTo>
                      <a:pt x="16200" y="17381"/>
                    </a:moveTo>
                    <a:cubicBezTo>
                      <a:pt x="14954" y="19575"/>
                      <a:pt x="14954" y="19575"/>
                      <a:pt x="14954" y="19575"/>
                    </a:cubicBezTo>
                    <a:cubicBezTo>
                      <a:pt x="14954" y="19575"/>
                      <a:pt x="13708" y="17888"/>
                      <a:pt x="12462" y="16031"/>
                    </a:cubicBezTo>
                    <a:cubicBezTo>
                      <a:pt x="14331" y="15862"/>
                      <a:pt x="15785" y="15188"/>
                      <a:pt x="17031" y="14344"/>
                    </a:cubicBezTo>
                    <a:cubicBezTo>
                      <a:pt x="18069" y="16031"/>
                      <a:pt x="19108" y="17550"/>
                      <a:pt x="19108" y="17550"/>
                    </a:cubicBezTo>
                    <a:cubicBezTo>
                      <a:pt x="16200" y="17381"/>
                      <a:pt x="16200" y="17381"/>
                      <a:pt x="16200" y="17381"/>
                    </a:cubicBezTo>
                    <a:close/>
                    <a:moveTo>
                      <a:pt x="10800" y="3375"/>
                    </a:moveTo>
                    <a:cubicBezTo>
                      <a:pt x="7685" y="3375"/>
                      <a:pt x="4985" y="5569"/>
                      <a:pt x="4985" y="8100"/>
                    </a:cubicBezTo>
                    <a:cubicBezTo>
                      <a:pt x="4985" y="10800"/>
                      <a:pt x="7685" y="12825"/>
                      <a:pt x="10800" y="12825"/>
                    </a:cubicBezTo>
                    <a:cubicBezTo>
                      <a:pt x="13915" y="12825"/>
                      <a:pt x="16615" y="10800"/>
                      <a:pt x="16615" y="8100"/>
                    </a:cubicBezTo>
                    <a:cubicBezTo>
                      <a:pt x="16615" y="5569"/>
                      <a:pt x="13915" y="3375"/>
                      <a:pt x="10800" y="3375"/>
                    </a:cubicBezTo>
                    <a:close/>
                    <a:moveTo>
                      <a:pt x="10800" y="11475"/>
                    </a:moveTo>
                    <a:cubicBezTo>
                      <a:pt x="8515" y="11475"/>
                      <a:pt x="6646" y="9956"/>
                      <a:pt x="6646" y="8100"/>
                    </a:cubicBezTo>
                    <a:cubicBezTo>
                      <a:pt x="6646" y="6244"/>
                      <a:pt x="8515" y="4725"/>
                      <a:pt x="10800" y="4725"/>
                    </a:cubicBezTo>
                    <a:cubicBezTo>
                      <a:pt x="13085" y="4725"/>
                      <a:pt x="14954" y="6244"/>
                      <a:pt x="14954" y="8100"/>
                    </a:cubicBezTo>
                    <a:cubicBezTo>
                      <a:pt x="14954" y="9956"/>
                      <a:pt x="13085" y="11475"/>
                      <a:pt x="10800" y="11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17145" rIns="17145"/>
              <a:lstStyle/>
              <a:p>
                <a:pPr algn="ctr">
                  <a:lnSpc>
                    <a:spcPct val="100000"/>
                  </a:lnSpc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D9F5857-DFCC-4B2E-96D4-6B9EA25A094B}"/>
              </a:ext>
            </a:extLst>
          </p:cNvPr>
          <p:cNvGrpSpPr/>
          <p:nvPr/>
        </p:nvGrpSpPr>
        <p:grpSpPr>
          <a:xfrm>
            <a:off x="6941009" y="1383770"/>
            <a:ext cx="1580986" cy="1580987"/>
            <a:chOff x="6941009" y="915933"/>
            <a:chExt cx="1580986" cy="1580987"/>
          </a:xfrm>
        </p:grpSpPr>
        <p:sp>
          <p:nvSpPr>
            <p:cNvPr id="36" name="Teardrop 36">
              <a:extLst>
                <a:ext uri="{FF2B5EF4-FFF2-40B4-BE49-F238E27FC236}">
                  <a16:creationId xmlns:a16="http://schemas.microsoft.com/office/drawing/2014/main" id="{F74E4521-A7CD-4822-901F-AC10D45E51F9}"/>
                </a:ext>
              </a:extLst>
            </p:cNvPr>
            <p:cNvSpPr/>
            <p:nvPr/>
          </p:nvSpPr>
          <p:spPr>
            <a:xfrm rot="2700000">
              <a:off x="6941008" y="915934"/>
              <a:ext cx="1580987" cy="1580986"/>
            </a:xfrm>
            <a:prstGeom prst="teardrop">
              <a:avLst>
                <a:gd name="adj" fmla="val 100000"/>
              </a:avLst>
            </a:prstGeom>
            <a:ln>
              <a:solidFill>
                <a:schemeClr val="accent4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6FBC8829-2BCB-412D-98E0-DB03099ADCCD}"/>
                </a:ext>
              </a:extLst>
            </p:cNvPr>
            <p:cNvGrpSpPr/>
            <p:nvPr/>
          </p:nvGrpSpPr>
          <p:grpSpPr>
            <a:xfrm>
              <a:off x="6994774" y="968575"/>
              <a:ext cx="1475982" cy="1475982"/>
              <a:chOff x="7084687" y="968575"/>
              <a:chExt cx="1475982" cy="1475982"/>
            </a:xfrm>
          </p:grpSpPr>
          <p:sp>
            <p:nvSpPr>
              <p:cNvPr id="38" name="Freeform 49">
                <a:extLst>
                  <a:ext uri="{FF2B5EF4-FFF2-40B4-BE49-F238E27FC236}">
                    <a16:creationId xmlns:a16="http://schemas.microsoft.com/office/drawing/2014/main" id="{406549FA-2640-40F7-859F-E5BF1DE8B129}"/>
                  </a:ext>
                </a:extLst>
              </p:cNvPr>
              <p:cNvSpPr/>
              <p:nvPr/>
            </p:nvSpPr>
            <p:spPr>
              <a:xfrm>
                <a:off x="7084687" y="968575"/>
                <a:ext cx="1475982" cy="1475982"/>
              </a:xfrm>
              <a:custGeom>
                <a:avLst/>
                <a:gdLst>
                  <a:gd name="connsiteX0" fmla="*/ 0 w 1355766"/>
                  <a:gd name="connsiteY0" fmla="*/ 677883 h 1355765"/>
                  <a:gd name="connsiteX1" fmla="*/ 677883 w 1355766"/>
                  <a:gd name="connsiteY1" fmla="*/ 0 h 1355765"/>
                  <a:gd name="connsiteX2" fmla="*/ 1355766 w 1355766"/>
                  <a:gd name="connsiteY2" fmla="*/ 677883 h 1355765"/>
                  <a:gd name="connsiteX3" fmla="*/ 677883 w 1355766"/>
                  <a:gd name="connsiteY3" fmla="*/ 1355766 h 1355765"/>
                  <a:gd name="connsiteX4" fmla="*/ 0 w 1355766"/>
                  <a:gd name="connsiteY4" fmla="*/ 677883 h 135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5766" h="1355765">
                    <a:moveTo>
                      <a:pt x="0" y="677883"/>
                    </a:moveTo>
                    <a:cubicBezTo>
                      <a:pt x="0" y="303499"/>
                      <a:pt x="303499" y="0"/>
                      <a:pt x="677883" y="0"/>
                    </a:cubicBezTo>
                    <a:cubicBezTo>
                      <a:pt x="1052267" y="0"/>
                      <a:pt x="1355766" y="303499"/>
                      <a:pt x="1355766" y="677883"/>
                    </a:cubicBezTo>
                    <a:cubicBezTo>
                      <a:pt x="1355766" y="1052267"/>
                      <a:pt x="1052267" y="1355766"/>
                      <a:pt x="677883" y="1355766"/>
                    </a:cubicBezTo>
                    <a:cubicBezTo>
                      <a:pt x="303499" y="1355766"/>
                      <a:pt x="0" y="1052267"/>
                      <a:pt x="0" y="6778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987" tIns="298577" rIns="297915" bIns="298577" numCol="1" spcCol="1270" anchor="t" anchorCtr="0">
                <a:noAutofit/>
              </a:bodyPr>
              <a:lstStyle/>
              <a:p>
                <a:pPr algn="ctr" defTabSz="104783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632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Shape 1025">
                <a:extLst>
                  <a:ext uri="{FF2B5EF4-FFF2-40B4-BE49-F238E27FC236}">
                    <a16:creationId xmlns:a16="http://schemas.microsoft.com/office/drawing/2014/main" id="{7B5E7FA7-E808-4CE7-BCA8-757FD150971F}"/>
                  </a:ext>
                </a:extLst>
              </p:cNvPr>
              <p:cNvSpPr/>
              <p:nvPr/>
            </p:nvSpPr>
            <p:spPr>
              <a:xfrm>
                <a:off x="7524896" y="1409768"/>
                <a:ext cx="595564" cy="593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50"/>
                    </a:moveTo>
                    <a:cubicBezTo>
                      <a:pt x="21600" y="16537"/>
                      <a:pt x="20419" y="17887"/>
                      <a:pt x="18900" y="18225"/>
                    </a:cubicBezTo>
                    <a:cubicBezTo>
                      <a:pt x="18900" y="21600"/>
                      <a:pt x="18900" y="21600"/>
                      <a:pt x="18900" y="21600"/>
                    </a:cubicBezTo>
                    <a:cubicBezTo>
                      <a:pt x="17550" y="21600"/>
                      <a:pt x="17550" y="21600"/>
                      <a:pt x="17550" y="21600"/>
                    </a:cubicBezTo>
                    <a:cubicBezTo>
                      <a:pt x="17550" y="18225"/>
                      <a:pt x="17550" y="18225"/>
                      <a:pt x="17550" y="18225"/>
                    </a:cubicBezTo>
                    <a:cubicBezTo>
                      <a:pt x="16031" y="17887"/>
                      <a:pt x="14850" y="16537"/>
                      <a:pt x="14850" y="14850"/>
                    </a:cubicBezTo>
                    <a:cubicBezTo>
                      <a:pt x="14850" y="12994"/>
                      <a:pt x="16369" y="11475"/>
                      <a:pt x="18225" y="11475"/>
                    </a:cubicBezTo>
                    <a:cubicBezTo>
                      <a:pt x="20081" y="11475"/>
                      <a:pt x="21600" y="12994"/>
                      <a:pt x="21600" y="14850"/>
                    </a:cubicBezTo>
                    <a:close/>
                    <a:moveTo>
                      <a:pt x="18225" y="12825"/>
                    </a:moveTo>
                    <a:cubicBezTo>
                      <a:pt x="17044" y="12825"/>
                      <a:pt x="16200" y="13838"/>
                      <a:pt x="16200" y="14850"/>
                    </a:cubicBezTo>
                    <a:cubicBezTo>
                      <a:pt x="16200" y="16031"/>
                      <a:pt x="17044" y="16875"/>
                      <a:pt x="18225" y="16875"/>
                    </a:cubicBezTo>
                    <a:cubicBezTo>
                      <a:pt x="19406" y="16875"/>
                      <a:pt x="20250" y="16031"/>
                      <a:pt x="20250" y="14850"/>
                    </a:cubicBezTo>
                    <a:cubicBezTo>
                      <a:pt x="20250" y="13838"/>
                      <a:pt x="19406" y="12825"/>
                      <a:pt x="18225" y="12825"/>
                    </a:cubicBezTo>
                    <a:close/>
                    <a:moveTo>
                      <a:pt x="17550" y="0"/>
                    </a:moveTo>
                    <a:cubicBezTo>
                      <a:pt x="18900" y="0"/>
                      <a:pt x="18900" y="0"/>
                      <a:pt x="18900" y="0"/>
                    </a:cubicBezTo>
                    <a:cubicBezTo>
                      <a:pt x="18900" y="11475"/>
                      <a:pt x="18900" y="11475"/>
                      <a:pt x="18900" y="11475"/>
                    </a:cubicBezTo>
                    <a:cubicBezTo>
                      <a:pt x="18225" y="11475"/>
                      <a:pt x="18225" y="11475"/>
                      <a:pt x="18225" y="11475"/>
                    </a:cubicBezTo>
                    <a:cubicBezTo>
                      <a:pt x="17550" y="11475"/>
                      <a:pt x="17550" y="11475"/>
                      <a:pt x="17550" y="11475"/>
                    </a:cubicBezTo>
                    <a:cubicBezTo>
                      <a:pt x="17550" y="0"/>
                      <a:pt x="17550" y="0"/>
                      <a:pt x="17550" y="0"/>
                    </a:cubicBezTo>
                    <a:close/>
                    <a:moveTo>
                      <a:pt x="11475" y="10125"/>
                    </a:moveTo>
                    <a:cubicBezTo>
                      <a:pt x="11475" y="21600"/>
                      <a:pt x="11475" y="21600"/>
                      <a:pt x="11475" y="21600"/>
                    </a:cubicBezTo>
                    <a:cubicBezTo>
                      <a:pt x="10125" y="21600"/>
                      <a:pt x="10125" y="21600"/>
                      <a:pt x="10125" y="21600"/>
                    </a:cubicBezTo>
                    <a:cubicBezTo>
                      <a:pt x="10125" y="10125"/>
                      <a:pt x="10125" y="10125"/>
                      <a:pt x="10125" y="10125"/>
                    </a:cubicBezTo>
                    <a:cubicBezTo>
                      <a:pt x="8606" y="9788"/>
                      <a:pt x="7425" y="8437"/>
                      <a:pt x="7425" y="6750"/>
                    </a:cubicBezTo>
                    <a:cubicBezTo>
                      <a:pt x="7425" y="5062"/>
                      <a:pt x="8606" y="3712"/>
                      <a:pt x="10125" y="3544"/>
                    </a:cubicBezTo>
                    <a:cubicBezTo>
                      <a:pt x="10125" y="0"/>
                      <a:pt x="10125" y="0"/>
                      <a:pt x="10125" y="0"/>
                    </a:cubicBezTo>
                    <a:cubicBezTo>
                      <a:pt x="11475" y="0"/>
                      <a:pt x="11475" y="0"/>
                      <a:pt x="11475" y="0"/>
                    </a:cubicBezTo>
                    <a:cubicBezTo>
                      <a:pt x="11475" y="3544"/>
                      <a:pt x="11475" y="3544"/>
                      <a:pt x="11475" y="3544"/>
                    </a:cubicBezTo>
                    <a:cubicBezTo>
                      <a:pt x="12994" y="3712"/>
                      <a:pt x="14175" y="5062"/>
                      <a:pt x="14175" y="6750"/>
                    </a:cubicBezTo>
                    <a:cubicBezTo>
                      <a:pt x="14175" y="8437"/>
                      <a:pt x="12994" y="9788"/>
                      <a:pt x="11475" y="10125"/>
                    </a:cubicBezTo>
                    <a:close/>
                    <a:moveTo>
                      <a:pt x="10800" y="4725"/>
                    </a:moveTo>
                    <a:cubicBezTo>
                      <a:pt x="9619" y="4725"/>
                      <a:pt x="8775" y="5737"/>
                      <a:pt x="8775" y="6750"/>
                    </a:cubicBezTo>
                    <a:cubicBezTo>
                      <a:pt x="8775" y="7931"/>
                      <a:pt x="9619" y="8775"/>
                      <a:pt x="10800" y="8775"/>
                    </a:cubicBezTo>
                    <a:cubicBezTo>
                      <a:pt x="11981" y="8775"/>
                      <a:pt x="12825" y="7931"/>
                      <a:pt x="12825" y="6750"/>
                    </a:cubicBezTo>
                    <a:cubicBezTo>
                      <a:pt x="12825" y="5737"/>
                      <a:pt x="11981" y="4725"/>
                      <a:pt x="10800" y="4725"/>
                    </a:cubicBezTo>
                    <a:close/>
                    <a:moveTo>
                      <a:pt x="4050" y="18225"/>
                    </a:moveTo>
                    <a:cubicBezTo>
                      <a:pt x="4050" y="21600"/>
                      <a:pt x="4050" y="21600"/>
                      <a:pt x="4050" y="21600"/>
                    </a:cubicBezTo>
                    <a:cubicBezTo>
                      <a:pt x="2700" y="21600"/>
                      <a:pt x="2700" y="21600"/>
                      <a:pt x="2700" y="21600"/>
                    </a:cubicBezTo>
                    <a:cubicBezTo>
                      <a:pt x="2700" y="18225"/>
                      <a:pt x="2700" y="18225"/>
                      <a:pt x="2700" y="18225"/>
                    </a:cubicBezTo>
                    <a:cubicBezTo>
                      <a:pt x="1181" y="17887"/>
                      <a:pt x="0" y="16537"/>
                      <a:pt x="0" y="14850"/>
                    </a:cubicBezTo>
                    <a:cubicBezTo>
                      <a:pt x="0" y="12994"/>
                      <a:pt x="1519" y="11475"/>
                      <a:pt x="3375" y="11475"/>
                    </a:cubicBezTo>
                    <a:cubicBezTo>
                      <a:pt x="5231" y="11475"/>
                      <a:pt x="6750" y="12994"/>
                      <a:pt x="6750" y="14850"/>
                    </a:cubicBezTo>
                    <a:cubicBezTo>
                      <a:pt x="6750" y="16537"/>
                      <a:pt x="5569" y="17887"/>
                      <a:pt x="4050" y="18225"/>
                    </a:cubicBezTo>
                    <a:close/>
                    <a:moveTo>
                      <a:pt x="3375" y="12825"/>
                    </a:moveTo>
                    <a:cubicBezTo>
                      <a:pt x="2194" y="12825"/>
                      <a:pt x="1350" y="13838"/>
                      <a:pt x="1350" y="14850"/>
                    </a:cubicBezTo>
                    <a:cubicBezTo>
                      <a:pt x="1350" y="16031"/>
                      <a:pt x="2194" y="16875"/>
                      <a:pt x="3375" y="16875"/>
                    </a:cubicBezTo>
                    <a:cubicBezTo>
                      <a:pt x="4556" y="16875"/>
                      <a:pt x="5400" y="16031"/>
                      <a:pt x="5400" y="14850"/>
                    </a:cubicBezTo>
                    <a:cubicBezTo>
                      <a:pt x="5400" y="13838"/>
                      <a:pt x="4556" y="12825"/>
                      <a:pt x="3375" y="12825"/>
                    </a:cubicBezTo>
                    <a:close/>
                    <a:moveTo>
                      <a:pt x="2700" y="0"/>
                    </a:moveTo>
                    <a:cubicBezTo>
                      <a:pt x="4050" y="0"/>
                      <a:pt x="4050" y="0"/>
                      <a:pt x="4050" y="0"/>
                    </a:cubicBezTo>
                    <a:cubicBezTo>
                      <a:pt x="4050" y="11475"/>
                      <a:pt x="4050" y="11475"/>
                      <a:pt x="4050" y="11475"/>
                    </a:cubicBezTo>
                    <a:cubicBezTo>
                      <a:pt x="3375" y="11475"/>
                      <a:pt x="3375" y="11475"/>
                      <a:pt x="3375" y="11475"/>
                    </a:cubicBezTo>
                    <a:cubicBezTo>
                      <a:pt x="2700" y="11475"/>
                      <a:pt x="2700" y="11475"/>
                      <a:pt x="2700" y="11475"/>
                    </a:cubicBezTo>
                    <a:cubicBezTo>
                      <a:pt x="2700" y="0"/>
                      <a:pt x="2700" y="0"/>
                      <a:pt x="27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17145" rIns="17145"/>
              <a:lstStyle/>
              <a:p>
                <a:pPr algn="ctr">
                  <a:lnSpc>
                    <a:spcPct val="100000"/>
                  </a:lnSpc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B15FD44-C57E-42A3-AF7C-25CB9B2BE242}"/>
              </a:ext>
            </a:extLst>
          </p:cNvPr>
          <p:cNvGrpSpPr/>
          <p:nvPr/>
        </p:nvGrpSpPr>
        <p:grpSpPr>
          <a:xfrm>
            <a:off x="8575943" y="1383689"/>
            <a:ext cx="1581170" cy="1581429"/>
            <a:chOff x="8575943" y="915852"/>
            <a:chExt cx="1581170" cy="15814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90EBD24-9EEF-42D4-A885-DFA2923F0E48}"/>
                </a:ext>
              </a:extLst>
            </p:cNvPr>
            <p:cNvSpPr/>
            <p:nvPr/>
          </p:nvSpPr>
          <p:spPr>
            <a:xfrm>
              <a:off x="8575943" y="915852"/>
              <a:ext cx="1581170" cy="1581429"/>
            </a:xfrm>
            <a:prstGeom prst="ellips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4EBB2459-8585-445E-A4D0-3E44F162C8CF}"/>
                </a:ext>
              </a:extLst>
            </p:cNvPr>
            <p:cNvGrpSpPr/>
            <p:nvPr/>
          </p:nvGrpSpPr>
          <p:grpSpPr>
            <a:xfrm>
              <a:off x="8628116" y="968575"/>
              <a:ext cx="1475982" cy="1475982"/>
              <a:chOff x="8718029" y="968575"/>
              <a:chExt cx="1475982" cy="1475982"/>
            </a:xfrm>
          </p:grpSpPr>
          <p:sp>
            <p:nvSpPr>
              <p:cNvPr id="43" name="Freeform 48">
                <a:extLst>
                  <a:ext uri="{FF2B5EF4-FFF2-40B4-BE49-F238E27FC236}">
                    <a16:creationId xmlns:a16="http://schemas.microsoft.com/office/drawing/2014/main" id="{650B31C1-A8D4-41C1-926B-F63EB2352967}"/>
                  </a:ext>
                </a:extLst>
              </p:cNvPr>
              <p:cNvSpPr/>
              <p:nvPr/>
            </p:nvSpPr>
            <p:spPr>
              <a:xfrm>
                <a:off x="8718029" y="968575"/>
                <a:ext cx="1475982" cy="1475982"/>
              </a:xfrm>
              <a:custGeom>
                <a:avLst/>
                <a:gdLst>
                  <a:gd name="connsiteX0" fmla="*/ 0 w 1355766"/>
                  <a:gd name="connsiteY0" fmla="*/ 677883 h 1355765"/>
                  <a:gd name="connsiteX1" fmla="*/ 677883 w 1355766"/>
                  <a:gd name="connsiteY1" fmla="*/ 0 h 1355765"/>
                  <a:gd name="connsiteX2" fmla="*/ 1355766 w 1355766"/>
                  <a:gd name="connsiteY2" fmla="*/ 677883 h 1355765"/>
                  <a:gd name="connsiteX3" fmla="*/ 677883 w 1355766"/>
                  <a:gd name="connsiteY3" fmla="*/ 1355766 h 1355765"/>
                  <a:gd name="connsiteX4" fmla="*/ 0 w 1355766"/>
                  <a:gd name="connsiteY4" fmla="*/ 677883 h 135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5766" h="1355765">
                    <a:moveTo>
                      <a:pt x="0" y="677883"/>
                    </a:moveTo>
                    <a:cubicBezTo>
                      <a:pt x="0" y="303499"/>
                      <a:pt x="303499" y="0"/>
                      <a:pt x="677883" y="0"/>
                    </a:cubicBezTo>
                    <a:cubicBezTo>
                      <a:pt x="1052267" y="0"/>
                      <a:pt x="1355766" y="303499"/>
                      <a:pt x="1355766" y="677883"/>
                    </a:cubicBezTo>
                    <a:cubicBezTo>
                      <a:pt x="1355766" y="1052267"/>
                      <a:pt x="1052267" y="1355766"/>
                      <a:pt x="677883" y="1355766"/>
                    </a:cubicBezTo>
                    <a:cubicBezTo>
                      <a:pt x="303499" y="1355766"/>
                      <a:pt x="0" y="1052267"/>
                      <a:pt x="0" y="6778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987" tIns="298577" rIns="297915" bIns="298577" numCol="1" spcCol="1270" anchor="t" anchorCtr="0">
                <a:noAutofit/>
              </a:bodyPr>
              <a:lstStyle/>
              <a:p>
                <a:pPr algn="ctr" defTabSz="104783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632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Shape 1024">
                <a:extLst>
                  <a:ext uri="{FF2B5EF4-FFF2-40B4-BE49-F238E27FC236}">
                    <a16:creationId xmlns:a16="http://schemas.microsoft.com/office/drawing/2014/main" id="{62F4DCDC-D6AE-43D3-B7F2-323C4E72FD31}"/>
                  </a:ext>
                </a:extLst>
              </p:cNvPr>
              <p:cNvSpPr/>
              <p:nvPr/>
            </p:nvSpPr>
            <p:spPr>
              <a:xfrm>
                <a:off x="9158238" y="1408784"/>
                <a:ext cx="595564" cy="59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50" y="2700"/>
                    </a:moveTo>
                    <a:cubicBezTo>
                      <a:pt x="17550" y="1350"/>
                      <a:pt x="17550" y="1350"/>
                      <a:pt x="17550" y="1350"/>
                    </a:cubicBezTo>
                    <a:cubicBezTo>
                      <a:pt x="17550" y="675"/>
                      <a:pt x="16875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4725" y="0"/>
                      <a:pt x="4050" y="675"/>
                      <a:pt x="4050" y="1350"/>
                    </a:cubicBezTo>
                    <a:cubicBezTo>
                      <a:pt x="4050" y="2700"/>
                      <a:pt x="4050" y="2700"/>
                      <a:pt x="4050" y="2700"/>
                    </a:cubicBezTo>
                    <a:cubicBezTo>
                      <a:pt x="1856" y="2700"/>
                      <a:pt x="0" y="4725"/>
                      <a:pt x="0" y="7088"/>
                    </a:cubicBezTo>
                    <a:cubicBezTo>
                      <a:pt x="0" y="9450"/>
                      <a:pt x="1856" y="11475"/>
                      <a:pt x="4050" y="11475"/>
                    </a:cubicBezTo>
                    <a:cubicBezTo>
                      <a:pt x="4050" y="11475"/>
                      <a:pt x="4219" y="11475"/>
                      <a:pt x="4219" y="11475"/>
                    </a:cubicBezTo>
                    <a:cubicBezTo>
                      <a:pt x="4725" y="14344"/>
                      <a:pt x="7088" y="16537"/>
                      <a:pt x="10125" y="16875"/>
                    </a:cubicBezTo>
                    <a:cubicBezTo>
                      <a:pt x="10125" y="20250"/>
                      <a:pt x="10125" y="20250"/>
                      <a:pt x="10125" y="20250"/>
                    </a:cubicBezTo>
                    <a:cubicBezTo>
                      <a:pt x="7425" y="20250"/>
                      <a:pt x="7425" y="20250"/>
                      <a:pt x="7425" y="20250"/>
                    </a:cubicBezTo>
                    <a:cubicBezTo>
                      <a:pt x="7088" y="20250"/>
                      <a:pt x="6750" y="20588"/>
                      <a:pt x="6750" y="20925"/>
                    </a:cubicBezTo>
                    <a:cubicBezTo>
                      <a:pt x="6750" y="21263"/>
                      <a:pt x="7088" y="21600"/>
                      <a:pt x="7425" y="21600"/>
                    </a:cubicBezTo>
                    <a:cubicBezTo>
                      <a:pt x="14175" y="21600"/>
                      <a:pt x="14175" y="21600"/>
                      <a:pt x="14175" y="21600"/>
                    </a:cubicBezTo>
                    <a:cubicBezTo>
                      <a:pt x="14513" y="21600"/>
                      <a:pt x="14850" y="21263"/>
                      <a:pt x="14850" y="20925"/>
                    </a:cubicBezTo>
                    <a:cubicBezTo>
                      <a:pt x="14850" y="20588"/>
                      <a:pt x="14513" y="20250"/>
                      <a:pt x="14175" y="20250"/>
                    </a:cubicBezTo>
                    <a:cubicBezTo>
                      <a:pt x="11475" y="20250"/>
                      <a:pt x="11475" y="20250"/>
                      <a:pt x="11475" y="20250"/>
                    </a:cubicBezTo>
                    <a:cubicBezTo>
                      <a:pt x="11475" y="16875"/>
                      <a:pt x="11475" y="16875"/>
                      <a:pt x="11475" y="16875"/>
                    </a:cubicBezTo>
                    <a:cubicBezTo>
                      <a:pt x="14513" y="16537"/>
                      <a:pt x="16875" y="14344"/>
                      <a:pt x="17381" y="11475"/>
                    </a:cubicBezTo>
                    <a:cubicBezTo>
                      <a:pt x="17381" y="11475"/>
                      <a:pt x="17550" y="11475"/>
                      <a:pt x="17550" y="11475"/>
                    </a:cubicBezTo>
                    <a:cubicBezTo>
                      <a:pt x="19744" y="11475"/>
                      <a:pt x="21600" y="9450"/>
                      <a:pt x="21600" y="7088"/>
                    </a:cubicBezTo>
                    <a:cubicBezTo>
                      <a:pt x="21600" y="4725"/>
                      <a:pt x="19744" y="2700"/>
                      <a:pt x="17550" y="2700"/>
                    </a:cubicBezTo>
                    <a:close/>
                    <a:moveTo>
                      <a:pt x="4050" y="10125"/>
                    </a:moveTo>
                    <a:cubicBezTo>
                      <a:pt x="2531" y="10125"/>
                      <a:pt x="1350" y="8775"/>
                      <a:pt x="1350" y="7088"/>
                    </a:cubicBezTo>
                    <a:cubicBezTo>
                      <a:pt x="1350" y="5400"/>
                      <a:pt x="2531" y="4050"/>
                      <a:pt x="4050" y="4050"/>
                    </a:cubicBezTo>
                    <a:cubicBezTo>
                      <a:pt x="4050" y="10125"/>
                      <a:pt x="4050" y="10125"/>
                      <a:pt x="4050" y="10125"/>
                    </a:cubicBezTo>
                    <a:close/>
                    <a:moveTo>
                      <a:pt x="16200" y="9956"/>
                    </a:moveTo>
                    <a:cubicBezTo>
                      <a:pt x="16200" y="12994"/>
                      <a:pt x="13838" y="15525"/>
                      <a:pt x="10800" y="15525"/>
                    </a:cubicBezTo>
                    <a:cubicBezTo>
                      <a:pt x="7762" y="15525"/>
                      <a:pt x="5400" y="12994"/>
                      <a:pt x="5400" y="9956"/>
                    </a:cubicBezTo>
                    <a:cubicBezTo>
                      <a:pt x="5400" y="2700"/>
                      <a:pt x="5400" y="2700"/>
                      <a:pt x="5400" y="2700"/>
                    </a:cubicBezTo>
                    <a:cubicBezTo>
                      <a:pt x="5400" y="2025"/>
                      <a:pt x="6075" y="1350"/>
                      <a:pt x="6750" y="1350"/>
                    </a:cubicBezTo>
                    <a:cubicBezTo>
                      <a:pt x="14850" y="1350"/>
                      <a:pt x="14850" y="1350"/>
                      <a:pt x="14850" y="1350"/>
                    </a:cubicBezTo>
                    <a:cubicBezTo>
                      <a:pt x="15525" y="1350"/>
                      <a:pt x="16200" y="2025"/>
                      <a:pt x="16200" y="2700"/>
                    </a:cubicBezTo>
                    <a:cubicBezTo>
                      <a:pt x="16200" y="9956"/>
                      <a:pt x="16200" y="9956"/>
                      <a:pt x="16200" y="9956"/>
                    </a:cubicBezTo>
                    <a:close/>
                    <a:moveTo>
                      <a:pt x="17550" y="10125"/>
                    </a:moveTo>
                    <a:cubicBezTo>
                      <a:pt x="17550" y="4050"/>
                      <a:pt x="17550" y="4050"/>
                      <a:pt x="17550" y="4050"/>
                    </a:cubicBezTo>
                    <a:cubicBezTo>
                      <a:pt x="19069" y="4050"/>
                      <a:pt x="20250" y="5400"/>
                      <a:pt x="20250" y="7088"/>
                    </a:cubicBezTo>
                    <a:cubicBezTo>
                      <a:pt x="20250" y="8775"/>
                      <a:pt x="19069" y="10125"/>
                      <a:pt x="17550" y="101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17145" rIns="17145"/>
              <a:lstStyle/>
              <a:p>
                <a:pPr algn="ctr">
                  <a:lnSpc>
                    <a:spcPct val="100000"/>
                  </a:lnSpc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AC8C116A-434B-4AEF-8B9C-D887196B4804}"/>
              </a:ext>
            </a:extLst>
          </p:cNvPr>
          <p:cNvSpPr/>
          <p:nvPr/>
        </p:nvSpPr>
        <p:spPr>
          <a:xfrm>
            <a:off x="253822" y="3348079"/>
            <a:ext cx="2253339" cy="3219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2597"/>
            <a:endParaRPr lang="en-US" sz="1224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" name="Rounded Rectangle 32">
            <a:extLst>
              <a:ext uri="{FF2B5EF4-FFF2-40B4-BE49-F238E27FC236}">
                <a16:creationId xmlns:a16="http://schemas.microsoft.com/office/drawing/2014/main" id="{0B3D35F7-AE7F-442E-B0D1-3BA59B5DC2C1}"/>
              </a:ext>
            </a:extLst>
          </p:cNvPr>
          <p:cNvSpPr/>
          <p:nvPr/>
        </p:nvSpPr>
        <p:spPr>
          <a:xfrm>
            <a:off x="2612679" y="3348079"/>
            <a:ext cx="2253339" cy="3219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2597"/>
            <a:endParaRPr lang="en-US" sz="1122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" name="Rounded Rectangle 33">
            <a:extLst>
              <a:ext uri="{FF2B5EF4-FFF2-40B4-BE49-F238E27FC236}">
                <a16:creationId xmlns:a16="http://schemas.microsoft.com/office/drawing/2014/main" id="{0881FEB3-09EF-455A-A069-FCA77B760D5A}"/>
              </a:ext>
            </a:extLst>
          </p:cNvPr>
          <p:cNvSpPr/>
          <p:nvPr/>
        </p:nvSpPr>
        <p:spPr>
          <a:xfrm>
            <a:off x="4971537" y="3348079"/>
            <a:ext cx="2253339" cy="3219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2597"/>
            <a:endParaRPr lang="en-US" sz="1224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8" name="Rounded Rectangle 34">
            <a:extLst>
              <a:ext uri="{FF2B5EF4-FFF2-40B4-BE49-F238E27FC236}">
                <a16:creationId xmlns:a16="http://schemas.microsoft.com/office/drawing/2014/main" id="{E7E571C1-E22C-4E3D-8560-ABDEEB9DC51A}"/>
              </a:ext>
            </a:extLst>
          </p:cNvPr>
          <p:cNvSpPr/>
          <p:nvPr/>
        </p:nvSpPr>
        <p:spPr>
          <a:xfrm>
            <a:off x="7325982" y="3348078"/>
            <a:ext cx="2253339" cy="3219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2597"/>
            <a:endParaRPr lang="en-US" sz="1224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9" name="Rounded Rectangle 35">
            <a:extLst>
              <a:ext uri="{FF2B5EF4-FFF2-40B4-BE49-F238E27FC236}">
                <a16:creationId xmlns:a16="http://schemas.microsoft.com/office/drawing/2014/main" id="{C3B2B79E-1598-44E6-A0CA-1FCDA8F56669}"/>
              </a:ext>
            </a:extLst>
          </p:cNvPr>
          <p:cNvSpPr/>
          <p:nvPr/>
        </p:nvSpPr>
        <p:spPr>
          <a:xfrm>
            <a:off x="9684840" y="3366334"/>
            <a:ext cx="2253339" cy="3219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2597"/>
            <a:endParaRPr lang="en-US" sz="1428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0" name="Shape 468">
            <a:extLst>
              <a:ext uri="{FF2B5EF4-FFF2-40B4-BE49-F238E27FC236}">
                <a16:creationId xmlns:a16="http://schemas.microsoft.com/office/drawing/2014/main" id="{6E9D079D-77B5-4C28-850D-33855FFD13C5}"/>
              </a:ext>
            </a:extLst>
          </p:cNvPr>
          <p:cNvSpPr/>
          <p:nvPr/>
        </p:nvSpPr>
        <p:spPr>
          <a:xfrm>
            <a:off x="472331" y="4069121"/>
            <a:ext cx="1816321" cy="1777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 numCol="1" anchor="ctr" anchorCtr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1" name="Shape 468">
            <a:extLst>
              <a:ext uri="{FF2B5EF4-FFF2-40B4-BE49-F238E27FC236}">
                <a16:creationId xmlns:a16="http://schemas.microsoft.com/office/drawing/2014/main" id="{22238DE0-B649-456B-8F0B-0970931BBCD2}"/>
              </a:ext>
            </a:extLst>
          </p:cNvPr>
          <p:cNvSpPr/>
          <p:nvPr/>
        </p:nvSpPr>
        <p:spPr>
          <a:xfrm>
            <a:off x="2831188" y="4069121"/>
            <a:ext cx="1816321" cy="1777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 numCol="1" anchor="ctr" anchorCtr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2" name="Shape 468">
            <a:extLst>
              <a:ext uri="{FF2B5EF4-FFF2-40B4-BE49-F238E27FC236}">
                <a16:creationId xmlns:a16="http://schemas.microsoft.com/office/drawing/2014/main" id="{A574BE56-3680-4244-A069-94B2B3781743}"/>
              </a:ext>
            </a:extLst>
          </p:cNvPr>
          <p:cNvSpPr/>
          <p:nvPr/>
        </p:nvSpPr>
        <p:spPr>
          <a:xfrm>
            <a:off x="5190046" y="4069121"/>
            <a:ext cx="1816321" cy="1777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 numCol="1" anchor="ctr" anchorCtr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b="1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3" name="Shape 468">
            <a:extLst>
              <a:ext uri="{FF2B5EF4-FFF2-40B4-BE49-F238E27FC236}">
                <a16:creationId xmlns:a16="http://schemas.microsoft.com/office/drawing/2014/main" id="{53B99F04-CB90-4770-BAE7-DD251F5F0D99}"/>
              </a:ext>
            </a:extLst>
          </p:cNvPr>
          <p:cNvSpPr/>
          <p:nvPr/>
        </p:nvSpPr>
        <p:spPr>
          <a:xfrm>
            <a:off x="7544491" y="4069120"/>
            <a:ext cx="1816321" cy="1777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 numCol="1" anchor="ctr" anchorCtr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b="1" dirty="0">
                <a:solidFill>
                  <a:schemeClr val="accent4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4" name="Shape 468">
            <a:extLst>
              <a:ext uri="{FF2B5EF4-FFF2-40B4-BE49-F238E27FC236}">
                <a16:creationId xmlns:a16="http://schemas.microsoft.com/office/drawing/2014/main" id="{2A8BE4CF-FD42-408F-89E3-CE630EB69293}"/>
              </a:ext>
            </a:extLst>
          </p:cNvPr>
          <p:cNvSpPr/>
          <p:nvPr/>
        </p:nvSpPr>
        <p:spPr>
          <a:xfrm>
            <a:off x="9903349" y="4069121"/>
            <a:ext cx="1816321" cy="1777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 numCol="1" anchor="ctr" anchorCtr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b="1" dirty="0">
                <a:solidFill>
                  <a:schemeClr val="accent5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489553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1394" y="641455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7279020-E852-44B0-B00A-B5DACAFD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</a:p>
        </p:txBody>
      </p:sp>
      <p:sp>
        <p:nvSpPr>
          <p:cNvPr id="92" name="Freeform 6">
            <a:extLst>
              <a:ext uri="{FF2B5EF4-FFF2-40B4-BE49-F238E27FC236}">
                <a16:creationId xmlns:a16="http://schemas.microsoft.com/office/drawing/2014/main" id="{A0526E39-578A-44DA-8ACC-050579D29809}"/>
              </a:ext>
            </a:extLst>
          </p:cNvPr>
          <p:cNvSpPr>
            <a:spLocks/>
          </p:cNvSpPr>
          <p:nvPr/>
        </p:nvSpPr>
        <p:spPr bwMode="auto">
          <a:xfrm>
            <a:off x="450850" y="2588654"/>
            <a:ext cx="4492625" cy="4152377"/>
          </a:xfrm>
          <a:custGeom>
            <a:avLst/>
            <a:gdLst>
              <a:gd name="T0" fmla="*/ 2164 w 2830"/>
              <a:gd name="T1" fmla="*/ 0 h 3408"/>
              <a:gd name="T2" fmla="*/ 1497 w 2830"/>
              <a:gd name="T3" fmla="*/ 463 h 3408"/>
              <a:gd name="T4" fmla="*/ 1511 w 2830"/>
              <a:gd name="T5" fmla="*/ 2437 h 3408"/>
              <a:gd name="T6" fmla="*/ 0 w 2830"/>
              <a:gd name="T7" fmla="*/ 3408 h 3408"/>
              <a:gd name="T8" fmla="*/ 2277 w 2830"/>
              <a:gd name="T9" fmla="*/ 3408 h 3408"/>
              <a:gd name="T10" fmla="*/ 2830 w 2830"/>
              <a:gd name="T11" fmla="*/ 2437 h 3408"/>
              <a:gd name="T12" fmla="*/ 2830 w 2830"/>
              <a:gd name="T13" fmla="*/ 463 h 3408"/>
              <a:gd name="T14" fmla="*/ 2830 w 2830"/>
              <a:gd name="T15" fmla="*/ 463 h 3408"/>
              <a:gd name="T16" fmla="*/ 2164 w 2830"/>
              <a:gd name="T17" fmla="*/ 0 h 3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30" h="3408">
                <a:moveTo>
                  <a:pt x="2164" y="0"/>
                </a:moveTo>
                <a:lnTo>
                  <a:pt x="1497" y="463"/>
                </a:lnTo>
                <a:lnTo>
                  <a:pt x="1511" y="2437"/>
                </a:lnTo>
                <a:lnTo>
                  <a:pt x="0" y="3408"/>
                </a:lnTo>
                <a:lnTo>
                  <a:pt x="2277" y="3408"/>
                </a:lnTo>
                <a:lnTo>
                  <a:pt x="2830" y="2437"/>
                </a:lnTo>
                <a:lnTo>
                  <a:pt x="2830" y="463"/>
                </a:lnTo>
                <a:lnTo>
                  <a:pt x="2830" y="463"/>
                </a:lnTo>
                <a:lnTo>
                  <a:pt x="21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3" name="Freeform 8">
            <a:extLst>
              <a:ext uri="{FF2B5EF4-FFF2-40B4-BE49-F238E27FC236}">
                <a16:creationId xmlns:a16="http://schemas.microsoft.com/office/drawing/2014/main" id="{289A539F-883F-4061-96B0-E37258D6B8BD}"/>
              </a:ext>
            </a:extLst>
          </p:cNvPr>
          <p:cNvSpPr>
            <a:spLocks/>
          </p:cNvSpPr>
          <p:nvPr/>
        </p:nvSpPr>
        <p:spPr bwMode="auto">
          <a:xfrm>
            <a:off x="4065588" y="2588654"/>
            <a:ext cx="3908425" cy="4152377"/>
          </a:xfrm>
          <a:custGeom>
            <a:avLst/>
            <a:gdLst>
              <a:gd name="T0" fmla="*/ 1882 w 2462"/>
              <a:gd name="T1" fmla="*/ 2437 h 3408"/>
              <a:gd name="T2" fmla="*/ 1882 w 2462"/>
              <a:gd name="T3" fmla="*/ 463 h 3408"/>
              <a:gd name="T4" fmla="*/ 1882 w 2462"/>
              <a:gd name="T5" fmla="*/ 463 h 3408"/>
              <a:gd name="T6" fmla="*/ 1216 w 2462"/>
              <a:gd name="T7" fmla="*/ 0 h 3408"/>
              <a:gd name="T8" fmla="*/ 549 w 2462"/>
              <a:gd name="T9" fmla="*/ 463 h 3408"/>
              <a:gd name="T10" fmla="*/ 549 w 2462"/>
              <a:gd name="T11" fmla="*/ 2437 h 3408"/>
              <a:gd name="T12" fmla="*/ 0 w 2462"/>
              <a:gd name="T13" fmla="*/ 3408 h 3408"/>
              <a:gd name="T14" fmla="*/ 2462 w 2462"/>
              <a:gd name="T15" fmla="*/ 3408 h 3408"/>
              <a:gd name="T16" fmla="*/ 1882 w 2462"/>
              <a:gd name="T17" fmla="*/ 2437 h 3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2" h="3408">
                <a:moveTo>
                  <a:pt x="1882" y="2437"/>
                </a:moveTo>
                <a:lnTo>
                  <a:pt x="1882" y="463"/>
                </a:lnTo>
                <a:lnTo>
                  <a:pt x="1882" y="463"/>
                </a:lnTo>
                <a:lnTo>
                  <a:pt x="1216" y="0"/>
                </a:lnTo>
                <a:lnTo>
                  <a:pt x="549" y="463"/>
                </a:lnTo>
                <a:lnTo>
                  <a:pt x="549" y="2437"/>
                </a:lnTo>
                <a:lnTo>
                  <a:pt x="0" y="3408"/>
                </a:lnTo>
                <a:lnTo>
                  <a:pt x="2462" y="3408"/>
                </a:lnTo>
                <a:lnTo>
                  <a:pt x="1882" y="243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4" name="Freeform 10">
            <a:extLst>
              <a:ext uri="{FF2B5EF4-FFF2-40B4-BE49-F238E27FC236}">
                <a16:creationId xmlns:a16="http://schemas.microsoft.com/office/drawing/2014/main" id="{901724B0-6234-4A89-B809-5280F7410A32}"/>
              </a:ext>
            </a:extLst>
          </p:cNvPr>
          <p:cNvSpPr>
            <a:spLocks/>
          </p:cNvSpPr>
          <p:nvPr/>
        </p:nvSpPr>
        <p:spPr bwMode="auto">
          <a:xfrm>
            <a:off x="7046913" y="2588654"/>
            <a:ext cx="4541838" cy="4152377"/>
          </a:xfrm>
          <a:custGeom>
            <a:avLst/>
            <a:gdLst>
              <a:gd name="T0" fmla="*/ 1333 w 2861"/>
              <a:gd name="T1" fmla="*/ 2437 h 3408"/>
              <a:gd name="T2" fmla="*/ 1333 w 2861"/>
              <a:gd name="T3" fmla="*/ 463 h 3408"/>
              <a:gd name="T4" fmla="*/ 667 w 2861"/>
              <a:gd name="T5" fmla="*/ 0 h 3408"/>
              <a:gd name="T6" fmla="*/ 0 w 2861"/>
              <a:gd name="T7" fmla="*/ 463 h 3408"/>
              <a:gd name="T8" fmla="*/ 0 w 2861"/>
              <a:gd name="T9" fmla="*/ 2437 h 3408"/>
              <a:gd name="T10" fmla="*/ 584 w 2861"/>
              <a:gd name="T11" fmla="*/ 3408 h 3408"/>
              <a:gd name="T12" fmla="*/ 2861 w 2861"/>
              <a:gd name="T13" fmla="*/ 3408 h 3408"/>
              <a:gd name="T14" fmla="*/ 1333 w 2861"/>
              <a:gd name="T15" fmla="*/ 2437 h 3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61" h="3408">
                <a:moveTo>
                  <a:pt x="1333" y="2437"/>
                </a:moveTo>
                <a:lnTo>
                  <a:pt x="1333" y="463"/>
                </a:lnTo>
                <a:lnTo>
                  <a:pt x="667" y="0"/>
                </a:lnTo>
                <a:lnTo>
                  <a:pt x="0" y="463"/>
                </a:lnTo>
                <a:lnTo>
                  <a:pt x="0" y="2437"/>
                </a:lnTo>
                <a:lnTo>
                  <a:pt x="584" y="3408"/>
                </a:lnTo>
                <a:lnTo>
                  <a:pt x="2861" y="3408"/>
                </a:lnTo>
                <a:lnTo>
                  <a:pt x="1333" y="243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5" name="Freeform 14">
            <a:extLst>
              <a:ext uri="{FF2B5EF4-FFF2-40B4-BE49-F238E27FC236}">
                <a16:creationId xmlns:a16="http://schemas.microsoft.com/office/drawing/2014/main" id="{F62F02AC-9D59-49D4-A203-3A690B9E147D}"/>
              </a:ext>
            </a:extLst>
          </p:cNvPr>
          <p:cNvSpPr>
            <a:spLocks/>
          </p:cNvSpPr>
          <p:nvPr/>
        </p:nvSpPr>
        <p:spPr bwMode="auto">
          <a:xfrm>
            <a:off x="450850" y="5557945"/>
            <a:ext cx="4486275" cy="1183087"/>
          </a:xfrm>
          <a:custGeom>
            <a:avLst/>
            <a:gdLst>
              <a:gd name="T0" fmla="*/ 2826 w 2826"/>
              <a:gd name="T1" fmla="*/ 0 h 971"/>
              <a:gd name="T2" fmla="*/ 1511 w 2826"/>
              <a:gd name="T3" fmla="*/ 0 h 971"/>
              <a:gd name="T4" fmla="*/ 0 w 2826"/>
              <a:gd name="T5" fmla="*/ 971 h 971"/>
              <a:gd name="T6" fmla="*/ 2277 w 2826"/>
              <a:gd name="T7" fmla="*/ 971 h 971"/>
              <a:gd name="T8" fmla="*/ 2826 w 2826"/>
              <a:gd name="T9" fmla="*/ 0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6" h="971">
                <a:moveTo>
                  <a:pt x="2826" y="0"/>
                </a:moveTo>
                <a:lnTo>
                  <a:pt x="1511" y="0"/>
                </a:lnTo>
                <a:lnTo>
                  <a:pt x="0" y="971"/>
                </a:lnTo>
                <a:lnTo>
                  <a:pt x="2277" y="971"/>
                </a:lnTo>
                <a:lnTo>
                  <a:pt x="28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6" name="Freeform 20">
            <a:extLst>
              <a:ext uri="{FF2B5EF4-FFF2-40B4-BE49-F238E27FC236}">
                <a16:creationId xmlns:a16="http://schemas.microsoft.com/office/drawing/2014/main" id="{2AFB2C68-A6BA-4846-91B8-BE8074D7128D}"/>
              </a:ext>
            </a:extLst>
          </p:cNvPr>
          <p:cNvSpPr>
            <a:spLocks/>
          </p:cNvSpPr>
          <p:nvPr/>
        </p:nvSpPr>
        <p:spPr bwMode="auto">
          <a:xfrm>
            <a:off x="7046913" y="5557945"/>
            <a:ext cx="4541838" cy="1183087"/>
          </a:xfrm>
          <a:custGeom>
            <a:avLst/>
            <a:gdLst>
              <a:gd name="T0" fmla="*/ 1333 w 2861"/>
              <a:gd name="T1" fmla="*/ 0 h 971"/>
              <a:gd name="T2" fmla="*/ 0 w 2861"/>
              <a:gd name="T3" fmla="*/ 0 h 971"/>
              <a:gd name="T4" fmla="*/ 4 w 2861"/>
              <a:gd name="T5" fmla="*/ 0 h 971"/>
              <a:gd name="T6" fmla="*/ 584 w 2861"/>
              <a:gd name="T7" fmla="*/ 971 h 971"/>
              <a:gd name="T8" fmla="*/ 2861 w 2861"/>
              <a:gd name="T9" fmla="*/ 971 h 971"/>
              <a:gd name="T10" fmla="*/ 1333 w 2861"/>
              <a:gd name="T11" fmla="*/ 0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1" h="971">
                <a:moveTo>
                  <a:pt x="1333" y="0"/>
                </a:moveTo>
                <a:lnTo>
                  <a:pt x="0" y="0"/>
                </a:lnTo>
                <a:lnTo>
                  <a:pt x="4" y="0"/>
                </a:lnTo>
                <a:lnTo>
                  <a:pt x="584" y="971"/>
                </a:lnTo>
                <a:lnTo>
                  <a:pt x="2861" y="971"/>
                </a:lnTo>
                <a:lnTo>
                  <a:pt x="13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7" name="Inhaltsplatzhalter 4">
            <a:extLst>
              <a:ext uri="{FF2B5EF4-FFF2-40B4-BE49-F238E27FC236}">
                <a16:creationId xmlns:a16="http://schemas.microsoft.com/office/drawing/2014/main" id="{F060CEA9-F708-4497-A604-213CEAE2BA45}"/>
              </a:ext>
            </a:extLst>
          </p:cNvPr>
          <p:cNvSpPr txBox="1">
            <a:spLocks/>
          </p:cNvSpPr>
          <p:nvPr/>
        </p:nvSpPr>
        <p:spPr>
          <a:xfrm>
            <a:off x="9574301" y="2700174"/>
            <a:ext cx="2088667" cy="121385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title.tAdd</a:t>
            </a: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 title text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8" name="Inhaltsplatzhalter 4">
            <a:extLst>
              <a:ext uri="{FF2B5EF4-FFF2-40B4-BE49-F238E27FC236}">
                <a16:creationId xmlns:a16="http://schemas.microsoft.com/office/drawing/2014/main" id="{79443C1B-7A31-4ED7-B9E4-DA8A3A129AAA}"/>
              </a:ext>
            </a:extLst>
          </p:cNvPr>
          <p:cNvSpPr txBox="1">
            <a:spLocks/>
          </p:cNvSpPr>
          <p:nvPr/>
        </p:nvSpPr>
        <p:spPr>
          <a:xfrm>
            <a:off x="3696818" y="1417532"/>
            <a:ext cx="4798365" cy="65986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9" name="Inhaltsplatzhalter 4">
            <a:extLst>
              <a:ext uri="{FF2B5EF4-FFF2-40B4-BE49-F238E27FC236}">
                <a16:creationId xmlns:a16="http://schemas.microsoft.com/office/drawing/2014/main" id="{F4961418-BF95-4B38-9FD8-07A22F5A1054}"/>
              </a:ext>
            </a:extLst>
          </p:cNvPr>
          <p:cNvSpPr txBox="1">
            <a:spLocks/>
          </p:cNvSpPr>
          <p:nvPr/>
        </p:nvSpPr>
        <p:spPr>
          <a:xfrm>
            <a:off x="508002" y="2731467"/>
            <a:ext cx="2047102" cy="124649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18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Add title text</a:t>
            </a:r>
            <a:br>
              <a:rPr lang="en-US" sz="1600" b="1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title.tAdd</a:t>
            </a:r>
            <a:r>
              <a:rPr lang="en-US" altLang="zh-CN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 title text</a:t>
            </a:r>
            <a:endParaRPr 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F0A2701B-D6F2-4DCF-813A-02938CBD3AB9}"/>
              </a:ext>
            </a:extLst>
          </p:cNvPr>
          <p:cNvGrpSpPr/>
          <p:nvPr/>
        </p:nvGrpSpPr>
        <p:grpSpPr>
          <a:xfrm>
            <a:off x="596900" y="2380343"/>
            <a:ext cx="4499224" cy="4477657"/>
            <a:chOff x="596900" y="2380343"/>
            <a:chExt cx="4499224" cy="4477657"/>
          </a:xfrm>
        </p:grpSpPr>
        <p:grpSp>
          <p:nvGrpSpPr>
            <p:cNvPr id="101" name="Group 3">
              <a:extLst>
                <a:ext uri="{FF2B5EF4-FFF2-40B4-BE49-F238E27FC236}">
                  <a16:creationId xmlns:a16="http://schemas.microsoft.com/office/drawing/2014/main" id="{237166F0-E52C-4429-8F62-B97265A91BDF}"/>
                </a:ext>
              </a:extLst>
            </p:cNvPr>
            <p:cNvGrpSpPr/>
            <p:nvPr/>
          </p:nvGrpSpPr>
          <p:grpSpPr>
            <a:xfrm>
              <a:off x="596900" y="2380343"/>
              <a:ext cx="4492625" cy="4477657"/>
              <a:chOff x="596900" y="2705622"/>
              <a:chExt cx="4492625" cy="4152378"/>
            </a:xfrm>
          </p:grpSpPr>
          <p:sp>
            <p:nvSpPr>
              <p:cNvPr id="104" name="Freeform 5">
                <a:extLst>
                  <a:ext uri="{FF2B5EF4-FFF2-40B4-BE49-F238E27FC236}">
                    <a16:creationId xmlns:a16="http://schemas.microsoft.com/office/drawing/2014/main" id="{8B28A357-F8D3-4440-986A-4F22077A6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00" y="2705622"/>
                <a:ext cx="4492625" cy="4152377"/>
              </a:xfrm>
              <a:custGeom>
                <a:avLst/>
                <a:gdLst>
                  <a:gd name="T0" fmla="*/ 2164 w 2830"/>
                  <a:gd name="T1" fmla="*/ 0 h 3408"/>
                  <a:gd name="T2" fmla="*/ 1497 w 2830"/>
                  <a:gd name="T3" fmla="*/ 463 h 3408"/>
                  <a:gd name="T4" fmla="*/ 1511 w 2830"/>
                  <a:gd name="T5" fmla="*/ 2437 h 3408"/>
                  <a:gd name="T6" fmla="*/ 0 w 2830"/>
                  <a:gd name="T7" fmla="*/ 3408 h 3408"/>
                  <a:gd name="T8" fmla="*/ 2277 w 2830"/>
                  <a:gd name="T9" fmla="*/ 3408 h 3408"/>
                  <a:gd name="T10" fmla="*/ 2830 w 2830"/>
                  <a:gd name="T11" fmla="*/ 2437 h 3408"/>
                  <a:gd name="T12" fmla="*/ 2830 w 2830"/>
                  <a:gd name="T13" fmla="*/ 463 h 3408"/>
                  <a:gd name="T14" fmla="*/ 2830 w 2830"/>
                  <a:gd name="T15" fmla="*/ 463 h 3408"/>
                  <a:gd name="T16" fmla="*/ 2164 w 2830"/>
                  <a:gd name="T17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0" h="3408">
                    <a:moveTo>
                      <a:pt x="2164" y="0"/>
                    </a:moveTo>
                    <a:lnTo>
                      <a:pt x="1497" y="463"/>
                    </a:lnTo>
                    <a:lnTo>
                      <a:pt x="1511" y="2437"/>
                    </a:lnTo>
                    <a:lnTo>
                      <a:pt x="0" y="3408"/>
                    </a:lnTo>
                    <a:lnTo>
                      <a:pt x="2277" y="3408"/>
                    </a:lnTo>
                    <a:lnTo>
                      <a:pt x="2830" y="2437"/>
                    </a:lnTo>
                    <a:lnTo>
                      <a:pt x="2830" y="463"/>
                    </a:lnTo>
                    <a:lnTo>
                      <a:pt x="2830" y="463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5" name="Freeform 13">
                <a:extLst>
                  <a:ext uri="{FF2B5EF4-FFF2-40B4-BE49-F238E27FC236}">
                    <a16:creationId xmlns:a16="http://schemas.microsoft.com/office/drawing/2014/main" id="{1A98897C-3C6B-4822-820B-CE4C84D89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50" y="5674913"/>
                <a:ext cx="4486275" cy="1183087"/>
              </a:xfrm>
              <a:custGeom>
                <a:avLst/>
                <a:gdLst>
                  <a:gd name="T0" fmla="*/ 2826 w 2826"/>
                  <a:gd name="T1" fmla="*/ 0 h 971"/>
                  <a:gd name="T2" fmla="*/ 1511 w 2826"/>
                  <a:gd name="T3" fmla="*/ 0 h 971"/>
                  <a:gd name="T4" fmla="*/ 0 w 2826"/>
                  <a:gd name="T5" fmla="*/ 971 h 971"/>
                  <a:gd name="T6" fmla="*/ 2277 w 2826"/>
                  <a:gd name="T7" fmla="*/ 971 h 971"/>
                  <a:gd name="T8" fmla="*/ 2826 w 2826"/>
                  <a:gd name="T9" fmla="*/ 0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6" h="971">
                    <a:moveTo>
                      <a:pt x="2826" y="0"/>
                    </a:moveTo>
                    <a:lnTo>
                      <a:pt x="1511" y="0"/>
                    </a:lnTo>
                    <a:lnTo>
                      <a:pt x="0" y="971"/>
                    </a:lnTo>
                    <a:lnTo>
                      <a:pt x="2277" y="971"/>
                    </a:lnTo>
                    <a:lnTo>
                      <a:pt x="2826" y="0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02" name="Freeform 124">
              <a:extLst>
                <a:ext uri="{FF2B5EF4-FFF2-40B4-BE49-F238E27FC236}">
                  <a16:creationId xmlns:a16="http://schemas.microsoft.com/office/drawing/2014/main" id="{9BEB1CFE-6BAD-4340-8B6C-C7410138E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6662" y="2849987"/>
              <a:ext cx="699162" cy="616794"/>
            </a:xfrm>
            <a:custGeom>
              <a:avLst/>
              <a:gdLst>
                <a:gd name="T0" fmla="*/ 1495 w 3650"/>
                <a:gd name="T1" fmla="*/ 3047 h 3224"/>
                <a:gd name="T2" fmla="*/ 1498 w 3650"/>
                <a:gd name="T3" fmla="*/ 3044 h 3224"/>
                <a:gd name="T4" fmla="*/ 198 w 3650"/>
                <a:gd name="T5" fmla="*/ 981 h 3224"/>
                <a:gd name="T6" fmla="*/ 179 w 3650"/>
                <a:gd name="T7" fmla="*/ 1543 h 3224"/>
                <a:gd name="T8" fmla="*/ 342 w 3650"/>
                <a:gd name="T9" fmla="*/ 1579 h 3224"/>
                <a:gd name="T10" fmla="*/ 3250 w 3650"/>
                <a:gd name="T11" fmla="*/ 1591 h 3224"/>
                <a:gd name="T12" fmla="*/ 3423 w 3650"/>
                <a:gd name="T13" fmla="*/ 1451 h 3224"/>
                <a:gd name="T14" fmla="*/ 3470 w 3650"/>
                <a:gd name="T15" fmla="*/ 1227 h 3224"/>
                <a:gd name="T16" fmla="*/ 3366 w 3650"/>
                <a:gd name="T17" fmla="*/ 1029 h 3224"/>
                <a:gd name="T18" fmla="*/ 617 w 3650"/>
                <a:gd name="T19" fmla="*/ 728 h 3224"/>
                <a:gd name="T20" fmla="*/ 529 w 3650"/>
                <a:gd name="T21" fmla="*/ 784 h 3224"/>
                <a:gd name="T22" fmla="*/ 521 w 3650"/>
                <a:gd name="T23" fmla="*/ 1746 h 3224"/>
                <a:gd name="T24" fmla="*/ 585 w 3650"/>
                <a:gd name="T25" fmla="*/ 1816 h 3224"/>
                <a:gd name="T26" fmla="*/ 627 w 3650"/>
                <a:gd name="T27" fmla="*/ 1821 h 3224"/>
                <a:gd name="T28" fmla="*/ 761 w 3650"/>
                <a:gd name="T29" fmla="*/ 1822 h 3224"/>
                <a:gd name="T30" fmla="*/ 949 w 3650"/>
                <a:gd name="T31" fmla="*/ 1822 h 3224"/>
                <a:gd name="T32" fmla="*/ 1083 w 3650"/>
                <a:gd name="T33" fmla="*/ 1822 h 3224"/>
                <a:gd name="T34" fmla="*/ 3024 w 3650"/>
                <a:gd name="T35" fmla="*/ 175 h 3224"/>
                <a:gd name="T36" fmla="*/ 2568 w 3650"/>
                <a:gd name="T37" fmla="*/ 398 h 3224"/>
                <a:gd name="T38" fmla="*/ 1772 w 3650"/>
                <a:gd name="T39" fmla="*/ 645 h 3224"/>
                <a:gd name="T40" fmla="*/ 1441 w 3650"/>
                <a:gd name="T41" fmla="*/ 1850 h 3224"/>
                <a:gd name="T42" fmla="*/ 2255 w 3650"/>
                <a:gd name="T43" fmla="*/ 2034 h 3224"/>
                <a:gd name="T44" fmla="*/ 3022 w 3650"/>
                <a:gd name="T45" fmla="*/ 2373 h 3224"/>
                <a:gd name="T46" fmla="*/ 3028 w 3650"/>
                <a:gd name="T47" fmla="*/ 2371 h 3224"/>
                <a:gd name="T48" fmla="*/ 3026 w 3650"/>
                <a:gd name="T49" fmla="*/ 177 h 3224"/>
                <a:gd name="T50" fmla="*/ 3116 w 3650"/>
                <a:gd name="T51" fmla="*/ 24 h 3224"/>
                <a:gd name="T52" fmla="*/ 3202 w 3650"/>
                <a:gd name="T53" fmla="*/ 148 h 3224"/>
                <a:gd name="T54" fmla="*/ 3368 w 3650"/>
                <a:gd name="T55" fmla="*/ 817 h 3224"/>
                <a:gd name="T56" fmla="*/ 3571 w 3650"/>
                <a:gd name="T57" fmla="*/ 1003 h 3224"/>
                <a:gd name="T58" fmla="*/ 3650 w 3650"/>
                <a:gd name="T59" fmla="*/ 1274 h 3224"/>
                <a:gd name="T60" fmla="*/ 3571 w 3650"/>
                <a:gd name="T61" fmla="*/ 1546 h 3224"/>
                <a:gd name="T62" fmla="*/ 3368 w 3650"/>
                <a:gd name="T63" fmla="*/ 1732 h 3224"/>
                <a:gd name="T64" fmla="*/ 3202 w 3650"/>
                <a:gd name="T65" fmla="*/ 2402 h 3224"/>
                <a:gd name="T66" fmla="*/ 3116 w 3650"/>
                <a:gd name="T67" fmla="*/ 2525 h 3224"/>
                <a:gd name="T68" fmla="*/ 2964 w 3650"/>
                <a:gd name="T69" fmla="*/ 2540 h 3224"/>
                <a:gd name="T70" fmla="*/ 2369 w 3650"/>
                <a:gd name="T71" fmla="*/ 2262 h 3224"/>
                <a:gd name="T72" fmla="*/ 1621 w 3650"/>
                <a:gd name="T73" fmla="*/ 2055 h 3224"/>
                <a:gd name="T74" fmla="*/ 1675 w 3650"/>
                <a:gd name="T75" fmla="*/ 3040 h 3224"/>
                <a:gd name="T76" fmla="*/ 1624 w 3650"/>
                <a:gd name="T77" fmla="*/ 3170 h 3224"/>
                <a:gd name="T78" fmla="*/ 1495 w 3650"/>
                <a:gd name="T79" fmla="*/ 3224 h 3224"/>
                <a:gd name="T80" fmla="*/ 969 w 3650"/>
                <a:gd name="T81" fmla="*/ 3182 h 3224"/>
                <a:gd name="T82" fmla="*/ 470 w 3650"/>
                <a:gd name="T83" fmla="*/ 1956 h 3224"/>
                <a:gd name="T84" fmla="*/ 352 w 3650"/>
                <a:gd name="T85" fmla="*/ 1797 h 3224"/>
                <a:gd name="T86" fmla="*/ 124 w 3650"/>
                <a:gd name="T87" fmla="*/ 1729 h 3224"/>
                <a:gd name="T88" fmla="*/ 12 w 3650"/>
                <a:gd name="T89" fmla="*/ 1598 h 3224"/>
                <a:gd name="T90" fmla="*/ 12 w 3650"/>
                <a:gd name="T91" fmla="*/ 951 h 3224"/>
                <a:gd name="T92" fmla="*/ 124 w 3650"/>
                <a:gd name="T93" fmla="*/ 821 h 3224"/>
                <a:gd name="T94" fmla="*/ 352 w 3650"/>
                <a:gd name="T95" fmla="*/ 755 h 3224"/>
                <a:gd name="T96" fmla="*/ 465 w 3650"/>
                <a:gd name="T97" fmla="*/ 598 h 3224"/>
                <a:gd name="T98" fmla="*/ 622 w 3650"/>
                <a:gd name="T99" fmla="*/ 552 h 3224"/>
                <a:gd name="T100" fmla="*/ 739 w 3650"/>
                <a:gd name="T101" fmla="*/ 552 h 3224"/>
                <a:gd name="T102" fmla="*/ 940 w 3650"/>
                <a:gd name="T103" fmla="*/ 551 h 3224"/>
                <a:gd name="T104" fmla="*/ 1123 w 3650"/>
                <a:gd name="T105" fmla="*/ 549 h 3224"/>
                <a:gd name="T106" fmla="*/ 1352 w 3650"/>
                <a:gd name="T107" fmla="*/ 533 h 3224"/>
                <a:gd name="T108" fmla="*/ 2169 w 3650"/>
                <a:gd name="T109" fmla="*/ 357 h 3224"/>
                <a:gd name="T110" fmla="*/ 2935 w 3650"/>
                <a:gd name="T111" fmla="*/ 23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50" h="3224">
                  <a:moveTo>
                    <a:pt x="702" y="1998"/>
                  </a:moveTo>
                  <a:lnTo>
                    <a:pt x="1082" y="3046"/>
                  </a:lnTo>
                  <a:lnTo>
                    <a:pt x="1083" y="3047"/>
                  </a:lnTo>
                  <a:lnTo>
                    <a:pt x="1084" y="3047"/>
                  </a:lnTo>
                  <a:lnTo>
                    <a:pt x="1495" y="3047"/>
                  </a:lnTo>
                  <a:lnTo>
                    <a:pt x="1497" y="3047"/>
                  </a:lnTo>
                  <a:lnTo>
                    <a:pt x="1498" y="3046"/>
                  </a:lnTo>
                  <a:lnTo>
                    <a:pt x="1498" y="3046"/>
                  </a:lnTo>
                  <a:lnTo>
                    <a:pt x="1498" y="3045"/>
                  </a:lnTo>
                  <a:lnTo>
                    <a:pt x="1498" y="3044"/>
                  </a:lnTo>
                  <a:lnTo>
                    <a:pt x="1118" y="1998"/>
                  </a:lnTo>
                  <a:lnTo>
                    <a:pt x="702" y="1998"/>
                  </a:lnTo>
                  <a:close/>
                  <a:moveTo>
                    <a:pt x="229" y="971"/>
                  </a:moveTo>
                  <a:lnTo>
                    <a:pt x="212" y="974"/>
                  </a:lnTo>
                  <a:lnTo>
                    <a:pt x="198" y="981"/>
                  </a:lnTo>
                  <a:lnTo>
                    <a:pt x="187" y="993"/>
                  </a:lnTo>
                  <a:lnTo>
                    <a:pt x="179" y="1008"/>
                  </a:lnTo>
                  <a:lnTo>
                    <a:pt x="176" y="1023"/>
                  </a:lnTo>
                  <a:lnTo>
                    <a:pt x="176" y="1527"/>
                  </a:lnTo>
                  <a:lnTo>
                    <a:pt x="179" y="1543"/>
                  </a:lnTo>
                  <a:lnTo>
                    <a:pt x="187" y="1558"/>
                  </a:lnTo>
                  <a:lnTo>
                    <a:pt x="198" y="1569"/>
                  </a:lnTo>
                  <a:lnTo>
                    <a:pt x="212" y="1576"/>
                  </a:lnTo>
                  <a:lnTo>
                    <a:pt x="229" y="1579"/>
                  </a:lnTo>
                  <a:lnTo>
                    <a:pt x="342" y="1579"/>
                  </a:lnTo>
                  <a:lnTo>
                    <a:pt x="342" y="971"/>
                  </a:lnTo>
                  <a:lnTo>
                    <a:pt x="229" y="971"/>
                  </a:lnTo>
                  <a:close/>
                  <a:moveTo>
                    <a:pt x="3204" y="946"/>
                  </a:moveTo>
                  <a:lnTo>
                    <a:pt x="3204" y="1604"/>
                  </a:lnTo>
                  <a:lnTo>
                    <a:pt x="3250" y="1591"/>
                  </a:lnTo>
                  <a:lnTo>
                    <a:pt x="3292" y="1573"/>
                  </a:lnTo>
                  <a:lnTo>
                    <a:pt x="3330" y="1550"/>
                  </a:lnTo>
                  <a:lnTo>
                    <a:pt x="3366" y="1521"/>
                  </a:lnTo>
                  <a:lnTo>
                    <a:pt x="3397" y="1489"/>
                  </a:lnTo>
                  <a:lnTo>
                    <a:pt x="3423" y="1451"/>
                  </a:lnTo>
                  <a:lnTo>
                    <a:pt x="3444" y="1411"/>
                  </a:lnTo>
                  <a:lnTo>
                    <a:pt x="3461" y="1368"/>
                  </a:lnTo>
                  <a:lnTo>
                    <a:pt x="3470" y="1323"/>
                  </a:lnTo>
                  <a:lnTo>
                    <a:pt x="3474" y="1274"/>
                  </a:lnTo>
                  <a:lnTo>
                    <a:pt x="3470" y="1227"/>
                  </a:lnTo>
                  <a:lnTo>
                    <a:pt x="3461" y="1181"/>
                  </a:lnTo>
                  <a:lnTo>
                    <a:pt x="3444" y="1138"/>
                  </a:lnTo>
                  <a:lnTo>
                    <a:pt x="3423" y="1098"/>
                  </a:lnTo>
                  <a:lnTo>
                    <a:pt x="3397" y="1061"/>
                  </a:lnTo>
                  <a:lnTo>
                    <a:pt x="3366" y="1029"/>
                  </a:lnTo>
                  <a:lnTo>
                    <a:pt x="3330" y="1000"/>
                  </a:lnTo>
                  <a:lnTo>
                    <a:pt x="3292" y="977"/>
                  </a:lnTo>
                  <a:lnTo>
                    <a:pt x="3250" y="958"/>
                  </a:lnTo>
                  <a:lnTo>
                    <a:pt x="3204" y="946"/>
                  </a:lnTo>
                  <a:close/>
                  <a:moveTo>
                    <a:pt x="617" y="728"/>
                  </a:moveTo>
                  <a:lnTo>
                    <a:pt x="595" y="731"/>
                  </a:lnTo>
                  <a:lnTo>
                    <a:pt x="574" y="739"/>
                  </a:lnTo>
                  <a:lnTo>
                    <a:pt x="555" y="750"/>
                  </a:lnTo>
                  <a:lnTo>
                    <a:pt x="540" y="765"/>
                  </a:lnTo>
                  <a:lnTo>
                    <a:pt x="529" y="784"/>
                  </a:lnTo>
                  <a:lnTo>
                    <a:pt x="521" y="805"/>
                  </a:lnTo>
                  <a:lnTo>
                    <a:pt x="518" y="827"/>
                  </a:lnTo>
                  <a:lnTo>
                    <a:pt x="518" y="827"/>
                  </a:lnTo>
                  <a:lnTo>
                    <a:pt x="518" y="1722"/>
                  </a:lnTo>
                  <a:lnTo>
                    <a:pt x="521" y="1746"/>
                  </a:lnTo>
                  <a:lnTo>
                    <a:pt x="529" y="1768"/>
                  </a:lnTo>
                  <a:lnTo>
                    <a:pt x="541" y="1785"/>
                  </a:lnTo>
                  <a:lnTo>
                    <a:pt x="557" y="1801"/>
                  </a:lnTo>
                  <a:lnTo>
                    <a:pt x="577" y="1813"/>
                  </a:lnTo>
                  <a:lnTo>
                    <a:pt x="585" y="1816"/>
                  </a:lnTo>
                  <a:lnTo>
                    <a:pt x="592" y="1819"/>
                  </a:lnTo>
                  <a:lnTo>
                    <a:pt x="601" y="1820"/>
                  </a:lnTo>
                  <a:lnTo>
                    <a:pt x="611" y="1821"/>
                  </a:lnTo>
                  <a:lnTo>
                    <a:pt x="615" y="1821"/>
                  </a:lnTo>
                  <a:lnTo>
                    <a:pt x="627" y="1821"/>
                  </a:lnTo>
                  <a:lnTo>
                    <a:pt x="645" y="1821"/>
                  </a:lnTo>
                  <a:lnTo>
                    <a:pt x="667" y="1821"/>
                  </a:lnTo>
                  <a:lnTo>
                    <a:pt x="696" y="1822"/>
                  </a:lnTo>
                  <a:lnTo>
                    <a:pt x="727" y="1822"/>
                  </a:lnTo>
                  <a:lnTo>
                    <a:pt x="761" y="1822"/>
                  </a:lnTo>
                  <a:lnTo>
                    <a:pt x="797" y="1822"/>
                  </a:lnTo>
                  <a:lnTo>
                    <a:pt x="836" y="1822"/>
                  </a:lnTo>
                  <a:lnTo>
                    <a:pt x="874" y="1822"/>
                  </a:lnTo>
                  <a:lnTo>
                    <a:pt x="911" y="1822"/>
                  </a:lnTo>
                  <a:lnTo>
                    <a:pt x="949" y="1822"/>
                  </a:lnTo>
                  <a:lnTo>
                    <a:pt x="983" y="1822"/>
                  </a:lnTo>
                  <a:lnTo>
                    <a:pt x="1014" y="1822"/>
                  </a:lnTo>
                  <a:lnTo>
                    <a:pt x="1042" y="1822"/>
                  </a:lnTo>
                  <a:lnTo>
                    <a:pt x="1065" y="1822"/>
                  </a:lnTo>
                  <a:lnTo>
                    <a:pt x="1083" y="1822"/>
                  </a:lnTo>
                  <a:lnTo>
                    <a:pt x="1094" y="1822"/>
                  </a:lnTo>
                  <a:lnTo>
                    <a:pt x="1097" y="1822"/>
                  </a:lnTo>
                  <a:lnTo>
                    <a:pt x="1097" y="728"/>
                  </a:lnTo>
                  <a:lnTo>
                    <a:pt x="617" y="728"/>
                  </a:lnTo>
                  <a:close/>
                  <a:moveTo>
                    <a:pt x="3024" y="175"/>
                  </a:moveTo>
                  <a:lnTo>
                    <a:pt x="3023" y="175"/>
                  </a:lnTo>
                  <a:lnTo>
                    <a:pt x="3022" y="177"/>
                  </a:lnTo>
                  <a:lnTo>
                    <a:pt x="2872" y="256"/>
                  </a:lnTo>
                  <a:lnTo>
                    <a:pt x="2722" y="330"/>
                  </a:lnTo>
                  <a:lnTo>
                    <a:pt x="2568" y="398"/>
                  </a:lnTo>
                  <a:lnTo>
                    <a:pt x="2413" y="459"/>
                  </a:lnTo>
                  <a:lnTo>
                    <a:pt x="2255" y="514"/>
                  </a:lnTo>
                  <a:lnTo>
                    <a:pt x="2096" y="564"/>
                  </a:lnTo>
                  <a:lnTo>
                    <a:pt x="1936" y="607"/>
                  </a:lnTo>
                  <a:lnTo>
                    <a:pt x="1772" y="645"/>
                  </a:lnTo>
                  <a:lnTo>
                    <a:pt x="1608" y="676"/>
                  </a:lnTo>
                  <a:lnTo>
                    <a:pt x="1441" y="700"/>
                  </a:lnTo>
                  <a:lnTo>
                    <a:pt x="1274" y="719"/>
                  </a:lnTo>
                  <a:lnTo>
                    <a:pt x="1274" y="1831"/>
                  </a:lnTo>
                  <a:lnTo>
                    <a:pt x="1441" y="1850"/>
                  </a:lnTo>
                  <a:lnTo>
                    <a:pt x="1608" y="1874"/>
                  </a:lnTo>
                  <a:lnTo>
                    <a:pt x="1772" y="1905"/>
                  </a:lnTo>
                  <a:lnTo>
                    <a:pt x="1936" y="1943"/>
                  </a:lnTo>
                  <a:lnTo>
                    <a:pt x="2096" y="1986"/>
                  </a:lnTo>
                  <a:lnTo>
                    <a:pt x="2255" y="2034"/>
                  </a:lnTo>
                  <a:lnTo>
                    <a:pt x="2412" y="2091"/>
                  </a:lnTo>
                  <a:lnTo>
                    <a:pt x="2568" y="2152"/>
                  </a:lnTo>
                  <a:lnTo>
                    <a:pt x="2722" y="2219"/>
                  </a:lnTo>
                  <a:lnTo>
                    <a:pt x="2872" y="2293"/>
                  </a:lnTo>
                  <a:lnTo>
                    <a:pt x="3022" y="2373"/>
                  </a:lnTo>
                  <a:lnTo>
                    <a:pt x="3023" y="2373"/>
                  </a:lnTo>
                  <a:lnTo>
                    <a:pt x="3024" y="2374"/>
                  </a:lnTo>
                  <a:lnTo>
                    <a:pt x="3026" y="2373"/>
                  </a:lnTo>
                  <a:lnTo>
                    <a:pt x="3027" y="2372"/>
                  </a:lnTo>
                  <a:lnTo>
                    <a:pt x="3028" y="2371"/>
                  </a:lnTo>
                  <a:lnTo>
                    <a:pt x="3028" y="2370"/>
                  </a:lnTo>
                  <a:lnTo>
                    <a:pt x="3028" y="180"/>
                  </a:lnTo>
                  <a:lnTo>
                    <a:pt x="3028" y="179"/>
                  </a:lnTo>
                  <a:lnTo>
                    <a:pt x="3027" y="178"/>
                  </a:lnTo>
                  <a:lnTo>
                    <a:pt x="3026" y="177"/>
                  </a:lnTo>
                  <a:lnTo>
                    <a:pt x="3024" y="175"/>
                  </a:lnTo>
                  <a:close/>
                  <a:moveTo>
                    <a:pt x="3026" y="0"/>
                  </a:moveTo>
                  <a:lnTo>
                    <a:pt x="3056" y="2"/>
                  </a:lnTo>
                  <a:lnTo>
                    <a:pt x="3087" y="11"/>
                  </a:lnTo>
                  <a:lnTo>
                    <a:pt x="3116" y="24"/>
                  </a:lnTo>
                  <a:lnTo>
                    <a:pt x="3141" y="43"/>
                  </a:lnTo>
                  <a:lnTo>
                    <a:pt x="3163" y="65"/>
                  </a:lnTo>
                  <a:lnTo>
                    <a:pt x="3181" y="90"/>
                  </a:lnTo>
                  <a:lnTo>
                    <a:pt x="3194" y="118"/>
                  </a:lnTo>
                  <a:lnTo>
                    <a:pt x="3202" y="148"/>
                  </a:lnTo>
                  <a:lnTo>
                    <a:pt x="3204" y="180"/>
                  </a:lnTo>
                  <a:lnTo>
                    <a:pt x="3204" y="767"/>
                  </a:lnTo>
                  <a:lnTo>
                    <a:pt x="3262" y="779"/>
                  </a:lnTo>
                  <a:lnTo>
                    <a:pt x="3316" y="795"/>
                  </a:lnTo>
                  <a:lnTo>
                    <a:pt x="3368" y="817"/>
                  </a:lnTo>
                  <a:lnTo>
                    <a:pt x="3417" y="845"/>
                  </a:lnTo>
                  <a:lnTo>
                    <a:pt x="3461" y="878"/>
                  </a:lnTo>
                  <a:lnTo>
                    <a:pt x="3503" y="916"/>
                  </a:lnTo>
                  <a:lnTo>
                    <a:pt x="3539" y="957"/>
                  </a:lnTo>
                  <a:lnTo>
                    <a:pt x="3571" y="1003"/>
                  </a:lnTo>
                  <a:lnTo>
                    <a:pt x="3599" y="1052"/>
                  </a:lnTo>
                  <a:lnTo>
                    <a:pt x="3620" y="1104"/>
                  </a:lnTo>
                  <a:lnTo>
                    <a:pt x="3637" y="1158"/>
                  </a:lnTo>
                  <a:lnTo>
                    <a:pt x="3647" y="1216"/>
                  </a:lnTo>
                  <a:lnTo>
                    <a:pt x="3650" y="1274"/>
                  </a:lnTo>
                  <a:lnTo>
                    <a:pt x="3647" y="1334"/>
                  </a:lnTo>
                  <a:lnTo>
                    <a:pt x="3637" y="1390"/>
                  </a:lnTo>
                  <a:lnTo>
                    <a:pt x="3620" y="1446"/>
                  </a:lnTo>
                  <a:lnTo>
                    <a:pt x="3599" y="1498"/>
                  </a:lnTo>
                  <a:lnTo>
                    <a:pt x="3571" y="1546"/>
                  </a:lnTo>
                  <a:lnTo>
                    <a:pt x="3539" y="1592"/>
                  </a:lnTo>
                  <a:lnTo>
                    <a:pt x="3503" y="1634"/>
                  </a:lnTo>
                  <a:lnTo>
                    <a:pt x="3461" y="1672"/>
                  </a:lnTo>
                  <a:lnTo>
                    <a:pt x="3417" y="1705"/>
                  </a:lnTo>
                  <a:lnTo>
                    <a:pt x="3368" y="1732"/>
                  </a:lnTo>
                  <a:lnTo>
                    <a:pt x="3316" y="1755"/>
                  </a:lnTo>
                  <a:lnTo>
                    <a:pt x="3262" y="1771"/>
                  </a:lnTo>
                  <a:lnTo>
                    <a:pt x="3204" y="1782"/>
                  </a:lnTo>
                  <a:lnTo>
                    <a:pt x="3204" y="2370"/>
                  </a:lnTo>
                  <a:lnTo>
                    <a:pt x="3202" y="2402"/>
                  </a:lnTo>
                  <a:lnTo>
                    <a:pt x="3194" y="2432"/>
                  </a:lnTo>
                  <a:lnTo>
                    <a:pt x="3181" y="2459"/>
                  </a:lnTo>
                  <a:lnTo>
                    <a:pt x="3163" y="2485"/>
                  </a:lnTo>
                  <a:lnTo>
                    <a:pt x="3141" y="2507"/>
                  </a:lnTo>
                  <a:lnTo>
                    <a:pt x="3116" y="2525"/>
                  </a:lnTo>
                  <a:lnTo>
                    <a:pt x="3086" y="2539"/>
                  </a:lnTo>
                  <a:lnTo>
                    <a:pt x="3055" y="2548"/>
                  </a:lnTo>
                  <a:lnTo>
                    <a:pt x="3024" y="2550"/>
                  </a:lnTo>
                  <a:lnTo>
                    <a:pt x="2994" y="2548"/>
                  </a:lnTo>
                  <a:lnTo>
                    <a:pt x="2964" y="2540"/>
                  </a:lnTo>
                  <a:lnTo>
                    <a:pt x="2935" y="2527"/>
                  </a:lnTo>
                  <a:lnTo>
                    <a:pt x="2797" y="2453"/>
                  </a:lnTo>
                  <a:lnTo>
                    <a:pt x="2657" y="2384"/>
                  </a:lnTo>
                  <a:lnTo>
                    <a:pt x="2514" y="2320"/>
                  </a:lnTo>
                  <a:lnTo>
                    <a:pt x="2369" y="2262"/>
                  </a:lnTo>
                  <a:lnTo>
                    <a:pt x="2223" y="2210"/>
                  </a:lnTo>
                  <a:lnTo>
                    <a:pt x="2075" y="2163"/>
                  </a:lnTo>
                  <a:lnTo>
                    <a:pt x="1926" y="2122"/>
                  </a:lnTo>
                  <a:lnTo>
                    <a:pt x="1774" y="2086"/>
                  </a:lnTo>
                  <a:lnTo>
                    <a:pt x="1621" y="2055"/>
                  </a:lnTo>
                  <a:lnTo>
                    <a:pt x="1467" y="2031"/>
                  </a:lnTo>
                  <a:lnTo>
                    <a:pt x="1312" y="2012"/>
                  </a:lnTo>
                  <a:lnTo>
                    <a:pt x="1664" y="2984"/>
                  </a:lnTo>
                  <a:lnTo>
                    <a:pt x="1671" y="3012"/>
                  </a:lnTo>
                  <a:lnTo>
                    <a:pt x="1675" y="3040"/>
                  </a:lnTo>
                  <a:lnTo>
                    <a:pt x="1672" y="3068"/>
                  </a:lnTo>
                  <a:lnTo>
                    <a:pt x="1667" y="3096"/>
                  </a:lnTo>
                  <a:lnTo>
                    <a:pt x="1657" y="3122"/>
                  </a:lnTo>
                  <a:lnTo>
                    <a:pt x="1641" y="3148"/>
                  </a:lnTo>
                  <a:lnTo>
                    <a:pt x="1624" y="3170"/>
                  </a:lnTo>
                  <a:lnTo>
                    <a:pt x="1602" y="3189"/>
                  </a:lnTo>
                  <a:lnTo>
                    <a:pt x="1578" y="3204"/>
                  </a:lnTo>
                  <a:lnTo>
                    <a:pt x="1552" y="3215"/>
                  </a:lnTo>
                  <a:lnTo>
                    <a:pt x="1524" y="3222"/>
                  </a:lnTo>
                  <a:lnTo>
                    <a:pt x="1495" y="3224"/>
                  </a:lnTo>
                  <a:lnTo>
                    <a:pt x="1084" y="3224"/>
                  </a:lnTo>
                  <a:lnTo>
                    <a:pt x="1053" y="3221"/>
                  </a:lnTo>
                  <a:lnTo>
                    <a:pt x="1022" y="3213"/>
                  </a:lnTo>
                  <a:lnTo>
                    <a:pt x="994" y="3200"/>
                  </a:lnTo>
                  <a:lnTo>
                    <a:pt x="969" y="3182"/>
                  </a:lnTo>
                  <a:lnTo>
                    <a:pt x="948" y="3160"/>
                  </a:lnTo>
                  <a:lnTo>
                    <a:pt x="929" y="3134"/>
                  </a:lnTo>
                  <a:lnTo>
                    <a:pt x="916" y="3106"/>
                  </a:lnTo>
                  <a:lnTo>
                    <a:pt x="507" y="1975"/>
                  </a:lnTo>
                  <a:lnTo>
                    <a:pt x="470" y="1956"/>
                  </a:lnTo>
                  <a:lnTo>
                    <a:pt x="438" y="1932"/>
                  </a:lnTo>
                  <a:lnTo>
                    <a:pt x="409" y="1903"/>
                  </a:lnTo>
                  <a:lnTo>
                    <a:pt x="385" y="1871"/>
                  </a:lnTo>
                  <a:lnTo>
                    <a:pt x="366" y="1835"/>
                  </a:lnTo>
                  <a:lnTo>
                    <a:pt x="352" y="1797"/>
                  </a:lnTo>
                  <a:lnTo>
                    <a:pt x="344" y="1755"/>
                  </a:lnTo>
                  <a:lnTo>
                    <a:pt x="229" y="1755"/>
                  </a:lnTo>
                  <a:lnTo>
                    <a:pt x="191" y="1752"/>
                  </a:lnTo>
                  <a:lnTo>
                    <a:pt x="156" y="1743"/>
                  </a:lnTo>
                  <a:lnTo>
                    <a:pt x="124" y="1729"/>
                  </a:lnTo>
                  <a:lnTo>
                    <a:pt x="94" y="1710"/>
                  </a:lnTo>
                  <a:lnTo>
                    <a:pt x="67" y="1688"/>
                  </a:lnTo>
                  <a:lnTo>
                    <a:pt x="44" y="1662"/>
                  </a:lnTo>
                  <a:lnTo>
                    <a:pt x="25" y="1632"/>
                  </a:lnTo>
                  <a:lnTo>
                    <a:pt x="12" y="1598"/>
                  </a:lnTo>
                  <a:lnTo>
                    <a:pt x="3" y="1563"/>
                  </a:lnTo>
                  <a:lnTo>
                    <a:pt x="0" y="1527"/>
                  </a:lnTo>
                  <a:lnTo>
                    <a:pt x="0" y="1023"/>
                  </a:lnTo>
                  <a:lnTo>
                    <a:pt x="3" y="987"/>
                  </a:lnTo>
                  <a:lnTo>
                    <a:pt x="12" y="951"/>
                  </a:lnTo>
                  <a:lnTo>
                    <a:pt x="25" y="919"/>
                  </a:lnTo>
                  <a:lnTo>
                    <a:pt x="44" y="888"/>
                  </a:lnTo>
                  <a:lnTo>
                    <a:pt x="67" y="862"/>
                  </a:lnTo>
                  <a:lnTo>
                    <a:pt x="94" y="839"/>
                  </a:lnTo>
                  <a:lnTo>
                    <a:pt x="124" y="821"/>
                  </a:lnTo>
                  <a:lnTo>
                    <a:pt x="156" y="806"/>
                  </a:lnTo>
                  <a:lnTo>
                    <a:pt x="191" y="797"/>
                  </a:lnTo>
                  <a:lnTo>
                    <a:pt x="229" y="795"/>
                  </a:lnTo>
                  <a:lnTo>
                    <a:pt x="344" y="795"/>
                  </a:lnTo>
                  <a:lnTo>
                    <a:pt x="352" y="755"/>
                  </a:lnTo>
                  <a:lnTo>
                    <a:pt x="365" y="717"/>
                  </a:lnTo>
                  <a:lnTo>
                    <a:pt x="384" y="682"/>
                  </a:lnTo>
                  <a:lnTo>
                    <a:pt x="406" y="650"/>
                  </a:lnTo>
                  <a:lnTo>
                    <a:pt x="434" y="623"/>
                  </a:lnTo>
                  <a:lnTo>
                    <a:pt x="465" y="598"/>
                  </a:lnTo>
                  <a:lnTo>
                    <a:pt x="499" y="578"/>
                  </a:lnTo>
                  <a:lnTo>
                    <a:pt x="536" y="564"/>
                  </a:lnTo>
                  <a:lnTo>
                    <a:pt x="576" y="555"/>
                  </a:lnTo>
                  <a:lnTo>
                    <a:pt x="617" y="552"/>
                  </a:lnTo>
                  <a:lnTo>
                    <a:pt x="622" y="552"/>
                  </a:lnTo>
                  <a:lnTo>
                    <a:pt x="633" y="552"/>
                  </a:lnTo>
                  <a:lnTo>
                    <a:pt x="651" y="552"/>
                  </a:lnTo>
                  <a:lnTo>
                    <a:pt x="676" y="552"/>
                  </a:lnTo>
                  <a:lnTo>
                    <a:pt x="705" y="552"/>
                  </a:lnTo>
                  <a:lnTo>
                    <a:pt x="739" y="552"/>
                  </a:lnTo>
                  <a:lnTo>
                    <a:pt x="775" y="551"/>
                  </a:lnTo>
                  <a:lnTo>
                    <a:pt x="815" y="551"/>
                  </a:lnTo>
                  <a:lnTo>
                    <a:pt x="856" y="551"/>
                  </a:lnTo>
                  <a:lnTo>
                    <a:pt x="898" y="551"/>
                  </a:lnTo>
                  <a:lnTo>
                    <a:pt x="940" y="551"/>
                  </a:lnTo>
                  <a:lnTo>
                    <a:pt x="982" y="551"/>
                  </a:lnTo>
                  <a:lnTo>
                    <a:pt x="1022" y="549"/>
                  </a:lnTo>
                  <a:lnTo>
                    <a:pt x="1059" y="549"/>
                  </a:lnTo>
                  <a:lnTo>
                    <a:pt x="1093" y="549"/>
                  </a:lnTo>
                  <a:lnTo>
                    <a:pt x="1123" y="549"/>
                  </a:lnTo>
                  <a:lnTo>
                    <a:pt x="1147" y="549"/>
                  </a:lnTo>
                  <a:lnTo>
                    <a:pt x="1166" y="549"/>
                  </a:lnTo>
                  <a:lnTo>
                    <a:pt x="1178" y="549"/>
                  </a:lnTo>
                  <a:lnTo>
                    <a:pt x="1183" y="548"/>
                  </a:lnTo>
                  <a:lnTo>
                    <a:pt x="1352" y="533"/>
                  </a:lnTo>
                  <a:lnTo>
                    <a:pt x="1519" y="511"/>
                  </a:lnTo>
                  <a:lnTo>
                    <a:pt x="1683" y="482"/>
                  </a:lnTo>
                  <a:lnTo>
                    <a:pt x="1847" y="447"/>
                  </a:lnTo>
                  <a:lnTo>
                    <a:pt x="2009" y="406"/>
                  </a:lnTo>
                  <a:lnTo>
                    <a:pt x="2169" y="357"/>
                  </a:lnTo>
                  <a:lnTo>
                    <a:pt x="2326" y="303"/>
                  </a:lnTo>
                  <a:lnTo>
                    <a:pt x="2482" y="242"/>
                  </a:lnTo>
                  <a:lnTo>
                    <a:pt x="2636" y="175"/>
                  </a:lnTo>
                  <a:lnTo>
                    <a:pt x="2786" y="102"/>
                  </a:lnTo>
                  <a:lnTo>
                    <a:pt x="2935" y="23"/>
                  </a:lnTo>
                  <a:lnTo>
                    <a:pt x="2964" y="9"/>
                  </a:lnTo>
                  <a:lnTo>
                    <a:pt x="2995" y="2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3" name="Inhaltsplatzhalter 4">
              <a:extLst>
                <a:ext uri="{FF2B5EF4-FFF2-40B4-BE49-F238E27FC236}">
                  <a16:creationId xmlns:a16="http://schemas.microsoft.com/office/drawing/2014/main" id="{7819EC69-F5C4-4805-8C7B-56E9C24F0688}"/>
                </a:ext>
              </a:extLst>
            </p:cNvPr>
            <p:cNvSpPr txBox="1">
              <a:spLocks/>
            </p:cNvSpPr>
            <p:nvPr/>
          </p:nvSpPr>
          <p:spPr>
            <a:xfrm>
              <a:off x="3049022" y="4056826"/>
              <a:ext cx="2047102" cy="93686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en-US" altLang="zh-CN" sz="1800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Add title text</a:t>
              </a:r>
              <a:br>
                <a:rPr lang="en-US" sz="1600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20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en-US" sz="1200" dirty="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6DF52D33-7EFC-4989-AADC-0F5AB33588A2}"/>
              </a:ext>
            </a:extLst>
          </p:cNvPr>
          <p:cNvGrpSpPr/>
          <p:nvPr/>
        </p:nvGrpSpPr>
        <p:grpSpPr>
          <a:xfrm>
            <a:off x="4217988" y="2380343"/>
            <a:ext cx="3908425" cy="4477657"/>
            <a:chOff x="4217988" y="2380343"/>
            <a:chExt cx="3908425" cy="4477657"/>
          </a:xfrm>
        </p:grpSpPr>
        <p:grpSp>
          <p:nvGrpSpPr>
            <p:cNvPr id="107" name="Group 4">
              <a:extLst>
                <a:ext uri="{FF2B5EF4-FFF2-40B4-BE49-F238E27FC236}">
                  <a16:creationId xmlns:a16="http://schemas.microsoft.com/office/drawing/2014/main" id="{0C59F3AA-5002-416E-98E6-4B813D22FA61}"/>
                </a:ext>
              </a:extLst>
            </p:cNvPr>
            <p:cNvGrpSpPr/>
            <p:nvPr/>
          </p:nvGrpSpPr>
          <p:grpSpPr>
            <a:xfrm>
              <a:off x="4217988" y="2380343"/>
              <a:ext cx="3908425" cy="4477657"/>
              <a:chOff x="4217988" y="2705622"/>
              <a:chExt cx="3908425" cy="4152378"/>
            </a:xfrm>
          </p:grpSpPr>
          <p:sp>
            <p:nvSpPr>
              <p:cNvPr id="110" name="Freeform 7">
                <a:extLst>
                  <a:ext uri="{FF2B5EF4-FFF2-40B4-BE49-F238E27FC236}">
                    <a16:creationId xmlns:a16="http://schemas.microsoft.com/office/drawing/2014/main" id="{C07D04D2-280F-43E2-99F3-23A3E2AE1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988" y="2705622"/>
                <a:ext cx="3908425" cy="4152377"/>
              </a:xfrm>
              <a:custGeom>
                <a:avLst/>
                <a:gdLst>
                  <a:gd name="T0" fmla="*/ 1882 w 2462"/>
                  <a:gd name="T1" fmla="*/ 2437 h 3408"/>
                  <a:gd name="T2" fmla="*/ 1882 w 2462"/>
                  <a:gd name="T3" fmla="*/ 463 h 3408"/>
                  <a:gd name="T4" fmla="*/ 1882 w 2462"/>
                  <a:gd name="T5" fmla="*/ 463 h 3408"/>
                  <a:gd name="T6" fmla="*/ 1216 w 2462"/>
                  <a:gd name="T7" fmla="*/ 0 h 3408"/>
                  <a:gd name="T8" fmla="*/ 549 w 2462"/>
                  <a:gd name="T9" fmla="*/ 463 h 3408"/>
                  <a:gd name="T10" fmla="*/ 549 w 2462"/>
                  <a:gd name="T11" fmla="*/ 2437 h 3408"/>
                  <a:gd name="T12" fmla="*/ 0 w 2462"/>
                  <a:gd name="T13" fmla="*/ 3408 h 3408"/>
                  <a:gd name="T14" fmla="*/ 2462 w 2462"/>
                  <a:gd name="T15" fmla="*/ 3408 h 3408"/>
                  <a:gd name="T16" fmla="*/ 1882 w 2462"/>
                  <a:gd name="T17" fmla="*/ 2437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2" h="3408">
                    <a:moveTo>
                      <a:pt x="1882" y="2437"/>
                    </a:moveTo>
                    <a:lnTo>
                      <a:pt x="1882" y="463"/>
                    </a:lnTo>
                    <a:lnTo>
                      <a:pt x="1882" y="463"/>
                    </a:lnTo>
                    <a:lnTo>
                      <a:pt x="1216" y="0"/>
                    </a:lnTo>
                    <a:lnTo>
                      <a:pt x="549" y="463"/>
                    </a:lnTo>
                    <a:lnTo>
                      <a:pt x="549" y="2437"/>
                    </a:lnTo>
                    <a:lnTo>
                      <a:pt x="0" y="3408"/>
                    </a:lnTo>
                    <a:lnTo>
                      <a:pt x="2462" y="3408"/>
                    </a:lnTo>
                    <a:lnTo>
                      <a:pt x="1882" y="24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DF742F00-6F9E-4D3D-9F29-E2ACDDB5D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988" y="5674913"/>
                <a:ext cx="3908425" cy="1183087"/>
              </a:xfrm>
              <a:custGeom>
                <a:avLst/>
                <a:gdLst>
                  <a:gd name="T0" fmla="*/ 1878 w 2462"/>
                  <a:gd name="T1" fmla="*/ 0 h 971"/>
                  <a:gd name="T2" fmla="*/ 549 w 2462"/>
                  <a:gd name="T3" fmla="*/ 0 h 971"/>
                  <a:gd name="T4" fmla="*/ 553 w 2462"/>
                  <a:gd name="T5" fmla="*/ 0 h 971"/>
                  <a:gd name="T6" fmla="*/ 0 w 2462"/>
                  <a:gd name="T7" fmla="*/ 971 h 971"/>
                  <a:gd name="T8" fmla="*/ 2462 w 2462"/>
                  <a:gd name="T9" fmla="*/ 971 h 971"/>
                  <a:gd name="T10" fmla="*/ 1878 w 2462"/>
                  <a:gd name="T11" fmla="*/ 0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2" h="971">
                    <a:moveTo>
                      <a:pt x="1878" y="0"/>
                    </a:moveTo>
                    <a:lnTo>
                      <a:pt x="549" y="0"/>
                    </a:lnTo>
                    <a:lnTo>
                      <a:pt x="553" y="0"/>
                    </a:lnTo>
                    <a:lnTo>
                      <a:pt x="0" y="971"/>
                    </a:lnTo>
                    <a:lnTo>
                      <a:pt x="2462" y="971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08" name="Freeform 164">
              <a:extLst>
                <a:ext uri="{FF2B5EF4-FFF2-40B4-BE49-F238E27FC236}">
                  <a16:creationId xmlns:a16="http://schemas.microsoft.com/office/drawing/2014/main" id="{7880529F-C2E3-4F65-93DB-5C25A1CB92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266" y="2840638"/>
              <a:ext cx="713706" cy="635492"/>
            </a:xfrm>
            <a:custGeom>
              <a:avLst/>
              <a:gdLst>
                <a:gd name="T0" fmla="*/ 171 w 3653"/>
                <a:gd name="T1" fmla="*/ 2242 h 3248"/>
                <a:gd name="T2" fmla="*/ 171 w 3653"/>
                <a:gd name="T3" fmla="*/ 2273 h 3248"/>
                <a:gd name="T4" fmla="*/ 1756 w 3653"/>
                <a:gd name="T5" fmla="*/ 3070 h 3248"/>
                <a:gd name="T6" fmla="*/ 1897 w 3653"/>
                <a:gd name="T7" fmla="*/ 3070 h 3248"/>
                <a:gd name="T8" fmla="*/ 3481 w 3653"/>
                <a:gd name="T9" fmla="*/ 2273 h 3248"/>
                <a:gd name="T10" fmla="*/ 3481 w 3653"/>
                <a:gd name="T11" fmla="*/ 2242 h 3248"/>
                <a:gd name="T12" fmla="*/ 2005 w 3653"/>
                <a:gd name="T13" fmla="*/ 2572 h 3248"/>
                <a:gd name="T14" fmla="*/ 1827 w 3653"/>
                <a:gd name="T15" fmla="*/ 2614 h 3248"/>
                <a:gd name="T16" fmla="*/ 1647 w 3653"/>
                <a:gd name="T17" fmla="*/ 2572 h 3248"/>
                <a:gd name="T18" fmla="*/ 1962 w 3653"/>
                <a:gd name="T19" fmla="*/ 1956 h 3248"/>
                <a:gd name="T20" fmla="*/ 1780 w 3653"/>
                <a:gd name="T21" fmla="*/ 1977 h 3248"/>
                <a:gd name="T22" fmla="*/ 571 w 3653"/>
                <a:gd name="T23" fmla="*/ 1401 h 3248"/>
                <a:gd name="T24" fmla="*/ 169 w 3653"/>
                <a:gd name="T25" fmla="*/ 1617 h 3248"/>
                <a:gd name="T26" fmla="*/ 177 w 3653"/>
                <a:gd name="T27" fmla="*/ 1648 h 3248"/>
                <a:gd name="T28" fmla="*/ 1791 w 3653"/>
                <a:gd name="T29" fmla="*/ 2444 h 3248"/>
                <a:gd name="T30" fmla="*/ 1931 w 3653"/>
                <a:gd name="T31" fmla="*/ 2421 h 3248"/>
                <a:gd name="T32" fmla="*/ 3485 w 3653"/>
                <a:gd name="T33" fmla="*/ 1631 h 3248"/>
                <a:gd name="T34" fmla="*/ 3476 w 3653"/>
                <a:gd name="T35" fmla="*/ 1600 h 3248"/>
                <a:gd name="T36" fmla="*/ 1791 w 3653"/>
                <a:gd name="T37" fmla="*/ 171 h 3248"/>
                <a:gd name="T38" fmla="*/ 177 w 3653"/>
                <a:gd name="T39" fmla="*/ 966 h 3248"/>
                <a:gd name="T40" fmla="*/ 169 w 3653"/>
                <a:gd name="T41" fmla="*/ 997 h 3248"/>
                <a:gd name="T42" fmla="*/ 1722 w 3653"/>
                <a:gd name="T43" fmla="*/ 1788 h 3248"/>
                <a:gd name="T44" fmla="*/ 1862 w 3653"/>
                <a:gd name="T45" fmla="*/ 1810 h 3248"/>
                <a:gd name="T46" fmla="*/ 3476 w 3653"/>
                <a:gd name="T47" fmla="*/ 1014 h 3248"/>
                <a:gd name="T48" fmla="*/ 3485 w 3653"/>
                <a:gd name="T49" fmla="*/ 983 h 3248"/>
                <a:gd name="T50" fmla="*/ 1930 w 3653"/>
                <a:gd name="T51" fmla="*/ 192 h 3248"/>
                <a:gd name="T52" fmla="*/ 1827 w 3653"/>
                <a:gd name="T53" fmla="*/ 0 h 3248"/>
                <a:gd name="T54" fmla="*/ 2005 w 3653"/>
                <a:gd name="T55" fmla="*/ 42 h 3248"/>
                <a:gd name="T56" fmla="*/ 3613 w 3653"/>
                <a:gd name="T57" fmla="*/ 870 h 3248"/>
                <a:gd name="T58" fmla="*/ 3653 w 3653"/>
                <a:gd name="T59" fmla="*/ 990 h 3248"/>
                <a:gd name="T60" fmla="*/ 3615 w 3653"/>
                <a:gd name="T61" fmla="*/ 1109 h 3248"/>
                <a:gd name="T62" fmla="*/ 3541 w 3653"/>
                <a:gd name="T63" fmla="*/ 1171 h 3248"/>
                <a:gd name="T64" fmla="*/ 3593 w 3653"/>
                <a:gd name="T65" fmla="*/ 1481 h 3248"/>
                <a:gd name="T66" fmla="*/ 3650 w 3653"/>
                <a:gd name="T67" fmla="*/ 1591 h 3248"/>
                <a:gd name="T68" fmla="*/ 3630 w 3653"/>
                <a:gd name="T69" fmla="*/ 1717 h 3248"/>
                <a:gd name="T70" fmla="*/ 3541 w 3653"/>
                <a:gd name="T71" fmla="*/ 1805 h 3248"/>
                <a:gd name="T72" fmla="*/ 3593 w 3653"/>
                <a:gd name="T73" fmla="*/ 2114 h 3248"/>
                <a:gd name="T74" fmla="*/ 3650 w 3653"/>
                <a:gd name="T75" fmla="*/ 2225 h 3248"/>
                <a:gd name="T76" fmla="*/ 3630 w 3653"/>
                <a:gd name="T77" fmla="*/ 2350 h 3248"/>
                <a:gd name="T78" fmla="*/ 3541 w 3653"/>
                <a:gd name="T79" fmla="*/ 2439 h 3248"/>
                <a:gd name="T80" fmla="*/ 1872 w 3653"/>
                <a:gd name="T81" fmla="*/ 3245 h 3248"/>
                <a:gd name="T82" fmla="*/ 1690 w 3653"/>
                <a:gd name="T83" fmla="*/ 3224 h 3248"/>
                <a:gd name="T84" fmla="*/ 60 w 3653"/>
                <a:gd name="T85" fmla="*/ 2401 h 3248"/>
                <a:gd name="T86" fmla="*/ 2 w 3653"/>
                <a:gd name="T87" fmla="*/ 2290 h 3248"/>
                <a:gd name="T88" fmla="*/ 22 w 3653"/>
                <a:gd name="T89" fmla="*/ 2164 h 3248"/>
                <a:gd name="T90" fmla="*/ 112 w 3653"/>
                <a:gd name="T91" fmla="*/ 2077 h 3248"/>
                <a:gd name="T92" fmla="*/ 60 w 3653"/>
                <a:gd name="T93" fmla="*/ 1768 h 3248"/>
                <a:gd name="T94" fmla="*/ 2 w 3653"/>
                <a:gd name="T95" fmla="*/ 1657 h 3248"/>
                <a:gd name="T96" fmla="*/ 22 w 3653"/>
                <a:gd name="T97" fmla="*/ 1532 h 3248"/>
                <a:gd name="T98" fmla="*/ 112 w 3653"/>
                <a:gd name="T99" fmla="*/ 1443 h 3248"/>
                <a:gd name="T100" fmla="*/ 60 w 3653"/>
                <a:gd name="T101" fmla="*/ 1134 h 3248"/>
                <a:gd name="T102" fmla="*/ 2 w 3653"/>
                <a:gd name="T103" fmla="*/ 1023 h 3248"/>
                <a:gd name="T104" fmla="*/ 22 w 3653"/>
                <a:gd name="T105" fmla="*/ 898 h 3248"/>
                <a:gd name="T106" fmla="*/ 112 w 3653"/>
                <a:gd name="T107" fmla="*/ 809 h 3248"/>
                <a:gd name="T108" fmla="*/ 1780 w 3653"/>
                <a:gd name="T109" fmla="*/ 2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53" h="3248">
                  <a:moveTo>
                    <a:pt x="571" y="2035"/>
                  </a:moveTo>
                  <a:lnTo>
                    <a:pt x="187" y="2226"/>
                  </a:lnTo>
                  <a:lnTo>
                    <a:pt x="177" y="2234"/>
                  </a:lnTo>
                  <a:lnTo>
                    <a:pt x="171" y="2242"/>
                  </a:lnTo>
                  <a:lnTo>
                    <a:pt x="169" y="2251"/>
                  </a:lnTo>
                  <a:lnTo>
                    <a:pt x="167" y="2257"/>
                  </a:lnTo>
                  <a:lnTo>
                    <a:pt x="169" y="2265"/>
                  </a:lnTo>
                  <a:lnTo>
                    <a:pt x="171" y="2273"/>
                  </a:lnTo>
                  <a:lnTo>
                    <a:pt x="177" y="2282"/>
                  </a:lnTo>
                  <a:lnTo>
                    <a:pt x="187" y="2288"/>
                  </a:lnTo>
                  <a:lnTo>
                    <a:pt x="1722" y="3055"/>
                  </a:lnTo>
                  <a:lnTo>
                    <a:pt x="1756" y="3070"/>
                  </a:lnTo>
                  <a:lnTo>
                    <a:pt x="1791" y="3077"/>
                  </a:lnTo>
                  <a:lnTo>
                    <a:pt x="1827" y="3080"/>
                  </a:lnTo>
                  <a:lnTo>
                    <a:pt x="1862" y="3077"/>
                  </a:lnTo>
                  <a:lnTo>
                    <a:pt x="1897" y="3070"/>
                  </a:lnTo>
                  <a:lnTo>
                    <a:pt x="1931" y="3055"/>
                  </a:lnTo>
                  <a:lnTo>
                    <a:pt x="3466" y="2288"/>
                  </a:lnTo>
                  <a:lnTo>
                    <a:pt x="3476" y="2282"/>
                  </a:lnTo>
                  <a:lnTo>
                    <a:pt x="3481" y="2273"/>
                  </a:lnTo>
                  <a:lnTo>
                    <a:pt x="3485" y="2265"/>
                  </a:lnTo>
                  <a:lnTo>
                    <a:pt x="3485" y="2257"/>
                  </a:lnTo>
                  <a:lnTo>
                    <a:pt x="3485" y="2251"/>
                  </a:lnTo>
                  <a:lnTo>
                    <a:pt x="3481" y="2242"/>
                  </a:lnTo>
                  <a:lnTo>
                    <a:pt x="3476" y="2234"/>
                  </a:lnTo>
                  <a:lnTo>
                    <a:pt x="3466" y="2226"/>
                  </a:lnTo>
                  <a:lnTo>
                    <a:pt x="3081" y="2035"/>
                  </a:lnTo>
                  <a:lnTo>
                    <a:pt x="2005" y="2572"/>
                  </a:lnTo>
                  <a:lnTo>
                    <a:pt x="1962" y="2590"/>
                  </a:lnTo>
                  <a:lnTo>
                    <a:pt x="1918" y="2603"/>
                  </a:lnTo>
                  <a:lnTo>
                    <a:pt x="1872" y="2611"/>
                  </a:lnTo>
                  <a:lnTo>
                    <a:pt x="1827" y="2614"/>
                  </a:lnTo>
                  <a:lnTo>
                    <a:pt x="1780" y="2611"/>
                  </a:lnTo>
                  <a:lnTo>
                    <a:pt x="1735" y="2603"/>
                  </a:lnTo>
                  <a:lnTo>
                    <a:pt x="1690" y="2590"/>
                  </a:lnTo>
                  <a:lnTo>
                    <a:pt x="1647" y="2572"/>
                  </a:lnTo>
                  <a:lnTo>
                    <a:pt x="571" y="2035"/>
                  </a:lnTo>
                  <a:close/>
                  <a:moveTo>
                    <a:pt x="3081" y="1401"/>
                  </a:moveTo>
                  <a:lnTo>
                    <a:pt x="2005" y="1938"/>
                  </a:lnTo>
                  <a:lnTo>
                    <a:pt x="1962" y="1956"/>
                  </a:lnTo>
                  <a:lnTo>
                    <a:pt x="1918" y="1969"/>
                  </a:lnTo>
                  <a:lnTo>
                    <a:pt x="1872" y="1977"/>
                  </a:lnTo>
                  <a:lnTo>
                    <a:pt x="1827" y="1980"/>
                  </a:lnTo>
                  <a:lnTo>
                    <a:pt x="1780" y="1977"/>
                  </a:lnTo>
                  <a:lnTo>
                    <a:pt x="1735" y="1969"/>
                  </a:lnTo>
                  <a:lnTo>
                    <a:pt x="1690" y="1956"/>
                  </a:lnTo>
                  <a:lnTo>
                    <a:pt x="1647" y="1938"/>
                  </a:lnTo>
                  <a:lnTo>
                    <a:pt x="571" y="1401"/>
                  </a:lnTo>
                  <a:lnTo>
                    <a:pt x="187" y="1593"/>
                  </a:lnTo>
                  <a:lnTo>
                    <a:pt x="177" y="1600"/>
                  </a:lnTo>
                  <a:lnTo>
                    <a:pt x="171" y="1608"/>
                  </a:lnTo>
                  <a:lnTo>
                    <a:pt x="169" y="1617"/>
                  </a:lnTo>
                  <a:lnTo>
                    <a:pt x="167" y="1624"/>
                  </a:lnTo>
                  <a:lnTo>
                    <a:pt x="169" y="1631"/>
                  </a:lnTo>
                  <a:lnTo>
                    <a:pt x="171" y="1639"/>
                  </a:lnTo>
                  <a:lnTo>
                    <a:pt x="177" y="1648"/>
                  </a:lnTo>
                  <a:lnTo>
                    <a:pt x="187" y="1655"/>
                  </a:lnTo>
                  <a:lnTo>
                    <a:pt x="1722" y="2421"/>
                  </a:lnTo>
                  <a:lnTo>
                    <a:pt x="1756" y="2436"/>
                  </a:lnTo>
                  <a:lnTo>
                    <a:pt x="1791" y="2444"/>
                  </a:lnTo>
                  <a:lnTo>
                    <a:pt x="1827" y="2446"/>
                  </a:lnTo>
                  <a:lnTo>
                    <a:pt x="1862" y="2444"/>
                  </a:lnTo>
                  <a:lnTo>
                    <a:pt x="1897" y="2436"/>
                  </a:lnTo>
                  <a:lnTo>
                    <a:pt x="1931" y="2421"/>
                  </a:lnTo>
                  <a:lnTo>
                    <a:pt x="3466" y="1655"/>
                  </a:lnTo>
                  <a:lnTo>
                    <a:pt x="3476" y="1648"/>
                  </a:lnTo>
                  <a:lnTo>
                    <a:pt x="3481" y="1639"/>
                  </a:lnTo>
                  <a:lnTo>
                    <a:pt x="3485" y="1631"/>
                  </a:lnTo>
                  <a:lnTo>
                    <a:pt x="3485" y="1624"/>
                  </a:lnTo>
                  <a:lnTo>
                    <a:pt x="3485" y="1617"/>
                  </a:lnTo>
                  <a:lnTo>
                    <a:pt x="3481" y="1608"/>
                  </a:lnTo>
                  <a:lnTo>
                    <a:pt x="3476" y="1600"/>
                  </a:lnTo>
                  <a:lnTo>
                    <a:pt x="3466" y="1593"/>
                  </a:lnTo>
                  <a:lnTo>
                    <a:pt x="3081" y="1401"/>
                  </a:lnTo>
                  <a:close/>
                  <a:moveTo>
                    <a:pt x="1827" y="168"/>
                  </a:moveTo>
                  <a:lnTo>
                    <a:pt x="1791" y="171"/>
                  </a:lnTo>
                  <a:lnTo>
                    <a:pt x="1756" y="179"/>
                  </a:lnTo>
                  <a:lnTo>
                    <a:pt x="1722" y="192"/>
                  </a:lnTo>
                  <a:lnTo>
                    <a:pt x="187" y="959"/>
                  </a:lnTo>
                  <a:lnTo>
                    <a:pt x="177" y="966"/>
                  </a:lnTo>
                  <a:lnTo>
                    <a:pt x="171" y="974"/>
                  </a:lnTo>
                  <a:lnTo>
                    <a:pt x="169" y="983"/>
                  </a:lnTo>
                  <a:lnTo>
                    <a:pt x="167" y="990"/>
                  </a:lnTo>
                  <a:lnTo>
                    <a:pt x="169" y="997"/>
                  </a:lnTo>
                  <a:lnTo>
                    <a:pt x="171" y="1005"/>
                  </a:lnTo>
                  <a:lnTo>
                    <a:pt x="177" y="1014"/>
                  </a:lnTo>
                  <a:lnTo>
                    <a:pt x="187" y="1021"/>
                  </a:lnTo>
                  <a:lnTo>
                    <a:pt x="1722" y="1788"/>
                  </a:lnTo>
                  <a:lnTo>
                    <a:pt x="1756" y="1802"/>
                  </a:lnTo>
                  <a:lnTo>
                    <a:pt x="1791" y="1810"/>
                  </a:lnTo>
                  <a:lnTo>
                    <a:pt x="1827" y="1812"/>
                  </a:lnTo>
                  <a:lnTo>
                    <a:pt x="1862" y="1810"/>
                  </a:lnTo>
                  <a:lnTo>
                    <a:pt x="1897" y="1802"/>
                  </a:lnTo>
                  <a:lnTo>
                    <a:pt x="1931" y="1788"/>
                  </a:lnTo>
                  <a:lnTo>
                    <a:pt x="3466" y="1021"/>
                  </a:lnTo>
                  <a:lnTo>
                    <a:pt x="3476" y="1014"/>
                  </a:lnTo>
                  <a:lnTo>
                    <a:pt x="3481" y="1005"/>
                  </a:lnTo>
                  <a:lnTo>
                    <a:pt x="3485" y="997"/>
                  </a:lnTo>
                  <a:lnTo>
                    <a:pt x="3485" y="990"/>
                  </a:lnTo>
                  <a:lnTo>
                    <a:pt x="3485" y="983"/>
                  </a:lnTo>
                  <a:lnTo>
                    <a:pt x="3481" y="974"/>
                  </a:lnTo>
                  <a:lnTo>
                    <a:pt x="3476" y="966"/>
                  </a:lnTo>
                  <a:lnTo>
                    <a:pt x="3466" y="959"/>
                  </a:lnTo>
                  <a:lnTo>
                    <a:pt x="1930" y="192"/>
                  </a:lnTo>
                  <a:lnTo>
                    <a:pt x="1897" y="179"/>
                  </a:lnTo>
                  <a:lnTo>
                    <a:pt x="1862" y="171"/>
                  </a:lnTo>
                  <a:lnTo>
                    <a:pt x="1827" y="168"/>
                  </a:lnTo>
                  <a:close/>
                  <a:moveTo>
                    <a:pt x="1827" y="0"/>
                  </a:moveTo>
                  <a:lnTo>
                    <a:pt x="1872" y="2"/>
                  </a:lnTo>
                  <a:lnTo>
                    <a:pt x="1918" y="10"/>
                  </a:lnTo>
                  <a:lnTo>
                    <a:pt x="1962" y="23"/>
                  </a:lnTo>
                  <a:lnTo>
                    <a:pt x="2005" y="42"/>
                  </a:lnTo>
                  <a:lnTo>
                    <a:pt x="3541" y="809"/>
                  </a:lnTo>
                  <a:lnTo>
                    <a:pt x="3569" y="826"/>
                  </a:lnTo>
                  <a:lnTo>
                    <a:pt x="3593" y="847"/>
                  </a:lnTo>
                  <a:lnTo>
                    <a:pt x="3613" y="870"/>
                  </a:lnTo>
                  <a:lnTo>
                    <a:pt x="3630" y="898"/>
                  </a:lnTo>
                  <a:lnTo>
                    <a:pt x="3642" y="927"/>
                  </a:lnTo>
                  <a:lnTo>
                    <a:pt x="3650" y="958"/>
                  </a:lnTo>
                  <a:lnTo>
                    <a:pt x="3653" y="990"/>
                  </a:lnTo>
                  <a:lnTo>
                    <a:pt x="3650" y="1023"/>
                  </a:lnTo>
                  <a:lnTo>
                    <a:pt x="3642" y="1054"/>
                  </a:lnTo>
                  <a:lnTo>
                    <a:pt x="3630" y="1083"/>
                  </a:lnTo>
                  <a:lnTo>
                    <a:pt x="3615" y="1109"/>
                  </a:lnTo>
                  <a:lnTo>
                    <a:pt x="3593" y="1134"/>
                  </a:lnTo>
                  <a:lnTo>
                    <a:pt x="3569" y="1154"/>
                  </a:lnTo>
                  <a:lnTo>
                    <a:pt x="3541" y="1171"/>
                  </a:lnTo>
                  <a:lnTo>
                    <a:pt x="3541" y="1171"/>
                  </a:lnTo>
                  <a:lnTo>
                    <a:pt x="3268" y="1307"/>
                  </a:lnTo>
                  <a:lnTo>
                    <a:pt x="3541" y="1443"/>
                  </a:lnTo>
                  <a:lnTo>
                    <a:pt x="3569" y="1460"/>
                  </a:lnTo>
                  <a:lnTo>
                    <a:pt x="3593" y="1481"/>
                  </a:lnTo>
                  <a:lnTo>
                    <a:pt x="3613" y="1504"/>
                  </a:lnTo>
                  <a:lnTo>
                    <a:pt x="3630" y="1532"/>
                  </a:lnTo>
                  <a:lnTo>
                    <a:pt x="3642" y="1560"/>
                  </a:lnTo>
                  <a:lnTo>
                    <a:pt x="3650" y="1591"/>
                  </a:lnTo>
                  <a:lnTo>
                    <a:pt x="3653" y="1624"/>
                  </a:lnTo>
                  <a:lnTo>
                    <a:pt x="3650" y="1657"/>
                  </a:lnTo>
                  <a:lnTo>
                    <a:pt x="3642" y="1688"/>
                  </a:lnTo>
                  <a:lnTo>
                    <a:pt x="3630" y="1717"/>
                  </a:lnTo>
                  <a:lnTo>
                    <a:pt x="3613" y="1743"/>
                  </a:lnTo>
                  <a:lnTo>
                    <a:pt x="3593" y="1768"/>
                  </a:lnTo>
                  <a:lnTo>
                    <a:pt x="3569" y="1788"/>
                  </a:lnTo>
                  <a:lnTo>
                    <a:pt x="3541" y="1805"/>
                  </a:lnTo>
                  <a:lnTo>
                    <a:pt x="3268" y="1940"/>
                  </a:lnTo>
                  <a:lnTo>
                    <a:pt x="3541" y="2077"/>
                  </a:lnTo>
                  <a:lnTo>
                    <a:pt x="3569" y="2093"/>
                  </a:lnTo>
                  <a:lnTo>
                    <a:pt x="3593" y="2114"/>
                  </a:lnTo>
                  <a:lnTo>
                    <a:pt x="3613" y="2138"/>
                  </a:lnTo>
                  <a:lnTo>
                    <a:pt x="3630" y="2164"/>
                  </a:lnTo>
                  <a:lnTo>
                    <a:pt x="3642" y="2194"/>
                  </a:lnTo>
                  <a:lnTo>
                    <a:pt x="3650" y="2225"/>
                  </a:lnTo>
                  <a:lnTo>
                    <a:pt x="3653" y="2257"/>
                  </a:lnTo>
                  <a:lnTo>
                    <a:pt x="3650" y="2290"/>
                  </a:lnTo>
                  <a:lnTo>
                    <a:pt x="3642" y="2322"/>
                  </a:lnTo>
                  <a:lnTo>
                    <a:pt x="3630" y="2350"/>
                  </a:lnTo>
                  <a:lnTo>
                    <a:pt x="3615" y="2377"/>
                  </a:lnTo>
                  <a:lnTo>
                    <a:pt x="3593" y="2401"/>
                  </a:lnTo>
                  <a:lnTo>
                    <a:pt x="3569" y="2421"/>
                  </a:lnTo>
                  <a:lnTo>
                    <a:pt x="3541" y="2439"/>
                  </a:lnTo>
                  <a:lnTo>
                    <a:pt x="2005" y="3206"/>
                  </a:lnTo>
                  <a:lnTo>
                    <a:pt x="1962" y="3224"/>
                  </a:lnTo>
                  <a:lnTo>
                    <a:pt x="1918" y="3237"/>
                  </a:lnTo>
                  <a:lnTo>
                    <a:pt x="1872" y="3245"/>
                  </a:lnTo>
                  <a:lnTo>
                    <a:pt x="1827" y="3248"/>
                  </a:lnTo>
                  <a:lnTo>
                    <a:pt x="1780" y="3245"/>
                  </a:lnTo>
                  <a:lnTo>
                    <a:pt x="1735" y="3237"/>
                  </a:lnTo>
                  <a:lnTo>
                    <a:pt x="1690" y="3224"/>
                  </a:lnTo>
                  <a:lnTo>
                    <a:pt x="1647" y="3206"/>
                  </a:lnTo>
                  <a:lnTo>
                    <a:pt x="112" y="2439"/>
                  </a:lnTo>
                  <a:lnTo>
                    <a:pt x="84" y="2421"/>
                  </a:lnTo>
                  <a:lnTo>
                    <a:pt x="60" y="2401"/>
                  </a:lnTo>
                  <a:lnTo>
                    <a:pt x="39" y="2377"/>
                  </a:lnTo>
                  <a:lnTo>
                    <a:pt x="22" y="2350"/>
                  </a:lnTo>
                  <a:lnTo>
                    <a:pt x="10" y="2322"/>
                  </a:lnTo>
                  <a:lnTo>
                    <a:pt x="2" y="2290"/>
                  </a:lnTo>
                  <a:lnTo>
                    <a:pt x="0" y="2257"/>
                  </a:lnTo>
                  <a:lnTo>
                    <a:pt x="2" y="2225"/>
                  </a:lnTo>
                  <a:lnTo>
                    <a:pt x="10" y="2194"/>
                  </a:lnTo>
                  <a:lnTo>
                    <a:pt x="22" y="2164"/>
                  </a:lnTo>
                  <a:lnTo>
                    <a:pt x="39" y="2138"/>
                  </a:lnTo>
                  <a:lnTo>
                    <a:pt x="60" y="2114"/>
                  </a:lnTo>
                  <a:lnTo>
                    <a:pt x="84" y="2093"/>
                  </a:lnTo>
                  <a:lnTo>
                    <a:pt x="112" y="2077"/>
                  </a:lnTo>
                  <a:lnTo>
                    <a:pt x="384" y="1940"/>
                  </a:lnTo>
                  <a:lnTo>
                    <a:pt x="112" y="1805"/>
                  </a:lnTo>
                  <a:lnTo>
                    <a:pt x="84" y="1788"/>
                  </a:lnTo>
                  <a:lnTo>
                    <a:pt x="60" y="1768"/>
                  </a:lnTo>
                  <a:lnTo>
                    <a:pt x="39" y="1743"/>
                  </a:lnTo>
                  <a:lnTo>
                    <a:pt x="22" y="1717"/>
                  </a:lnTo>
                  <a:lnTo>
                    <a:pt x="10" y="1688"/>
                  </a:lnTo>
                  <a:lnTo>
                    <a:pt x="2" y="1657"/>
                  </a:lnTo>
                  <a:lnTo>
                    <a:pt x="0" y="1624"/>
                  </a:lnTo>
                  <a:lnTo>
                    <a:pt x="2" y="1591"/>
                  </a:lnTo>
                  <a:lnTo>
                    <a:pt x="10" y="1560"/>
                  </a:lnTo>
                  <a:lnTo>
                    <a:pt x="22" y="1532"/>
                  </a:lnTo>
                  <a:lnTo>
                    <a:pt x="39" y="1504"/>
                  </a:lnTo>
                  <a:lnTo>
                    <a:pt x="60" y="1481"/>
                  </a:lnTo>
                  <a:lnTo>
                    <a:pt x="84" y="1460"/>
                  </a:lnTo>
                  <a:lnTo>
                    <a:pt x="112" y="1443"/>
                  </a:lnTo>
                  <a:lnTo>
                    <a:pt x="384" y="1307"/>
                  </a:lnTo>
                  <a:lnTo>
                    <a:pt x="112" y="1171"/>
                  </a:lnTo>
                  <a:lnTo>
                    <a:pt x="84" y="1154"/>
                  </a:lnTo>
                  <a:lnTo>
                    <a:pt x="60" y="1134"/>
                  </a:lnTo>
                  <a:lnTo>
                    <a:pt x="39" y="1109"/>
                  </a:lnTo>
                  <a:lnTo>
                    <a:pt x="22" y="1083"/>
                  </a:lnTo>
                  <a:lnTo>
                    <a:pt x="10" y="1054"/>
                  </a:lnTo>
                  <a:lnTo>
                    <a:pt x="2" y="1023"/>
                  </a:lnTo>
                  <a:lnTo>
                    <a:pt x="0" y="990"/>
                  </a:lnTo>
                  <a:lnTo>
                    <a:pt x="2" y="958"/>
                  </a:lnTo>
                  <a:lnTo>
                    <a:pt x="10" y="927"/>
                  </a:lnTo>
                  <a:lnTo>
                    <a:pt x="22" y="898"/>
                  </a:lnTo>
                  <a:lnTo>
                    <a:pt x="39" y="870"/>
                  </a:lnTo>
                  <a:lnTo>
                    <a:pt x="60" y="847"/>
                  </a:lnTo>
                  <a:lnTo>
                    <a:pt x="84" y="826"/>
                  </a:lnTo>
                  <a:lnTo>
                    <a:pt x="112" y="809"/>
                  </a:lnTo>
                  <a:lnTo>
                    <a:pt x="1647" y="42"/>
                  </a:lnTo>
                  <a:lnTo>
                    <a:pt x="1690" y="23"/>
                  </a:lnTo>
                  <a:lnTo>
                    <a:pt x="1735" y="10"/>
                  </a:lnTo>
                  <a:lnTo>
                    <a:pt x="1780" y="2"/>
                  </a:lnTo>
                  <a:lnTo>
                    <a:pt x="182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9" name="Inhaltsplatzhalter 4">
              <a:extLst>
                <a:ext uri="{FF2B5EF4-FFF2-40B4-BE49-F238E27FC236}">
                  <a16:creationId xmlns:a16="http://schemas.microsoft.com/office/drawing/2014/main" id="{FDECE43F-4525-454C-B47F-CEA5370F9B77}"/>
                </a:ext>
              </a:extLst>
            </p:cNvPr>
            <p:cNvSpPr txBox="1">
              <a:spLocks/>
            </p:cNvSpPr>
            <p:nvPr/>
          </p:nvSpPr>
          <p:spPr>
            <a:xfrm>
              <a:off x="5115678" y="4056826"/>
              <a:ext cx="2047102" cy="93686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en-US" altLang="zh-CN" sz="1800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Add title text</a:t>
              </a:r>
              <a:br>
                <a:rPr lang="en-US" sz="1600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20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en-US" sz="1200" dirty="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DA94309B-6AEB-4595-8543-48E34860EB1A}"/>
              </a:ext>
            </a:extLst>
          </p:cNvPr>
          <p:cNvGrpSpPr/>
          <p:nvPr/>
        </p:nvGrpSpPr>
        <p:grpSpPr>
          <a:xfrm>
            <a:off x="7199313" y="2380343"/>
            <a:ext cx="4541838" cy="4477657"/>
            <a:chOff x="7199313" y="2380343"/>
            <a:chExt cx="4541838" cy="4477657"/>
          </a:xfrm>
        </p:grpSpPr>
        <p:grpSp>
          <p:nvGrpSpPr>
            <p:cNvPr id="113" name="Group 6">
              <a:extLst>
                <a:ext uri="{FF2B5EF4-FFF2-40B4-BE49-F238E27FC236}">
                  <a16:creationId xmlns:a16="http://schemas.microsoft.com/office/drawing/2014/main" id="{2274644B-6C9A-42EE-AFF1-C390D2575274}"/>
                </a:ext>
              </a:extLst>
            </p:cNvPr>
            <p:cNvGrpSpPr/>
            <p:nvPr/>
          </p:nvGrpSpPr>
          <p:grpSpPr>
            <a:xfrm>
              <a:off x="7199313" y="2380343"/>
              <a:ext cx="4541838" cy="4477657"/>
              <a:chOff x="7199313" y="2705622"/>
              <a:chExt cx="4541838" cy="4152378"/>
            </a:xfrm>
          </p:grpSpPr>
          <p:sp>
            <p:nvSpPr>
              <p:cNvPr id="119" name="Freeform 9">
                <a:extLst>
                  <a:ext uri="{FF2B5EF4-FFF2-40B4-BE49-F238E27FC236}">
                    <a16:creationId xmlns:a16="http://schemas.microsoft.com/office/drawing/2014/main" id="{CC5F8FF3-1A4E-484D-88AC-BC2A8F157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313" y="2705622"/>
                <a:ext cx="4541838" cy="4152377"/>
              </a:xfrm>
              <a:custGeom>
                <a:avLst/>
                <a:gdLst>
                  <a:gd name="T0" fmla="*/ 1333 w 2861"/>
                  <a:gd name="T1" fmla="*/ 2437 h 3408"/>
                  <a:gd name="T2" fmla="*/ 1333 w 2861"/>
                  <a:gd name="T3" fmla="*/ 463 h 3408"/>
                  <a:gd name="T4" fmla="*/ 667 w 2861"/>
                  <a:gd name="T5" fmla="*/ 0 h 3408"/>
                  <a:gd name="T6" fmla="*/ 0 w 2861"/>
                  <a:gd name="T7" fmla="*/ 463 h 3408"/>
                  <a:gd name="T8" fmla="*/ 0 w 2861"/>
                  <a:gd name="T9" fmla="*/ 2437 h 3408"/>
                  <a:gd name="T10" fmla="*/ 584 w 2861"/>
                  <a:gd name="T11" fmla="*/ 3408 h 3408"/>
                  <a:gd name="T12" fmla="*/ 2861 w 2861"/>
                  <a:gd name="T13" fmla="*/ 3408 h 3408"/>
                  <a:gd name="T14" fmla="*/ 1333 w 2861"/>
                  <a:gd name="T15" fmla="*/ 2437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1" h="3408">
                    <a:moveTo>
                      <a:pt x="1333" y="2437"/>
                    </a:moveTo>
                    <a:lnTo>
                      <a:pt x="1333" y="463"/>
                    </a:lnTo>
                    <a:lnTo>
                      <a:pt x="667" y="0"/>
                    </a:lnTo>
                    <a:lnTo>
                      <a:pt x="0" y="463"/>
                    </a:lnTo>
                    <a:lnTo>
                      <a:pt x="0" y="2437"/>
                    </a:lnTo>
                    <a:lnTo>
                      <a:pt x="584" y="3408"/>
                    </a:lnTo>
                    <a:lnTo>
                      <a:pt x="2861" y="3408"/>
                    </a:lnTo>
                    <a:lnTo>
                      <a:pt x="1333" y="24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0" name="Freeform 19">
                <a:extLst>
                  <a:ext uri="{FF2B5EF4-FFF2-40B4-BE49-F238E27FC236}">
                    <a16:creationId xmlns:a16="http://schemas.microsoft.com/office/drawing/2014/main" id="{6BCF0D32-0CE5-4DB7-B204-D479E67D1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313" y="5674913"/>
                <a:ext cx="4541838" cy="1183087"/>
              </a:xfrm>
              <a:custGeom>
                <a:avLst/>
                <a:gdLst>
                  <a:gd name="T0" fmla="*/ 1333 w 2861"/>
                  <a:gd name="T1" fmla="*/ 0 h 971"/>
                  <a:gd name="T2" fmla="*/ 0 w 2861"/>
                  <a:gd name="T3" fmla="*/ 0 h 971"/>
                  <a:gd name="T4" fmla="*/ 4 w 2861"/>
                  <a:gd name="T5" fmla="*/ 0 h 971"/>
                  <a:gd name="T6" fmla="*/ 584 w 2861"/>
                  <a:gd name="T7" fmla="*/ 971 h 971"/>
                  <a:gd name="T8" fmla="*/ 2861 w 2861"/>
                  <a:gd name="T9" fmla="*/ 971 h 971"/>
                  <a:gd name="T10" fmla="*/ 1333 w 2861"/>
                  <a:gd name="T11" fmla="*/ 0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1" h="971">
                    <a:moveTo>
                      <a:pt x="1333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584" y="971"/>
                    </a:lnTo>
                    <a:lnTo>
                      <a:pt x="2861" y="971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4" name="Group 29">
              <a:extLst>
                <a:ext uri="{FF2B5EF4-FFF2-40B4-BE49-F238E27FC236}">
                  <a16:creationId xmlns:a16="http://schemas.microsoft.com/office/drawing/2014/main" id="{7C685761-643D-46C5-A745-9399EA8AA104}"/>
                </a:ext>
              </a:extLst>
            </p:cNvPr>
            <p:cNvGrpSpPr/>
            <p:nvPr/>
          </p:nvGrpSpPr>
          <p:grpSpPr>
            <a:xfrm>
              <a:off x="7835031" y="2954840"/>
              <a:ext cx="856532" cy="407088"/>
              <a:chOff x="10028238" y="2828925"/>
              <a:chExt cx="577850" cy="274638"/>
            </a:xfrm>
            <a:solidFill>
              <a:schemeClr val="bg1"/>
            </a:solidFill>
          </p:grpSpPr>
          <p:sp>
            <p:nvSpPr>
              <p:cNvPr id="116" name="Freeform 91">
                <a:extLst>
                  <a:ext uri="{FF2B5EF4-FFF2-40B4-BE49-F238E27FC236}">
                    <a16:creationId xmlns:a16="http://schemas.microsoft.com/office/drawing/2014/main" id="{14853BBF-E90D-459B-ACA4-6EA3D56144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28238" y="2828925"/>
                <a:ext cx="577850" cy="274638"/>
              </a:xfrm>
              <a:custGeom>
                <a:avLst/>
                <a:gdLst>
                  <a:gd name="T0" fmla="*/ 227 w 3643"/>
                  <a:gd name="T1" fmla="*/ 1180 h 1728"/>
                  <a:gd name="T2" fmla="*/ 163 w 3643"/>
                  <a:gd name="T3" fmla="*/ 1377 h 1728"/>
                  <a:gd name="T4" fmla="*/ 282 w 3643"/>
                  <a:gd name="T5" fmla="*/ 1542 h 1728"/>
                  <a:gd name="T6" fmla="*/ 491 w 3643"/>
                  <a:gd name="T7" fmla="*/ 1542 h 1728"/>
                  <a:gd name="T8" fmla="*/ 611 w 3643"/>
                  <a:gd name="T9" fmla="*/ 1377 h 1728"/>
                  <a:gd name="T10" fmla="*/ 548 w 3643"/>
                  <a:gd name="T11" fmla="*/ 1180 h 1728"/>
                  <a:gd name="T12" fmla="*/ 2303 w 3643"/>
                  <a:gd name="T13" fmla="*/ 1114 h 1728"/>
                  <a:gd name="T14" fmla="*/ 2120 w 3643"/>
                  <a:gd name="T15" fmla="*/ 1207 h 1728"/>
                  <a:gd name="T16" fmla="*/ 2088 w 3643"/>
                  <a:gd name="T17" fmla="*/ 1413 h 1728"/>
                  <a:gd name="T18" fmla="*/ 2232 w 3643"/>
                  <a:gd name="T19" fmla="*/ 1556 h 1728"/>
                  <a:gd name="T20" fmla="*/ 2438 w 3643"/>
                  <a:gd name="T21" fmla="*/ 1523 h 1728"/>
                  <a:gd name="T22" fmla="*/ 2531 w 3643"/>
                  <a:gd name="T23" fmla="*/ 1341 h 1728"/>
                  <a:gd name="T24" fmla="*/ 2438 w 3643"/>
                  <a:gd name="T25" fmla="*/ 1157 h 1728"/>
                  <a:gd name="T26" fmla="*/ 3220 w 3643"/>
                  <a:gd name="T27" fmla="*/ 163 h 1728"/>
                  <a:gd name="T28" fmla="*/ 3055 w 3643"/>
                  <a:gd name="T29" fmla="*/ 282 h 1728"/>
                  <a:gd name="T30" fmla="*/ 3055 w 3643"/>
                  <a:gd name="T31" fmla="*/ 492 h 1728"/>
                  <a:gd name="T32" fmla="*/ 3220 w 3643"/>
                  <a:gd name="T33" fmla="*/ 611 h 1728"/>
                  <a:gd name="T34" fmla="*/ 3417 w 3643"/>
                  <a:gd name="T35" fmla="*/ 547 h 1728"/>
                  <a:gd name="T36" fmla="*/ 3480 w 3643"/>
                  <a:gd name="T37" fmla="*/ 350 h 1728"/>
                  <a:gd name="T38" fmla="*/ 3360 w 3643"/>
                  <a:gd name="T39" fmla="*/ 185 h 1728"/>
                  <a:gd name="T40" fmla="*/ 1268 w 3643"/>
                  <a:gd name="T41" fmla="*/ 172 h 1728"/>
                  <a:gd name="T42" fmla="*/ 1124 w 3643"/>
                  <a:gd name="T43" fmla="*/ 316 h 1728"/>
                  <a:gd name="T44" fmla="*/ 1157 w 3643"/>
                  <a:gd name="T45" fmla="*/ 522 h 1728"/>
                  <a:gd name="T46" fmla="*/ 1339 w 3643"/>
                  <a:gd name="T47" fmla="*/ 615 h 1728"/>
                  <a:gd name="T48" fmla="*/ 1523 w 3643"/>
                  <a:gd name="T49" fmla="*/ 522 h 1728"/>
                  <a:gd name="T50" fmla="*/ 1555 w 3643"/>
                  <a:gd name="T51" fmla="*/ 316 h 1728"/>
                  <a:gd name="T52" fmla="*/ 1411 w 3643"/>
                  <a:gd name="T53" fmla="*/ 172 h 1728"/>
                  <a:gd name="T54" fmla="*/ 3396 w 3643"/>
                  <a:gd name="T55" fmla="*/ 26 h 1728"/>
                  <a:gd name="T56" fmla="*/ 3598 w 3643"/>
                  <a:gd name="T57" fmla="*/ 205 h 1728"/>
                  <a:gd name="T58" fmla="*/ 3631 w 3643"/>
                  <a:gd name="T59" fmla="*/ 482 h 1728"/>
                  <a:gd name="T60" fmla="*/ 3477 w 3643"/>
                  <a:gd name="T61" fmla="*/ 704 h 1728"/>
                  <a:gd name="T62" fmla="*/ 3210 w 3643"/>
                  <a:gd name="T63" fmla="*/ 772 h 1728"/>
                  <a:gd name="T64" fmla="*/ 2649 w 3643"/>
                  <a:gd name="T65" fmla="*/ 1167 h 1728"/>
                  <a:gd name="T66" fmla="*/ 2678 w 3643"/>
                  <a:gd name="T67" fmla="*/ 1436 h 1728"/>
                  <a:gd name="T68" fmla="*/ 2524 w 3643"/>
                  <a:gd name="T69" fmla="*/ 1658 h 1728"/>
                  <a:gd name="T70" fmla="*/ 2255 w 3643"/>
                  <a:gd name="T71" fmla="*/ 1725 h 1728"/>
                  <a:gd name="T72" fmla="*/ 2014 w 3643"/>
                  <a:gd name="T73" fmla="*/ 1597 h 1728"/>
                  <a:gd name="T74" fmla="*/ 1917 w 3643"/>
                  <a:gd name="T75" fmla="*/ 1341 h 1728"/>
                  <a:gd name="T76" fmla="*/ 1551 w 3643"/>
                  <a:gd name="T77" fmla="*/ 711 h 1728"/>
                  <a:gd name="T78" fmla="*/ 1294 w 3643"/>
                  <a:gd name="T79" fmla="*/ 772 h 1728"/>
                  <a:gd name="T80" fmla="*/ 732 w 3643"/>
                  <a:gd name="T81" fmla="*/ 1167 h 1728"/>
                  <a:gd name="T82" fmla="*/ 762 w 3643"/>
                  <a:gd name="T83" fmla="*/ 1436 h 1728"/>
                  <a:gd name="T84" fmla="*/ 607 w 3643"/>
                  <a:gd name="T85" fmla="*/ 1658 h 1728"/>
                  <a:gd name="T86" fmla="*/ 338 w 3643"/>
                  <a:gd name="T87" fmla="*/ 1725 h 1728"/>
                  <a:gd name="T88" fmla="*/ 97 w 3643"/>
                  <a:gd name="T89" fmla="*/ 1597 h 1728"/>
                  <a:gd name="T90" fmla="*/ 0 w 3643"/>
                  <a:gd name="T91" fmla="*/ 1341 h 1728"/>
                  <a:gd name="T92" fmla="*/ 97 w 3643"/>
                  <a:gd name="T93" fmla="*/ 1084 h 1728"/>
                  <a:gd name="T94" fmla="*/ 338 w 3643"/>
                  <a:gd name="T95" fmla="*/ 957 h 1728"/>
                  <a:gd name="T96" fmla="*/ 597 w 3643"/>
                  <a:gd name="T97" fmla="*/ 1016 h 1728"/>
                  <a:gd name="T98" fmla="*/ 952 w 3643"/>
                  <a:gd name="T99" fmla="*/ 387 h 1728"/>
                  <a:gd name="T100" fmla="*/ 1051 w 3643"/>
                  <a:gd name="T101" fmla="*/ 130 h 1728"/>
                  <a:gd name="T102" fmla="*/ 1291 w 3643"/>
                  <a:gd name="T103" fmla="*/ 2 h 1728"/>
                  <a:gd name="T104" fmla="*/ 1561 w 3643"/>
                  <a:gd name="T105" fmla="*/ 69 h 1728"/>
                  <a:gd name="T106" fmla="*/ 1714 w 3643"/>
                  <a:gd name="T107" fmla="*/ 291 h 1728"/>
                  <a:gd name="T108" fmla="*/ 1686 w 3643"/>
                  <a:gd name="T109" fmla="*/ 560 h 1728"/>
                  <a:gd name="T110" fmla="*/ 2255 w 3643"/>
                  <a:gd name="T111" fmla="*/ 957 h 1728"/>
                  <a:gd name="T112" fmla="*/ 2514 w 3643"/>
                  <a:gd name="T113" fmla="*/ 1016 h 1728"/>
                  <a:gd name="T114" fmla="*/ 2869 w 3643"/>
                  <a:gd name="T115" fmla="*/ 387 h 1728"/>
                  <a:gd name="T116" fmla="*/ 2968 w 3643"/>
                  <a:gd name="T117" fmla="*/ 130 h 1728"/>
                  <a:gd name="T118" fmla="*/ 3208 w 3643"/>
                  <a:gd name="T119" fmla="*/ 2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43" h="1728">
                    <a:moveTo>
                      <a:pt x="387" y="1114"/>
                    </a:moveTo>
                    <a:lnTo>
                      <a:pt x="350" y="1116"/>
                    </a:lnTo>
                    <a:lnTo>
                      <a:pt x="315" y="1125"/>
                    </a:lnTo>
                    <a:lnTo>
                      <a:pt x="282" y="1139"/>
                    </a:lnTo>
                    <a:lnTo>
                      <a:pt x="253" y="1157"/>
                    </a:lnTo>
                    <a:lnTo>
                      <a:pt x="227" y="1180"/>
                    </a:lnTo>
                    <a:lnTo>
                      <a:pt x="204" y="1207"/>
                    </a:lnTo>
                    <a:lnTo>
                      <a:pt x="185" y="1237"/>
                    </a:lnTo>
                    <a:lnTo>
                      <a:pt x="171" y="1269"/>
                    </a:lnTo>
                    <a:lnTo>
                      <a:pt x="163" y="1304"/>
                    </a:lnTo>
                    <a:lnTo>
                      <a:pt x="160" y="1341"/>
                    </a:lnTo>
                    <a:lnTo>
                      <a:pt x="163" y="1377"/>
                    </a:lnTo>
                    <a:lnTo>
                      <a:pt x="171" y="1413"/>
                    </a:lnTo>
                    <a:lnTo>
                      <a:pt x="185" y="1445"/>
                    </a:lnTo>
                    <a:lnTo>
                      <a:pt x="204" y="1475"/>
                    </a:lnTo>
                    <a:lnTo>
                      <a:pt x="227" y="1501"/>
                    </a:lnTo>
                    <a:lnTo>
                      <a:pt x="253" y="1523"/>
                    </a:lnTo>
                    <a:lnTo>
                      <a:pt x="282" y="1542"/>
                    </a:lnTo>
                    <a:lnTo>
                      <a:pt x="315" y="1556"/>
                    </a:lnTo>
                    <a:lnTo>
                      <a:pt x="350" y="1564"/>
                    </a:lnTo>
                    <a:lnTo>
                      <a:pt x="387" y="1568"/>
                    </a:lnTo>
                    <a:lnTo>
                      <a:pt x="424" y="1564"/>
                    </a:lnTo>
                    <a:lnTo>
                      <a:pt x="458" y="1556"/>
                    </a:lnTo>
                    <a:lnTo>
                      <a:pt x="491" y="1542"/>
                    </a:lnTo>
                    <a:lnTo>
                      <a:pt x="521" y="1523"/>
                    </a:lnTo>
                    <a:lnTo>
                      <a:pt x="548" y="1501"/>
                    </a:lnTo>
                    <a:lnTo>
                      <a:pt x="570" y="1475"/>
                    </a:lnTo>
                    <a:lnTo>
                      <a:pt x="588" y="1445"/>
                    </a:lnTo>
                    <a:lnTo>
                      <a:pt x="602" y="1413"/>
                    </a:lnTo>
                    <a:lnTo>
                      <a:pt x="611" y="1377"/>
                    </a:lnTo>
                    <a:lnTo>
                      <a:pt x="614" y="1341"/>
                    </a:lnTo>
                    <a:lnTo>
                      <a:pt x="611" y="1304"/>
                    </a:lnTo>
                    <a:lnTo>
                      <a:pt x="602" y="1269"/>
                    </a:lnTo>
                    <a:lnTo>
                      <a:pt x="588" y="1237"/>
                    </a:lnTo>
                    <a:lnTo>
                      <a:pt x="570" y="1207"/>
                    </a:lnTo>
                    <a:lnTo>
                      <a:pt x="548" y="1180"/>
                    </a:lnTo>
                    <a:lnTo>
                      <a:pt x="521" y="1157"/>
                    </a:lnTo>
                    <a:lnTo>
                      <a:pt x="491" y="1139"/>
                    </a:lnTo>
                    <a:lnTo>
                      <a:pt x="458" y="1125"/>
                    </a:lnTo>
                    <a:lnTo>
                      <a:pt x="424" y="1116"/>
                    </a:lnTo>
                    <a:lnTo>
                      <a:pt x="387" y="1114"/>
                    </a:lnTo>
                    <a:close/>
                    <a:moveTo>
                      <a:pt x="2303" y="1114"/>
                    </a:moveTo>
                    <a:lnTo>
                      <a:pt x="2266" y="1116"/>
                    </a:lnTo>
                    <a:lnTo>
                      <a:pt x="2232" y="1125"/>
                    </a:lnTo>
                    <a:lnTo>
                      <a:pt x="2199" y="1139"/>
                    </a:lnTo>
                    <a:lnTo>
                      <a:pt x="2169" y="1157"/>
                    </a:lnTo>
                    <a:lnTo>
                      <a:pt x="2142" y="1180"/>
                    </a:lnTo>
                    <a:lnTo>
                      <a:pt x="2120" y="1207"/>
                    </a:lnTo>
                    <a:lnTo>
                      <a:pt x="2102" y="1237"/>
                    </a:lnTo>
                    <a:lnTo>
                      <a:pt x="2088" y="1269"/>
                    </a:lnTo>
                    <a:lnTo>
                      <a:pt x="2079" y="1304"/>
                    </a:lnTo>
                    <a:lnTo>
                      <a:pt x="2076" y="1341"/>
                    </a:lnTo>
                    <a:lnTo>
                      <a:pt x="2079" y="1377"/>
                    </a:lnTo>
                    <a:lnTo>
                      <a:pt x="2088" y="1413"/>
                    </a:lnTo>
                    <a:lnTo>
                      <a:pt x="2102" y="1445"/>
                    </a:lnTo>
                    <a:lnTo>
                      <a:pt x="2120" y="1475"/>
                    </a:lnTo>
                    <a:lnTo>
                      <a:pt x="2142" y="1501"/>
                    </a:lnTo>
                    <a:lnTo>
                      <a:pt x="2169" y="1523"/>
                    </a:lnTo>
                    <a:lnTo>
                      <a:pt x="2199" y="1542"/>
                    </a:lnTo>
                    <a:lnTo>
                      <a:pt x="2232" y="1556"/>
                    </a:lnTo>
                    <a:lnTo>
                      <a:pt x="2266" y="1564"/>
                    </a:lnTo>
                    <a:lnTo>
                      <a:pt x="2303" y="1568"/>
                    </a:lnTo>
                    <a:lnTo>
                      <a:pt x="2340" y="1564"/>
                    </a:lnTo>
                    <a:lnTo>
                      <a:pt x="2375" y="1556"/>
                    </a:lnTo>
                    <a:lnTo>
                      <a:pt x="2408" y="1542"/>
                    </a:lnTo>
                    <a:lnTo>
                      <a:pt x="2438" y="1523"/>
                    </a:lnTo>
                    <a:lnTo>
                      <a:pt x="2463" y="1501"/>
                    </a:lnTo>
                    <a:lnTo>
                      <a:pt x="2486" y="1475"/>
                    </a:lnTo>
                    <a:lnTo>
                      <a:pt x="2505" y="1445"/>
                    </a:lnTo>
                    <a:lnTo>
                      <a:pt x="2519" y="1413"/>
                    </a:lnTo>
                    <a:lnTo>
                      <a:pt x="2527" y="1377"/>
                    </a:lnTo>
                    <a:lnTo>
                      <a:pt x="2531" y="1341"/>
                    </a:lnTo>
                    <a:lnTo>
                      <a:pt x="2527" y="1304"/>
                    </a:lnTo>
                    <a:lnTo>
                      <a:pt x="2519" y="1269"/>
                    </a:lnTo>
                    <a:lnTo>
                      <a:pt x="2505" y="1237"/>
                    </a:lnTo>
                    <a:lnTo>
                      <a:pt x="2486" y="1207"/>
                    </a:lnTo>
                    <a:lnTo>
                      <a:pt x="2463" y="1180"/>
                    </a:lnTo>
                    <a:lnTo>
                      <a:pt x="2438" y="1157"/>
                    </a:lnTo>
                    <a:lnTo>
                      <a:pt x="2408" y="1139"/>
                    </a:lnTo>
                    <a:lnTo>
                      <a:pt x="2375" y="1125"/>
                    </a:lnTo>
                    <a:lnTo>
                      <a:pt x="2340" y="1116"/>
                    </a:lnTo>
                    <a:lnTo>
                      <a:pt x="2303" y="1114"/>
                    </a:lnTo>
                    <a:close/>
                    <a:moveTo>
                      <a:pt x="3256" y="160"/>
                    </a:moveTo>
                    <a:lnTo>
                      <a:pt x="3220" y="163"/>
                    </a:lnTo>
                    <a:lnTo>
                      <a:pt x="3184" y="172"/>
                    </a:lnTo>
                    <a:lnTo>
                      <a:pt x="3152" y="185"/>
                    </a:lnTo>
                    <a:lnTo>
                      <a:pt x="3122" y="204"/>
                    </a:lnTo>
                    <a:lnTo>
                      <a:pt x="3096" y="226"/>
                    </a:lnTo>
                    <a:lnTo>
                      <a:pt x="3073" y="253"/>
                    </a:lnTo>
                    <a:lnTo>
                      <a:pt x="3055" y="282"/>
                    </a:lnTo>
                    <a:lnTo>
                      <a:pt x="3041" y="316"/>
                    </a:lnTo>
                    <a:lnTo>
                      <a:pt x="3032" y="350"/>
                    </a:lnTo>
                    <a:lnTo>
                      <a:pt x="3030" y="387"/>
                    </a:lnTo>
                    <a:lnTo>
                      <a:pt x="3032" y="424"/>
                    </a:lnTo>
                    <a:lnTo>
                      <a:pt x="3041" y="458"/>
                    </a:lnTo>
                    <a:lnTo>
                      <a:pt x="3055" y="492"/>
                    </a:lnTo>
                    <a:lnTo>
                      <a:pt x="3073" y="522"/>
                    </a:lnTo>
                    <a:lnTo>
                      <a:pt x="3096" y="547"/>
                    </a:lnTo>
                    <a:lnTo>
                      <a:pt x="3122" y="570"/>
                    </a:lnTo>
                    <a:lnTo>
                      <a:pt x="3152" y="589"/>
                    </a:lnTo>
                    <a:lnTo>
                      <a:pt x="3184" y="602"/>
                    </a:lnTo>
                    <a:lnTo>
                      <a:pt x="3220" y="611"/>
                    </a:lnTo>
                    <a:lnTo>
                      <a:pt x="3256" y="615"/>
                    </a:lnTo>
                    <a:lnTo>
                      <a:pt x="3293" y="611"/>
                    </a:lnTo>
                    <a:lnTo>
                      <a:pt x="3328" y="602"/>
                    </a:lnTo>
                    <a:lnTo>
                      <a:pt x="3360" y="589"/>
                    </a:lnTo>
                    <a:lnTo>
                      <a:pt x="3390" y="570"/>
                    </a:lnTo>
                    <a:lnTo>
                      <a:pt x="3417" y="547"/>
                    </a:lnTo>
                    <a:lnTo>
                      <a:pt x="3439" y="522"/>
                    </a:lnTo>
                    <a:lnTo>
                      <a:pt x="3458" y="492"/>
                    </a:lnTo>
                    <a:lnTo>
                      <a:pt x="3472" y="458"/>
                    </a:lnTo>
                    <a:lnTo>
                      <a:pt x="3480" y="424"/>
                    </a:lnTo>
                    <a:lnTo>
                      <a:pt x="3483" y="387"/>
                    </a:lnTo>
                    <a:lnTo>
                      <a:pt x="3480" y="350"/>
                    </a:lnTo>
                    <a:lnTo>
                      <a:pt x="3472" y="316"/>
                    </a:lnTo>
                    <a:lnTo>
                      <a:pt x="3458" y="282"/>
                    </a:lnTo>
                    <a:lnTo>
                      <a:pt x="3439" y="253"/>
                    </a:lnTo>
                    <a:lnTo>
                      <a:pt x="3417" y="226"/>
                    </a:lnTo>
                    <a:lnTo>
                      <a:pt x="3390" y="204"/>
                    </a:lnTo>
                    <a:lnTo>
                      <a:pt x="3360" y="185"/>
                    </a:lnTo>
                    <a:lnTo>
                      <a:pt x="3328" y="172"/>
                    </a:lnTo>
                    <a:lnTo>
                      <a:pt x="3293" y="163"/>
                    </a:lnTo>
                    <a:lnTo>
                      <a:pt x="3256" y="160"/>
                    </a:lnTo>
                    <a:close/>
                    <a:moveTo>
                      <a:pt x="1339" y="160"/>
                    </a:moveTo>
                    <a:lnTo>
                      <a:pt x="1303" y="163"/>
                    </a:lnTo>
                    <a:lnTo>
                      <a:pt x="1268" y="172"/>
                    </a:lnTo>
                    <a:lnTo>
                      <a:pt x="1235" y="185"/>
                    </a:lnTo>
                    <a:lnTo>
                      <a:pt x="1206" y="204"/>
                    </a:lnTo>
                    <a:lnTo>
                      <a:pt x="1179" y="226"/>
                    </a:lnTo>
                    <a:lnTo>
                      <a:pt x="1157" y="253"/>
                    </a:lnTo>
                    <a:lnTo>
                      <a:pt x="1138" y="282"/>
                    </a:lnTo>
                    <a:lnTo>
                      <a:pt x="1124" y="316"/>
                    </a:lnTo>
                    <a:lnTo>
                      <a:pt x="1116" y="350"/>
                    </a:lnTo>
                    <a:lnTo>
                      <a:pt x="1113" y="387"/>
                    </a:lnTo>
                    <a:lnTo>
                      <a:pt x="1116" y="424"/>
                    </a:lnTo>
                    <a:lnTo>
                      <a:pt x="1124" y="458"/>
                    </a:lnTo>
                    <a:lnTo>
                      <a:pt x="1138" y="492"/>
                    </a:lnTo>
                    <a:lnTo>
                      <a:pt x="1157" y="522"/>
                    </a:lnTo>
                    <a:lnTo>
                      <a:pt x="1179" y="547"/>
                    </a:lnTo>
                    <a:lnTo>
                      <a:pt x="1206" y="570"/>
                    </a:lnTo>
                    <a:lnTo>
                      <a:pt x="1235" y="589"/>
                    </a:lnTo>
                    <a:lnTo>
                      <a:pt x="1268" y="602"/>
                    </a:lnTo>
                    <a:lnTo>
                      <a:pt x="1303" y="611"/>
                    </a:lnTo>
                    <a:lnTo>
                      <a:pt x="1339" y="615"/>
                    </a:lnTo>
                    <a:lnTo>
                      <a:pt x="1376" y="611"/>
                    </a:lnTo>
                    <a:lnTo>
                      <a:pt x="1411" y="602"/>
                    </a:lnTo>
                    <a:lnTo>
                      <a:pt x="1443" y="589"/>
                    </a:lnTo>
                    <a:lnTo>
                      <a:pt x="1473" y="570"/>
                    </a:lnTo>
                    <a:lnTo>
                      <a:pt x="1500" y="547"/>
                    </a:lnTo>
                    <a:lnTo>
                      <a:pt x="1523" y="522"/>
                    </a:lnTo>
                    <a:lnTo>
                      <a:pt x="1541" y="492"/>
                    </a:lnTo>
                    <a:lnTo>
                      <a:pt x="1555" y="458"/>
                    </a:lnTo>
                    <a:lnTo>
                      <a:pt x="1564" y="424"/>
                    </a:lnTo>
                    <a:lnTo>
                      <a:pt x="1566" y="387"/>
                    </a:lnTo>
                    <a:lnTo>
                      <a:pt x="1564" y="350"/>
                    </a:lnTo>
                    <a:lnTo>
                      <a:pt x="1555" y="316"/>
                    </a:lnTo>
                    <a:lnTo>
                      <a:pt x="1541" y="282"/>
                    </a:lnTo>
                    <a:lnTo>
                      <a:pt x="1523" y="253"/>
                    </a:lnTo>
                    <a:lnTo>
                      <a:pt x="1500" y="226"/>
                    </a:lnTo>
                    <a:lnTo>
                      <a:pt x="1473" y="204"/>
                    </a:lnTo>
                    <a:lnTo>
                      <a:pt x="1443" y="185"/>
                    </a:lnTo>
                    <a:lnTo>
                      <a:pt x="1411" y="172"/>
                    </a:lnTo>
                    <a:lnTo>
                      <a:pt x="1376" y="163"/>
                    </a:lnTo>
                    <a:lnTo>
                      <a:pt x="1339" y="160"/>
                    </a:lnTo>
                    <a:close/>
                    <a:moveTo>
                      <a:pt x="3256" y="0"/>
                    </a:moveTo>
                    <a:lnTo>
                      <a:pt x="3305" y="2"/>
                    </a:lnTo>
                    <a:lnTo>
                      <a:pt x="3351" y="11"/>
                    </a:lnTo>
                    <a:lnTo>
                      <a:pt x="3396" y="26"/>
                    </a:lnTo>
                    <a:lnTo>
                      <a:pt x="3438" y="46"/>
                    </a:lnTo>
                    <a:lnTo>
                      <a:pt x="3477" y="69"/>
                    </a:lnTo>
                    <a:lnTo>
                      <a:pt x="3513" y="98"/>
                    </a:lnTo>
                    <a:lnTo>
                      <a:pt x="3545" y="130"/>
                    </a:lnTo>
                    <a:lnTo>
                      <a:pt x="3574" y="166"/>
                    </a:lnTo>
                    <a:lnTo>
                      <a:pt x="3598" y="205"/>
                    </a:lnTo>
                    <a:lnTo>
                      <a:pt x="3617" y="247"/>
                    </a:lnTo>
                    <a:lnTo>
                      <a:pt x="3631" y="291"/>
                    </a:lnTo>
                    <a:lnTo>
                      <a:pt x="3640" y="339"/>
                    </a:lnTo>
                    <a:lnTo>
                      <a:pt x="3643" y="387"/>
                    </a:lnTo>
                    <a:lnTo>
                      <a:pt x="3640" y="435"/>
                    </a:lnTo>
                    <a:lnTo>
                      <a:pt x="3631" y="482"/>
                    </a:lnTo>
                    <a:lnTo>
                      <a:pt x="3617" y="527"/>
                    </a:lnTo>
                    <a:lnTo>
                      <a:pt x="3598" y="569"/>
                    </a:lnTo>
                    <a:lnTo>
                      <a:pt x="3574" y="608"/>
                    </a:lnTo>
                    <a:lnTo>
                      <a:pt x="3545" y="644"/>
                    </a:lnTo>
                    <a:lnTo>
                      <a:pt x="3513" y="676"/>
                    </a:lnTo>
                    <a:lnTo>
                      <a:pt x="3477" y="704"/>
                    </a:lnTo>
                    <a:lnTo>
                      <a:pt x="3438" y="729"/>
                    </a:lnTo>
                    <a:lnTo>
                      <a:pt x="3396" y="748"/>
                    </a:lnTo>
                    <a:lnTo>
                      <a:pt x="3351" y="762"/>
                    </a:lnTo>
                    <a:lnTo>
                      <a:pt x="3305" y="771"/>
                    </a:lnTo>
                    <a:lnTo>
                      <a:pt x="3256" y="774"/>
                    </a:lnTo>
                    <a:lnTo>
                      <a:pt x="3210" y="772"/>
                    </a:lnTo>
                    <a:lnTo>
                      <a:pt x="3166" y="763"/>
                    </a:lnTo>
                    <a:lnTo>
                      <a:pt x="3124" y="751"/>
                    </a:lnTo>
                    <a:lnTo>
                      <a:pt x="3083" y="733"/>
                    </a:lnTo>
                    <a:lnTo>
                      <a:pt x="3045" y="711"/>
                    </a:lnTo>
                    <a:lnTo>
                      <a:pt x="2627" y="1129"/>
                    </a:lnTo>
                    <a:lnTo>
                      <a:pt x="2649" y="1167"/>
                    </a:lnTo>
                    <a:lnTo>
                      <a:pt x="2667" y="1208"/>
                    </a:lnTo>
                    <a:lnTo>
                      <a:pt x="2679" y="1250"/>
                    </a:lnTo>
                    <a:lnTo>
                      <a:pt x="2688" y="1294"/>
                    </a:lnTo>
                    <a:lnTo>
                      <a:pt x="2690" y="1341"/>
                    </a:lnTo>
                    <a:lnTo>
                      <a:pt x="2687" y="1389"/>
                    </a:lnTo>
                    <a:lnTo>
                      <a:pt x="2678" y="1436"/>
                    </a:lnTo>
                    <a:lnTo>
                      <a:pt x="2665" y="1480"/>
                    </a:lnTo>
                    <a:lnTo>
                      <a:pt x="2645" y="1522"/>
                    </a:lnTo>
                    <a:lnTo>
                      <a:pt x="2620" y="1562"/>
                    </a:lnTo>
                    <a:lnTo>
                      <a:pt x="2593" y="1597"/>
                    </a:lnTo>
                    <a:lnTo>
                      <a:pt x="2561" y="1629"/>
                    </a:lnTo>
                    <a:lnTo>
                      <a:pt x="2524" y="1658"/>
                    </a:lnTo>
                    <a:lnTo>
                      <a:pt x="2485" y="1683"/>
                    </a:lnTo>
                    <a:lnTo>
                      <a:pt x="2443" y="1701"/>
                    </a:lnTo>
                    <a:lnTo>
                      <a:pt x="2398" y="1716"/>
                    </a:lnTo>
                    <a:lnTo>
                      <a:pt x="2351" y="1725"/>
                    </a:lnTo>
                    <a:lnTo>
                      <a:pt x="2303" y="1728"/>
                    </a:lnTo>
                    <a:lnTo>
                      <a:pt x="2255" y="1725"/>
                    </a:lnTo>
                    <a:lnTo>
                      <a:pt x="2208" y="1716"/>
                    </a:lnTo>
                    <a:lnTo>
                      <a:pt x="2163" y="1701"/>
                    </a:lnTo>
                    <a:lnTo>
                      <a:pt x="2121" y="1683"/>
                    </a:lnTo>
                    <a:lnTo>
                      <a:pt x="2083" y="1658"/>
                    </a:lnTo>
                    <a:lnTo>
                      <a:pt x="2046" y="1629"/>
                    </a:lnTo>
                    <a:lnTo>
                      <a:pt x="2014" y="1597"/>
                    </a:lnTo>
                    <a:lnTo>
                      <a:pt x="1985" y="1562"/>
                    </a:lnTo>
                    <a:lnTo>
                      <a:pt x="1962" y="1522"/>
                    </a:lnTo>
                    <a:lnTo>
                      <a:pt x="1942" y="1480"/>
                    </a:lnTo>
                    <a:lnTo>
                      <a:pt x="1928" y="1436"/>
                    </a:lnTo>
                    <a:lnTo>
                      <a:pt x="1919" y="1389"/>
                    </a:lnTo>
                    <a:lnTo>
                      <a:pt x="1917" y="1341"/>
                    </a:lnTo>
                    <a:lnTo>
                      <a:pt x="1919" y="1296"/>
                    </a:lnTo>
                    <a:lnTo>
                      <a:pt x="1927" y="1253"/>
                    </a:lnTo>
                    <a:lnTo>
                      <a:pt x="1939" y="1212"/>
                    </a:lnTo>
                    <a:lnTo>
                      <a:pt x="1954" y="1172"/>
                    </a:lnTo>
                    <a:lnTo>
                      <a:pt x="1975" y="1136"/>
                    </a:lnTo>
                    <a:lnTo>
                      <a:pt x="1551" y="711"/>
                    </a:lnTo>
                    <a:lnTo>
                      <a:pt x="1513" y="733"/>
                    </a:lnTo>
                    <a:lnTo>
                      <a:pt x="1472" y="751"/>
                    </a:lnTo>
                    <a:lnTo>
                      <a:pt x="1430" y="763"/>
                    </a:lnTo>
                    <a:lnTo>
                      <a:pt x="1386" y="772"/>
                    </a:lnTo>
                    <a:lnTo>
                      <a:pt x="1339" y="774"/>
                    </a:lnTo>
                    <a:lnTo>
                      <a:pt x="1294" y="772"/>
                    </a:lnTo>
                    <a:lnTo>
                      <a:pt x="1249" y="763"/>
                    </a:lnTo>
                    <a:lnTo>
                      <a:pt x="1207" y="751"/>
                    </a:lnTo>
                    <a:lnTo>
                      <a:pt x="1167" y="733"/>
                    </a:lnTo>
                    <a:lnTo>
                      <a:pt x="1128" y="711"/>
                    </a:lnTo>
                    <a:lnTo>
                      <a:pt x="711" y="1129"/>
                    </a:lnTo>
                    <a:lnTo>
                      <a:pt x="732" y="1167"/>
                    </a:lnTo>
                    <a:lnTo>
                      <a:pt x="750" y="1208"/>
                    </a:lnTo>
                    <a:lnTo>
                      <a:pt x="763" y="1250"/>
                    </a:lnTo>
                    <a:lnTo>
                      <a:pt x="771" y="1294"/>
                    </a:lnTo>
                    <a:lnTo>
                      <a:pt x="773" y="1341"/>
                    </a:lnTo>
                    <a:lnTo>
                      <a:pt x="771" y="1389"/>
                    </a:lnTo>
                    <a:lnTo>
                      <a:pt x="762" y="1436"/>
                    </a:lnTo>
                    <a:lnTo>
                      <a:pt x="748" y="1480"/>
                    </a:lnTo>
                    <a:lnTo>
                      <a:pt x="728" y="1522"/>
                    </a:lnTo>
                    <a:lnTo>
                      <a:pt x="705" y="1562"/>
                    </a:lnTo>
                    <a:lnTo>
                      <a:pt x="676" y="1597"/>
                    </a:lnTo>
                    <a:lnTo>
                      <a:pt x="644" y="1629"/>
                    </a:lnTo>
                    <a:lnTo>
                      <a:pt x="607" y="1658"/>
                    </a:lnTo>
                    <a:lnTo>
                      <a:pt x="569" y="1683"/>
                    </a:lnTo>
                    <a:lnTo>
                      <a:pt x="526" y="1701"/>
                    </a:lnTo>
                    <a:lnTo>
                      <a:pt x="482" y="1716"/>
                    </a:lnTo>
                    <a:lnTo>
                      <a:pt x="436" y="1725"/>
                    </a:lnTo>
                    <a:lnTo>
                      <a:pt x="387" y="1728"/>
                    </a:lnTo>
                    <a:lnTo>
                      <a:pt x="338" y="1725"/>
                    </a:lnTo>
                    <a:lnTo>
                      <a:pt x="292" y="1716"/>
                    </a:lnTo>
                    <a:lnTo>
                      <a:pt x="247" y="1701"/>
                    </a:lnTo>
                    <a:lnTo>
                      <a:pt x="205" y="1683"/>
                    </a:lnTo>
                    <a:lnTo>
                      <a:pt x="166" y="1658"/>
                    </a:lnTo>
                    <a:lnTo>
                      <a:pt x="131" y="1629"/>
                    </a:lnTo>
                    <a:lnTo>
                      <a:pt x="97" y="1597"/>
                    </a:lnTo>
                    <a:lnTo>
                      <a:pt x="70" y="1562"/>
                    </a:lnTo>
                    <a:lnTo>
                      <a:pt x="45" y="1522"/>
                    </a:lnTo>
                    <a:lnTo>
                      <a:pt x="27" y="1480"/>
                    </a:lnTo>
                    <a:lnTo>
                      <a:pt x="12" y="1436"/>
                    </a:lnTo>
                    <a:lnTo>
                      <a:pt x="3" y="1389"/>
                    </a:lnTo>
                    <a:lnTo>
                      <a:pt x="0" y="1341"/>
                    </a:lnTo>
                    <a:lnTo>
                      <a:pt x="3" y="1292"/>
                    </a:lnTo>
                    <a:lnTo>
                      <a:pt x="12" y="1245"/>
                    </a:lnTo>
                    <a:lnTo>
                      <a:pt x="27" y="1201"/>
                    </a:lnTo>
                    <a:lnTo>
                      <a:pt x="45" y="1159"/>
                    </a:lnTo>
                    <a:lnTo>
                      <a:pt x="70" y="1119"/>
                    </a:lnTo>
                    <a:lnTo>
                      <a:pt x="97" y="1084"/>
                    </a:lnTo>
                    <a:lnTo>
                      <a:pt x="131" y="1052"/>
                    </a:lnTo>
                    <a:lnTo>
                      <a:pt x="166" y="1023"/>
                    </a:lnTo>
                    <a:lnTo>
                      <a:pt x="205" y="999"/>
                    </a:lnTo>
                    <a:lnTo>
                      <a:pt x="247" y="980"/>
                    </a:lnTo>
                    <a:lnTo>
                      <a:pt x="292" y="965"/>
                    </a:lnTo>
                    <a:lnTo>
                      <a:pt x="338" y="957"/>
                    </a:lnTo>
                    <a:lnTo>
                      <a:pt x="387" y="953"/>
                    </a:lnTo>
                    <a:lnTo>
                      <a:pt x="432" y="957"/>
                    </a:lnTo>
                    <a:lnTo>
                      <a:pt x="477" y="964"/>
                    </a:lnTo>
                    <a:lnTo>
                      <a:pt x="520" y="976"/>
                    </a:lnTo>
                    <a:lnTo>
                      <a:pt x="560" y="994"/>
                    </a:lnTo>
                    <a:lnTo>
                      <a:pt x="597" y="1016"/>
                    </a:lnTo>
                    <a:lnTo>
                      <a:pt x="1015" y="598"/>
                    </a:lnTo>
                    <a:lnTo>
                      <a:pt x="994" y="560"/>
                    </a:lnTo>
                    <a:lnTo>
                      <a:pt x="977" y="520"/>
                    </a:lnTo>
                    <a:lnTo>
                      <a:pt x="963" y="477"/>
                    </a:lnTo>
                    <a:lnTo>
                      <a:pt x="956" y="433"/>
                    </a:lnTo>
                    <a:lnTo>
                      <a:pt x="952" y="387"/>
                    </a:lnTo>
                    <a:lnTo>
                      <a:pt x="956" y="339"/>
                    </a:lnTo>
                    <a:lnTo>
                      <a:pt x="964" y="291"/>
                    </a:lnTo>
                    <a:lnTo>
                      <a:pt x="979" y="247"/>
                    </a:lnTo>
                    <a:lnTo>
                      <a:pt x="998" y="205"/>
                    </a:lnTo>
                    <a:lnTo>
                      <a:pt x="1022" y="166"/>
                    </a:lnTo>
                    <a:lnTo>
                      <a:pt x="1051" y="130"/>
                    </a:lnTo>
                    <a:lnTo>
                      <a:pt x="1083" y="98"/>
                    </a:lnTo>
                    <a:lnTo>
                      <a:pt x="1118" y="69"/>
                    </a:lnTo>
                    <a:lnTo>
                      <a:pt x="1158" y="46"/>
                    </a:lnTo>
                    <a:lnTo>
                      <a:pt x="1200" y="26"/>
                    </a:lnTo>
                    <a:lnTo>
                      <a:pt x="1244" y="11"/>
                    </a:lnTo>
                    <a:lnTo>
                      <a:pt x="1291" y="2"/>
                    </a:lnTo>
                    <a:lnTo>
                      <a:pt x="1339" y="0"/>
                    </a:lnTo>
                    <a:lnTo>
                      <a:pt x="1388" y="2"/>
                    </a:lnTo>
                    <a:lnTo>
                      <a:pt x="1435" y="11"/>
                    </a:lnTo>
                    <a:lnTo>
                      <a:pt x="1479" y="26"/>
                    </a:lnTo>
                    <a:lnTo>
                      <a:pt x="1521" y="46"/>
                    </a:lnTo>
                    <a:lnTo>
                      <a:pt x="1561" y="69"/>
                    </a:lnTo>
                    <a:lnTo>
                      <a:pt x="1596" y="98"/>
                    </a:lnTo>
                    <a:lnTo>
                      <a:pt x="1628" y="130"/>
                    </a:lnTo>
                    <a:lnTo>
                      <a:pt x="1657" y="166"/>
                    </a:lnTo>
                    <a:lnTo>
                      <a:pt x="1681" y="205"/>
                    </a:lnTo>
                    <a:lnTo>
                      <a:pt x="1700" y="247"/>
                    </a:lnTo>
                    <a:lnTo>
                      <a:pt x="1714" y="291"/>
                    </a:lnTo>
                    <a:lnTo>
                      <a:pt x="1723" y="339"/>
                    </a:lnTo>
                    <a:lnTo>
                      <a:pt x="1727" y="387"/>
                    </a:lnTo>
                    <a:lnTo>
                      <a:pt x="1723" y="433"/>
                    </a:lnTo>
                    <a:lnTo>
                      <a:pt x="1716" y="477"/>
                    </a:lnTo>
                    <a:lnTo>
                      <a:pt x="1703" y="520"/>
                    </a:lnTo>
                    <a:lnTo>
                      <a:pt x="1686" y="560"/>
                    </a:lnTo>
                    <a:lnTo>
                      <a:pt x="1664" y="598"/>
                    </a:lnTo>
                    <a:lnTo>
                      <a:pt x="2086" y="1021"/>
                    </a:lnTo>
                    <a:lnTo>
                      <a:pt x="2125" y="997"/>
                    </a:lnTo>
                    <a:lnTo>
                      <a:pt x="2166" y="979"/>
                    </a:lnTo>
                    <a:lnTo>
                      <a:pt x="2210" y="965"/>
                    </a:lnTo>
                    <a:lnTo>
                      <a:pt x="2255" y="957"/>
                    </a:lnTo>
                    <a:lnTo>
                      <a:pt x="2303" y="953"/>
                    </a:lnTo>
                    <a:lnTo>
                      <a:pt x="2349" y="957"/>
                    </a:lnTo>
                    <a:lnTo>
                      <a:pt x="2394" y="964"/>
                    </a:lnTo>
                    <a:lnTo>
                      <a:pt x="2437" y="976"/>
                    </a:lnTo>
                    <a:lnTo>
                      <a:pt x="2476" y="994"/>
                    </a:lnTo>
                    <a:lnTo>
                      <a:pt x="2514" y="1016"/>
                    </a:lnTo>
                    <a:lnTo>
                      <a:pt x="2932" y="598"/>
                    </a:lnTo>
                    <a:lnTo>
                      <a:pt x="2910" y="560"/>
                    </a:lnTo>
                    <a:lnTo>
                      <a:pt x="2892" y="520"/>
                    </a:lnTo>
                    <a:lnTo>
                      <a:pt x="2880" y="477"/>
                    </a:lnTo>
                    <a:lnTo>
                      <a:pt x="2872" y="433"/>
                    </a:lnTo>
                    <a:lnTo>
                      <a:pt x="2869" y="387"/>
                    </a:lnTo>
                    <a:lnTo>
                      <a:pt x="2872" y="339"/>
                    </a:lnTo>
                    <a:lnTo>
                      <a:pt x="2881" y="291"/>
                    </a:lnTo>
                    <a:lnTo>
                      <a:pt x="2896" y="247"/>
                    </a:lnTo>
                    <a:lnTo>
                      <a:pt x="2914" y="205"/>
                    </a:lnTo>
                    <a:lnTo>
                      <a:pt x="2939" y="166"/>
                    </a:lnTo>
                    <a:lnTo>
                      <a:pt x="2968" y="130"/>
                    </a:lnTo>
                    <a:lnTo>
                      <a:pt x="3000" y="98"/>
                    </a:lnTo>
                    <a:lnTo>
                      <a:pt x="3035" y="69"/>
                    </a:lnTo>
                    <a:lnTo>
                      <a:pt x="3075" y="46"/>
                    </a:lnTo>
                    <a:lnTo>
                      <a:pt x="3117" y="26"/>
                    </a:lnTo>
                    <a:lnTo>
                      <a:pt x="3161" y="11"/>
                    </a:lnTo>
                    <a:lnTo>
                      <a:pt x="3208" y="2"/>
                    </a:lnTo>
                    <a:lnTo>
                      <a:pt x="32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7" name="Freeform 92">
                <a:extLst>
                  <a:ext uri="{FF2B5EF4-FFF2-40B4-BE49-F238E27FC236}">
                    <a16:creationId xmlns:a16="http://schemas.microsoft.com/office/drawing/2014/main" id="{9B2057CE-889E-4D34-B616-1E96DBDCA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0638" y="2981325"/>
                <a:ext cx="50800" cy="50800"/>
              </a:xfrm>
              <a:custGeom>
                <a:avLst/>
                <a:gdLst>
                  <a:gd name="T0" fmla="*/ 242 w 322"/>
                  <a:gd name="T1" fmla="*/ 0 h 322"/>
                  <a:gd name="T2" fmla="*/ 262 w 322"/>
                  <a:gd name="T3" fmla="*/ 2 h 322"/>
                  <a:gd name="T4" fmla="*/ 282 w 322"/>
                  <a:gd name="T5" fmla="*/ 10 h 322"/>
                  <a:gd name="T6" fmla="*/ 299 w 322"/>
                  <a:gd name="T7" fmla="*/ 23 h 322"/>
                  <a:gd name="T8" fmla="*/ 312 w 322"/>
                  <a:gd name="T9" fmla="*/ 40 h 322"/>
                  <a:gd name="T10" fmla="*/ 320 w 322"/>
                  <a:gd name="T11" fmla="*/ 59 h 322"/>
                  <a:gd name="T12" fmla="*/ 322 w 322"/>
                  <a:gd name="T13" fmla="*/ 80 h 322"/>
                  <a:gd name="T14" fmla="*/ 320 w 322"/>
                  <a:gd name="T15" fmla="*/ 99 h 322"/>
                  <a:gd name="T16" fmla="*/ 312 w 322"/>
                  <a:gd name="T17" fmla="*/ 118 h 322"/>
                  <a:gd name="T18" fmla="*/ 299 w 322"/>
                  <a:gd name="T19" fmla="*/ 136 h 322"/>
                  <a:gd name="T20" fmla="*/ 136 w 322"/>
                  <a:gd name="T21" fmla="*/ 299 h 322"/>
                  <a:gd name="T22" fmla="*/ 119 w 322"/>
                  <a:gd name="T23" fmla="*/ 312 h 322"/>
                  <a:gd name="T24" fmla="*/ 100 w 322"/>
                  <a:gd name="T25" fmla="*/ 320 h 322"/>
                  <a:gd name="T26" fmla="*/ 80 w 322"/>
                  <a:gd name="T27" fmla="*/ 322 h 322"/>
                  <a:gd name="T28" fmla="*/ 60 w 322"/>
                  <a:gd name="T29" fmla="*/ 320 h 322"/>
                  <a:gd name="T30" fmla="*/ 40 w 322"/>
                  <a:gd name="T31" fmla="*/ 312 h 322"/>
                  <a:gd name="T32" fmla="*/ 23 w 322"/>
                  <a:gd name="T33" fmla="*/ 299 h 322"/>
                  <a:gd name="T34" fmla="*/ 10 w 322"/>
                  <a:gd name="T35" fmla="*/ 282 h 322"/>
                  <a:gd name="T36" fmla="*/ 2 w 322"/>
                  <a:gd name="T37" fmla="*/ 262 h 322"/>
                  <a:gd name="T38" fmla="*/ 0 w 322"/>
                  <a:gd name="T39" fmla="*/ 242 h 322"/>
                  <a:gd name="T40" fmla="*/ 2 w 322"/>
                  <a:gd name="T41" fmla="*/ 221 h 322"/>
                  <a:gd name="T42" fmla="*/ 10 w 322"/>
                  <a:gd name="T43" fmla="*/ 202 h 322"/>
                  <a:gd name="T44" fmla="*/ 23 w 322"/>
                  <a:gd name="T45" fmla="*/ 186 h 322"/>
                  <a:gd name="T46" fmla="*/ 186 w 322"/>
                  <a:gd name="T47" fmla="*/ 23 h 322"/>
                  <a:gd name="T48" fmla="*/ 202 w 322"/>
                  <a:gd name="T49" fmla="*/ 10 h 322"/>
                  <a:gd name="T50" fmla="*/ 222 w 322"/>
                  <a:gd name="T51" fmla="*/ 2 h 322"/>
                  <a:gd name="T52" fmla="*/ 242 w 322"/>
                  <a:gd name="T53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2" h="322">
                    <a:moveTo>
                      <a:pt x="242" y="0"/>
                    </a:moveTo>
                    <a:lnTo>
                      <a:pt x="262" y="2"/>
                    </a:lnTo>
                    <a:lnTo>
                      <a:pt x="282" y="10"/>
                    </a:lnTo>
                    <a:lnTo>
                      <a:pt x="299" y="23"/>
                    </a:lnTo>
                    <a:lnTo>
                      <a:pt x="312" y="40"/>
                    </a:lnTo>
                    <a:lnTo>
                      <a:pt x="320" y="59"/>
                    </a:lnTo>
                    <a:lnTo>
                      <a:pt x="322" y="80"/>
                    </a:lnTo>
                    <a:lnTo>
                      <a:pt x="320" y="99"/>
                    </a:lnTo>
                    <a:lnTo>
                      <a:pt x="312" y="118"/>
                    </a:lnTo>
                    <a:lnTo>
                      <a:pt x="299" y="136"/>
                    </a:lnTo>
                    <a:lnTo>
                      <a:pt x="136" y="299"/>
                    </a:lnTo>
                    <a:lnTo>
                      <a:pt x="119" y="312"/>
                    </a:lnTo>
                    <a:lnTo>
                      <a:pt x="100" y="320"/>
                    </a:lnTo>
                    <a:lnTo>
                      <a:pt x="80" y="322"/>
                    </a:lnTo>
                    <a:lnTo>
                      <a:pt x="60" y="320"/>
                    </a:lnTo>
                    <a:lnTo>
                      <a:pt x="40" y="312"/>
                    </a:lnTo>
                    <a:lnTo>
                      <a:pt x="23" y="299"/>
                    </a:lnTo>
                    <a:lnTo>
                      <a:pt x="10" y="282"/>
                    </a:lnTo>
                    <a:lnTo>
                      <a:pt x="2" y="262"/>
                    </a:lnTo>
                    <a:lnTo>
                      <a:pt x="0" y="242"/>
                    </a:lnTo>
                    <a:lnTo>
                      <a:pt x="2" y="221"/>
                    </a:lnTo>
                    <a:lnTo>
                      <a:pt x="10" y="202"/>
                    </a:lnTo>
                    <a:lnTo>
                      <a:pt x="23" y="186"/>
                    </a:lnTo>
                    <a:lnTo>
                      <a:pt x="186" y="23"/>
                    </a:lnTo>
                    <a:lnTo>
                      <a:pt x="202" y="10"/>
                    </a:lnTo>
                    <a:lnTo>
                      <a:pt x="222" y="2"/>
                    </a:lnTo>
                    <a:lnTo>
                      <a:pt x="2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8" name="Freeform 93">
                <a:extLst>
                  <a:ext uri="{FF2B5EF4-FFF2-40B4-BE49-F238E27FC236}">
                    <a16:creationId xmlns:a16="http://schemas.microsoft.com/office/drawing/2014/main" id="{EE03D2AF-4F99-4C51-983E-27ECD2724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2888" y="2900363"/>
                <a:ext cx="50800" cy="50800"/>
              </a:xfrm>
              <a:custGeom>
                <a:avLst/>
                <a:gdLst>
                  <a:gd name="T0" fmla="*/ 243 w 323"/>
                  <a:gd name="T1" fmla="*/ 0 h 323"/>
                  <a:gd name="T2" fmla="*/ 264 w 323"/>
                  <a:gd name="T3" fmla="*/ 3 h 323"/>
                  <a:gd name="T4" fmla="*/ 282 w 323"/>
                  <a:gd name="T5" fmla="*/ 10 h 323"/>
                  <a:gd name="T6" fmla="*/ 300 w 323"/>
                  <a:gd name="T7" fmla="*/ 24 h 323"/>
                  <a:gd name="T8" fmla="*/ 312 w 323"/>
                  <a:gd name="T9" fmla="*/ 40 h 323"/>
                  <a:gd name="T10" fmla="*/ 320 w 323"/>
                  <a:gd name="T11" fmla="*/ 60 h 323"/>
                  <a:gd name="T12" fmla="*/ 323 w 323"/>
                  <a:gd name="T13" fmla="*/ 80 h 323"/>
                  <a:gd name="T14" fmla="*/ 320 w 323"/>
                  <a:gd name="T15" fmla="*/ 100 h 323"/>
                  <a:gd name="T16" fmla="*/ 312 w 323"/>
                  <a:gd name="T17" fmla="*/ 120 h 323"/>
                  <a:gd name="T18" fmla="*/ 300 w 323"/>
                  <a:gd name="T19" fmla="*/ 137 h 323"/>
                  <a:gd name="T20" fmla="*/ 138 w 323"/>
                  <a:gd name="T21" fmla="*/ 299 h 323"/>
                  <a:gd name="T22" fmla="*/ 120 w 323"/>
                  <a:gd name="T23" fmla="*/ 313 h 323"/>
                  <a:gd name="T24" fmla="*/ 101 w 323"/>
                  <a:gd name="T25" fmla="*/ 320 h 323"/>
                  <a:gd name="T26" fmla="*/ 80 w 323"/>
                  <a:gd name="T27" fmla="*/ 323 h 323"/>
                  <a:gd name="T28" fmla="*/ 60 w 323"/>
                  <a:gd name="T29" fmla="*/ 320 h 323"/>
                  <a:gd name="T30" fmla="*/ 41 w 323"/>
                  <a:gd name="T31" fmla="*/ 313 h 323"/>
                  <a:gd name="T32" fmla="*/ 24 w 323"/>
                  <a:gd name="T33" fmla="*/ 299 h 323"/>
                  <a:gd name="T34" fmla="*/ 12 w 323"/>
                  <a:gd name="T35" fmla="*/ 283 h 323"/>
                  <a:gd name="T36" fmla="*/ 4 w 323"/>
                  <a:gd name="T37" fmla="*/ 263 h 323"/>
                  <a:gd name="T38" fmla="*/ 0 w 323"/>
                  <a:gd name="T39" fmla="*/ 243 h 323"/>
                  <a:gd name="T40" fmla="*/ 4 w 323"/>
                  <a:gd name="T41" fmla="*/ 223 h 323"/>
                  <a:gd name="T42" fmla="*/ 12 w 323"/>
                  <a:gd name="T43" fmla="*/ 203 h 323"/>
                  <a:gd name="T44" fmla="*/ 24 w 323"/>
                  <a:gd name="T45" fmla="*/ 186 h 323"/>
                  <a:gd name="T46" fmla="*/ 186 w 323"/>
                  <a:gd name="T47" fmla="*/ 24 h 323"/>
                  <a:gd name="T48" fmla="*/ 204 w 323"/>
                  <a:gd name="T49" fmla="*/ 10 h 323"/>
                  <a:gd name="T50" fmla="*/ 223 w 323"/>
                  <a:gd name="T51" fmla="*/ 3 h 323"/>
                  <a:gd name="T52" fmla="*/ 243 w 323"/>
                  <a:gd name="T5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3" h="323">
                    <a:moveTo>
                      <a:pt x="243" y="0"/>
                    </a:moveTo>
                    <a:lnTo>
                      <a:pt x="264" y="3"/>
                    </a:lnTo>
                    <a:lnTo>
                      <a:pt x="282" y="10"/>
                    </a:lnTo>
                    <a:lnTo>
                      <a:pt x="300" y="24"/>
                    </a:lnTo>
                    <a:lnTo>
                      <a:pt x="312" y="40"/>
                    </a:lnTo>
                    <a:lnTo>
                      <a:pt x="320" y="60"/>
                    </a:lnTo>
                    <a:lnTo>
                      <a:pt x="323" y="80"/>
                    </a:lnTo>
                    <a:lnTo>
                      <a:pt x="320" y="100"/>
                    </a:lnTo>
                    <a:lnTo>
                      <a:pt x="312" y="120"/>
                    </a:lnTo>
                    <a:lnTo>
                      <a:pt x="300" y="137"/>
                    </a:lnTo>
                    <a:lnTo>
                      <a:pt x="138" y="299"/>
                    </a:lnTo>
                    <a:lnTo>
                      <a:pt x="120" y="313"/>
                    </a:lnTo>
                    <a:lnTo>
                      <a:pt x="101" y="320"/>
                    </a:lnTo>
                    <a:lnTo>
                      <a:pt x="80" y="323"/>
                    </a:lnTo>
                    <a:lnTo>
                      <a:pt x="60" y="320"/>
                    </a:lnTo>
                    <a:lnTo>
                      <a:pt x="41" y="313"/>
                    </a:lnTo>
                    <a:lnTo>
                      <a:pt x="24" y="299"/>
                    </a:lnTo>
                    <a:lnTo>
                      <a:pt x="12" y="283"/>
                    </a:lnTo>
                    <a:lnTo>
                      <a:pt x="4" y="263"/>
                    </a:lnTo>
                    <a:lnTo>
                      <a:pt x="0" y="243"/>
                    </a:lnTo>
                    <a:lnTo>
                      <a:pt x="4" y="223"/>
                    </a:lnTo>
                    <a:lnTo>
                      <a:pt x="12" y="203"/>
                    </a:lnTo>
                    <a:lnTo>
                      <a:pt x="24" y="186"/>
                    </a:lnTo>
                    <a:lnTo>
                      <a:pt x="186" y="24"/>
                    </a:lnTo>
                    <a:lnTo>
                      <a:pt x="204" y="10"/>
                    </a:lnTo>
                    <a:lnTo>
                      <a:pt x="223" y="3"/>
                    </a:lnTo>
                    <a:lnTo>
                      <a:pt x="2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15" name="Inhaltsplatzhalter 4">
              <a:extLst>
                <a:ext uri="{FF2B5EF4-FFF2-40B4-BE49-F238E27FC236}">
                  <a16:creationId xmlns:a16="http://schemas.microsoft.com/office/drawing/2014/main" id="{19F1B05A-AB4D-4917-AC1E-B09B4CB57A93}"/>
                </a:ext>
              </a:extLst>
            </p:cNvPr>
            <p:cNvSpPr txBox="1">
              <a:spLocks/>
            </p:cNvSpPr>
            <p:nvPr/>
          </p:nvSpPr>
          <p:spPr>
            <a:xfrm>
              <a:off x="7230229" y="4056826"/>
              <a:ext cx="2047102" cy="93686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en-US" altLang="zh-CN" sz="1800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Add title text</a:t>
              </a:r>
              <a:br>
                <a:rPr lang="en-US" sz="1600" b="1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1200" dirty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en-US" sz="1200" dirty="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84B2183-0F50-47EF-84CC-363DBB8FC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6998"/>
            <a:ext cx="6858001" cy="12192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7139D05-0FAA-49BD-899C-62F0FCC31C59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">
            <a:extLst>
              <a:ext uri="{FF2B5EF4-FFF2-40B4-BE49-F238E27FC236}">
                <a16:creationId xmlns:a16="http://schemas.microsoft.com/office/drawing/2014/main" id="{F68CADB4-B0DE-4128-8AC5-92FC678DCC64}"/>
              </a:ext>
            </a:extLst>
          </p:cNvPr>
          <p:cNvSpPr txBox="1"/>
          <p:nvPr/>
        </p:nvSpPr>
        <p:spPr>
          <a:xfrm>
            <a:off x="5896999" y="2429047"/>
            <a:ext cx="4244787" cy="144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title.le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FFFFFF"/>
                </a:solidFill>
                <a:cs typeface="+mn-ea"/>
                <a:sym typeface="+mn-lt"/>
              </a:rPr>
              <a:t>textClick</a:t>
            </a: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 here to Add title text</a:t>
            </a:r>
            <a:endParaRPr lang="zh-CN" alt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文本框">
            <a:extLst>
              <a:ext uri="{FF2B5EF4-FFF2-40B4-BE49-F238E27FC236}">
                <a16:creationId xmlns:a16="http://schemas.microsoft.com/office/drawing/2014/main" id="{47B835AE-ACD0-42D6-9233-FD7A7E0E87A8}"/>
              </a:ext>
            </a:extLst>
          </p:cNvPr>
          <p:cNvSpPr txBox="1"/>
          <p:nvPr/>
        </p:nvSpPr>
        <p:spPr>
          <a:xfrm>
            <a:off x="2050214" y="2013228"/>
            <a:ext cx="28875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</a:p>
          <a:p>
            <a:pPr algn="ctr"/>
            <a:r>
              <a:rPr lang="en-US" altLang="zh-CN" sz="4000" b="1" dirty="0">
                <a:solidFill>
                  <a:srgbClr val="FFFFFF"/>
                </a:solidFill>
                <a:cs typeface="+mn-ea"/>
                <a:sym typeface="+mn-lt"/>
              </a:rPr>
              <a:t>Part two</a:t>
            </a:r>
            <a:endParaRPr lang="zh-CN" altLang="en-US" sz="4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1A1BC17-FECA-4656-910B-786DCC866E0F}"/>
              </a:ext>
            </a:extLst>
          </p:cNvPr>
          <p:cNvCxnSpPr/>
          <p:nvPr/>
        </p:nvCxnSpPr>
        <p:spPr>
          <a:xfrm>
            <a:off x="5286703" y="2316763"/>
            <a:ext cx="0" cy="22244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74545A-610C-47B9-850E-63563114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title text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A00EF92-2765-437A-962D-CB0614264B54}"/>
              </a:ext>
            </a:extLst>
          </p:cNvPr>
          <p:cNvGrpSpPr/>
          <p:nvPr/>
        </p:nvGrpSpPr>
        <p:grpSpPr>
          <a:xfrm>
            <a:off x="3974386" y="2140956"/>
            <a:ext cx="4243228" cy="3708972"/>
            <a:chOff x="4167491" y="1882739"/>
            <a:chExt cx="4243228" cy="3708972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8D7D1E2-F44A-4534-8B8B-F9CAA29179E0}"/>
                </a:ext>
              </a:extLst>
            </p:cNvPr>
            <p:cNvGrpSpPr/>
            <p:nvPr/>
          </p:nvGrpSpPr>
          <p:grpSpPr>
            <a:xfrm>
              <a:off x="4167491" y="1882739"/>
              <a:ext cx="4243228" cy="3708972"/>
              <a:chOff x="4167491" y="1882739"/>
              <a:chExt cx="4243228" cy="3708972"/>
            </a:xfrm>
          </p:grpSpPr>
          <p:sp>
            <p:nvSpPr>
              <p:cNvPr id="29" name="不完整圆 28">
                <a:extLst>
                  <a:ext uri="{FF2B5EF4-FFF2-40B4-BE49-F238E27FC236}">
                    <a16:creationId xmlns:a16="http://schemas.microsoft.com/office/drawing/2014/main" id="{6C04E6B1-40A5-487E-9039-5FC6E00DCD63}"/>
                  </a:ext>
                </a:extLst>
              </p:cNvPr>
              <p:cNvSpPr/>
              <p:nvPr/>
            </p:nvSpPr>
            <p:spPr>
              <a:xfrm flipH="1">
                <a:off x="4701747" y="1882739"/>
                <a:ext cx="3708972" cy="3708972"/>
              </a:xfrm>
              <a:prstGeom prst="pie">
                <a:avLst>
                  <a:gd name="adj1" fmla="val 7490696"/>
                  <a:gd name="adj2" fmla="val 1462580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不完整圆 29">
                <a:extLst>
                  <a:ext uri="{FF2B5EF4-FFF2-40B4-BE49-F238E27FC236}">
                    <a16:creationId xmlns:a16="http://schemas.microsoft.com/office/drawing/2014/main" id="{A5600168-5BE5-462E-B975-A3F53221BA5A}"/>
                  </a:ext>
                </a:extLst>
              </p:cNvPr>
              <p:cNvSpPr/>
              <p:nvPr/>
            </p:nvSpPr>
            <p:spPr>
              <a:xfrm>
                <a:off x="4167491" y="1882739"/>
                <a:ext cx="3708972" cy="3708972"/>
              </a:xfrm>
              <a:prstGeom prst="pie">
                <a:avLst>
                  <a:gd name="adj1" fmla="val 7490696"/>
                  <a:gd name="adj2" fmla="val 1462580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片占位符 6">
              <a:extLst>
                <a:ext uri="{FF2B5EF4-FFF2-40B4-BE49-F238E27FC236}">
                  <a16:creationId xmlns:a16="http://schemas.microsoft.com/office/drawing/2014/main" id="{6D9B27BE-7AE5-44CC-B200-FECC642A3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4125" y="2180183"/>
              <a:ext cx="3149960" cy="3114084"/>
            </a:xfrm>
            <a:prstGeom prst="ellipse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9061F3F-FE3D-491E-B14C-F4D4FEAC59B0}"/>
              </a:ext>
            </a:extLst>
          </p:cNvPr>
          <p:cNvGrpSpPr/>
          <p:nvPr/>
        </p:nvGrpSpPr>
        <p:grpSpPr>
          <a:xfrm>
            <a:off x="1938238" y="1539534"/>
            <a:ext cx="896839" cy="897188"/>
            <a:chOff x="2151757" y="1214995"/>
            <a:chExt cx="896839" cy="897188"/>
          </a:xfrm>
        </p:grpSpPr>
        <p:sp>
          <p:nvSpPr>
            <p:cNvPr id="32" name="Shape 117">
              <a:extLst>
                <a:ext uri="{FF2B5EF4-FFF2-40B4-BE49-F238E27FC236}">
                  <a16:creationId xmlns:a16="http://schemas.microsoft.com/office/drawing/2014/main" id="{17FDEF15-C8B4-4634-AC39-68440B592CC3}"/>
                </a:ext>
              </a:extLst>
            </p:cNvPr>
            <p:cNvSpPr/>
            <p:nvPr/>
          </p:nvSpPr>
          <p:spPr>
            <a:xfrm>
              <a:off x="2151757" y="1214995"/>
              <a:ext cx="896839" cy="897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0" rIns="91425" bIns="64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3" name="Shape 120">
              <a:extLst>
                <a:ext uri="{FF2B5EF4-FFF2-40B4-BE49-F238E27FC236}">
                  <a16:creationId xmlns:a16="http://schemas.microsoft.com/office/drawing/2014/main" id="{E25784AB-C0B8-4034-B349-5BDDDB259C88}"/>
                </a:ext>
              </a:extLst>
            </p:cNvPr>
            <p:cNvSpPr/>
            <p:nvPr/>
          </p:nvSpPr>
          <p:spPr>
            <a:xfrm>
              <a:off x="2384211" y="1495196"/>
              <a:ext cx="451737" cy="3133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495" y="119712"/>
                  </a:moveTo>
                  <a:lnTo>
                    <a:pt x="91495" y="119712"/>
                  </a:lnTo>
                  <a:cubicBezTo>
                    <a:pt x="28106" y="119712"/>
                    <a:pt x="28106" y="119712"/>
                    <a:pt x="28106" y="119712"/>
                  </a:cubicBezTo>
                  <a:cubicBezTo>
                    <a:pt x="12757" y="119712"/>
                    <a:pt x="0" y="101339"/>
                    <a:pt x="0" y="79234"/>
                  </a:cubicBezTo>
                  <a:cubicBezTo>
                    <a:pt x="0" y="60861"/>
                    <a:pt x="8372" y="44497"/>
                    <a:pt x="19734" y="40478"/>
                  </a:cubicBezTo>
                  <a:cubicBezTo>
                    <a:pt x="26710" y="16076"/>
                    <a:pt x="42259" y="0"/>
                    <a:pt x="60598" y="0"/>
                  </a:cubicBezTo>
                  <a:cubicBezTo>
                    <a:pt x="78936" y="0"/>
                    <a:pt x="94485" y="16076"/>
                    <a:pt x="100066" y="40478"/>
                  </a:cubicBezTo>
                  <a:cubicBezTo>
                    <a:pt x="111229" y="44497"/>
                    <a:pt x="119800" y="60861"/>
                    <a:pt x="119800" y="79234"/>
                  </a:cubicBezTo>
                  <a:cubicBezTo>
                    <a:pt x="119800" y="101339"/>
                    <a:pt x="107043" y="119712"/>
                    <a:pt x="91495" y="119712"/>
                  </a:cubicBezTo>
                  <a:close/>
                  <a:moveTo>
                    <a:pt x="102857" y="60861"/>
                  </a:moveTo>
                  <a:lnTo>
                    <a:pt x="102857" y="60861"/>
                  </a:lnTo>
                  <a:cubicBezTo>
                    <a:pt x="102857" y="60861"/>
                    <a:pt x="102857" y="60861"/>
                    <a:pt x="101461" y="58851"/>
                  </a:cubicBezTo>
                  <a:cubicBezTo>
                    <a:pt x="100066" y="58851"/>
                    <a:pt x="100066" y="56842"/>
                    <a:pt x="100066" y="56842"/>
                  </a:cubicBezTo>
                  <a:cubicBezTo>
                    <a:pt x="100066" y="56842"/>
                    <a:pt x="100066" y="56842"/>
                    <a:pt x="98671" y="56842"/>
                  </a:cubicBezTo>
                  <a:cubicBezTo>
                    <a:pt x="98671" y="56842"/>
                    <a:pt x="98671" y="56842"/>
                    <a:pt x="97275" y="56842"/>
                  </a:cubicBezTo>
                  <a:cubicBezTo>
                    <a:pt x="97275" y="56842"/>
                    <a:pt x="97275" y="56842"/>
                    <a:pt x="97275" y="54832"/>
                  </a:cubicBezTo>
                  <a:lnTo>
                    <a:pt x="95880" y="54832"/>
                  </a:lnTo>
                  <a:cubicBezTo>
                    <a:pt x="94485" y="54832"/>
                    <a:pt x="94485" y="54832"/>
                    <a:pt x="94485" y="54832"/>
                  </a:cubicBezTo>
                  <a:cubicBezTo>
                    <a:pt x="93089" y="54832"/>
                    <a:pt x="93089" y="54832"/>
                    <a:pt x="91495" y="54832"/>
                  </a:cubicBezTo>
                  <a:cubicBezTo>
                    <a:pt x="91495" y="52822"/>
                    <a:pt x="91495" y="52822"/>
                    <a:pt x="91495" y="50813"/>
                  </a:cubicBezTo>
                  <a:cubicBezTo>
                    <a:pt x="90099" y="50813"/>
                    <a:pt x="90099" y="50813"/>
                    <a:pt x="90099" y="50813"/>
                  </a:cubicBezTo>
                  <a:cubicBezTo>
                    <a:pt x="90099" y="48516"/>
                    <a:pt x="90099" y="48516"/>
                    <a:pt x="90099" y="46507"/>
                  </a:cubicBezTo>
                  <a:cubicBezTo>
                    <a:pt x="88704" y="44497"/>
                    <a:pt x="88704" y="44497"/>
                    <a:pt x="88704" y="42488"/>
                  </a:cubicBezTo>
                  <a:cubicBezTo>
                    <a:pt x="88704" y="40478"/>
                    <a:pt x="87308" y="40478"/>
                    <a:pt x="87308" y="38468"/>
                  </a:cubicBezTo>
                  <a:cubicBezTo>
                    <a:pt x="81727" y="26411"/>
                    <a:pt x="71960" y="16076"/>
                    <a:pt x="60598" y="16076"/>
                  </a:cubicBezTo>
                  <a:cubicBezTo>
                    <a:pt x="47840" y="16076"/>
                    <a:pt x="38073" y="26411"/>
                    <a:pt x="32491" y="38468"/>
                  </a:cubicBezTo>
                  <a:cubicBezTo>
                    <a:pt x="32491" y="40478"/>
                    <a:pt x="32491" y="40478"/>
                    <a:pt x="31096" y="42488"/>
                  </a:cubicBezTo>
                  <a:cubicBezTo>
                    <a:pt x="31096" y="44497"/>
                    <a:pt x="31096" y="44497"/>
                    <a:pt x="31096" y="46507"/>
                  </a:cubicBezTo>
                  <a:cubicBezTo>
                    <a:pt x="31096" y="46507"/>
                    <a:pt x="31096" y="46507"/>
                    <a:pt x="29501" y="46507"/>
                  </a:cubicBezTo>
                  <a:cubicBezTo>
                    <a:pt x="29501" y="48516"/>
                    <a:pt x="29501" y="48516"/>
                    <a:pt x="29501" y="50813"/>
                  </a:cubicBezTo>
                  <a:cubicBezTo>
                    <a:pt x="29501" y="52822"/>
                    <a:pt x="28106" y="52822"/>
                    <a:pt x="28106" y="54832"/>
                  </a:cubicBezTo>
                  <a:lnTo>
                    <a:pt x="26710" y="54832"/>
                  </a:lnTo>
                  <a:cubicBezTo>
                    <a:pt x="26710" y="54832"/>
                    <a:pt x="26710" y="54832"/>
                    <a:pt x="25315" y="54832"/>
                  </a:cubicBezTo>
                  <a:cubicBezTo>
                    <a:pt x="23920" y="54832"/>
                    <a:pt x="23920" y="54832"/>
                    <a:pt x="23920" y="54832"/>
                  </a:cubicBezTo>
                  <a:cubicBezTo>
                    <a:pt x="22524" y="56842"/>
                    <a:pt x="22524" y="56842"/>
                    <a:pt x="22524" y="56842"/>
                  </a:cubicBezTo>
                  <a:cubicBezTo>
                    <a:pt x="21129" y="56842"/>
                    <a:pt x="21129" y="56842"/>
                    <a:pt x="21129" y="56842"/>
                  </a:cubicBezTo>
                  <a:cubicBezTo>
                    <a:pt x="19734" y="56842"/>
                    <a:pt x="19734" y="58851"/>
                    <a:pt x="19734" y="58851"/>
                  </a:cubicBezTo>
                  <a:cubicBezTo>
                    <a:pt x="18338" y="58851"/>
                    <a:pt x="18338" y="58851"/>
                    <a:pt x="18338" y="58851"/>
                  </a:cubicBezTo>
                  <a:cubicBezTo>
                    <a:pt x="18338" y="60861"/>
                    <a:pt x="16943" y="60861"/>
                    <a:pt x="16943" y="60861"/>
                  </a:cubicBezTo>
                  <a:cubicBezTo>
                    <a:pt x="14152" y="64880"/>
                    <a:pt x="11362" y="70909"/>
                    <a:pt x="11362" y="79234"/>
                  </a:cubicBezTo>
                  <a:cubicBezTo>
                    <a:pt x="11362" y="93301"/>
                    <a:pt x="18338" y="103349"/>
                    <a:pt x="28106" y="103349"/>
                  </a:cubicBezTo>
                  <a:cubicBezTo>
                    <a:pt x="91495" y="103349"/>
                    <a:pt x="91495" y="103349"/>
                    <a:pt x="91495" y="103349"/>
                  </a:cubicBezTo>
                  <a:cubicBezTo>
                    <a:pt x="101461" y="103349"/>
                    <a:pt x="108438" y="93301"/>
                    <a:pt x="108438" y="79234"/>
                  </a:cubicBezTo>
                  <a:cubicBezTo>
                    <a:pt x="108438" y="70909"/>
                    <a:pt x="107043" y="64880"/>
                    <a:pt x="102857" y="608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6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添加标题">
            <a:extLst>
              <a:ext uri="{FF2B5EF4-FFF2-40B4-BE49-F238E27FC236}">
                <a16:creationId xmlns:a16="http://schemas.microsoft.com/office/drawing/2014/main" id="{C9315B7B-B10A-46F6-9A07-D2D0308C7B95}"/>
              </a:ext>
            </a:extLst>
          </p:cNvPr>
          <p:cNvSpPr txBox="1"/>
          <p:nvPr/>
        </p:nvSpPr>
        <p:spPr>
          <a:xfrm>
            <a:off x="1182255" y="2459922"/>
            <a:ext cx="2408804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DF73E18-EBE5-40FA-BBA2-2B9E2647746B}"/>
              </a:ext>
            </a:extLst>
          </p:cNvPr>
          <p:cNvGrpSpPr/>
          <p:nvPr/>
        </p:nvGrpSpPr>
        <p:grpSpPr>
          <a:xfrm>
            <a:off x="9364300" y="1539534"/>
            <a:ext cx="896839" cy="897188"/>
            <a:chOff x="2151757" y="3576749"/>
            <a:chExt cx="896839" cy="897188"/>
          </a:xfrm>
        </p:grpSpPr>
        <p:sp>
          <p:nvSpPr>
            <p:cNvPr id="36" name="Shape 111">
              <a:extLst>
                <a:ext uri="{FF2B5EF4-FFF2-40B4-BE49-F238E27FC236}">
                  <a16:creationId xmlns:a16="http://schemas.microsoft.com/office/drawing/2014/main" id="{6D07CB15-49A4-4241-8CE9-C0ACA813C097}"/>
                </a:ext>
              </a:extLst>
            </p:cNvPr>
            <p:cNvSpPr/>
            <p:nvPr/>
          </p:nvSpPr>
          <p:spPr>
            <a:xfrm>
              <a:off x="2151757" y="3576749"/>
              <a:ext cx="896839" cy="897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0" rIns="91425" bIns="64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7" name="Shape 122">
              <a:extLst>
                <a:ext uri="{FF2B5EF4-FFF2-40B4-BE49-F238E27FC236}">
                  <a16:creationId xmlns:a16="http://schemas.microsoft.com/office/drawing/2014/main" id="{120819D2-104F-4A40-BBF5-91B5303D29DB}"/>
                </a:ext>
              </a:extLst>
            </p:cNvPr>
            <p:cNvSpPr/>
            <p:nvPr/>
          </p:nvSpPr>
          <p:spPr>
            <a:xfrm>
              <a:off x="2409560" y="3896458"/>
              <a:ext cx="385289" cy="2350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991" y="59801"/>
                  </a:moveTo>
                  <a:lnTo>
                    <a:pt x="91991" y="59801"/>
                  </a:lnTo>
                  <a:cubicBezTo>
                    <a:pt x="91991" y="35643"/>
                    <a:pt x="100684" y="17821"/>
                    <a:pt x="104788" y="17821"/>
                  </a:cubicBezTo>
                  <a:cubicBezTo>
                    <a:pt x="106961" y="17821"/>
                    <a:pt x="113480" y="17821"/>
                    <a:pt x="113480" y="17821"/>
                  </a:cubicBezTo>
                  <a:cubicBezTo>
                    <a:pt x="109134" y="7128"/>
                    <a:pt x="106961" y="0"/>
                    <a:pt x="91991" y="0"/>
                  </a:cubicBezTo>
                  <a:cubicBezTo>
                    <a:pt x="32112" y="0"/>
                    <a:pt x="32112" y="0"/>
                    <a:pt x="32112" y="0"/>
                  </a:cubicBezTo>
                  <a:cubicBezTo>
                    <a:pt x="8692" y="0"/>
                    <a:pt x="0" y="35643"/>
                    <a:pt x="0" y="59801"/>
                  </a:cubicBezTo>
                  <a:cubicBezTo>
                    <a:pt x="0" y="84356"/>
                    <a:pt x="8692" y="119603"/>
                    <a:pt x="32112" y="119603"/>
                  </a:cubicBezTo>
                  <a:cubicBezTo>
                    <a:pt x="91991" y="119603"/>
                    <a:pt x="91991" y="119603"/>
                    <a:pt x="91991" y="119603"/>
                  </a:cubicBezTo>
                  <a:cubicBezTo>
                    <a:pt x="106961" y="119603"/>
                    <a:pt x="109134" y="112475"/>
                    <a:pt x="113480" y="101782"/>
                  </a:cubicBezTo>
                  <a:cubicBezTo>
                    <a:pt x="113480" y="101782"/>
                    <a:pt x="111307" y="101782"/>
                    <a:pt x="104788" y="101782"/>
                  </a:cubicBezTo>
                  <a:cubicBezTo>
                    <a:pt x="100684" y="101782"/>
                    <a:pt x="91991" y="87920"/>
                    <a:pt x="91991" y="59801"/>
                  </a:cubicBezTo>
                  <a:close/>
                  <a:moveTo>
                    <a:pt x="74849" y="77623"/>
                  </a:moveTo>
                  <a:lnTo>
                    <a:pt x="74849" y="77623"/>
                  </a:lnTo>
                  <a:cubicBezTo>
                    <a:pt x="74849" y="80792"/>
                    <a:pt x="72917" y="77623"/>
                    <a:pt x="72917" y="77623"/>
                  </a:cubicBezTo>
                  <a:cubicBezTo>
                    <a:pt x="53360" y="66930"/>
                    <a:pt x="53360" y="66930"/>
                    <a:pt x="53360" y="66930"/>
                  </a:cubicBezTo>
                  <a:cubicBezTo>
                    <a:pt x="53360" y="66930"/>
                    <a:pt x="53360" y="70495"/>
                    <a:pt x="51187" y="77623"/>
                  </a:cubicBezTo>
                  <a:cubicBezTo>
                    <a:pt x="49255" y="80792"/>
                    <a:pt x="49255" y="87920"/>
                    <a:pt x="44909" y="80792"/>
                  </a:cubicBezTo>
                  <a:cubicBezTo>
                    <a:pt x="38390" y="74059"/>
                    <a:pt x="23661" y="49504"/>
                    <a:pt x="23661" y="49504"/>
                  </a:cubicBezTo>
                  <a:cubicBezTo>
                    <a:pt x="23661" y="49504"/>
                    <a:pt x="21488" y="45940"/>
                    <a:pt x="21488" y="42376"/>
                  </a:cubicBezTo>
                  <a:cubicBezTo>
                    <a:pt x="23661" y="42376"/>
                    <a:pt x="25593" y="42376"/>
                    <a:pt x="25593" y="42376"/>
                  </a:cubicBezTo>
                  <a:cubicBezTo>
                    <a:pt x="42736" y="56633"/>
                    <a:pt x="42736" y="56633"/>
                    <a:pt x="42736" y="56633"/>
                  </a:cubicBezTo>
                  <a:cubicBezTo>
                    <a:pt x="42736" y="56633"/>
                    <a:pt x="44909" y="49504"/>
                    <a:pt x="47082" y="45940"/>
                  </a:cubicBezTo>
                  <a:cubicBezTo>
                    <a:pt x="47082" y="38811"/>
                    <a:pt x="49255" y="35643"/>
                    <a:pt x="53360" y="42376"/>
                  </a:cubicBezTo>
                  <a:cubicBezTo>
                    <a:pt x="57706" y="45940"/>
                    <a:pt x="74849" y="74059"/>
                    <a:pt x="74849" y="74059"/>
                  </a:cubicBezTo>
                  <a:cubicBezTo>
                    <a:pt x="74849" y="74059"/>
                    <a:pt x="77022" y="77623"/>
                    <a:pt x="74849" y="77623"/>
                  </a:cubicBezTo>
                  <a:close/>
                  <a:moveTo>
                    <a:pt x="113480" y="38811"/>
                  </a:moveTo>
                  <a:lnTo>
                    <a:pt x="113480" y="38811"/>
                  </a:lnTo>
                  <a:cubicBezTo>
                    <a:pt x="109134" y="38811"/>
                    <a:pt x="109134" y="38811"/>
                    <a:pt x="109134" y="38811"/>
                  </a:cubicBezTo>
                  <a:cubicBezTo>
                    <a:pt x="104788" y="38811"/>
                    <a:pt x="102615" y="49504"/>
                    <a:pt x="102615" y="59801"/>
                  </a:cubicBezTo>
                  <a:cubicBezTo>
                    <a:pt x="102615" y="70495"/>
                    <a:pt x="104788" y="80792"/>
                    <a:pt x="109134" y="80792"/>
                  </a:cubicBezTo>
                  <a:cubicBezTo>
                    <a:pt x="113480" y="80792"/>
                    <a:pt x="113480" y="80792"/>
                    <a:pt x="113480" y="80792"/>
                  </a:cubicBezTo>
                  <a:cubicBezTo>
                    <a:pt x="115412" y="80792"/>
                    <a:pt x="119758" y="70495"/>
                    <a:pt x="119758" y="59801"/>
                  </a:cubicBezTo>
                  <a:cubicBezTo>
                    <a:pt x="119758" y="49504"/>
                    <a:pt x="115412" y="38811"/>
                    <a:pt x="113480" y="38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6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添加标题">
            <a:extLst>
              <a:ext uri="{FF2B5EF4-FFF2-40B4-BE49-F238E27FC236}">
                <a16:creationId xmlns:a16="http://schemas.microsoft.com/office/drawing/2014/main" id="{6FEC7BF0-5C0C-4CBF-99F0-9898E2D73E83}"/>
              </a:ext>
            </a:extLst>
          </p:cNvPr>
          <p:cNvSpPr txBox="1"/>
          <p:nvPr/>
        </p:nvSpPr>
        <p:spPr>
          <a:xfrm>
            <a:off x="8597897" y="2459922"/>
            <a:ext cx="2429645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A6285AC-AA28-4470-951C-5714B9C4A551}"/>
              </a:ext>
            </a:extLst>
          </p:cNvPr>
          <p:cNvGrpSpPr/>
          <p:nvPr/>
        </p:nvGrpSpPr>
        <p:grpSpPr>
          <a:xfrm>
            <a:off x="1938238" y="4155998"/>
            <a:ext cx="896839" cy="897188"/>
            <a:chOff x="2151757" y="2395872"/>
            <a:chExt cx="896839" cy="897188"/>
          </a:xfrm>
        </p:grpSpPr>
        <p:sp>
          <p:nvSpPr>
            <p:cNvPr id="40" name="Shape 108">
              <a:extLst>
                <a:ext uri="{FF2B5EF4-FFF2-40B4-BE49-F238E27FC236}">
                  <a16:creationId xmlns:a16="http://schemas.microsoft.com/office/drawing/2014/main" id="{B61322D1-5D1B-40A5-BE91-362BCD6FE864}"/>
                </a:ext>
              </a:extLst>
            </p:cNvPr>
            <p:cNvSpPr/>
            <p:nvPr/>
          </p:nvSpPr>
          <p:spPr>
            <a:xfrm>
              <a:off x="2151757" y="2395872"/>
              <a:ext cx="896839" cy="897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0" rIns="91425" bIns="64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Shape 123">
              <a:extLst>
                <a:ext uri="{FF2B5EF4-FFF2-40B4-BE49-F238E27FC236}">
                  <a16:creationId xmlns:a16="http://schemas.microsoft.com/office/drawing/2014/main" id="{815791D1-310F-4DFD-8060-4F62C0D01224}"/>
                </a:ext>
              </a:extLst>
            </p:cNvPr>
            <p:cNvSpPr/>
            <p:nvPr/>
          </p:nvSpPr>
          <p:spPr>
            <a:xfrm>
              <a:off x="2384211" y="2600427"/>
              <a:ext cx="434681" cy="4485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5" y="41298"/>
                  </a:moveTo>
                  <a:lnTo>
                    <a:pt x="107865" y="41298"/>
                  </a:lnTo>
                  <a:cubicBezTo>
                    <a:pt x="98157" y="18441"/>
                    <a:pt x="81438" y="0"/>
                    <a:pt x="71730" y="2077"/>
                  </a:cubicBezTo>
                  <a:cubicBezTo>
                    <a:pt x="57438" y="9350"/>
                    <a:pt x="81438" y="36883"/>
                    <a:pt x="9707" y="64415"/>
                  </a:cubicBezTo>
                  <a:cubicBezTo>
                    <a:pt x="2426" y="66753"/>
                    <a:pt x="0" y="75844"/>
                    <a:pt x="2426" y="82857"/>
                  </a:cubicBezTo>
                  <a:cubicBezTo>
                    <a:pt x="4853" y="87532"/>
                    <a:pt x="14292" y="94285"/>
                    <a:pt x="21842" y="92207"/>
                  </a:cubicBezTo>
                  <a:lnTo>
                    <a:pt x="26426" y="89870"/>
                  </a:lnTo>
                  <a:cubicBezTo>
                    <a:pt x="31280" y="96623"/>
                    <a:pt x="36134" y="92207"/>
                    <a:pt x="36134" y="96623"/>
                  </a:cubicBezTo>
                  <a:cubicBezTo>
                    <a:pt x="38561" y="101298"/>
                    <a:pt x="43146" y="110389"/>
                    <a:pt x="43146" y="112727"/>
                  </a:cubicBezTo>
                  <a:cubicBezTo>
                    <a:pt x="45573" y="115064"/>
                    <a:pt x="48000" y="119740"/>
                    <a:pt x="50426" y="117402"/>
                  </a:cubicBezTo>
                  <a:cubicBezTo>
                    <a:pt x="52853" y="117402"/>
                    <a:pt x="62292" y="115064"/>
                    <a:pt x="64719" y="112727"/>
                  </a:cubicBezTo>
                  <a:cubicBezTo>
                    <a:pt x="69303" y="112727"/>
                    <a:pt x="69303" y="110389"/>
                    <a:pt x="67146" y="108051"/>
                  </a:cubicBezTo>
                  <a:cubicBezTo>
                    <a:pt x="67146" y="105974"/>
                    <a:pt x="62292" y="103636"/>
                    <a:pt x="62292" y="101298"/>
                  </a:cubicBezTo>
                  <a:cubicBezTo>
                    <a:pt x="59865" y="98961"/>
                    <a:pt x="57438" y="89870"/>
                    <a:pt x="55011" y="87532"/>
                  </a:cubicBezTo>
                  <a:cubicBezTo>
                    <a:pt x="52853" y="85194"/>
                    <a:pt x="57438" y="80519"/>
                    <a:pt x="62292" y="80519"/>
                  </a:cubicBezTo>
                  <a:cubicBezTo>
                    <a:pt x="95730" y="78441"/>
                    <a:pt x="100584" y="96623"/>
                    <a:pt x="112449" y="92207"/>
                  </a:cubicBezTo>
                  <a:cubicBezTo>
                    <a:pt x="119730" y="89870"/>
                    <a:pt x="119730" y="64415"/>
                    <a:pt x="107865" y="41298"/>
                  </a:cubicBezTo>
                  <a:close/>
                  <a:moveTo>
                    <a:pt x="105168" y="80519"/>
                  </a:moveTo>
                  <a:lnTo>
                    <a:pt x="105168" y="80519"/>
                  </a:lnTo>
                  <a:cubicBezTo>
                    <a:pt x="102741" y="80519"/>
                    <a:pt x="88449" y="71428"/>
                    <a:pt x="81438" y="52987"/>
                  </a:cubicBezTo>
                  <a:cubicBezTo>
                    <a:pt x="74157" y="34545"/>
                    <a:pt x="74157" y="16103"/>
                    <a:pt x="76584" y="16103"/>
                  </a:cubicBezTo>
                  <a:cubicBezTo>
                    <a:pt x="79011" y="16103"/>
                    <a:pt x="90876" y="27532"/>
                    <a:pt x="98157" y="45974"/>
                  </a:cubicBezTo>
                  <a:cubicBezTo>
                    <a:pt x="107865" y="64415"/>
                    <a:pt x="105168" y="78441"/>
                    <a:pt x="105168" y="80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6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添加标题">
            <a:extLst>
              <a:ext uri="{FF2B5EF4-FFF2-40B4-BE49-F238E27FC236}">
                <a16:creationId xmlns:a16="http://schemas.microsoft.com/office/drawing/2014/main" id="{F688633A-DC71-41B9-BDF7-EE3F57F6238D}"/>
              </a:ext>
            </a:extLst>
          </p:cNvPr>
          <p:cNvSpPr txBox="1"/>
          <p:nvPr/>
        </p:nvSpPr>
        <p:spPr>
          <a:xfrm>
            <a:off x="1164459" y="5143941"/>
            <a:ext cx="2444397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1EF3072-A52A-4FDB-99BF-569CFC0EC9EF}"/>
              </a:ext>
            </a:extLst>
          </p:cNvPr>
          <p:cNvGrpSpPr/>
          <p:nvPr/>
        </p:nvGrpSpPr>
        <p:grpSpPr>
          <a:xfrm>
            <a:off x="9364300" y="4155998"/>
            <a:ext cx="896839" cy="897188"/>
            <a:chOff x="2151757" y="4745817"/>
            <a:chExt cx="896839" cy="897188"/>
          </a:xfrm>
        </p:grpSpPr>
        <p:sp>
          <p:nvSpPr>
            <p:cNvPr id="44" name="Shape 114">
              <a:extLst>
                <a:ext uri="{FF2B5EF4-FFF2-40B4-BE49-F238E27FC236}">
                  <a16:creationId xmlns:a16="http://schemas.microsoft.com/office/drawing/2014/main" id="{9AD2AA18-5930-4E79-A75D-EE959610DB26}"/>
                </a:ext>
              </a:extLst>
            </p:cNvPr>
            <p:cNvSpPr/>
            <p:nvPr/>
          </p:nvSpPr>
          <p:spPr>
            <a:xfrm>
              <a:off x="2151757" y="4745817"/>
              <a:ext cx="896839" cy="897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0" rIns="91425" bIns="64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Shape 121">
              <a:extLst>
                <a:ext uri="{FF2B5EF4-FFF2-40B4-BE49-F238E27FC236}">
                  <a16:creationId xmlns:a16="http://schemas.microsoft.com/office/drawing/2014/main" id="{D5891B57-68D9-4A2A-B911-0C1E21D1B7DD}"/>
                </a:ext>
              </a:extLst>
            </p:cNvPr>
            <p:cNvSpPr/>
            <p:nvPr/>
          </p:nvSpPr>
          <p:spPr>
            <a:xfrm>
              <a:off x="2380221" y="5028603"/>
              <a:ext cx="441555" cy="3539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585" y="21300"/>
                  </a:moveTo>
                  <a:lnTo>
                    <a:pt x="117585" y="21300"/>
                  </a:lnTo>
                  <a:cubicBezTo>
                    <a:pt x="89818" y="0"/>
                    <a:pt x="89818" y="0"/>
                    <a:pt x="89818" y="0"/>
                  </a:cubicBezTo>
                  <a:cubicBezTo>
                    <a:pt x="87645" y="0"/>
                    <a:pt x="87645" y="0"/>
                    <a:pt x="85472" y="0"/>
                  </a:cubicBezTo>
                  <a:cubicBezTo>
                    <a:pt x="59879" y="21300"/>
                    <a:pt x="59879" y="21300"/>
                    <a:pt x="59879" y="2130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1871" y="0"/>
                    <a:pt x="31871" y="0"/>
                    <a:pt x="29698" y="0"/>
                  </a:cubicBezTo>
                  <a:cubicBezTo>
                    <a:pt x="1931" y="21300"/>
                    <a:pt x="1931" y="21300"/>
                    <a:pt x="1931" y="21300"/>
                  </a:cubicBezTo>
                  <a:cubicBezTo>
                    <a:pt x="0" y="24000"/>
                    <a:pt x="0" y="24000"/>
                    <a:pt x="0" y="26700"/>
                  </a:cubicBezTo>
                  <a:cubicBezTo>
                    <a:pt x="0" y="114600"/>
                    <a:pt x="0" y="114600"/>
                    <a:pt x="0" y="114600"/>
                  </a:cubicBezTo>
                  <a:cubicBezTo>
                    <a:pt x="0" y="114600"/>
                    <a:pt x="0" y="117000"/>
                    <a:pt x="1931" y="117000"/>
                  </a:cubicBezTo>
                  <a:cubicBezTo>
                    <a:pt x="1931" y="119700"/>
                    <a:pt x="4104" y="119700"/>
                    <a:pt x="6277" y="117000"/>
                  </a:cubicBezTo>
                  <a:cubicBezTo>
                    <a:pt x="31871" y="98400"/>
                    <a:pt x="31871" y="98400"/>
                    <a:pt x="31871" y="98400"/>
                  </a:cubicBezTo>
                  <a:cubicBezTo>
                    <a:pt x="57706" y="117000"/>
                    <a:pt x="57706" y="117000"/>
                    <a:pt x="57706" y="117000"/>
                  </a:cubicBezTo>
                  <a:cubicBezTo>
                    <a:pt x="59879" y="119700"/>
                    <a:pt x="59879" y="119700"/>
                    <a:pt x="62052" y="117000"/>
                  </a:cubicBezTo>
                  <a:cubicBezTo>
                    <a:pt x="87645" y="98400"/>
                    <a:pt x="87645" y="98400"/>
                    <a:pt x="87645" y="98400"/>
                  </a:cubicBezTo>
                  <a:cubicBezTo>
                    <a:pt x="113480" y="117000"/>
                    <a:pt x="113480" y="117000"/>
                    <a:pt x="113480" y="117000"/>
                  </a:cubicBezTo>
                  <a:cubicBezTo>
                    <a:pt x="113480" y="119700"/>
                    <a:pt x="115412" y="119700"/>
                    <a:pt x="115412" y="119700"/>
                  </a:cubicBezTo>
                  <a:cubicBezTo>
                    <a:pt x="115412" y="119700"/>
                    <a:pt x="117585" y="119700"/>
                    <a:pt x="117585" y="117000"/>
                  </a:cubicBezTo>
                  <a:cubicBezTo>
                    <a:pt x="119758" y="117000"/>
                    <a:pt x="119758" y="114600"/>
                    <a:pt x="119758" y="114600"/>
                  </a:cubicBezTo>
                  <a:cubicBezTo>
                    <a:pt x="119758" y="26700"/>
                    <a:pt x="119758" y="26700"/>
                    <a:pt x="119758" y="26700"/>
                  </a:cubicBezTo>
                  <a:cubicBezTo>
                    <a:pt x="119758" y="24000"/>
                    <a:pt x="119758" y="24000"/>
                    <a:pt x="117585" y="21300"/>
                  </a:cubicBezTo>
                  <a:close/>
                  <a:moveTo>
                    <a:pt x="27766" y="87900"/>
                  </a:moveTo>
                  <a:lnTo>
                    <a:pt x="27766" y="87900"/>
                  </a:lnTo>
                  <a:cubicBezTo>
                    <a:pt x="8450" y="103800"/>
                    <a:pt x="8450" y="103800"/>
                    <a:pt x="8450" y="103800"/>
                  </a:cubicBezTo>
                  <a:cubicBezTo>
                    <a:pt x="8450" y="29400"/>
                    <a:pt x="8450" y="29400"/>
                    <a:pt x="8450" y="29400"/>
                  </a:cubicBezTo>
                  <a:cubicBezTo>
                    <a:pt x="27766" y="13200"/>
                    <a:pt x="27766" y="13200"/>
                    <a:pt x="27766" y="13200"/>
                  </a:cubicBezTo>
                  <a:lnTo>
                    <a:pt x="27766" y="87900"/>
                  </a:lnTo>
                  <a:close/>
                  <a:moveTo>
                    <a:pt x="55533" y="103800"/>
                  </a:moveTo>
                  <a:lnTo>
                    <a:pt x="55533" y="103800"/>
                  </a:lnTo>
                  <a:cubicBezTo>
                    <a:pt x="36217" y="87900"/>
                    <a:pt x="36217" y="87900"/>
                    <a:pt x="36217" y="87900"/>
                  </a:cubicBezTo>
                  <a:cubicBezTo>
                    <a:pt x="36217" y="13200"/>
                    <a:pt x="36217" y="13200"/>
                    <a:pt x="36217" y="13200"/>
                  </a:cubicBezTo>
                  <a:cubicBezTo>
                    <a:pt x="55533" y="29400"/>
                    <a:pt x="55533" y="29400"/>
                    <a:pt x="55533" y="29400"/>
                  </a:cubicBezTo>
                  <a:lnTo>
                    <a:pt x="55533" y="103800"/>
                  </a:lnTo>
                  <a:close/>
                  <a:moveTo>
                    <a:pt x="83299" y="87900"/>
                  </a:moveTo>
                  <a:lnTo>
                    <a:pt x="83299" y="87900"/>
                  </a:lnTo>
                  <a:cubicBezTo>
                    <a:pt x="64225" y="103800"/>
                    <a:pt x="64225" y="103800"/>
                    <a:pt x="64225" y="103800"/>
                  </a:cubicBezTo>
                  <a:cubicBezTo>
                    <a:pt x="64225" y="29400"/>
                    <a:pt x="64225" y="29400"/>
                    <a:pt x="64225" y="29400"/>
                  </a:cubicBezTo>
                  <a:cubicBezTo>
                    <a:pt x="83299" y="13200"/>
                    <a:pt x="83299" y="13200"/>
                    <a:pt x="83299" y="13200"/>
                  </a:cubicBezTo>
                  <a:lnTo>
                    <a:pt x="83299" y="87900"/>
                  </a:lnTo>
                  <a:close/>
                  <a:moveTo>
                    <a:pt x="111307" y="103800"/>
                  </a:moveTo>
                  <a:lnTo>
                    <a:pt x="111307" y="103800"/>
                  </a:lnTo>
                  <a:cubicBezTo>
                    <a:pt x="91750" y="87900"/>
                    <a:pt x="91750" y="87900"/>
                    <a:pt x="91750" y="87900"/>
                  </a:cubicBezTo>
                  <a:cubicBezTo>
                    <a:pt x="91750" y="13200"/>
                    <a:pt x="91750" y="13200"/>
                    <a:pt x="91750" y="13200"/>
                  </a:cubicBezTo>
                  <a:cubicBezTo>
                    <a:pt x="111307" y="29400"/>
                    <a:pt x="111307" y="29400"/>
                    <a:pt x="111307" y="29400"/>
                  </a:cubicBezTo>
                  <a:lnTo>
                    <a:pt x="111307" y="1038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6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添加标题">
            <a:extLst>
              <a:ext uri="{FF2B5EF4-FFF2-40B4-BE49-F238E27FC236}">
                <a16:creationId xmlns:a16="http://schemas.microsoft.com/office/drawing/2014/main" id="{660F938E-1D2D-4E12-A366-D1E5F9DDE25D}"/>
              </a:ext>
            </a:extLst>
          </p:cNvPr>
          <p:cNvSpPr txBox="1"/>
          <p:nvPr/>
        </p:nvSpPr>
        <p:spPr>
          <a:xfrm>
            <a:off x="8597897" y="5143941"/>
            <a:ext cx="2429645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accent4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3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2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02"/>
</p:tagLst>
</file>

<file path=ppt/theme/theme1.xml><?xml version="1.0" encoding="utf-8"?>
<a:theme xmlns:a="http://schemas.openxmlformats.org/drawingml/2006/main" name="www.freeppt7.com">
  <a:themeElements>
    <a:clrScheme name="自定义 327">
      <a:dk1>
        <a:srgbClr val="1419C7"/>
      </a:dk1>
      <a:lt1>
        <a:sysClr val="window" lastClr="FFFFFF"/>
      </a:lt1>
      <a:dk2>
        <a:srgbClr val="8A8A8A"/>
      </a:dk2>
      <a:lt2>
        <a:srgbClr val="E7E6E6"/>
      </a:lt2>
      <a:accent1>
        <a:srgbClr val="1419C7"/>
      </a:accent1>
      <a:accent2>
        <a:srgbClr val="1419C7"/>
      </a:accent2>
      <a:accent3>
        <a:srgbClr val="1419C7"/>
      </a:accent3>
      <a:accent4>
        <a:srgbClr val="1419C7"/>
      </a:accent4>
      <a:accent5>
        <a:srgbClr val="1419C7"/>
      </a:accent5>
      <a:accent6>
        <a:srgbClr val="1419C7"/>
      </a:accent6>
      <a:hlink>
        <a:srgbClr val="FFFFFF"/>
      </a:hlink>
      <a:folHlink>
        <a:srgbClr val="FFFFFF"/>
      </a:folHlink>
    </a:clrScheme>
    <a:fontScheme name="ugblejv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5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1765</Words>
  <Application>Microsoft Office PowerPoint</Application>
  <PresentationFormat>宽屏</PresentationFormat>
  <Paragraphs>253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Gill Sans</vt:lpstr>
      <vt:lpstr>Helvetica Light</vt:lpstr>
      <vt:lpstr>方正正黑简体</vt:lpstr>
      <vt:lpstr>微软雅黑</vt:lpstr>
      <vt:lpstr>印品黑体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Click here to Add title text</vt:lpstr>
      <vt:lpstr>Click here to Add title text</vt:lpstr>
      <vt:lpstr>Click here to Add title text</vt:lpstr>
      <vt:lpstr>Click here to Add title text</vt:lpstr>
      <vt:lpstr>PowerPoint 演示文稿</vt:lpstr>
      <vt:lpstr>Click here to Add title text</vt:lpstr>
      <vt:lpstr>Click here to Add title text</vt:lpstr>
      <vt:lpstr>Click here to Add title text</vt:lpstr>
      <vt:lpstr>Click here to Add title text</vt:lpstr>
      <vt:lpstr>PowerPoint 演示文稿</vt:lpstr>
      <vt:lpstr>Click here to Add title text</vt:lpstr>
      <vt:lpstr>PowerPoint 演示文稿</vt:lpstr>
      <vt:lpstr>Click here to Add title text</vt:lpstr>
      <vt:lpstr>Click here to Add title text</vt:lpstr>
      <vt:lpstr>PowerPoint 演示文稿</vt:lpstr>
      <vt:lpstr>Click here to Add title text</vt:lpstr>
      <vt:lpstr>Click here to Add title text</vt:lpstr>
      <vt:lpstr>PowerPoint 演示文稿</vt:lpstr>
      <vt:lpstr>Click here to Add title text</vt:lpstr>
      <vt:lpstr>Click here to Add title text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2168</cp:revision>
  <dcterms:created xsi:type="dcterms:W3CDTF">2016-07-28T14:37:42Z</dcterms:created>
  <dcterms:modified xsi:type="dcterms:W3CDTF">2022-05-02T04:44:08Z</dcterms:modified>
</cp:coreProperties>
</file>