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4.xml" ContentType="application/vnd.openxmlformats-officedocument.drawingml.chart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7" r:id="rId12"/>
    <p:sldId id="265" r:id="rId13"/>
    <p:sldId id="266" r:id="rId14"/>
    <p:sldId id="267" r:id="rId15"/>
    <p:sldId id="268" r:id="rId16"/>
    <p:sldId id="269" r:id="rId17"/>
    <p:sldId id="278" r:id="rId18"/>
    <p:sldId id="270" r:id="rId19"/>
    <p:sldId id="271" r:id="rId20"/>
    <p:sldId id="272" r:id="rId21"/>
    <p:sldId id="279" r:id="rId22"/>
    <p:sldId id="273" r:id="rId23"/>
    <p:sldId id="274" r:id="rId24"/>
    <p:sldId id="275" r:id="rId25"/>
    <p:sldId id="276" r:id="rId26"/>
    <p:sldId id="280" r:id="rId27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CFCE"/>
    <a:srgbClr val="00A3A4"/>
    <a:srgbClr val="39B9B7"/>
    <a:srgbClr val="F49C00"/>
    <a:srgbClr val="F9C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gradFill>
              <a:gsLst>
                <a:gs pos="48000">
                  <a:srgbClr val="49C1AD"/>
                </a:gs>
                <a:gs pos="0">
                  <a:srgbClr val="00B0F0"/>
                </a:gs>
                <a:gs pos="100000">
                  <a:srgbClr val="A8CF38"/>
                </a:gs>
              </a:gsLst>
              <a:lin ang="1080000" scaled="0"/>
            </a:gradFill>
            <a:ln>
              <a:noFill/>
            </a:ln>
          </c:spPr>
          <c:dPt>
            <c:idx val="0"/>
            <c:bubble3D val="0"/>
            <c:spPr>
              <a:solidFill>
                <a:srgbClr val="F49C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606-4DFC-8929-6EFA71C40E1F}"/>
              </c:ext>
            </c:extLst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606-4DFC-8929-6EFA71C40E1F}"/>
              </c:ext>
            </c:extLst>
          </c:dPt>
          <c:dPt>
            <c:idx val="2"/>
            <c:bubble3D val="0"/>
            <c:spPr>
              <a:solidFill>
                <a:srgbClr val="F49C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606-4DFC-8929-6EFA71C40E1F}"/>
              </c:ext>
            </c:extLst>
          </c:dPt>
          <c:cat>
            <c:strRef>
              <c:f>Sheet1!$A$2:$A$4</c:f>
              <c:strCache>
                <c:ptCount val="3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7.6</c:v>
                </c:pt>
                <c:pt idx="1">
                  <c:v>4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606-4DFC-8929-6EFA71C40E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722-4C86-9208-05B1783D74AA}"/>
              </c:ext>
            </c:extLst>
          </c:dPt>
          <c:dPt>
            <c:idx val="1"/>
            <c:bubble3D val="0"/>
            <c:spPr>
              <a:solidFill>
                <a:srgbClr val="39B9B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722-4C86-9208-05B1783D74AA}"/>
              </c:ext>
            </c:extLst>
          </c:dPt>
          <c:dPt>
            <c:idx val="2"/>
            <c:bubble3D val="0"/>
            <c:spPr>
              <a:solidFill>
                <a:srgbClr val="39B9B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722-4C86-9208-05B1783D74AA}"/>
              </c:ext>
            </c:extLst>
          </c:dPt>
          <c:cat>
            <c:strRef>
              <c:f>Sheet1!$A$2:$A$4</c:f>
              <c:strCache>
                <c:ptCount val="3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722-4C86-9208-05B1783D74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E94E60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03B-421E-871C-B3105C859EC6}"/>
              </c:ext>
            </c:extLst>
          </c:dPt>
          <c:dPt>
            <c:idx val="1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03B-421E-871C-B3105C859EC6}"/>
              </c:ext>
            </c:extLst>
          </c:dPt>
          <c:dPt>
            <c:idx val="2"/>
            <c:bubble3D val="0"/>
            <c:spPr>
              <a:solidFill>
                <a:srgbClr val="39B9B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03B-421E-871C-B3105C859EC6}"/>
              </c:ext>
            </c:extLst>
          </c:dPt>
          <c:cat>
            <c:strRef>
              <c:f>Sheet1!$A$2:$A$4</c:f>
              <c:strCache>
                <c:ptCount val="3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1.3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03B-421E-871C-B3105C859E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49C00"/>
            </a:solidFill>
            <a:effectLst>
              <a:outerShdw blurRad="254000" dist="114300" dir="5400000" algn="t" rotWithShape="0">
                <a:prstClr val="black">
                  <a:alpha val="20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B5-46D8-B0D3-3B84AB896BA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noFill/>
            <a:ln>
              <a:solidFill>
                <a:srgbClr val="39B9B7"/>
              </a:solidFill>
            </a:ln>
            <a:effectLst>
              <a:outerShdw blurRad="254000" dist="114300" dir="5400000" algn="t" rotWithShape="0">
                <a:prstClr val="black">
                  <a:alpha val="3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9B5-46D8-B0D3-3B84AB896BA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C9B5-46D8-B0D3-3B84AB896BAD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9B5-46D8-B0D3-3B84AB896BA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39B9B7"/>
            </a:solidFill>
            <a:ln>
              <a:noFill/>
            </a:ln>
            <a:effectLst>
              <a:outerShdw blurRad="254000" dist="114300" dir="5400000" algn="t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9B5-46D8-B0D3-3B84AB896B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502667520"/>
        <c:axId val="502673408"/>
      </c:barChart>
      <c:catAx>
        <c:axId val="5026675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crossAx val="502673408"/>
        <c:crosses val="autoZero"/>
        <c:auto val="1"/>
        <c:lblAlgn val="ctr"/>
        <c:lblOffset val="100"/>
        <c:noMultiLvlLbl val="0"/>
      </c:catAx>
      <c:valAx>
        <c:axId val="5026734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0266752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8A599-1BA1-458E-9E5F-6D351611183F}" type="datetimeFigureOut">
              <a:rPr lang="zh-CN" altLang="en-US" smtClean="0"/>
              <a:t>2022/5/3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006D3-7460-48A7-BE1C-3260F6C72C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5188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2033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25123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10845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10353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87448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23319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08511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38819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21465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51518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0919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04069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69170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30626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91251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85781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75912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5482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6453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3197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8892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6127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6269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0215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006D3-7460-48A7-BE1C-3260F6C72CD7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0891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39F0EBB5-42BF-46F0-B8B3-95E0C44964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41196" y="-1"/>
            <a:ext cx="9750803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02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CCE514-D694-4CEC-92C1-ADC8B008D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038D215-D79D-435A-828D-A7E743B6F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4457560-1E60-4CD8-9D98-FFF133FAB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E1CF54C-D75C-428D-A9B1-DE2C3BD0B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28CD2-6144-469A-9BE7-CD6935F0743C}" type="datetimeFigureOut">
              <a:rPr lang="zh-CN" altLang="en-US" smtClean="0"/>
              <a:t>2022/5/3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57F97BC-F0B4-472A-83FB-2315F34DE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0BB7E0B-BAAB-4B93-9A3F-A9821911E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985B-5966-446A-86BB-A48AE4565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3286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4EA63B-98E1-4E54-9CCF-8E36CD4EA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FDEACA7-3379-4929-9C7F-4836BB6D63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B1F33F2-242B-470F-84FA-1588B72B4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A255B72-FA26-49DD-9206-7FC70A71F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28CD2-6144-469A-9BE7-CD6935F0743C}" type="datetimeFigureOut">
              <a:rPr lang="zh-CN" altLang="en-US" smtClean="0"/>
              <a:t>2022/5/3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074FC4E-4839-46C2-A946-4A09D18BC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9E7584A-53EE-46A9-9025-3F664EF12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985B-5966-446A-86BB-A48AE4565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8521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9C5A5B-D4F2-4338-9E9E-4E86377AA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5FC20ED-96A7-4337-AC95-624916643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51EF56-DEF0-4A50-B1E1-3A892A3F4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28CD2-6144-469A-9BE7-CD6935F0743C}" type="datetimeFigureOut">
              <a:rPr lang="zh-CN" altLang="en-US" smtClean="0"/>
              <a:t>2022/5/3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4020676-F2B4-449A-B0B2-EC03B5898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200EAEE-6A26-4CE7-9C73-162EC6EFC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985B-5966-446A-86BB-A48AE4565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9372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3AA41E7-0926-4AED-8ADE-C7BB6F790B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43F6F74-55C7-49C2-AF1A-342B873E4C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6845F7A-472E-4DF9-9110-0ACACC942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28CD2-6144-469A-9BE7-CD6935F0743C}" type="datetimeFigureOut">
              <a:rPr lang="zh-CN" altLang="en-US" smtClean="0"/>
              <a:t>2022/5/3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2649B1-0707-4ED4-BE64-28B509B83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102970B-94C8-4A92-BD57-3EC86828C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985B-5966-446A-86BB-A48AE4565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838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2022/5/3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333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2022/5/3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162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533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B29017BB-5C17-474C-8CB6-87C76674B8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41196" y="-1"/>
            <a:ext cx="9750803" cy="6858001"/>
          </a:xfrm>
          <a:prstGeom prst="rect">
            <a:avLst/>
          </a:prstGeom>
        </p:spPr>
      </p:pic>
      <p:grpSp>
        <p:nvGrpSpPr>
          <p:cNvPr id="2" name="组合 1">
            <a:extLst>
              <a:ext uri="{FF2B5EF4-FFF2-40B4-BE49-F238E27FC236}">
                <a16:creationId xmlns:a16="http://schemas.microsoft.com/office/drawing/2014/main" id="{6CC2BB46-0036-48F1-AF16-2BB63467CBAD}"/>
              </a:ext>
            </a:extLst>
          </p:cNvPr>
          <p:cNvGrpSpPr/>
          <p:nvPr userDrawn="1"/>
        </p:nvGrpSpPr>
        <p:grpSpPr>
          <a:xfrm>
            <a:off x="177573" y="-611414"/>
            <a:ext cx="5243513" cy="2630437"/>
            <a:chOff x="177573" y="-611414"/>
            <a:chExt cx="5243513" cy="2630437"/>
          </a:xfrm>
        </p:grpSpPr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96845217-CEAA-446D-84A1-A20630E381E8}"/>
                </a:ext>
              </a:extLst>
            </p:cNvPr>
            <p:cNvGrpSpPr/>
            <p:nvPr userDrawn="1"/>
          </p:nvGrpSpPr>
          <p:grpSpPr>
            <a:xfrm>
              <a:off x="177573" y="-611414"/>
              <a:ext cx="5243513" cy="2630437"/>
              <a:chOff x="4294187" y="-200603"/>
              <a:chExt cx="7029022" cy="3526147"/>
            </a:xfrm>
          </p:grpSpPr>
          <p:sp>
            <p:nvSpPr>
              <p:cNvPr id="9" name="矩形 3">
                <a:extLst>
                  <a:ext uri="{FF2B5EF4-FFF2-40B4-BE49-F238E27FC236}">
                    <a16:creationId xmlns:a16="http://schemas.microsoft.com/office/drawing/2014/main" id="{4E5B4296-ED51-4277-8D96-9AFC6B4FBB92}"/>
                  </a:ext>
                </a:extLst>
              </p:cNvPr>
              <p:cNvSpPr/>
              <p:nvPr/>
            </p:nvSpPr>
            <p:spPr>
              <a:xfrm rot="1266375">
                <a:off x="4923529" y="-200603"/>
                <a:ext cx="6399680" cy="3526147"/>
              </a:xfrm>
              <a:custGeom>
                <a:avLst/>
                <a:gdLst>
                  <a:gd name="connsiteX0" fmla="*/ 0 w 5930900"/>
                  <a:gd name="connsiteY0" fmla="*/ 0 h 2316335"/>
                  <a:gd name="connsiteX1" fmla="*/ 5930900 w 5930900"/>
                  <a:gd name="connsiteY1" fmla="*/ 0 h 2316335"/>
                  <a:gd name="connsiteX2" fmla="*/ 5930900 w 5930900"/>
                  <a:gd name="connsiteY2" fmla="*/ 2316335 h 2316335"/>
                  <a:gd name="connsiteX3" fmla="*/ 0 w 5930900"/>
                  <a:gd name="connsiteY3" fmla="*/ 2316335 h 2316335"/>
                  <a:gd name="connsiteX4" fmla="*/ 0 w 5930900"/>
                  <a:gd name="connsiteY4" fmla="*/ 0 h 2316335"/>
                  <a:gd name="connsiteX0" fmla="*/ 0 w 5930900"/>
                  <a:gd name="connsiteY0" fmla="*/ 0 h 2316335"/>
                  <a:gd name="connsiteX1" fmla="*/ 399455 w 5930900"/>
                  <a:gd name="connsiteY1" fmla="*/ 346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5" fmla="*/ 0 w 5930900"/>
                  <a:gd name="connsiteY5" fmla="*/ 0 h 2316335"/>
                  <a:gd name="connsiteX0" fmla="*/ 0 w 5930900"/>
                  <a:gd name="connsiteY0" fmla="*/ 2316335 h 2316335"/>
                  <a:gd name="connsiteX1" fmla="*/ 399455 w 5930900"/>
                  <a:gd name="connsiteY1" fmla="*/ 346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0" fmla="*/ 0 w 5930900"/>
                  <a:gd name="connsiteY0" fmla="*/ 2316335 h 2316335"/>
                  <a:gd name="connsiteX1" fmla="*/ 494039 w 5930900"/>
                  <a:gd name="connsiteY1" fmla="*/ 2322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0" fmla="*/ 1 w 6151366"/>
                  <a:gd name="connsiteY0" fmla="*/ 4143493 h 4143492"/>
                  <a:gd name="connsiteX1" fmla="*/ 714505 w 6151366"/>
                  <a:gd name="connsiteY1" fmla="*/ 23225 h 4143492"/>
                  <a:gd name="connsiteX2" fmla="*/ 6151366 w 6151366"/>
                  <a:gd name="connsiteY2" fmla="*/ 0 h 4143492"/>
                  <a:gd name="connsiteX3" fmla="*/ 6151366 w 6151366"/>
                  <a:gd name="connsiteY3" fmla="*/ 2316335 h 4143492"/>
                  <a:gd name="connsiteX4" fmla="*/ 1 w 6151366"/>
                  <a:gd name="connsiteY4" fmla="*/ 4143493 h 4143492"/>
                  <a:gd name="connsiteX0" fmla="*/ 1 w 6182059"/>
                  <a:gd name="connsiteY0" fmla="*/ 4143493 h 4143492"/>
                  <a:gd name="connsiteX1" fmla="*/ 714505 w 6182059"/>
                  <a:gd name="connsiteY1" fmla="*/ 23225 h 4143492"/>
                  <a:gd name="connsiteX2" fmla="*/ 6151366 w 6182059"/>
                  <a:gd name="connsiteY2" fmla="*/ 0 h 4143492"/>
                  <a:gd name="connsiteX3" fmla="*/ 6182057 w 6182059"/>
                  <a:gd name="connsiteY3" fmla="*/ 2388426 h 4143492"/>
                  <a:gd name="connsiteX4" fmla="*/ 1 w 6182059"/>
                  <a:gd name="connsiteY4" fmla="*/ 4143493 h 4143492"/>
                  <a:gd name="connsiteX0" fmla="*/ 1 w 6182056"/>
                  <a:gd name="connsiteY0" fmla="*/ 5718529 h 5718528"/>
                  <a:gd name="connsiteX1" fmla="*/ 714505 w 6182056"/>
                  <a:gd name="connsiteY1" fmla="*/ 1598261 h 5718528"/>
                  <a:gd name="connsiteX2" fmla="*/ 5602667 w 6182056"/>
                  <a:gd name="connsiteY2" fmla="*/ -1 h 5718528"/>
                  <a:gd name="connsiteX3" fmla="*/ 6182057 w 6182056"/>
                  <a:gd name="connsiteY3" fmla="*/ 3963462 h 5718528"/>
                  <a:gd name="connsiteX4" fmla="*/ 1 w 6182056"/>
                  <a:gd name="connsiteY4" fmla="*/ 5718529 h 5718528"/>
                  <a:gd name="connsiteX0" fmla="*/ 1 w 20258292"/>
                  <a:gd name="connsiteY0" fmla="*/ 10888428 h 10888427"/>
                  <a:gd name="connsiteX1" fmla="*/ 714505 w 20258292"/>
                  <a:gd name="connsiteY1" fmla="*/ 6768160 h 10888427"/>
                  <a:gd name="connsiteX2" fmla="*/ 20258293 w 20258292"/>
                  <a:gd name="connsiteY2" fmla="*/ -1 h 10888427"/>
                  <a:gd name="connsiteX3" fmla="*/ 6182057 w 20258292"/>
                  <a:gd name="connsiteY3" fmla="*/ 9133361 h 10888427"/>
                  <a:gd name="connsiteX4" fmla="*/ 1 w 20258292"/>
                  <a:gd name="connsiteY4" fmla="*/ 10888428 h 10888427"/>
                  <a:gd name="connsiteX0" fmla="*/ 1 w 21774297"/>
                  <a:gd name="connsiteY0" fmla="*/ 10888428 h 10888427"/>
                  <a:gd name="connsiteX1" fmla="*/ 714505 w 21774297"/>
                  <a:gd name="connsiteY1" fmla="*/ 6768160 h 10888427"/>
                  <a:gd name="connsiteX2" fmla="*/ 20258293 w 21774297"/>
                  <a:gd name="connsiteY2" fmla="*/ -1 h 10888427"/>
                  <a:gd name="connsiteX3" fmla="*/ 21774298 w 21774297"/>
                  <a:gd name="connsiteY3" fmla="*/ 10586625 h 10888427"/>
                  <a:gd name="connsiteX4" fmla="*/ 1 w 21774297"/>
                  <a:gd name="connsiteY4" fmla="*/ 10888428 h 10888427"/>
                  <a:gd name="connsiteX0" fmla="*/ 11084049 w 21059793"/>
                  <a:gd name="connsiteY0" fmla="*/ 11433733 h 11433733"/>
                  <a:gd name="connsiteX1" fmla="*/ 1 w 21059793"/>
                  <a:gd name="connsiteY1" fmla="*/ 6768160 h 11433733"/>
                  <a:gd name="connsiteX2" fmla="*/ 19543789 w 21059793"/>
                  <a:gd name="connsiteY2" fmla="*/ -1 h 11433733"/>
                  <a:gd name="connsiteX3" fmla="*/ 21059794 w 21059793"/>
                  <a:gd name="connsiteY3" fmla="*/ 10586625 h 11433733"/>
                  <a:gd name="connsiteX4" fmla="*/ 11084049 w 21059793"/>
                  <a:gd name="connsiteY4" fmla="*/ 11433733 h 11433733"/>
                  <a:gd name="connsiteX0" fmla="*/ 11084049 w 22674521"/>
                  <a:gd name="connsiteY0" fmla="*/ 11433733 h 11433733"/>
                  <a:gd name="connsiteX1" fmla="*/ 1 w 22674521"/>
                  <a:gd name="connsiteY1" fmla="*/ 6768160 h 11433733"/>
                  <a:gd name="connsiteX2" fmla="*/ 19543789 w 22674521"/>
                  <a:gd name="connsiteY2" fmla="*/ -1 h 11433733"/>
                  <a:gd name="connsiteX3" fmla="*/ 22674521 w 22674521"/>
                  <a:gd name="connsiteY3" fmla="*/ 7745155 h 11433733"/>
                  <a:gd name="connsiteX4" fmla="*/ 11084049 w 22674521"/>
                  <a:gd name="connsiteY4" fmla="*/ 11433733 h 11433733"/>
                  <a:gd name="connsiteX0" fmla="*/ 3057318 w 22674521"/>
                  <a:gd name="connsiteY0" fmla="*/ 13429991 h 13429992"/>
                  <a:gd name="connsiteX1" fmla="*/ 1 w 22674521"/>
                  <a:gd name="connsiteY1" fmla="*/ 6768160 h 13429992"/>
                  <a:gd name="connsiteX2" fmla="*/ 19543789 w 22674521"/>
                  <a:gd name="connsiteY2" fmla="*/ -1 h 13429992"/>
                  <a:gd name="connsiteX3" fmla="*/ 22674521 w 22674521"/>
                  <a:gd name="connsiteY3" fmla="*/ 7745155 h 13429992"/>
                  <a:gd name="connsiteX4" fmla="*/ 3057318 w 22674521"/>
                  <a:gd name="connsiteY4" fmla="*/ 13429991 h 13429992"/>
                  <a:gd name="connsiteX0" fmla="*/ 2976552 w 22593755"/>
                  <a:gd name="connsiteY0" fmla="*/ 13429991 h 13429992"/>
                  <a:gd name="connsiteX1" fmla="*/ 0 w 22593755"/>
                  <a:gd name="connsiteY1" fmla="*/ 6536647 h 13429992"/>
                  <a:gd name="connsiteX2" fmla="*/ 19463023 w 22593755"/>
                  <a:gd name="connsiteY2" fmla="*/ -1 h 13429992"/>
                  <a:gd name="connsiteX3" fmla="*/ 22593755 w 22593755"/>
                  <a:gd name="connsiteY3" fmla="*/ 7745155 h 13429992"/>
                  <a:gd name="connsiteX4" fmla="*/ 2976552 w 22593755"/>
                  <a:gd name="connsiteY4" fmla="*/ 13429991 h 13429992"/>
                  <a:gd name="connsiteX0" fmla="*/ 2847172 w 22464375"/>
                  <a:gd name="connsiteY0" fmla="*/ 13429991 h 13429992"/>
                  <a:gd name="connsiteX1" fmla="*/ 0 w 22464375"/>
                  <a:gd name="connsiteY1" fmla="*/ 6735259 h 13429992"/>
                  <a:gd name="connsiteX2" fmla="*/ 19333643 w 22464375"/>
                  <a:gd name="connsiteY2" fmla="*/ -1 h 13429992"/>
                  <a:gd name="connsiteX3" fmla="*/ 22464375 w 22464375"/>
                  <a:gd name="connsiteY3" fmla="*/ 7745155 h 13429992"/>
                  <a:gd name="connsiteX4" fmla="*/ 2847172 w 22464375"/>
                  <a:gd name="connsiteY4" fmla="*/ 13429991 h 13429992"/>
                  <a:gd name="connsiteX0" fmla="*/ 2847172 w 22060475"/>
                  <a:gd name="connsiteY0" fmla="*/ 13429991 h 13429992"/>
                  <a:gd name="connsiteX1" fmla="*/ 0 w 22060475"/>
                  <a:gd name="connsiteY1" fmla="*/ 6735259 h 13429992"/>
                  <a:gd name="connsiteX2" fmla="*/ 19333643 w 22060475"/>
                  <a:gd name="connsiteY2" fmla="*/ -1 h 13429992"/>
                  <a:gd name="connsiteX3" fmla="*/ 22060475 w 22060475"/>
                  <a:gd name="connsiteY3" fmla="*/ 6585751 h 13429992"/>
                  <a:gd name="connsiteX4" fmla="*/ 2847172 w 22060475"/>
                  <a:gd name="connsiteY4" fmla="*/ 13429991 h 13429992"/>
                  <a:gd name="connsiteX0" fmla="*/ 1612204 w 22060475"/>
                  <a:gd name="connsiteY0" fmla="*/ 10529004 h 10529005"/>
                  <a:gd name="connsiteX1" fmla="*/ 0 w 22060475"/>
                  <a:gd name="connsiteY1" fmla="*/ 6735259 h 10529005"/>
                  <a:gd name="connsiteX2" fmla="*/ 19333643 w 22060475"/>
                  <a:gd name="connsiteY2" fmla="*/ -1 h 10529005"/>
                  <a:gd name="connsiteX3" fmla="*/ 22060475 w 22060475"/>
                  <a:gd name="connsiteY3" fmla="*/ 6585751 h 10529005"/>
                  <a:gd name="connsiteX4" fmla="*/ 1612204 w 22060475"/>
                  <a:gd name="connsiteY4" fmla="*/ 10529004 h 10529005"/>
                  <a:gd name="connsiteX0" fmla="*/ 1612204 w 21075376"/>
                  <a:gd name="connsiteY0" fmla="*/ 10529004 h 10529005"/>
                  <a:gd name="connsiteX1" fmla="*/ 0 w 21075376"/>
                  <a:gd name="connsiteY1" fmla="*/ 6735259 h 10529005"/>
                  <a:gd name="connsiteX2" fmla="*/ 19333643 w 21075376"/>
                  <a:gd name="connsiteY2" fmla="*/ -1 h 10529005"/>
                  <a:gd name="connsiteX3" fmla="*/ 21075377 w 21075376"/>
                  <a:gd name="connsiteY3" fmla="*/ 4166396 h 10529005"/>
                  <a:gd name="connsiteX4" fmla="*/ 1612204 w 21075376"/>
                  <a:gd name="connsiteY4" fmla="*/ 10529004 h 10529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075376" h="10529005">
                    <a:moveTo>
                      <a:pt x="1612204" y="10529004"/>
                    </a:moveTo>
                    <a:lnTo>
                      <a:pt x="0" y="6735259"/>
                    </a:lnTo>
                    <a:lnTo>
                      <a:pt x="19333643" y="-1"/>
                    </a:lnTo>
                    <a:lnTo>
                      <a:pt x="21075377" y="4166396"/>
                    </a:lnTo>
                    <a:lnTo>
                      <a:pt x="1612204" y="10529004"/>
                    </a:lnTo>
                    <a:close/>
                  </a:path>
                </a:pathLst>
              </a:custGeom>
              <a:gradFill flip="none" rotWithShape="1">
                <a:gsLst>
                  <a:gs pos="50000">
                    <a:schemeClr val="bg1">
                      <a:alpha val="0"/>
                    </a:schemeClr>
                  </a:gs>
                  <a:gs pos="0">
                    <a:schemeClr val="tx1">
                      <a:alpha val="30000"/>
                    </a:schemeClr>
                  </a:gs>
                </a:gsLst>
                <a:lin ang="18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80">
                  <a:latin typeface="+mj-ea"/>
                  <a:ea typeface="+mj-ea"/>
                </a:endParaRPr>
              </a:p>
            </p:txBody>
          </p:sp>
          <p:grpSp>
            <p:nvGrpSpPr>
              <p:cNvPr id="10" name="组合 9">
                <a:extLst>
                  <a:ext uri="{FF2B5EF4-FFF2-40B4-BE49-F238E27FC236}">
                    <a16:creationId xmlns:a16="http://schemas.microsoft.com/office/drawing/2014/main" id="{4D133311-94CB-4750-BE97-43A48B68B49D}"/>
                  </a:ext>
                </a:extLst>
              </p:cNvPr>
              <p:cNvGrpSpPr/>
              <p:nvPr/>
            </p:nvGrpSpPr>
            <p:grpSpPr>
              <a:xfrm>
                <a:off x="4294187" y="877888"/>
                <a:ext cx="1360488" cy="1362075"/>
                <a:chOff x="4294187" y="877888"/>
                <a:chExt cx="1360488" cy="1362075"/>
              </a:xfrm>
            </p:grpSpPr>
            <p:sp>
              <p:nvSpPr>
                <p:cNvPr id="11" name="Freeform 5">
                  <a:extLst>
                    <a:ext uri="{FF2B5EF4-FFF2-40B4-BE49-F238E27FC236}">
                      <a16:creationId xmlns:a16="http://schemas.microsoft.com/office/drawing/2014/main" id="{E3F14A79-7923-4C9A-ACCA-CA4BCABA34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94187" y="877888"/>
                  <a:ext cx="1360488" cy="1362075"/>
                </a:xfrm>
                <a:custGeom>
                  <a:avLst/>
                  <a:gdLst>
                    <a:gd name="T0" fmla="*/ 429 w 857"/>
                    <a:gd name="T1" fmla="*/ 0 h 858"/>
                    <a:gd name="T2" fmla="*/ 857 w 857"/>
                    <a:gd name="T3" fmla="*/ 429 h 858"/>
                    <a:gd name="T4" fmla="*/ 429 w 857"/>
                    <a:gd name="T5" fmla="*/ 858 h 858"/>
                    <a:gd name="T6" fmla="*/ 0 w 857"/>
                    <a:gd name="T7" fmla="*/ 429 h 858"/>
                    <a:gd name="T8" fmla="*/ 429 w 857"/>
                    <a:gd name="T9" fmla="*/ 0 h 8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57" h="858">
                      <a:moveTo>
                        <a:pt x="429" y="0"/>
                      </a:moveTo>
                      <a:lnTo>
                        <a:pt x="857" y="429"/>
                      </a:lnTo>
                      <a:lnTo>
                        <a:pt x="429" y="858"/>
                      </a:lnTo>
                      <a:lnTo>
                        <a:pt x="0" y="429"/>
                      </a:lnTo>
                      <a:lnTo>
                        <a:pt x="429" y="0"/>
                      </a:lnTo>
                      <a:close/>
                    </a:path>
                  </a:pathLst>
                </a:custGeom>
                <a:solidFill>
                  <a:srgbClr val="00A3A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latin typeface="+mj-ea"/>
                    <a:ea typeface="+mj-ea"/>
                  </a:endParaRPr>
                </a:p>
              </p:txBody>
            </p:sp>
            <p:sp>
              <p:nvSpPr>
                <p:cNvPr id="12" name="Freeform 6">
                  <a:extLst>
                    <a:ext uri="{FF2B5EF4-FFF2-40B4-BE49-F238E27FC236}">
                      <a16:creationId xmlns:a16="http://schemas.microsoft.com/office/drawing/2014/main" id="{0BF6DBE0-9E11-4013-9D54-04EE837EEB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72050" y="877888"/>
                  <a:ext cx="682625" cy="1362075"/>
                </a:xfrm>
                <a:custGeom>
                  <a:avLst/>
                  <a:gdLst>
                    <a:gd name="T0" fmla="*/ 0 w 430"/>
                    <a:gd name="T1" fmla="*/ 857 h 858"/>
                    <a:gd name="T2" fmla="*/ 2 w 430"/>
                    <a:gd name="T3" fmla="*/ 858 h 858"/>
                    <a:gd name="T4" fmla="*/ 430 w 430"/>
                    <a:gd name="T5" fmla="*/ 429 h 858"/>
                    <a:gd name="T6" fmla="*/ 2 w 430"/>
                    <a:gd name="T7" fmla="*/ 0 h 858"/>
                    <a:gd name="T8" fmla="*/ 0 w 430"/>
                    <a:gd name="T9" fmla="*/ 1 h 858"/>
                    <a:gd name="T10" fmla="*/ 0 w 430"/>
                    <a:gd name="T11" fmla="*/ 857 h 8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0" h="858">
                      <a:moveTo>
                        <a:pt x="0" y="857"/>
                      </a:moveTo>
                      <a:lnTo>
                        <a:pt x="2" y="858"/>
                      </a:lnTo>
                      <a:lnTo>
                        <a:pt x="430" y="429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0" y="857"/>
                      </a:lnTo>
                      <a:close/>
                    </a:path>
                  </a:pathLst>
                </a:custGeom>
                <a:solidFill>
                  <a:srgbClr val="39B9B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latin typeface="+mj-ea"/>
                    <a:ea typeface="+mj-ea"/>
                  </a:endParaRPr>
                </a:p>
              </p:txBody>
            </p:sp>
          </p:grpSp>
        </p:grp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32A9EA89-0517-47DB-A406-96724C48CDA7}"/>
                </a:ext>
              </a:extLst>
            </p:cNvPr>
            <p:cNvSpPr txBox="1"/>
            <p:nvPr userDrawn="1"/>
          </p:nvSpPr>
          <p:spPr>
            <a:xfrm>
              <a:off x="265105" y="470326"/>
              <a:ext cx="8547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latin typeface="+mj-ea"/>
                  <a:ea typeface="+mj-ea"/>
                </a:rPr>
                <a:t>ONE</a:t>
              </a:r>
              <a:endParaRPr lang="zh-CN" altLang="en-US" sz="2400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14" name="矩形 13">
            <a:extLst>
              <a:ext uri="{FF2B5EF4-FFF2-40B4-BE49-F238E27FC236}">
                <a16:creationId xmlns:a16="http://schemas.microsoft.com/office/drawing/2014/main" id="{7162327A-1693-42E8-9994-147E3B8CE5F1}"/>
              </a:ext>
            </a:extLst>
          </p:cNvPr>
          <p:cNvSpPr/>
          <p:nvPr userDrawn="1"/>
        </p:nvSpPr>
        <p:spPr>
          <a:xfrm>
            <a:off x="1119826" y="408771"/>
            <a:ext cx="32041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 ADD YOUR TITLE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5" name="矩形 3">
            <a:extLst>
              <a:ext uri="{FF2B5EF4-FFF2-40B4-BE49-F238E27FC236}">
                <a16:creationId xmlns:a16="http://schemas.microsoft.com/office/drawing/2014/main" id="{D873AE51-5DEE-47A9-8574-FC6E048C877A}"/>
              </a:ext>
            </a:extLst>
          </p:cNvPr>
          <p:cNvSpPr/>
          <p:nvPr userDrawn="1"/>
        </p:nvSpPr>
        <p:spPr>
          <a:xfrm rot="1266375">
            <a:off x="11202677" y="4757693"/>
            <a:ext cx="6192013" cy="3071348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  <a:gd name="connsiteX0" fmla="*/ 3057318 w 22674521"/>
              <a:gd name="connsiteY0" fmla="*/ 13429991 h 13429992"/>
              <a:gd name="connsiteX1" fmla="*/ 1 w 22674521"/>
              <a:gd name="connsiteY1" fmla="*/ 6768160 h 13429992"/>
              <a:gd name="connsiteX2" fmla="*/ 19543789 w 22674521"/>
              <a:gd name="connsiteY2" fmla="*/ -1 h 13429992"/>
              <a:gd name="connsiteX3" fmla="*/ 22674521 w 22674521"/>
              <a:gd name="connsiteY3" fmla="*/ 7745155 h 13429992"/>
              <a:gd name="connsiteX4" fmla="*/ 3057318 w 22674521"/>
              <a:gd name="connsiteY4" fmla="*/ 13429991 h 13429992"/>
              <a:gd name="connsiteX0" fmla="*/ 2976552 w 22593755"/>
              <a:gd name="connsiteY0" fmla="*/ 13429991 h 13429992"/>
              <a:gd name="connsiteX1" fmla="*/ 0 w 22593755"/>
              <a:gd name="connsiteY1" fmla="*/ 6536647 h 13429992"/>
              <a:gd name="connsiteX2" fmla="*/ 19463023 w 22593755"/>
              <a:gd name="connsiteY2" fmla="*/ -1 h 13429992"/>
              <a:gd name="connsiteX3" fmla="*/ 22593755 w 22593755"/>
              <a:gd name="connsiteY3" fmla="*/ 7745155 h 13429992"/>
              <a:gd name="connsiteX4" fmla="*/ 2976552 w 22593755"/>
              <a:gd name="connsiteY4" fmla="*/ 13429991 h 13429992"/>
              <a:gd name="connsiteX0" fmla="*/ 2847172 w 22464375"/>
              <a:gd name="connsiteY0" fmla="*/ 13429991 h 13429992"/>
              <a:gd name="connsiteX1" fmla="*/ 0 w 22464375"/>
              <a:gd name="connsiteY1" fmla="*/ 6735259 h 13429992"/>
              <a:gd name="connsiteX2" fmla="*/ 19333643 w 22464375"/>
              <a:gd name="connsiteY2" fmla="*/ -1 h 13429992"/>
              <a:gd name="connsiteX3" fmla="*/ 22464375 w 22464375"/>
              <a:gd name="connsiteY3" fmla="*/ 7745155 h 13429992"/>
              <a:gd name="connsiteX4" fmla="*/ 2847172 w 22464375"/>
              <a:gd name="connsiteY4" fmla="*/ 13429991 h 13429992"/>
              <a:gd name="connsiteX0" fmla="*/ 2847172 w 22060475"/>
              <a:gd name="connsiteY0" fmla="*/ 13429991 h 13429992"/>
              <a:gd name="connsiteX1" fmla="*/ 0 w 22060475"/>
              <a:gd name="connsiteY1" fmla="*/ 6735259 h 13429992"/>
              <a:gd name="connsiteX2" fmla="*/ 19333643 w 22060475"/>
              <a:gd name="connsiteY2" fmla="*/ -1 h 13429992"/>
              <a:gd name="connsiteX3" fmla="*/ 22060475 w 22060475"/>
              <a:gd name="connsiteY3" fmla="*/ 6585751 h 13429992"/>
              <a:gd name="connsiteX4" fmla="*/ 2847172 w 22060475"/>
              <a:gd name="connsiteY4" fmla="*/ 13429991 h 13429992"/>
              <a:gd name="connsiteX0" fmla="*/ 1078915 w 22060475"/>
              <a:gd name="connsiteY0" fmla="*/ 9170985 h 9170984"/>
              <a:gd name="connsiteX1" fmla="*/ 0 w 22060475"/>
              <a:gd name="connsiteY1" fmla="*/ 6735259 h 9170984"/>
              <a:gd name="connsiteX2" fmla="*/ 19333643 w 22060475"/>
              <a:gd name="connsiteY2" fmla="*/ -1 h 9170984"/>
              <a:gd name="connsiteX3" fmla="*/ 22060475 w 22060475"/>
              <a:gd name="connsiteY3" fmla="*/ 6585751 h 9170984"/>
              <a:gd name="connsiteX4" fmla="*/ 1078915 w 22060475"/>
              <a:gd name="connsiteY4" fmla="*/ 9170985 h 9170984"/>
              <a:gd name="connsiteX0" fmla="*/ 1078915 w 20391489"/>
              <a:gd name="connsiteY0" fmla="*/ 9170985 h 9170984"/>
              <a:gd name="connsiteX1" fmla="*/ 0 w 20391489"/>
              <a:gd name="connsiteY1" fmla="*/ 6735259 h 9170984"/>
              <a:gd name="connsiteX2" fmla="*/ 19333643 w 20391489"/>
              <a:gd name="connsiteY2" fmla="*/ -1 h 9170984"/>
              <a:gd name="connsiteX3" fmla="*/ 20391487 w 20391489"/>
              <a:gd name="connsiteY3" fmla="*/ 2454601 h 9170984"/>
              <a:gd name="connsiteX4" fmla="*/ 1078915 w 20391489"/>
              <a:gd name="connsiteY4" fmla="*/ 9170985 h 9170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91489" h="9170984">
                <a:moveTo>
                  <a:pt x="1078915" y="9170985"/>
                </a:moveTo>
                <a:lnTo>
                  <a:pt x="0" y="6735259"/>
                </a:lnTo>
                <a:lnTo>
                  <a:pt x="19333643" y="-1"/>
                </a:lnTo>
                <a:lnTo>
                  <a:pt x="20391487" y="2454601"/>
                </a:lnTo>
                <a:lnTo>
                  <a:pt x="1078915" y="9170985"/>
                </a:lnTo>
                <a:close/>
              </a:path>
            </a:pathLst>
          </a:custGeom>
          <a:gradFill flip="none" rotWithShape="1">
            <a:gsLst>
              <a:gs pos="45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/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B0B77233-5D59-42CC-BCAC-8477F3E77D6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04333" y="5842149"/>
            <a:ext cx="908438" cy="908833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49766E3B-1969-4AB9-A005-EE5A369CB8C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80415" y="5132030"/>
            <a:ext cx="608253" cy="608518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AB0BD6F9-B024-4F5F-A7E2-388E95D2CB7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300640" y="5930073"/>
            <a:ext cx="654339" cy="634785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6A7B93EB-9226-4D91-8AB2-59107856A5E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788352" y="4604423"/>
            <a:ext cx="784125" cy="784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17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B29017BB-5C17-474C-8CB6-87C76674B8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41196" y="-1"/>
            <a:ext cx="9750803" cy="6858001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96845217-CEAA-446D-84A1-A20630E381E8}"/>
              </a:ext>
            </a:extLst>
          </p:cNvPr>
          <p:cNvGrpSpPr/>
          <p:nvPr userDrawn="1"/>
        </p:nvGrpSpPr>
        <p:grpSpPr>
          <a:xfrm>
            <a:off x="177573" y="-611414"/>
            <a:ext cx="5243513" cy="2630437"/>
            <a:chOff x="4294187" y="-200603"/>
            <a:chExt cx="7029022" cy="3526147"/>
          </a:xfrm>
        </p:grpSpPr>
        <p:sp>
          <p:nvSpPr>
            <p:cNvPr id="9" name="矩形 3">
              <a:extLst>
                <a:ext uri="{FF2B5EF4-FFF2-40B4-BE49-F238E27FC236}">
                  <a16:creationId xmlns:a16="http://schemas.microsoft.com/office/drawing/2014/main" id="{4E5B4296-ED51-4277-8D96-9AFC6B4FBB92}"/>
                </a:ext>
              </a:extLst>
            </p:cNvPr>
            <p:cNvSpPr/>
            <p:nvPr/>
          </p:nvSpPr>
          <p:spPr>
            <a:xfrm rot="1266375">
              <a:off x="4923529" y="-200603"/>
              <a:ext cx="6399680" cy="3526147"/>
            </a:xfrm>
            <a:custGeom>
              <a:avLst/>
              <a:gdLst>
                <a:gd name="connsiteX0" fmla="*/ 0 w 5930900"/>
                <a:gd name="connsiteY0" fmla="*/ 0 h 2316335"/>
                <a:gd name="connsiteX1" fmla="*/ 5930900 w 5930900"/>
                <a:gd name="connsiteY1" fmla="*/ 0 h 2316335"/>
                <a:gd name="connsiteX2" fmla="*/ 5930900 w 5930900"/>
                <a:gd name="connsiteY2" fmla="*/ 2316335 h 2316335"/>
                <a:gd name="connsiteX3" fmla="*/ 0 w 5930900"/>
                <a:gd name="connsiteY3" fmla="*/ 2316335 h 2316335"/>
                <a:gd name="connsiteX4" fmla="*/ 0 w 5930900"/>
                <a:gd name="connsiteY4" fmla="*/ 0 h 2316335"/>
                <a:gd name="connsiteX0" fmla="*/ 0 w 5930900"/>
                <a:gd name="connsiteY0" fmla="*/ 0 h 2316335"/>
                <a:gd name="connsiteX1" fmla="*/ 399455 w 5930900"/>
                <a:gd name="connsiteY1" fmla="*/ 3465 h 2316335"/>
                <a:gd name="connsiteX2" fmla="*/ 5930900 w 5930900"/>
                <a:gd name="connsiteY2" fmla="*/ 0 h 2316335"/>
                <a:gd name="connsiteX3" fmla="*/ 5930900 w 5930900"/>
                <a:gd name="connsiteY3" fmla="*/ 2316335 h 2316335"/>
                <a:gd name="connsiteX4" fmla="*/ 0 w 5930900"/>
                <a:gd name="connsiteY4" fmla="*/ 2316335 h 2316335"/>
                <a:gd name="connsiteX5" fmla="*/ 0 w 5930900"/>
                <a:gd name="connsiteY5" fmla="*/ 0 h 2316335"/>
                <a:gd name="connsiteX0" fmla="*/ 0 w 5930900"/>
                <a:gd name="connsiteY0" fmla="*/ 2316335 h 2316335"/>
                <a:gd name="connsiteX1" fmla="*/ 399455 w 5930900"/>
                <a:gd name="connsiteY1" fmla="*/ 3465 h 2316335"/>
                <a:gd name="connsiteX2" fmla="*/ 5930900 w 5930900"/>
                <a:gd name="connsiteY2" fmla="*/ 0 h 2316335"/>
                <a:gd name="connsiteX3" fmla="*/ 5930900 w 5930900"/>
                <a:gd name="connsiteY3" fmla="*/ 2316335 h 2316335"/>
                <a:gd name="connsiteX4" fmla="*/ 0 w 5930900"/>
                <a:gd name="connsiteY4" fmla="*/ 2316335 h 2316335"/>
                <a:gd name="connsiteX0" fmla="*/ 0 w 5930900"/>
                <a:gd name="connsiteY0" fmla="*/ 2316335 h 2316335"/>
                <a:gd name="connsiteX1" fmla="*/ 494039 w 5930900"/>
                <a:gd name="connsiteY1" fmla="*/ 23225 h 2316335"/>
                <a:gd name="connsiteX2" fmla="*/ 5930900 w 5930900"/>
                <a:gd name="connsiteY2" fmla="*/ 0 h 2316335"/>
                <a:gd name="connsiteX3" fmla="*/ 5930900 w 5930900"/>
                <a:gd name="connsiteY3" fmla="*/ 2316335 h 2316335"/>
                <a:gd name="connsiteX4" fmla="*/ 0 w 5930900"/>
                <a:gd name="connsiteY4" fmla="*/ 2316335 h 2316335"/>
                <a:gd name="connsiteX0" fmla="*/ 1 w 6151366"/>
                <a:gd name="connsiteY0" fmla="*/ 4143493 h 4143492"/>
                <a:gd name="connsiteX1" fmla="*/ 714505 w 6151366"/>
                <a:gd name="connsiteY1" fmla="*/ 23225 h 4143492"/>
                <a:gd name="connsiteX2" fmla="*/ 6151366 w 6151366"/>
                <a:gd name="connsiteY2" fmla="*/ 0 h 4143492"/>
                <a:gd name="connsiteX3" fmla="*/ 6151366 w 6151366"/>
                <a:gd name="connsiteY3" fmla="*/ 2316335 h 4143492"/>
                <a:gd name="connsiteX4" fmla="*/ 1 w 6151366"/>
                <a:gd name="connsiteY4" fmla="*/ 4143493 h 4143492"/>
                <a:gd name="connsiteX0" fmla="*/ 1 w 6182059"/>
                <a:gd name="connsiteY0" fmla="*/ 4143493 h 4143492"/>
                <a:gd name="connsiteX1" fmla="*/ 714505 w 6182059"/>
                <a:gd name="connsiteY1" fmla="*/ 23225 h 4143492"/>
                <a:gd name="connsiteX2" fmla="*/ 6151366 w 6182059"/>
                <a:gd name="connsiteY2" fmla="*/ 0 h 4143492"/>
                <a:gd name="connsiteX3" fmla="*/ 6182057 w 6182059"/>
                <a:gd name="connsiteY3" fmla="*/ 2388426 h 4143492"/>
                <a:gd name="connsiteX4" fmla="*/ 1 w 6182059"/>
                <a:gd name="connsiteY4" fmla="*/ 4143493 h 4143492"/>
                <a:gd name="connsiteX0" fmla="*/ 1 w 6182056"/>
                <a:gd name="connsiteY0" fmla="*/ 5718529 h 5718528"/>
                <a:gd name="connsiteX1" fmla="*/ 714505 w 6182056"/>
                <a:gd name="connsiteY1" fmla="*/ 1598261 h 5718528"/>
                <a:gd name="connsiteX2" fmla="*/ 5602667 w 6182056"/>
                <a:gd name="connsiteY2" fmla="*/ -1 h 5718528"/>
                <a:gd name="connsiteX3" fmla="*/ 6182057 w 6182056"/>
                <a:gd name="connsiteY3" fmla="*/ 3963462 h 5718528"/>
                <a:gd name="connsiteX4" fmla="*/ 1 w 6182056"/>
                <a:gd name="connsiteY4" fmla="*/ 5718529 h 5718528"/>
                <a:gd name="connsiteX0" fmla="*/ 1 w 20258292"/>
                <a:gd name="connsiteY0" fmla="*/ 10888428 h 10888427"/>
                <a:gd name="connsiteX1" fmla="*/ 714505 w 20258292"/>
                <a:gd name="connsiteY1" fmla="*/ 6768160 h 10888427"/>
                <a:gd name="connsiteX2" fmla="*/ 20258293 w 20258292"/>
                <a:gd name="connsiteY2" fmla="*/ -1 h 10888427"/>
                <a:gd name="connsiteX3" fmla="*/ 6182057 w 20258292"/>
                <a:gd name="connsiteY3" fmla="*/ 9133361 h 10888427"/>
                <a:gd name="connsiteX4" fmla="*/ 1 w 20258292"/>
                <a:gd name="connsiteY4" fmla="*/ 10888428 h 10888427"/>
                <a:gd name="connsiteX0" fmla="*/ 1 w 21774297"/>
                <a:gd name="connsiteY0" fmla="*/ 10888428 h 10888427"/>
                <a:gd name="connsiteX1" fmla="*/ 714505 w 21774297"/>
                <a:gd name="connsiteY1" fmla="*/ 6768160 h 10888427"/>
                <a:gd name="connsiteX2" fmla="*/ 20258293 w 21774297"/>
                <a:gd name="connsiteY2" fmla="*/ -1 h 10888427"/>
                <a:gd name="connsiteX3" fmla="*/ 21774298 w 21774297"/>
                <a:gd name="connsiteY3" fmla="*/ 10586625 h 10888427"/>
                <a:gd name="connsiteX4" fmla="*/ 1 w 21774297"/>
                <a:gd name="connsiteY4" fmla="*/ 10888428 h 10888427"/>
                <a:gd name="connsiteX0" fmla="*/ 11084049 w 21059793"/>
                <a:gd name="connsiteY0" fmla="*/ 11433733 h 11433733"/>
                <a:gd name="connsiteX1" fmla="*/ 1 w 21059793"/>
                <a:gd name="connsiteY1" fmla="*/ 6768160 h 11433733"/>
                <a:gd name="connsiteX2" fmla="*/ 19543789 w 21059793"/>
                <a:gd name="connsiteY2" fmla="*/ -1 h 11433733"/>
                <a:gd name="connsiteX3" fmla="*/ 21059794 w 21059793"/>
                <a:gd name="connsiteY3" fmla="*/ 10586625 h 11433733"/>
                <a:gd name="connsiteX4" fmla="*/ 11084049 w 21059793"/>
                <a:gd name="connsiteY4" fmla="*/ 11433733 h 11433733"/>
                <a:gd name="connsiteX0" fmla="*/ 11084049 w 22674521"/>
                <a:gd name="connsiteY0" fmla="*/ 11433733 h 11433733"/>
                <a:gd name="connsiteX1" fmla="*/ 1 w 22674521"/>
                <a:gd name="connsiteY1" fmla="*/ 6768160 h 11433733"/>
                <a:gd name="connsiteX2" fmla="*/ 19543789 w 22674521"/>
                <a:gd name="connsiteY2" fmla="*/ -1 h 11433733"/>
                <a:gd name="connsiteX3" fmla="*/ 22674521 w 22674521"/>
                <a:gd name="connsiteY3" fmla="*/ 7745155 h 11433733"/>
                <a:gd name="connsiteX4" fmla="*/ 11084049 w 22674521"/>
                <a:gd name="connsiteY4" fmla="*/ 11433733 h 11433733"/>
                <a:gd name="connsiteX0" fmla="*/ 3057318 w 22674521"/>
                <a:gd name="connsiteY0" fmla="*/ 13429991 h 13429992"/>
                <a:gd name="connsiteX1" fmla="*/ 1 w 22674521"/>
                <a:gd name="connsiteY1" fmla="*/ 6768160 h 13429992"/>
                <a:gd name="connsiteX2" fmla="*/ 19543789 w 22674521"/>
                <a:gd name="connsiteY2" fmla="*/ -1 h 13429992"/>
                <a:gd name="connsiteX3" fmla="*/ 22674521 w 22674521"/>
                <a:gd name="connsiteY3" fmla="*/ 7745155 h 13429992"/>
                <a:gd name="connsiteX4" fmla="*/ 3057318 w 22674521"/>
                <a:gd name="connsiteY4" fmla="*/ 13429991 h 13429992"/>
                <a:gd name="connsiteX0" fmla="*/ 2976552 w 22593755"/>
                <a:gd name="connsiteY0" fmla="*/ 13429991 h 13429992"/>
                <a:gd name="connsiteX1" fmla="*/ 0 w 22593755"/>
                <a:gd name="connsiteY1" fmla="*/ 6536647 h 13429992"/>
                <a:gd name="connsiteX2" fmla="*/ 19463023 w 22593755"/>
                <a:gd name="connsiteY2" fmla="*/ -1 h 13429992"/>
                <a:gd name="connsiteX3" fmla="*/ 22593755 w 22593755"/>
                <a:gd name="connsiteY3" fmla="*/ 7745155 h 13429992"/>
                <a:gd name="connsiteX4" fmla="*/ 2976552 w 22593755"/>
                <a:gd name="connsiteY4" fmla="*/ 13429991 h 13429992"/>
                <a:gd name="connsiteX0" fmla="*/ 2847172 w 22464375"/>
                <a:gd name="connsiteY0" fmla="*/ 13429991 h 13429992"/>
                <a:gd name="connsiteX1" fmla="*/ 0 w 22464375"/>
                <a:gd name="connsiteY1" fmla="*/ 6735259 h 13429992"/>
                <a:gd name="connsiteX2" fmla="*/ 19333643 w 22464375"/>
                <a:gd name="connsiteY2" fmla="*/ -1 h 13429992"/>
                <a:gd name="connsiteX3" fmla="*/ 22464375 w 22464375"/>
                <a:gd name="connsiteY3" fmla="*/ 7745155 h 13429992"/>
                <a:gd name="connsiteX4" fmla="*/ 2847172 w 22464375"/>
                <a:gd name="connsiteY4" fmla="*/ 13429991 h 13429992"/>
                <a:gd name="connsiteX0" fmla="*/ 2847172 w 22060475"/>
                <a:gd name="connsiteY0" fmla="*/ 13429991 h 13429992"/>
                <a:gd name="connsiteX1" fmla="*/ 0 w 22060475"/>
                <a:gd name="connsiteY1" fmla="*/ 6735259 h 13429992"/>
                <a:gd name="connsiteX2" fmla="*/ 19333643 w 22060475"/>
                <a:gd name="connsiteY2" fmla="*/ -1 h 13429992"/>
                <a:gd name="connsiteX3" fmla="*/ 22060475 w 22060475"/>
                <a:gd name="connsiteY3" fmla="*/ 6585751 h 13429992"/>
                <a:gd name="connsiteX4" fmla="*/ 2847172 w 22060475"/>
                <a:gd name="connsiteY4" fmla="*/ 13429991 h 13429992"/>
                <a:gd name="connsiteX0" fmla="*/ 1612204 w 22060475"/>
                <a:gd name="connsiteY0" fmla="*/ 10529004 h 10529005"/>
                <a:gd name="connsiteX1" fmla="*/ 0 w 22060475"/>
                <a:gd name="connsiteY1" fmla="*/ 6735259 h 10529005"/>
                <a:gd name="connsiteX2" fmla="*/ 19333643 w 22060475"/>
                <a:gd name="connsiteY2" fmla="*/ -1 h 10529005"/>
                <a:gd name="connsiteX3" fmla="*/ 22060475 w 22060475"/>
                <a:gd name="connsiteY3" fmla="*/ 6585751 h 10529005"/>
                <a:gd name="connsiteX4" fmla="*/ 1612204 w 22060475"/>
                <a:gd name="connsiteY4" fmla="*/ 10529004 h 10529005"/>
                <a:gd name="connsiteX0" fmla="*/ 1612204 w 21075376"/>
                <a:gd name="connsiteY0" fmla="*/ 10529004 h 10529005"/>
                <a:gd name="connsiteX1" fmla="*/ 0 w 21075376"/>
                <a:gd name="connsiteY1" fmla="*/ 6735259 h 10529005"/>
                <a:gd name="connsiteX2" fmla="*/ 19333643 w 21075376"/>
                <a:gd name="connsiteY2" fmla="*/ -1 h 10529005"/>
                <a:gd name="connsiteX3" fmla="*/ 21075377 w 21075376"/>
                <a:gd name="connsiteY3" fmla="*/ 4166396 h 10529005"/>
                <a:gd name="connsiteX4" fmla="*/ 1612204 w 21075376"/>
                <a:gd name="connsiteY4" fmla="*/ 10529004 h 10529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75376" h="10529005">
                  <a:moveTo>
                    <a:pt x="1612204" y="10529004"/>
                  </a:moveTo>
                  <a:lnTo>
                    <a:pt x="0" y="6735259"/>
                  </a:lnTo>
                  <a:lnTo>
                    <a:pt x="19333643" y="-1"/>
                  </a:lnTo>
                  <a:lnTo>
                    <a:pt x="21075377" y="4166396"/>
                  </a:lnTo>
                  <a:lnTo>
                    <a:pt x="1612204" y="10529004"/>
                  </a:lnTo>
                  <a:close/>
                </a:path>
              </a:pathLst>
            </a:custGeom>
            <a:gradFill flip="none" rotWithShape="1">
              <a:gsLst>
                <a:gs pos="50000">
                  <a:schemeClr val="bg1">
                    <a:alpha val="0"/>
                  </a:schemeClr>
                </a:gs>
                <a:gs pos="0">
                  <a:schemeClr val="tx1">
                    <a:alpha val="30000"/>
                  </a:schemeClr>
                </a:gs>
              </a:gsLst>
              <a:lin ang="1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80">
                <a:latin typeface="+mj-ea"/>
                <a:ea typeface="+mj-ea"/>
              </a:endParaRPr>
            </a:p>
          </p:txBody>
        </p: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4D133311-94CB-4750-BE97-43A48B68B49D}"/>
                </a:ext>
              </a:extLst>
            </p:cNvPr>
            <p:cNvGrpSpPr/>
            <p:nvPr/>
          </p:nvGrpSpPr>
          <p:grpSpPr>
            <a:xfrm>
              <a:off x="4294187" y="877888"/>
              <a:ext cx="1360488" cy="1362075"/>
              <a:chOff x="4294187" y="877888"/>
              <a:chExt cx="1360488" cy="1362075"/>
            </a:xfrm>
          </p:grpSpPr>
          <p:sp>
            <p:nvSpPr>
              <p:cNvPr id="11" name="Freeform 5">
                <a:extLst>
                  <a:ext uri="{FF2B5EF4-FFF2-40B4-BE49-F238E27FC236}">
                    <a16:creationId xmlns:a16="http://schemas.microsoft.com/office/drawing/2014/main" id="{E3F14A79-7923-4C9A-ACCA-CA4BCABA34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4187" y="877888"/>
                <a:ext cx="1360488" cy="1362075"/>
              </a:xfrm>
              <a:custGeom>
                <a:avLst/>
                <a:gdLst>
                  <a:gd name="T0" fmla="*/ 429 w 857"/>
                  <a:gd name="T1" fmla="*/ 0 h 858"/>
                  <a:gd name="T2" fmla="*/ 857 w 857"/>
                  <a:gd name="T3" fmla="*/ 429 h 858"/>
                  <a:gd name="T4" fmla="*/ 429 w 857"/>
                  <a:gd name="T5" fmla="*/ 858 h 858"/>
                  <a:gd name="T6" fmla="*/ 0 w 857"/>
                  <a:gd name="T7" fmla="*/ 429 h 858"/>
                  <a:gd name="T8" fmla="*/ 429 w 857"/>
                  <a:gd name="T9" fmla="*/ 0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57" h="858">
                    <a:moveTo>
                      <a:pt x="429" y="0"/>
                    </a:moveTo>
                    <a:lnTo>
                      <a:pt x="857" y="429"/>
                    </a:lnTo>
                    <a:lnTo>
                      <a:pt x="429" y="858"/>
                    </a:lnTo>
                    <a:lnTo>
                      <a:pt x="0" y="429"/>
                    </a:lnTo>
                    <a:lnTo>
                      <a:pt x="429" y="0"/>
                    </a:lnTo>
                    <a:close/>
                  </a:path>
                </a:pathLst>
              </a:custGeom>
              <a:solidFill>
                <a:srgbClr val="F49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12" name="Freeform 6">
                <a:extLst>
                  <a:ext uri="{FF2B5EF4-FFF2-40B4-BE49-F238E27FC236}">
                    <a16:creationId xmlns:a16="http://schemas.microsoft.com/office/drawing/2014/main" id="{0BF6DBE0-9E11-4013-9D54-04EE837EEB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2050" y="877888"/>
                <a:ext cx="682625" cy="1362075"/>
              </a:xfrm>
              <a:custGeom>
                <a:avLst/>
                <a:gdLst>
                  <a:gd name="T0" fmla="*/ 0 w 430"/>
                  <a:gd name="T1" fmla="*/ 857 h 858"/>
                  <a:gd name="T2" fmla="*/ 2 w 430"/>
                  <a:gd name="T3" fmla="*/ 858 h 858"/>
                  <a:gd name="T4" fmla="*/ 430 w 430"/>
                  <a:gd name="T5" fmla="*/ 429 h 858"/>
                  <a:gd name="T6" fmla="*/ 2 w 430"/>
                  <a:gd name="T7" fmla="*/ 0 h 858"/>
                  <a:gd name="T8" fmla="*/ 0 w 430"/>
                  <a:gd name="T9" fmla="*/ 1 h 858"/>
                  <a:gd name="T10" fmla="*/ 0 w 430"/>
                  <a:gd name="T11" fmla="*/ 857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0" h="858">
                    <a:moveTo>
                      <a:pt x="0" y="857"/>
                    </a:moveTo>
                    <a:lnTo>
                      <a:pt x="2" y="858"/>
                    </a:lnTo>
                    <a:lnTo>
                      <a:pt x="430" y="429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857"/>
                    </a:lnTo>
                    <a:close/>
                  </a:path>
                </a:pathLst>
              </a:custGeom>
              <a:solidFill>
                <a:srgbClr val="F9C9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+mj-ea"/>
                  <a:ea typeface="+mj-ea"/>
                </a:endParaRPr>
              </a:p>
            </p:txBody>
          </p:sp>
        </p:grp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32A9EA89-0517-47DB-A406-96724C48CDA7}"/>
              </a:ext>
            </a:extLst>
          </p:cNvPr>
          <p:cNvSpPr txBox="1"/>
          <p:nvPr userDrawn="1"/>
        </p:nvSpPr>
        <p:spPr>
          <a:xfrm>
            <a:off x="265105" y="470326"/>
            <a:ext cx="85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+mj-ea"/>
                <a:ea typeface="+mj-ea"/>
              </a:rPr>
              <a:t>ONE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162327A-1693-42E8-9994-147E3B8CE5F1}"/>
              </a:ext>
            </a:extLst>
          </p:cNvPr>
          <p:cNvSpPr/>
          <p:nvPr userDrawn="1"/>
        </p:nvSpPr>
        <p:spPr>
          <a:xfrm>
            <a:off x="1119826" y="408771"/>
            <a:ext cx="32041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 ADD YOUR TITLE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08935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067A42-6539-4399-B829-C5CBB6308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65F6652-A58F-4341-8DDA-D2D302819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03DA40-2DE7-4983-85B8-1E4DAC7AF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28CD2-6144-469A-9BE7-CD6935F0743C}" type="datetimeFigureOut">
              <a:rPr lang="zh-CN" altLang="en-US" smtClean="0"/>
              <a:t>2022/5/3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AD8E84-DEC9-4992-9C22-6285F2156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E79A03-7741-4200-8B15-2238E7998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985B-5966-446A-86BB-A48AE4565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8489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B65C19-97DF-4804-969C-4589D964A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878EB5-6D8D-4D1E-8F30-34CA137452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CA413EF-7842-4141-881E-DD10F611BD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BBFEAC3-189C-4704-AA39-4DF987EF8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28CD2-6144-469A-9BE7-CD6935F0743C}" type="datetimeFigureOut">
              <a:rPr lang="zh-CN" altLang="en-US" smtClean="0"/>
              <a:t>2022/5/3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503081E-4DDE-4A6F-8EA3-AA1AF40FD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CE367AD-AD42-4EED-BE18-202E1832F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985B-5966-446A-86BB-A48AE4565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0841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3E37A8-2D81-4C7E-8E7B-DF66099AE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C7795DF-6569-4EB4-BD2C-98418B196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D39073C-49AF-4051-B793-B4D1761F1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D6EE043-FB48-48BF-B64D-2A23ADE3D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80E2A6A-F658-40DF-A94C-6CE66390AD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09BF647-C9B1-4CF4-A405-1C8C838F7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28CD2-6144-469A-9BE7-CD6935F0743C}" type="datetimeFigureOut">
              <a:rPr lang="zh-CN" altLang="en-US" smtClean="0"/>
              <a:t>2022/5/3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09C7C89-D6CF-4FAD-B868-BC89361FF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5E0054A-BE3D-4B2B-BD15-8FA5D60E6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985B-5966-446A-86BB-A48AE4565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7790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3E37A8-2D81-4C7E-8E7B-DF66099AE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C7795DF-6569-4EB4-BD2C-98418B196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D39073C-49AF-4051-B793-B4D1761F1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D6EE043-FB48-48BF-B64D-2A23ADE3D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80E2A6A-F658-40DF-A94C-6CE66390AD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09BF647-C9B1-4CF4-A405-1C8C838F7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28CD2-6144-469A-9BE7-CD6935F0743C}" type="datetimeFigureOut">
              <a:rPr lang="zh-CN" altLang="en-US" smtClean="0"/>
              <a:t>2022/5/3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09C7C89-D6CF-4FAD-B868-BC89361FF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5E0054A-BE3D-4B2B-BD15-8FA5D60E6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985B-5966-446A-86BB-A48AE45652F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0677" y="6739570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33023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3AEFF4-18CE-4352-B3C7-3FE25EE5D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9041F8B-578B-49E4-8BF7-D0AC42318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28CD2-6144-469A-9BE7-CD6935F0743C}" type="datetimeFigureOut">
              <a:rPr lang="zh-CN" altLang="en-US" smtClean="0"/>
              <a:t>2022/5/3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1C03F45-2665-4FA5-A52D-21D9CB09C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5BBC3CE-108F-4AC8-9B1C-F1C4B9347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985B-5966-446A-86BB-A48AE4565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1904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E76AC1B-1071-41CC-8634-0F277AF18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28CD2-6144-469A-9BE7-CD6935F0743C}" type="datetimeFigureOut">
              <a:rPr lang="zh-CN" altLang="en-US" smtClean="0"/>
              <a:t>2022/5/3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826495E-50F8-4D2A-9772-118F6A76E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DD99D64-0A0B-4F34-970A-6E3811FA1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985B-5966-446A-86BB-A48AE4565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30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7E60D22-AFC1-47C6-BCCB-8F6FE4064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ABD0D1E-9647-4F56-9566-7F633B817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C15D98-0FE8-4F7F-ADC8-DC158D603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28CD2-6144-469A-9BE7-CD6935F0743C}" type="datetimeFigureOut">
              <a:rPr lang="zh-CN" altLang="en-US" smtClean="0"/>
              <a:t>2022/5/3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213F055-080C-4376-9252-9D4B4C8793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CA5ADF-506E-4CB5-A745-1E8719F84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5985B-5966-446A-86BB-A48AE4565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820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61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459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image" Target="../media/image12.emf"/><Relationship Id="rId3" Type="http://schemas.openxmlformats.org/officeDocument/2006/relationships/image" Target="../media/image6.emf"/><Relationship Id="rId7" Type="http://schemas.openxmlformats.org/officeDocument/2006/relationships/image" Target="../media/image4.emf"/><Relationship Id="rId12" Type="http://schemas.openxmlformats.org/officeDocument/2006/relationships/image" Target="../media/image1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emf"/><Relationship Id="rId11" Type="http://schemas.openxmlformats.org/officeDocument/2006/relationships/image" Target="../media/image5.emf"/><Relationship Id="rId5" Type="http://schemas.openxmlformats.org/officeDocument/2006/relationships/image" Target="../media/image3.emf"/><Relationship Id="rId10" Type="http://schemas.openxmlformats.org/officeDocument/2006/relationships/image" Target="../media/image10.emf"/><Relationship Id="rId4" Type="http://schemas.openxmlformats.org/officeDocument/2006/relationships/image" Target="../media/image7.emf"/><Relationship Id="rId9" Type="http://schemas.openxmlformats.org/officeDocument/2006/relationships/image" Target="../media/image2.emf"/><Relationship Id="rId14" Type="http://schemas.openxmlformats.org/officeDocument/2006/relationships/hyperlink" Target="https://www.freeppt7.com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7.emf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pidesign.cn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7.emf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5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7.emf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5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7.emf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4.emf"/><Relationship Id="rId10" Type="http://schemas.openxmlformats.org/officeDocument/2006/relationships/hyperlink" Target="https://www.freeppt7.com/" TargetMode="External"/><Relationship Id="rId4" Type="http://schemas.openxmlformats.org/officeDocument/2006/relationships/image" Target="../media/image3.emf"/><Relationship Id="rId9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7.emf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3">
            <a:extLst>
              <a:ext uri="{FF2B5EF4-FFF2-40B4-BE49-F238E27FC236}">
                <a16:creationId xmlns:a16="http://schemas.microsoft.com/office/drawing/2014/main" id="{DB2C2579-37D2-448F-B612-2010FB32293E}"/>
              </a:ext>
            </a:extLst>
          </p:cNvPr>
          <p:cNvSpPr/>
          <p:nvPr/>
        </p:nvSpPr>
        <p:spPr>
          <a:xfrm rot="1266375">
            <a:off x="1277979" y="-336821"/>
            <a:ext cx="6192013" cy="3071348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  <a:gd name="connsiteX0" fmla="*/ 3057318 w 22674521"/>
              <a:gd name="connsiteY0" fmla="*/ 13429991 h 13429992"/>
              <a:gd name="connsiteX1" fmla="*/ 1 w 22674521"/>
              <a:gd name="connsiteY1" fmla="*/ 6768160 h 13429992"/>
              <a:gd name="connsiteX2" fmla="*/ 19543789 w 22674521"/>
              <a:gd name="connsiteY2" fmla="*/ -1 h 13429992"/>
              <a:gd name="connsiteX3" fmla="*/ 22674521 w 22674521"/>
              <a:gd name="connsiteY3" fmla="*/ 7745155 h 13429992"/>
              <a:gd name="connsiteX4" fmla="*/ 3057318 w 22674521"/>
              <a:gd name="connsiteY4" fmla="*/ 13429991 h 13429992"/>
              <a:gd name="connsiteX0" fmla="*/ 2976552 w 22593755"/>
              <a:gd name="connsiteY0" fmla="*/ 13429991 h 13429992"/>
              <a:gd name="connsiteX1" fmla="*/ 0 w 22593755"/>
              <a:gd name="connsiteY1" fmla="*/ 6536647 h 13429992"/>
              <a:gd name="connsiteX2" fmla="*/ 19463023 w 22593755"/>
              <a:gd name="connsiteY2" fmla="*/ -1 h 13429992"/>
              <a:gd name="connsiteX3" fmla="*/ 22593755 w 22593755"/>
              <a:gd name="connsiteY3" fmla="*/ 7745155 h 13429992"/>
              <a:gd name="connsiteX4" fmla="*/ 2976552 w 22593755"/>
              <a:gd name="connsiteY4" fmla="*/ 13429991 h 13429992"/>
              <a:gd name="connsiteX0" fmla="*/ 2847172 w 22464375"/>
              <a:gd name="connsiteY0" fmla="*/ 13429991 h 13429992"/>
              <a:gd name="connsiteX1" fmla="*/ 0 w 22464375"/>
              <a:gd name="connsiteY1" fmla="*/ 6735259 h 13429992"/>
              <a:gd name="connsiteX2" fmla="*/ 19333643 w 22464375"/>
              <a:gd name="connsiteY2" fmla="*/ -1 h 13429992"/>
              <a:gd name="connsiteX3" fmla="*/ 22464375 w 22464375"/>
              <a:gd name="connsiteY3" fmla="*/ 7745155 h 13429992"/>
              <a:gd name="connsiteX4" fmla="*/ 2847172 w 22464375"/>
              <a:gd name="connsiteY4" fmla="*/ 13429991 h 13429992"/>
              <a:gd name="connsiteX0" fmla="*/ 2847172 w 22060475"/>
              <a:gd name="connsiteY0" fmla="*/ 13429991 h 13429992"/>
              <a:gd name="connsiteX1" fmla="*/ 0 w 22060475"/>
              <a:gd name="connsiteY1" fmla="*/ 6735259 h 13429992"/>
              <a:gd name="connsiteX2" fmla="*/ 19333643 w 22060475"/>
              <a:gd name="connsiteY2" fmla="*/ -1 h 13429992"/>
              <a:gd name="connsiteX3" fmla="*/ 22060475 w 22060475"/>
              <a:gd name="connsiteY3" fmla="*/ 6585751 h 13429992"/>
              <a:gd name="connsiteX4" fmla="*/ 2847172 w 22060475"/>
              <a:gd name="connsiteY4" fmla="*/ 13429991 h 13429992"/>
              <a:gd name="connsiteX0" fmla="*/ 1078915 w 22060475"/>
              <a:gd name="connsiteY0" fmla="*/ 9170985 h 9170984"/>
              <a:gd name="connsiteX1" fmla="*/ 0 w 22060475"/>
              <a:gd name="connsiteY1" fmla="*/ 6735259 h 9170984"/>
              <a:gd name="connsiteX2" fmla="*/ 19333643 w 22060475"/>
              <a:gd name="connsiteY2" fmla="*/ -1 h 9170984"/>
              <a:gd name="connsiteX3" fmla="*/ 22060475 w 22060475"/>
              <a:gd name="connsiteY3" fmla="*/ 6585751 h 9170984"/>
              <a:gd name="connsiteX4" fmla="*/ 1078915 w 22060475"/>
              <a:gd name="connsiteY4" fmla="*/ 9170985 h 9170984"/>
              <a:gd name="connsiteX0" fmla="*/ 1078915 w 20391489"/>
              <a:gd name="connsiteY0" fmla="*/ 9170985 h 9170984"/>
              <a:gd name="connsiteX1" fmla="*/ 0 w 20391489"/>
              <a:gd name="connsiteY1" fmla="*/ 6735259 h 9170984"/>
              <a:gd name="connsiteX2" fmla="*/ 19333643 w 20391489"/>
              <a:gd name="connsiteY2" fmla="*/ -1 h 9170984"/>
              <a:gd name="connsiteX3" fmla="*/ 20391487 w 20391489"/>
              <a:gd name="connsiteY3" fmla="*/ 2454601 h 9170984"/>
              <a:gd name="connsiteX4" fmla="*/ 1078915 w 20391489"/>
              <a:gd name="connsiteY4" fmla="*/ 9170985 h 9170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91489" h="9170984">
                <a:moveTo>
                  <a:pt x="1078915" y="9170985"/>
                </a:moveTo>
                <a:lnTo>
                  <a:pt x="0" y="6735259"/>
                </a:lnTo>
                <a:lnTo>
                  <a:pt x="19333643" y="-1"/>
                </a:lnTo>
                <a:lnTo>
                  <a:pt x="20391487" y="2454601"/>
                </a:lnTo>
                <a:lnTo>
                  <a:pt x="1078915" y="9170985"/>
                </a:lnTo>
                <a:close/>
              </a:path>
            </a:pathLst>
          </a:custGeom>
          <a:gradFill flip="none" rotWithShape="1">
            <a:gsLst>
              <a:gs pos="45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sp>
        <p:nvSpPr>
          <p:cNvPr id="24" name="矩形 3">
            <a:extLst>
              <a:ext uri="{FF2B5EF4-FFF2-40B4-BE49-F238E27FC236}">
                <a16:creationId xmlns:a16="http://schemas.microsoft.com/office/drawing/2014/main" id="{12C91565-9290-4A8B-AB2C-7D9B0AE61DB8}"/>
              </a:ext>
            </a:extLst>
          </p:cNvPr>
          <p:cNvSpPr/>
          <p:nvPr/>
        </p:nvSpPr>
        <p:spPr>
          <a:xfrm rot="1266375">
            <a:off x="5974470" y="-262319"/>
            <a:ext cx="6885271" cy="3829139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74521" h="11433733">
                <a:moveTo>
                  <a:pt x="11084049" y="11433733"/>
                </a:moveTo>
                <a:lnTo>
                  <a:pt x="1" y="6768160"/>
                </a:lnTo>
                <a:lnTo>
                  <a:pt x="19543789" y="-1"/>
                </a:lnTo>
                <a:lnTo>
                  <a:pt x="22674521" y="7745155"/>
                </a:lnTo>
                <a:lnTo>
                  <a:pt x="11084049" y="11433733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8550C0F5-74DB-4BC8-8CAB-03C452AEDAA4}"/>
              </a:ext>
            </a:extLst>
          </p:cNvPr>
          <p:cNvSpPr>
            <a:spLocks/>
          </p:cNvSpPr>
          <p:nvPr/>
        </p:nvSpPr>
        <p:spPr bwMode="auto">
          <a:xfrm>
            <a:off x="2857500" y="1685925"/>
            <a:ext cx="3270250" cy="3268663"/>
          </a:xfrm>
          <a:custGeom>
            <a:avLst/>
            <a:gdLst>
              <a:gd name="T0" fmla="*/ 0 w 2060"/>
              <a:gd name="T1" fmla="*/ 0 h 2059"/>
              <a:gd name="T2" fmla="*/ 0 w 2060"/>
              <a:gd name="T3" fmla="*/ 2059 h 2059"/>
              <a:gd name="T4" fmla="*/ 2060 w 2060"/>
              <a:gd name="T5" fmla="*/ 2059 h 2059"/>
              <a:gd name="T6" fmla="*/ 0 w 2060"/>
              <a:gd name="T7" fmla="*/ 0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60" h="2059">
                <a:moveTo>
                  <a:pt x="0" y="0"/>
                </a:moveTo>
                <a:lnTo>
                  <a:pt x="0" y="2059"/>
                </a:lnTo>
                <a:lnTo>
                  <a:pt x="2060" y="2059"/>
                </a:lnTo>
                <a:lnTo>
                  <a:pt x="0" y="0"/>
                </a:lnTo>
                <a:close/>
              </a:path>
            </a:pathLst>
          </a:custGeom>
          <a:solidFill>
            <a:srgbClr val="FDE492">
              <a:alpha val="4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E43627A-1E71-417C-9C6F-9A215AD5B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291" y="3227775"/>
            <a:ext cx="3270375" cy="327180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2DFDF75F-7595-4720-A038-C4C8C11967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5031" y="716849"/>
            <a:ext cx="5421938" cy="5424301"/>
          </a:xfrm>
          <a:prstGeom prst="rect">
            <a:avLst/>
          </a:prstGeom>
          <a:ln>
            <a:noFill/>
          </a:ln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A5C2C82A-9941-4489-BFC9-A1B09EBB8F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7723" y="1886666"/>
            <a:ext cx="1128375" cy="112886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D05C7E7F-8B66-4AD3-B50E-7818C3C11F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0479" y="4974524"/>
            <a:ext cx="1185750" cy="1186267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2C022F8F-336A-4C0E-A0D7-5A565A501CF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07047" y="345417"/>
            <a:ext cx="315563" cy="306133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C74981B8-BA55-4CE6-9627-49E2E01A778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50322" y="4194361"/>
            <a:ext cx="1799654" cy="1800438"/>
          </a:xfrm>
          <a:prstGeom prst="rect">
            <a:avLst/>
          </a:prstGeom>
        </p:spPr>
      </p:pic>
      <p:sp>
        <p:nvSpPr>
          <p:cNvPr id="18" name="Freeform 6">
            <a:extLst>
              <a:ext uri="{FF2B5EF4-FFF2-40B4-BE49-F238E27FC236}">
                <a16:creationId xmlns:a16="http://schemas.microsoft.com/office/drawing/2014/main" id="{AF48D3B4-F77F-4EAC-83F5-DC74114CD807}"/>
              </a:ext>
            </a:extLst>
          </p:cNvPr>
          <p:cNvSpPr>
            <a:spLocks/>
          </p:cNvSpPr>
          <p:nvPr/>
        </p:nvSpPr>
        <p:spPr bwMode="auto">
          <a:xfrm>
            <a:off x="2857500" y="1685925"/>
            <a:ext cx="3270250" cy="3268663"/>
          </a:xfrm>
          <a:custGeom>
            <a:avLst/>
            <a:gdLst>
              <a:gd name="T0" fmla="*/ 0 w 2060"/>
              <a:gd name="T1" fmla="*/ 0 h 2059"/>
              <a:gd name="T2" fmla="*/ 0 w 2060"/>
              <a:gd name="T3" fmla="*/ 2059 h 2059"/>
              <a:gd name="T4" fmla="*/ 2060 w 2060"/>
              <a:gd name="T5" fmla="*/ 2059 h 2059"/>
              <a:gd name="T6" fmla="*/ 0 w 2060"/>
              <a:gd name="T7" fmla="*/ 0 h 2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60" h="2059">
                <a:moveTo>
                  <a:pt x="0" y="0"/>
                </a:moveTo>
                <a:lnTo>
                  <a:pt x="0" y="2059"/>
                </a:lnTo>
                <a:lnTo>
                  <a:pt x="2060" y="2059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C15032FE-2959-4E68-92B0-9707B58906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9635" y="747635"/>
            <a:ext cx="908438" cy="908833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6F141E88-0F82-4E90-87A8-9BF0C7A483B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25971" y="1971356"/>
            <a:ext cx="1338750" cy="134890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3361DC2F-AD3A-4DBC-936F-E9E2C89CDEE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58284" y="3149059"/>
            <a:ext cx="784125" cy="784467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B2A9A7FA-65A7-4DDE-A643-0242CE824C7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38749" y="288017"/>
            <a:ext cx="353813" cy="363533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7BAB6590-84AC-44CC-AF78-9C7BEC371C4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531628" y="5567657"/>
            <a:ext cx="621563" cy="612267"/>
          </a:xfrm>
          <a:prstGeom prst="rect">
            <a:avLst/>
          </a:prstGeom>
        </p:spPr>
      </p:pic>
      <p:sp>
        <p:nvSpPr>
          <p:cNvPr id="25" name="矩形 3">
            <a:extLst>
              <a:ext uri="{FF2B5EF4-FFF2-40B4-BE49-F238E27FC236}">
                <a16:creationId xmlns:a16="http://schemas.microsoft.com/office/drawing/2014/main" id="{436B9335-FAC0-471B-99B4-90DC4EBAAECD}"/>
              </a:ext>
            </a:extLst>
          </p:cNvPr>
          <p:cNvSpPr/>
          <p:nvPr/>
        </p:nvSpPr>
        <p:spPr>
          <a:xfrm rot="1266375">
            <a:off x="7291271" y="3122668"/>
            <a:ext cx="6698812" cy="4497683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  <a:gd name="connsiteX0" fmla="*/ 3057318 w 22674521"/>
              <a:gd name="connsiteY0" fmla="*/ 13429991 h 13429992"/>
              <a:gd name="connsiteX1" fmla="*/ 1 w 22674521"/>
              <a:gd name="connsiteY1" fmla="*/ 6768160 h 13429992"/>
              <a:gd name="connsiteX2" fmla="*/ 19543789 w 22674521"/>
              <a:gd name="connsiteY2" fmla="*/ -1 h 13429992"/>
              <a:gd name="connsiteX3" fmla="*/ 22674521 w 22674521"/>
              <a:gd name="connsiteY3" fmla="*/ 7745155 h 13429992"/>
              <a:gd name="connsiteX4" fmla="*/ 3057318 w 22674521"/>
              <a:gd name="connsiteY4" fmla="*/ 13429991 h 13429992"/>
              <a:gd name="connsiteX0" fmla="*/ 2976552 w 22593755"/>
              <a:gd name="connsiteY0" fmla="*/ 13429991 h 13429992"/>
              <a:gd name="connsiteX1" fmla="*/ 0 w 22593755"/>
              <a:gd name="connsiteY1" fmla="*/ 6536647 h 13429992"/>
              <a:gd name="connsiteX2" fmla="*/ 19463023 w 22593755"/>
              <a:gd name="connsiteY2" fmla="*/ -1 h 13429992"/>
              <a:gd name="connsiteX3" fmla="*/ 22593755 w 22593755"/>
              <a:gd name="connsiteY3" fmla="*/ 7745155 h 13429992"/>
              <a:gd name="connsiteX4" fmla="*/ 2976552 w 22593755"/>
              <a:gd name="connsiteY4" fmla="*/ 13429991 h 13429992"/>
              <a:gd name="connsiteX0" fmla="*/ 2847172 w 22464375"/>
              <a:gd name="connsiteY0" fmla="*/ 13429991 h 13429992"/>
              <a:gd name="connsiteX1" fmla="*/ 0 w 22464375"/>
              <a:gd name="connsiteY1" fmla="*/ 6735259 h 13429992"/>
              <a:gd name="connsiteX2" fmla="*/ 19333643 w 22464375"/>
              <a:gd name="connsiteY2" fmla="*/ -1 h 13429992"/>
              <a:gd name="connsiteX3" fmla="*/ 22464375 w 22464375"/>
              <a:gd name="connsiteY3" fmla="*/ 7745155 h 13429992"/>
              <a:gd name="connsiteX4" fmla="*/ 2847172 w 22464375"/>
              <a:gd name="connsiteY4" fmla="*/ 13429991 h 13429992"/>
              <a:gd name="connsiteX0" fmla="*/ 2847172 w 22060475"/>
              <a:gd name="connsiteY0" fmla="*/ 13429991 h 13429992"/>
              <a:gd name="connsiteX1" fmla="*/ 0 w 22060475"/>
              <a:gd name="connsiteY1" fmla="*/ 6735259 h 13429992"/>
              <a:gd name="connsiteX2" fmla="*/ 19333643 w 22060475"/>
              <a:gd name="connsiteY2" fmla="*/ -1 h 13429992"/>
              <a:gd name="connsiteX3" fmla="*/ 22060475 w 22060475"/>
              <a:gd name="connsiteY3" fmla="*/ 6585751 h 13429992"/>
              <a:gd name="connsiteX4" fmla="*/ 2847172 w 22060475"/>
              <a:gd name="connsiteY4" fmla="*/ 13429991 h 13429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60475" h="13429992">
                <a:moveTo>
                  <a:pt x="2847172" y="13429991"/>
                </a:moveTo>
                <a:lnTo>
                  <a:pt x="0" y="6735259"/>
                </a:lnTo>
                <a:lnTo>
                  <a:pt x="19333643" y="-1"/>
                </a:lnTo>
                <a:lnTo>
                  <a:pt x="22060475" y="6585751"/>
                </a:lnTo>
                <a:lnTo>
                  <a:pt x="2847172" y="13429991"/>
                </a:lnTo>
                <a:close/>
              </a:path>
            </a:pathLst>
          </a:custGeom>
          <a:gradFill flip="none" rotWithShape="1">
            <a:gsLst>
              <a:gs pos="50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F813D89F-B8D3-47E4-9522-7CB894A8D092}"/>
              </a:ext>
            </a:extLst>
          </p:cNvPr>
          <p:cNvSpPr txBox="1"/>
          <p:nvPr/>
        </p:nvSpPr>
        <p:spPr>
          <a:xfrm>
            <a:off x="3640655" y="3005471"/>
            <a:ext cx="49090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cs typeface="+mn-ea"/>
                <a:sym typeface="+mn-lt"/>
              </a:rPr>
              <a:t>PPT TEMPLATES</a:t>
            </a:r>
            <a:endParaRPr lang="zh-CN" altLang="en-US" sz="4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A9AE1F05-2B2C-4B90-B872-66946D74EBF5}"/>
              </a:ext>
            </a:extLst>
          </p:cNvPr>
          <p:cNvSpPr txBox="1"/>
          <p:nvPr/>
        </p:nvSpPr>
        <p:spPr>
          <a:xfrm>
            <a:off x="5254917" y="1920907"/>
            <a:ext cx="15905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cs typeface="+mn-ea"/>
                <a:sym typeface="+mn-lt"/>
              </a:rPr>
              <a:t>FREE</a:t>
            </a:r>
            <a:endParaRPr lang="zh-CN" altLang="en-US" sz="4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B1E13E85-8939-4560-9A7F-9790B0602418}"/>
              </a:ext>
            </a:extLst>
          </p:cNvPr>
          <p:cNvSpPr/>
          <p:nvPr/>
        </p:nvSpPr>
        <p:spPr>
          <a:xfrm>
            <a:off x="3909941" y="3766309"/>
            <a:ext cx="42804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C8E51AB1-902B-415B-9EC0-3823D8DBA3CD}"/>
              </a:ext>
            </a:extLst>
          </p:cNvPr>
          <p:cNvGrpSpPr/>
          <p:nvPr/>
        </p:nvGrpSpPr>
        <p:grpSpPr>
          <a:xfrm>
            <a:off x="6479230" y="4165148"/>
            <a:ext cx="2101343" cy="2103794"/>
            <a:chOff x="4294187" y="877888"/>
            <a:chExt cx="1360488" cy="1362075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04667869-9EDD-4824-BFF6-7EFAB861D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187" y="877888"/>
              <a:ext cx="1360488" cy="1362075"/>
            </a:xfrm>
            <a:custGeom>
              <a:avLst/>
              <a:gdLst>
                <a:gd name="T0" fmla="*/ 429 w 857"/>
                <a:gd name="T1" fmla="*/ 0 h 858"/>
                <a:gd name="T2" fmla="*/ 857 w 857"/>
                <a:gd name="T3" fmla="*/ 429 h 858"/>
                <a:gd name="T4" fmla="*/ 429 w 857"/>
                <a:gd name="T5" fmla="*/ 858 h 858"/>
                <a:gd name="T6" fmla="*/ 0 w 857"/>
                <a:gd name="T7" fmla="*/ 429 h 858"/>
                <a:gd name="T8" fmla="*/ 429 w 857"/>
                <a:gd name="T9" fmla="*/ 0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7" h="858">
                  <a:moveTo>
                    <a:pt x="429" y="0"/>
                  </a:moveTo>
                  <a:lnTo>
                    <a:pt x="857" y="429"/>
                  </a:lnTo>
                  <a:lnTo>
                    <a:pt x="429" y="858"/>
                  </a:lnTo>
                  <a:lnTo>
                    <a:pt x="0" y="429"/>
                  </a:lnTo>
                  <a:lnTo>
                    <a:pt x="429" y="0"/>
                  </a:lnTo>
                  <a:close/>
                </a:path>
              </a:pathLst>
            </a:custGeom>
            <a:solidFill>
              <a:srgbClr val="00A3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Freeform 6">
              <a:extLst>
                <a:ext uri="{FF2B5EF4-FFF2-40B4-BE49-F238E27FC236}">
                  <a16:creationId xmlns:a16="http://schemas.microsoft.com/office/drawing/2014/main" id="{47660D99-6FA8-4CA0-858D-6B46CC766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2050" y="877888"/>
              <a:ext cx="682625" cy="1362075"/>
            </a:xfrm>
            <a:custGeom>
              <a:avLst/>
              <a:gdLst>
                <a:gd name="T0" fmla="*/ 0 w 430"/>
                <a:gd name="T1" fmla="*/ 857 h 858"/>
                <a:gd name="T2" fmla="*/ 2 w 430"/>
                <a:gd name="T3" fmla="*/ 858 h 858"/>
                <a:gd name="T4" fmla="*/ 430 w 430"/>
                <a:gd name="T5" fmla="*/ 429 h 858"/>
                <a:gd name="T6" fmla="*/ 2 w 430"/>
                <a:gd name="T7" fmla="*/ 0 h 858"/>
                <a:gd name="T8" fmla="*/ 0 w 430"/>
                <a:gd name="T9" fmla="*/ 1 h 858"/>
                <a:gd name="T10" fmla="*/ 0 w 430"/>
                <a:gd name="T11" fmla="*/ 857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858">
                  <a:moveTo>
                    <a:pt x="0" y="857"/>
                  </a:moveTo>
                  <a:lnTo>
                    <a:pt x="2" y="858"/>
                  </a:lnTo>
                  <a:lnTo>
                    <a:pt x="430" y="429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857"/>
                  </a:lnTo>
                  <a:close/>
                </a:path>
              </a:pathLst>
            </a:custGeom>
            <a:solidFill>
              <a:srgbClr val="39B9B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0" name="Rounded Rectangle 7">
            <a:extLst>
              <a:ext uri="{FF2B5EF4-FFF2-40B4-BE49-F238E27FC236}">
                <a16:creationId xmlns:a16="http://schemas.microsoft.com/office/drawing/2014/main" id="{D72718AB-6362-D003-5462-1585CACEBEE0}"/>
              </a:ext>
            </a:extLst>
          </p:cNvPr>
          <p:cNvSpPr/>
          <p:nvPr/>
        </p:nvSpPr>
        <p:spPr>
          <a:xfrm>
            <a:off x="10183681" y="237987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CACF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34" name="TextBox 3">
            <a:hlinkClick r:id="rId14"/>
            <a:extLst>
              <a:ext uri="{FF2B5EF4-FFF2-40B4-BE49-F238E27FC236}">
                <a16:creationId xmlns:a16="http://schemas.microsoft.com/office/drawing/2014/main" id="{E14B45F9-DC73-5BF9-99C7-E111B8719E2D}"/>
              </a:ext>
            </a:extLst>
          </p:cNvPr>
          <p:cNvSpPr txBox="1"/>
          <p:nvPr/>
        </p:nvSpPr>
        <p:spPr>
          <a:xfrm>
            <a:off x="3472697" y="6640279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rgbClr val="CACFCE"/>
                </a:solidFill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rgbClr val="CACFCE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445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 tmFilter="0,0; .5, 1; 1, 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4" grpId="0" animBg="1"/>
      <p:bldP spid="17" grpId="0" animBg="1"/>
      <p:bldP spid="25" grpId="0" animBg="1"/>
      <p:bldP spid="27" grpId="0"/>
      <p:bldP spid="28" grpId="0"/>
      <p:bldP spid="2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>
            <a:extLst>
              <a:ext uri="{FF2B5EF4-FFF2-40B4-BE49-F238E27FC236}">
                <a16:creationId xmlns:a16="http://schemas.microsoft.com/office/drawing/2014/main" id="{45317331-CAA0-4D4A-B1B4-914165A33E27}"/>
              </a:ext>
            </a:extLst>
          </p:cNvPr>
          <p:cNvSpPr/>
          <p:nvPr/>
        </p:nvSpPr>
        <p:spPr>
          <a:xfrm rot="1266375">
            <a:off x="5974470" y="-262319"/>
            <a:ext cx="6885271" cy="3829139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74521" h="11433733">
                <a:moveTo>
                  <a:pt x="11084049" y="11433733"/>
                </a:moveTo>
                <a:lnTo>
                  <a:pt x="1" y="6768160"/>
                </a:lnTo>
                <a:lnTo>
                  <a:pt x="19543789" y="-1"/>
                </a:lnTo>
                <a:lnTo>
                  <a:pt x="22674521" y="7745155"/>
                </a:lnTo>
                <a:lnTo>
                  <a:pt x="11084049" y="11433733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5EA6573-E29A-473E-83AB-7F45AAB1FA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1136" y="726813"/>
            <a:ext cx="5421938" cy="5424301"/>
          </a:xfrm>
          <a:prstGeom prst="rect">
            <a:avLst/>
          </a:prstGeom>
          <a:ln>
            <a:noFill/>
          </a:ln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2129178B-9AC6-4FE0-A8AF-FE614939FB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7723" y="1886666"/>
            <a:ext cx="1128375" cy="112886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E55EDD3D-9590-47CE-9CE2-5EE67A1E1A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07047" y="345417"/>
            <a:ext cx="315563" cy="30613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A39F7354-4B23-4851-BE4D-3570AF9C60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50322" y="4194361"/>
            <a:ext cx="1799654" cy="1800438"/>
          </a:xfrm>
          <a:prstGeom prst="rect">
            <a:avLst/>
          </a:prstGeom>
        </p:spPr>
      </p:pic>
      <p:sp>
        <p:nvSpPr>
          <p:cNvPr id="7" name="矩形 3">
            <a:extLst>
              <a:ext uri="{FF2B5EF4-FFF2-40B4-BE49-F238E27FC236}">
                <a16:creationId xmlns:a16="http://schemas.microsoft.com/office/drawing/2014/main" id="{78E417D4-3CAA-4997-9D0D-0DB052657F71}"/>
              </a:ext>
            </a:extLst>
          </p:cNvPr>
          <p:cNvSpPr/>
          <p:nvPr/>
        </p:nvSpPr>
        <p:spPr>
          <a:xfrm rot="1266375">
            <a:off x="7291271" y="3122668"/>
            <a:ext cx="6698812" cy="4497683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  <a:gd name="connsiteX0" fmla="*/ 3057318 w 22674521"/>
              <a:gd name="connsiteY0" fmla="*/ 13429991 h 13429992"/>
              <a:gd name="connsiteX1" fmla="*/ 1 w 22674521"/>
              <a:gd name="connsiteY1" fmla="*/ 6768160 h 13429992"/>
              <a:gd name="connsiteX2" fmla="*/ 19543789 w 22674521"/>
              <a:gd name="connsiteY2" fmla="*/ -1 h 13429992"/>
              <a:gd name="connsiteX3" fmla="*/ 22674521 w 22674521"/>
              <a:gd name="connsiteY3" fmla="*/ 7745155 h 13429992"/>
              <a:gd name="connsiteX4" fmla="*/ 3057318 w 22674521"/>
              <a:gd name="connsiteY4" fmla="*/ 13429991 h 13429992"/>
              <a:gd name="connsiteX0" fmla="*/ 2976552 w 22593755"/>
              <a:gd name="connsiteY0" fmla="*/ 13429991 h 13429992"/>
              <a:gd name="connsiteX1" fmla="*/ 0 w 22593755"/>
              <a:gd name="connsiteY1" fmla="*/ 6536647 h 13429992"/>
              <a:gd name="connsiteX2" fmla="*/ 19463023 w 22593755"/>
              <a:gd name="connsiteY2" fmla="*/ -1 h 13429992"/>
              <a:gd name="connsiteX3" fmla="*/ 22593755 w 22593755"/>
              <a:gd name="connsiteY3" fmla="*/ 7745155 h 13429992"/>
              <a:gd name="connsiteX4" fmla="*/ 2976552 w 22593755"/>
              <a:gd name="connsiteY4" fmla="*/ 13429991 h 13429992"/>
              <a:gd name="connsiteX0" fmla="*/ 2847172 w 22464375"/>
              <a:gd name="connsiteY0" fmla="*/ 13429991 h 13429992"/>
              <a:gd name="connsiteX1" fmla="*/ 0 w 22464375"/>
              <a:gd name="connsiteY1" fmla="*/ 6735259 h 13429992"/>
              <a:gd name="connsiteX2" fmla="*/ 19333643 w 22464375"/>
              <a:gd name="connsiteY2" fmla="*/ -1 h 13429992"/>
              <a:gd name="connsiteX3" fmla="*/ 22464375 w 22464375"/>
              <a:gd name="connsiteY3" fmla="*/ 7745155 h 13429992"/>
              <a:gd name="connsiteX4" fmla="*/ 2847172 w 22464375"/>
              <a:gd name="connsiteY4" fmla="*/ 13429991 h 13429992"/>
              <a:gd name="connsiteX0" fmla="*/ 2847172 w 22060475"/>
              <a:gd name="connsiteY0" fmla="*/ 13429991 h 13429992"/>
              <a:gd name="connsiteX1" fmla="*/ 0 w 22060475"/>
              <a:gd name="connsiteY1" fmla="*/ 6735259 h 13429992"/>
              <a:gd name="connsiteX2" fmla="*/ 19333643 w 22060475"/>
              <a:gd name="connsiteY2" fmla="*/ -1 h 13429992"/>
              <a:gd name="connsiteX3" fmla="*/ 22060475 w 22060475"/>
              <a:gd name="connsiteY3" fmla="*/ 6585751 h 13429992"/>
              <a:gd name="connsiteX4" fmla="*/ 2847172 w 22060475"/>
              <a:gd name="connsiteY4" fmla="*/ 13429991 h 13429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60475" h="13429992">
                <a:moveTo>
                  <a:pt x="2847172" y="13429991"/>
                </a:moveTo>
                <a:lnTo>
                  <a:pt x="0" y="6735259"/>
                </a:lnTo>
                <a:lnTo>
                  <a:pt x="19333643" y="-1"/>
                </a:lnTo>
                <a:lnTo>
                  <a:pt x="22060475" y="6585751"/>
                </a:lnTo>
                <a:lnTo>
                  <a:pt x="2847172" y="13429991"/>
                </a:lnTo>
                <a:close/>
              </a:path>
            </a:pathLst>
          </a:custGeom>
          <a:gradFill flip="none" rotWithShape="1">
            <a:gsLst>
              <a:gs pos="50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1299DBB4-0456-4E5C-92FB-E0779DFA8F62}"/>
              </a:ext>
            </a:extLst>
          </p:cNvPr>
          <p:cNvGrpSpPr/>
          <p:nvPr/>
        </p:nvGrpSpPr>
        <p:grpSpPr>
          <a:xfrm>
            <a:off x="6479230" y="4165148"/>
            <a:ext cx="2101343" cy="2103794"/>
            <a:chOff x="4294187" y="877888"/>
            <a:chExt cx="1360488" cy="1362075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31B24B8-2C42-4A6B-AE5A-4A2C077AA1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187" y="877888"/>
              <a:ext cx="1360488" cy="1362075"/>
            </a:xfrm>
            <a:custGeom>
              <a:avLst/>
              <a:gdLst>
                <a:gd name="T0" fmla="*/ 429 w 857"/>
                <a:gd name="T1" fmla="*/ 0 h 858"/>
                <a:gd name="T2" fmla="*/ 857 w 857"/>
                <a:gd name="T3" fmla="*/ 429 h 858"/>
                <a:gd name="T4" fmla="*/ 429 w 857"/>
                <a:gd name="T5" fmla="*/ 858 h 858"/>
                <a:gd name="T6" fmla="*/ 0 w 857"/>
                <a:gd name="T7" fmla="*/ 429 h 858"/>
                <a:gd name="T8" fmla="*/ 429 w 857"/>
                <a:gd name="T9" fmla="*/ 0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7" h="858">
                  <a:moveTo>
                    <a:pt x="429" y="0"/>
                  </a:moveTo>
                  <a:lnTo>
                    <a:pt x="857" y="429"/>
                  </a:lnTo>
                  <a:lnTo>
                    <a:pt x="429" y="858"/>
                  </a:lnTo>
                  <a:lnTo>
                    <a:pt x="0" y="429"/>
                  </a:lnTo>
                  <a:lnTo>
                    <a:pt x="429" y="0"/>
                  </a:lnTo>
                  <a:close/>
                </a:path>
              </a:pathLst>
            </a:custGeom>
            <a:solidFill>
              <a:srgbClr val="00A3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5754844C-6B38-4771-8A31-FCFEB3C2B3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2050" y="877888"/>
              <a:ext cx="682625" cy="1362075"/>
            </a:xfrm>
            <a:custGeom>
              <a:avLst/>
              <a:gdLst>
                <a:gd name="T0" fmla="*/ 0 w 430"/>
                <a:gd name="T1" fmla="*/ 857 h 858"/>
                <a:gd name="T2" fmla="*/ 2 w 430"/>
                <a:gd name="T3" fmla="*/ 858 h 858"/>
                <a:gd name="T4" fmla="*/ 430 w 430"/>
                <a:gd name="T5" fmla="*/ 429 h 858"/>
                <a:gd name="T6" fmla="*/ 2 w 430"/>
                <a:gd name="T7" fmla="*/ 0 h 858"/>
                <a:gd name="T8" fmla="*/ 0 w 430"/>
                <a:gd name="T9" fmla="*/ 1 h 858"/>
                <a:gd name="T10" fmla="*/ 0 w 430"/>
                <a:gd name="T11" fmla="*/ 857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858">
                  <a:moveTo>
                    <a:pt x="0" y="857"/>
                  </a:moveTo>
                  <a:lnTo>
                    <a:pt x="2" y="858"/>
                  </a:lnTo>
                  <a:lnTo>
                    <a:pt x="430" y="429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857"/>
                  </a:lnTo>
                  <a:close/>
                </a:path>
              </a:pathLst>
            </a:custGeom>
            <a:solidFill>
              <a:srgbClr val="39B9B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1" name="矩形 3">
            <a:extLst>
              <a:ext uri="{FF2B5EF4-FFF2-40B4-BE49-F238E27FC236}">
                <a16:creationId xmlns:a16="http://schemas.microsoft.com/office/drawing/2014/main" id="{4C726761-1CD4-419A-9F55-2EDE05C82AE0}"/>
              </a:ext>
            </a:extLst>
          </p:cNvPr>
          <p:cNvSpPr/>
          <p:nvPr/>
        </p:nvSpPr>
        <p:spPr>
          <a:xfrm rot="1266375">
            <a:off x="1277979" y="-336821"/>
            <a:ext cx="6192013" cy="3071348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  <a:gd name="connsiteX0" fmla="*/ 3057318 w 22674521"/>
              <a:gd name="connsiteY0" fmla="*/ 13429991 h 13429992"/>
              <a:gd name="connsiteX1" fmla="*/ 1 w 22674521"/>
              <a:gd name="connsiteY1" fmla="*/ 6768160 h 13429992"/>
              <a:gd name="connsiteX2" fmla="*/ 19543789 w 22674521"/>
              <a:gd name="connsiteY2" fmla="*/ -1 h 13429992"/>
              <a:gd name="connsiteX3" fmla="*/ 22674521 w 22674521"/>
              <a:gd name="connsiteY3" fmla="*/ 7745155 h 13429992"/>
              <a:gd name="connsiteX4" fmla="*/ 3057318 w 22674521"/>
              <a:gd name="connsiteY4" fmla="*/ 13429991 h 13429992"/>
              <a:gd name="connsiteX0" fmla="*/ 2976552 w 22593755"/>
              <a:gd name="connsiteY0" fmla="*/ 13429991 h 13429992"/>
              <a:gd name="connsiteX1" fmla="*/ 0 w 22593755"/>
              <a:gd name="connsiteY1" fmla="*/ 6536647 h 13429992"/>
              <a:gd name="connsiteX2" fmla="*/ 19463023 w 22593755"/>
              <a:gd name="connsiteY2" fmla="*/ -1 h 13429992"/>
              <a:gd name="connsiteX3" fmla="*/ 22593755 w 22593755"/>
              <a:gd name="connsiteY3" fmla="*/ 7745155 h 13429992"/>
              <a:gd name="connsiteX4" fmla="*/ 2976552 w 22593755"/>
              <a:gd name="connsiteY4" fmla="*/ 13429991 h 13429992"/>
              <a:gd name="connsiteX0" fmla="*/ 2847172 w 22464375"/>
              <a:gd name="connsiteY0" fmla="*/ 13429991 h 13429992"/>
              <a:gd name="connsiteX1" fmla="*/ 0 w 22464375"/>
              <a:gd name="connsiteY1" fmla="*/ 6735259 h 13429992"/>
              <a:gd name="connsiteX2" fmla="*/ 19333643 w 22464375"/>
              <a:gd name="connsiteY2" fmla="*/ -1 h 13429992"/>
              <a:gd name="connsiteX3" fmla="*/ 22464375 w 22464375"/>
              <a:gd name="connsiteY3" fmla="*/ 7745155 h 13429992"/>
              <a:gd name="connsiteX4" fmla="*/ 2847172 w 22464375"/>
              <a:gd name="connsiteY4" fmla="*/ 13429991 h 13429992"/>
              <a:gd name="connsiteX0" fmla="*/ 2847172 w 22060475"/>
              <a:gd name="connsiteY0" fmla="*/ 13429991 h 13429992"/>
              <a:gd name="connsiteX1" fmla="*/ 0 w 22060475"/>
              <a:gd name="connsiteY1" fmla="*/ 6735259 h 13429992"/>
              <a:gd name="connsiteX2" fmla="*/ 19333643 w 22060475"/>
              <a:gd name="connsiteY2" fmla="*/ -1 h 13429992"/>
              <a:gd name="connsiteX3" fmla="*/ 22060475 w 22060475"/>
              <a:gd name="connsiteY3" fmla="*/ 6585751 h 13429992"/>
              <a:gd name="connsiteX4" fmla="*/ 2847172 w 22060475"/>
              <a:gd name="connsiteY4" fmla="*/ 13429991 h 13429992"/>
              <a:gd name="connsiteX0" fmla="*/ 1078915 w 22060475"/>
              <a:gd name="connsiteY0" fmla="*/ 9170985 h 9170984"/>
              <a:gd name="connsiteX1" fmla="*/ 0 w 22060475"/>
              <a:gd name="connsiteY1" fmla="*/ 6735259 h 9170984"/>
              <a:gd name="connsiteX2" fmla="*/ 19333643 w 22060475"/>
              <a:gd name="connsiteY2" fmla="*/ -1 h 9170984"/>
              <a:gd name="connsiteX3" fmla="*/ 22060475 w 22060475"/>
              <a:gd name="connsiteY3" fmla="*/ 6585751 h 9170984"/>
              <a:gd name="connsiteX4" fmla="*/ 1078915 w 22060475"/>
              <a:gd name="connsiteY4" fmla="*/ 9170985 h 9170984"/>
              <a:gd name="connsiteX0" fmla="*/ 1078915 w 20391489"/>
              <a:gd name="connsiteY0" fmla="*/ 9170985 h 9170984"/>
              <a:gd name="connsiteX1" fmla="*/ 0 w 20391489"/>
              <a:gd name="connsiteY1" fmla="*/ 6735259 h 9170984"/>
              <a:gd name="connsiteX2" fmla="*/ 19333643 w 20391489"/>
              <a:gd name="connsiteY2" fmla="*/ -1 h 9170984"/>
              <a:gd name="connsiteX3" fmla="*/ 20391487 w 20391489"/>
              <a:gd name="connsiteY3" fmla="*/ 2454601 h 9170984"/>
              <a:gd name="connsiteX4" fmla="*/ 1078915 w 20391489"/>
              <a:gd name="connsiteY4" fmla="*/ 9170985 h 9170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91489" h="9170984">
                <a:moveTo>
                  <a:pt x="1078915" y="9170985"/>
                </a:moveTo>
                <a:lnTo>
                  <a:pt x="0" y="6735259"/>
                </a:lnTo>
                <a:lnTo>
                  <a:pt x="19333643" y="-1"/>
                </a:lnTo>
                <a:lnTo>
                  <a:pt x="20391487" y="2454601"/>
                </a:lnTo>
                <a:lnTo>
                  <a:pt x="1078915" y="9170985"/>
                </a:lnTo>
                <a:close/>
              </a:path>
            </a:pathLst>
          </a:custGeom>
          <a:gradFill flip="none" rotWithShape="1">
            <a:gsLst>
              <a:gs pos="45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E842260C-5FDC-4AEB-8DBD-DD3E120D77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9635" y="747635"/>
            <a:ext cx="908438" cy="908833"/>
          </a:xfrm>
          <a:prstGeom prst="rect">
            <a:avLst/>
          </a:prstGeom>
        </p:spPr>
      </p:pic>
      <p:sp>
        <p:nvSpPr>
          <p:cNvPr id="15" name="矩形 3">
            <a:extLst>
              <a:ext uri="{FF2B5EF4-FFF2-40B4-BE49-F238E27FC236}">
                <a16:creationId xmlns:a16="http://schemas.microsoft.com/office/drawing/2014/main" id="{C61F77DC-8A27-49B0-BCFD-BDC62DB303AB}"/>
              </a:ext>
            </a:extLst>
          </p:cNvPr>
          <p:cNvSpPr/>
          <p:nvPr/>
        </p:nvSpPr>
        <p:spPr>
          <a:xfrm rot="1266375">
            <a:off x="2947875" y="975471"/>
            <a:ext cx="6358072" cy="3404637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  <a:gd name="connsiteX0" fmla="*/ 3057318 w 22674521"/>
              <a:gd name="connsiteY0" fmla="*/ 13429991 h 13429992"/>
              <a:gd name="connsiteX1" fmla="*/ 1 w 22674521"/>
              <a:gd name="connsiteY1" fmla="*/ 6768160 h 13429992"/>
              <a:gd name="connsiteX2" fmla="*/ 19543789 w 22674521"/>
              <a:gd name="connsiteY2" fmla="*/ -1 h 13429992"/>
              <a:gd name="connsiteX3" fmla="*/ 22674521 w 22674521"/>
              <a:gd name="connsiteY3" fmla="*/ 7745155 h 13429992"/>
              <a:gd name="connsiteX4" fmla="*/ 3057318 w 22674521"/>
              <a:gd name="connsiteY4" fmla="*/ 13429991 h 13429992"/>
              <a:gd name="connsiteX0" fmla="*/ 2976552 w 22593755"/>
              <a:gd name="connsiteY0" fmla="*/ 13429991 h 13429992"/>
              <a:gd name="connsiteX1" fmla="*/ 0 w 22593755"/>
              <a:gd name="connsiteY1" fmla="*/ 6536647 h 13429992"/>
              <a:gd name="connsiteX2" fmla="*/ 19463023 w 22593755"/>
              <a:gd name="connsiteY2" fmla="*/ -1 h 13429992"/>
              <a:gd name="connsiteX3" fmla="*/ 22593755 w 22593755"/>
              <a:gd name="connsiteY3" fmla="*/ 7745155 h 13429992"/>
              <a:gd name="connsiteX4" fmla="*/ 2976552 w 22593755"/>
              <a:gd name="connsiteY4" fmla="*/ 13429991 h 13429992"/>
              <a:gd name="connsiteX0" fmla="*/ 2847172 w 22464375"/>
              <a:gd name="connsiteY0" fmla="*/ 13429991 h 13429992"/>
              <a:gd name="connsiteX1" fmla="*/ 0 w 22464375"/>
              <a:gd name="connsiteY1" fmla="*/ 6735259 h 13429992"/>
              <a:gd name="connsiteX2" fmla="*/ 19333643 w 22464375"/>
              <a:gd name="connsiteY2" fmla="*/ -1 h 13429992"/>
              <a:gd name="connsiteX3" fmla="*/ 22464375 w 22464375"/>
              <a:gd name="connsiteY3" fmla="*/ 7745155 h 13429992"/>
              <a:gd name="connsiteX4" fmla="*/ 2847172 w 22464375"/>
              <a:gd name="connsiteY4" fmla="*/ 13429991 h 13429992"/>
              <a:gd name="connsiteX0" fmla="*/ 2847172 w 22060475"/>
              <a:gd name="connsiteY0" fmla="*/ 13429991 h 13429992"/>
              <a:gd name="connsiteX1" fmla="*/ 0 w 22060475"/>
              <a:gd name="connsiteY1" fmla="*/ 6735259 h 13429992"/>
              <a:gd name="connsiteX2" fmla="*/ 19333643 w 22060475"/>
              <a:gd name="connsiteY2" fmla="*/ -1 h 13429992"/>
              <a:gd name="connsiteX3" fmla="*/ 22060475 w 22060475"/>
              <a:gd name="connsiteY3" fmla="*/ 6585751 h 13429992"/>
              <a:gd name="connsiteX4" fmla="*/ 2847172 w 22060475"/>
              <a:gd name="connsiteY4" fmla="*/ 13429991 h 13429992"/>
              <a:gd name="connsiteX0" fmla="*/ 1078915 w 22060475"/>
              <a:gd name="connsiteY0" fmla="*/ 9170985 h 9170984"/>
              <a:gd name="connsiteX1" fmla="*/ 0 w 22060475"/>
              <a:gd name="connsiteY1" fmla="*/ 6735259 h 9170984"/>
              <a:gd name="connsiteX2" fmla="*/ 19333643 w 22060475"/>
              <a:gd name="connsiteY2" fmla="*/ -1 h 9170984"/>
              <a:gd name="connsiteX3" fmla="*/ 22060475 w 22060475"/>
              <a:gd name="connsiteY3" fmla="*/ 6585751 h 9170984"/>
              <a:gd name="connsiteX4" fmla="*/ 1078915 w 22060475"/>
              <a:gd name="connsiteY4" fmla="*/ 9170985 h 9170984"/>
              <a:gd name="connsiteX0" fmla="*/ 1078915 w 20391489"/>
              <a:gd name="connsiteY0" fmla="*/ 9170985 h 9170984"/>
              <a:gd name="connsiteX1" fmla="*/ 0 w 20391489"/>
              <a:gd name="connsiteY1" fmla="*/ 6735259 h 9170984"/>
              <a:gd name="connsiteX2" fmla="*/ 19333643 w 20391489"/>
              <a:gd name="connsiteY2" fmla="*/ -1 h 9170984"/>
              <a:gd name="connsiteX3" fmla="*/ 20391487 w 20391489"/>
              <a:gd name="connsiteY3" fmla="*/ 2454601 h 9170984"/>
              <a:gd name="connsiteX4" fmla="*/ 1078915 w 20391489"/>
              <a:gd name="connsiteY4" fmla="*/ 9170985 h 9170984"/>
              <a:gd name="connsiteX0" fmla="*/ 1553809 w 20391486"/>
              <a:gd name="connsiteY0" fmla="*/ 10166178 h 10166178"/>
              <a:gd name="connsiteX1" fmla="*/ 0 w 20391486"/>
              <a:gd name="connsiteY1" fmla="*/ 6735259 h 10166178"/>
              <a:gd name="connsiteX2" fmla="*/ 19333643 w 20391486"/>
              <a:gd name="connsiteY2" fmla="*/ -1 h 10166178"/>
              <a:gd name="connsiteX3" fmla="*/ 20391487 w 20391486"/>
              <a:gd name="connsiteY3" fmla="*/ 2454601 h 10166178"/>
              <a:gd name="connsiteX4" fmla="*/ 1553809 w 20391486"/>
              <a:gd name="connsiteY4" fmla="*/ 10166178 h 10166178"/>
              <a:gd name="connsiteX0" fmla="*/ 1553809 w 20938354"/>
              <a:gd name="connsiteY0" fmla="*/ 10166178 h 10166178"/>
              <a:gd name="connsiteX1" fmla="*/ 0 w 20938354"/>
              <a:gd name="connsiteY1" fmla="*/ 6735259 h 10166178"/>
              <a:gd name="connsiteX2" fmla="*/ 19333643 w 20938354"/>
              <a:gd name="connsiteY2" fmla="*/ -1 h 10166178"/>
              <a:gd name="connsiteX3" fmla="*/ 20938355 w 20938354"/>
              <a:gd name="connsiteY3" fmla="*/ 3378149 h 10166178"/>
              <a:gd name="connsiteX4" fmla="*/ 1553809 w 20938354"/>
              <a:gd name="connsiteY4" fmla="*/ 10166178 h 10166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8354" h="10166178">
                <a:moveTo>
                  <a:pt x="1553809" y="10166178"/>
                </a:moveTo>
                <a:lnTo>
                  <a:pt x="0" y="6735259"/>
                </a:lnTo>
                <a:lnTo>
                  <a:pt x="19333643" y="-1"/>
                </a:lnTo>
                <a:lnTo>
                  <a:pt x="20938355" y="3378149"/>
                </a:lnTo>
                <a:lnTo>
                  <a:pt x="1553809" y="10166178"/>
                </a:lnTo>
                <a:close/>
              </a:path>
            </a:pathLst>
          </a:custGeom>
          <a:gradFill flip="none" rotWithShape="1">
            <a:gsLst>
              <a:gs pos="45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38B4A774-B360-430E-9753-8273D6AB341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24355" y="2019125"/>
            <a:ext cx="1338750" cy="1348900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E7A4A96D-1446-405E-8B29-3580EEDE45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8284" y="3149059"/>
            <a:ext cx="784125" cy="784467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90AF9285-13D0-4B60-8660-C04595305EC8}"/>
              </a:ext>
            </a:extLst>
          </p:cNvPr>
          <p:cNvSpPr txBox="1"/>
          <p:nvPr/>
        </p:nvSpPr>
        <p:spPr>
          <a:xfrm>
            <a:off x="5133238" y="2169959"/>
            <a:ext cx="20503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>
                <a:solidFill>
                  <a:schemeClr val="bg1"/>
                </a:solidFill>
                <a:cs typeface="+mn-ea"/>
                <a:sym typeface="+mn-lt"/>
              </a:rPr>
              <a:t>TWO</a:t>
            </a:r>
            <a:endParaRPr lang="zh-CN" altLang="en-US" sz="6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3E009941-D6D5-4661-8A93-499B07D63C17}"/>
              </a:ext>
            </a:extLst>
          </p:cNvPr>
          <p:cNvCxnSpPr/>
          <p:nvPr/>
        </p:nvCxnSpPr>
        <p:spPr>
          <a:xfrm>
            <a:off x="3817768" y="3447929"/>
            <a:ext cx="455513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>
            <a:extLst>
              <a:ext uri="{FF2B5EF4-FFF2-40B4-BE49-F238E27FC236}">
                <a16:creationId xmlns:a16="http://schemas.microsoft.com/office/drawing/2014/main" id="{87B88BB1-F5F2-4C95-94DB-59553470981D}"/>
              </a:ext>
            </a:extLst>
          </p:cNvPr>
          <p:cNvSpPr/>
          <p:nvPr/>
        </p:nvSpPr>
        <p:spPr>
          <a:xfrm>
            <a:off x="4678415" y="3644403"/>
            <a:ext cx="2680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867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11" grpId="0" animBg="1"/>
      <p:bldP spid="15" grpId="0" animBg="1"/>
      <p:bldP spid="16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34BFDE0D-ADF7-40C3-B0C8-93338A33C5F2}"/>
              </a:ext>
            </a:extLst>
          </p:cNvPr>
          <p:cNvGrpSpPr/>
          <p:nvPr/>
        </p:nvGrpSpPr>
        <p:grpSpPr>
          <a:xfrm>
            <a:off x="1569409" y="836542"/>
            <a:ext cx="8533160" cy="6588978"/>
            <a:chOff x="1836109" y="1331842"/>
            <a:chExt cx="8533160" cy="6588978"/>
          </a:xfrm>
        </p:grpSpPr>
        <p:sp>
          <p:nvSpPr>
            <p:cNvPr id="3" name="矩形 15">
              <a:extLst>
                <a:ext uri="{FF2B5EF4-FFF2-40B4-BE49-F238E27FC236}">
                  <a16:creationId xmlns:a16="http://schemas.microsoft.com/office/drawing/2014/main" id="{91268161-1227-4D44-8D99-D3FA28DA82C4}"/>
                </a:ext>
              </a:extLst>
            </p:cNvPr>
            <p:cNvSpPr/>
            <p:nvPr/>
          </p:nvSpPr>
          <p:spPr>
            <a:xfrm rot="2868794">
              <a:off x="4442158" y="2844861"/>
              <a:ext cx="6588978" cy="3562940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54723 h 1754723"/>
                <a:gd name="connsiteX1" fmla="*/ 59573 w 2707042"/>
                <a:gd name="connsiteY1" fmla="*/ 10057 h 1754723"/>
                <a:gd name="connsiteX2" fmla="*/ 598592 w 2707042"/>
                <a:gd name="connsiteY2" fmla="*/ 0 h 1754723"/>
                <a:gd name="connsiteX3" fmla="*/ 2707042 w 2707042"/>
                <a:gd name="connsiteY3" fmla="*/ 20243 h 1754723"/>
                <a:gd name="connsiteX4" fmla="*/ 2707042 w 2707042"/>
                <a:gd name="connsiteY4" fmla="*/ 1747329 h 1754723"/>
                <a:gd name="connsiteX5" fmla="*/ 0 w 2707042"/>
                <a:gd name="connsiteY5" fmla="*/ 1754723 h 1754723"/>
                <a:gd name="connsiteX0" fmla="*/ 0 w 2707042"/>
                <a:gd name="connsiteY0" fmla="*/ 1754723 h 1754723"/>
                <a:gd name="connsiteX1" fmla="*/ 59573 w 2707042"/>
                <a:gd name="connsiteY1" fmla="*/ 10057 h 1754723"/>
                <a:gd name="connsiteX2" fmla="*/ 598592 w 2707042"/>
                <a:gd name="connsiteY2" fmla="*/ 0 h 1754723"/>
                <a:gd name="connsiteX3" fmla="*/ 2707042 w 2707042"/>
                <a:gd name="connsiteY3" fmla="*/ 20243 h 1754723"/>
                <a:gd name="connsiteX4" fmla="*/ 2707042 w 2707042"/>
                <a:gd name="connsiteY4" fmla="*/ 1747329 h 1754723"/>
                <a:gd name="connsiteX5" fmla="*/ 1078863 w 2707042"/>
                <a:gd name="connsiteY5" fmla="*/ 1750156 h 1754723"/>
                <a:gd name="connsiteX6" fmla="*/ 0 w 2707042"/>
                <a:gd name="connsiteY6" fmla="*/ 1754723 h 1754723"/>
                <a:gd name="connsiteX0" fmla="*/ 0 w 2877122"/>
                <a:gd name="connsiteY0" fmla="*/ 1456230 h 1750156"/>
                <a:gd name="connsiteX1" fmla="*/ 229653 w 2877122"/>
                <a:gd name="connsiteY1" fmla="*/ 10057 h 1750156"/>
                <a:gd name="connsiteX2" fmla="*/ 768672 w 2877122"/>
                <a:gd name="connsiteY2" fmla="*/ 0 h 1750156"/>
                <a:gd name="connsiteX3" fmla="*/ 2877122 w 2877122"/>
                <a:gd name="connsiteY3" fmla="*/ 20243 h 1750156"/>
                <a:gd name="connsiteX4" fmla="*/ 2877122 w 2877122"/>
                <a:gd name="connsiteY4" fmla="*/ 1747329 h 1750156"/>
                <a:gd name="connsiteX5" fmla="*/ 1248943 w 2877122"/>
                <a:gd name="connsiteY5" fmla="*/ 1750156 h 1750156"/>
                <a:gd name="connsiteX6" fmla="*/ 0 w 2877122"/>
                <a:gd name="connsiteY6" fmla="*/ 1456230 h 1750156"/>
                <a:gd name="connsiteX0" fmla="*/ 0 w 2877122"/>
                <a:gd name="connsiteY0" fmla="*/ 1456230 h 1750156"/>
                <a:gd name="connsiteX1" fmla="*/ 152724 w 2877122"/>
                <a:gd name="connsiteY1" fmla="*/ 816855 h 1750156"/>
                <a:gd name="connsiteX2" fmla="*/ 768672 w 2877122"/>
                <a:gd name="connsiteY2" fmla="*/ 0 h 1750156"/>
                <a:gd name="connsiteX3" fmla="*/ 2877122 w 2877122"/>
                <a:gd name="connsiteY3" fmla="*/ 20243 h 1750156"/>
                <a:gd name="connsiteX4" fmla="*/ 2877122 w 2877122"/>
                <a:gd name="connsiteY4" fmla="*/ 1747329 h 1750156"/>
                <a:gd name="connsiteX5" fmla="*/ 1248943 w 2877122"/>
                <a:gd name="connsiteY5" fmla="*/ 1750156 h 1750156"/>
                <a:gd name="connsiteX6" fmla="*/ 0 w 2877122"/>
                <a:gd name="connsiteY6" fmla="*/ 1456230 h 1750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77122" h="1750156">
                  <a:moveTo>
                    <a:pt x="0" y="1456230"/>
                  </a:moveTo>
                  <a:lnTo>
                    <a:pt x="152724" y="816855"/>
                  </a:lnTo>
                  <a:lnTo>
                    <a:pt x="768672" y="0"/>
                  </a:lnTo>
                  <a:lnTo>
                    <a:pt x="2877122" y="20243"/>
                  </a:lnTo>
                  <a:lnTo>
                    <a:pt x="2877122" y="1747329"/>
                  </a:lnTo>
                  <a:lnTo>
                    <a:pt x="1248943" y="1750156"/>
                  </a:lnTo>
                  <a:lnTo>
                    <a:pt x="0" y="14562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A3CCF54C-0C36-4108-ABCB-6ADAC94DBBC2}"/>
                </a:ext>
              </a:extLst>
            </p:cNvPr>
            <p:cNvGrpSpPr/>
            <p:nvPr/>
          </p:nvGrpSpPr>
          <p:grpSpPr>
            <a:xfrm>
              <a:off x="1836109" y="2316528"/>
              <a:ext cx="8533160" cy="4227158"/>
              <a:chOff x="899592" y="1395791"/>
              <a:chExt cx="7308944" cy="3620705"/>
            </a:xfrm>
          </p:grpSpPr>
          <p:grpSp>
            <p:nvGrpSpPr>
              <p:cNvPr id="5" name="组合 4">
                <a:extLst>
                  <a:ext uri="{FF2B5EF4-FFF2-40B4-BE49-F238E27FC236}">
                    <a16:creationId xmlns:a16="http://schemas.microsoft.com/office/drawing/2014/main" id="{AB942E4E-C533-49E1-BC3F-CF41B0888206}"/>
                  </a:ext>
                </a:extLst>
              </p:cNvPr>
              <p:cNvGrpSpPr/>
              <p:nvPr/>
            </p:nvGrpSpPr>
            <p:grpSpPr>
              <a:xfrm flipV="1">
                <a:off x="2943557" y="1395791"/>
                <a:ext cx="3256886" cy="2762240"/>
                <a:chOff x="2501702" y="1313926"/>
                <a:chExt cx="3727202" cy="3161127"/>
              </a:xfrm>
              <a:solidFill>
                <a:srgbClr val="404040"/>
              </a:solidFill>
            </p:grpSpPr>
            <p:sp>
              <p:nvSpPr>
                <p:cNvPr id="16" name="等腰三角形 6">
                  <a:extLst>
                    <a:ext uri="{FF2B5EF4-FFF2-40B4-BE49-F238E27FC236}">
                      <a16:creationId xmlns:a16="http://schemas.microsoft.com/office/drawing/2014/main" id="{AC05B083-EDEF-4860-BD3B-9276700D5AAE}"/>
                    </a:ext>
                  </a:extLst>
                </p:cNvPr>
                <p:cNvSpPr/>
                <p:nvPr/>
              </p:nvSpPr>
              <p:spPr>
                <a:xfrm>
                  <a:off x="3470077" y="1313926"/>
                  <a:ext cx="1796802" cy="14690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6802" h="1469072">
                      <a:moveTo>
                        <a:pt x="898401" y="0"/>
                      </a:moveTo>
                      <a:lnTo>
                        <a:pt x="1796802" y="1469072"/>
                      </a:lnTo>
                      <a:lnTo>
                        <a:pt x="1015417" y="1469072"/>
                      </a:lnTo>
                      <a:lnTo>
                        <a:pt x="1015417" y="1372637"/>
                      </a:lnTo>
                      <a:lnTo>
                        <a:pt x="1154781" y="1372637"/>
                      </a:lnTo>
                      <a:lnTo>
                        <a:pt x="876052" y="1125318"/>
                      </a:lnTo>
                      <a:lnTo>
                        <a:pt x="597323" y="1372637"/>
                      </a:lnTo>
                      <a:lnTo>
                        <a:pt x="736688" y="1372637"/>
                      </a:lnTo>
                      <a:lnTo>
                        <a:pt x="736688" y="1469072"/>
                      </a:lnTo>
                      <a:lnTo>
                        <a:pt x="0" y="1469072"/>
                      </a:lnTo>
                      <a:close/>
                    </a:path>
                  </a:pathLst>
                </a:custGeom>
                <a:solidFill>
                  <a:srgbClr val="F49C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7" name="等腰三角形 7">
                  <a:extLst>
                    <a:ext uri="{FF2B5EF4-FFF2-40B4-BE49-F238E27FC236}">
                      <a16:creationId xmlns:a16="http://schemas.microsoft.com/office/drawing/2014/main" id="{B3BD461B-E854-4EC3-B76E-3CEA38558A05}"/>
                    </a:ext>
                  </a:extLst>
                </p:cNvPr>
                <p:cNvSpPr/>
                <p:nvPr/>
              </p:nvSpPr>
              <p:spPr>
                <a:xfrm>
                  <a:off x="4463852" y="2974450"/>
                  <a:ext cx="1765052" cy="15006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5052" h="1500603">
                      <a:moveTo>
                        <a:pt x="882526" y="0"/>
                      </a:moveTo>
                      <a:lnTo>
                        <a:pt x="1765052" y="1500603"/>
                      </a:lnTo>
                      <a:lnTo>
                        <a:pt x="0" y="1500603"/>
                      </a:lnTo>
                      <a:lnTo>
                        <a:pt x="375894" y="861452"/>
                      </a:lnTo>
                      <a:lnTo>
                        <a:pt x="464514" y="915388"/>
                      </a:lnTo>
                      <a:lnTo>
                        <a:pt x="392059" y="1034436"/>
                      </a:lnTo>
                      <a:lnTo>
                        <a:pt x="748236" y="924919"/>
                      </a:lnTo>
                      <a:lnTo>
                        <a:pt x="681880" y="558240"/>
                      </a:lnTo>
                      <a:lnTo>
                        <a:pt x="609424" y="677289"/>
                      </a:lnTo>
                      <a:lnTo>
                        <a:pt x="517210" y="621166"/>
                      </a:lnTo>
                      <a:close/>
                    </a:path>
                  </a:pathLst>
                </a:custGeom>
                <a:solidFill>
                  <a:srgbClr val="F49C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等腰三角形 17">
                  <a:extLst>
                    <a:ext uri="{FF2B5EF4-FFF2-40B4-BE49-F238E27FC236}">
                      <a16:creationId xmlns:a16="http://schemas.microsoft.com/office/drawing/2014/main" id="{FF0768E1-E9CF-43C9-8313-F40C4AC271D5}"/>
                    </a:ext>
                  </a:extLst>
                </p:cNvPr>
                <p:cNvSpPr/>
                <p:nvPr/>
              </p:nvSpPr>
              <p:spPr>
                <a:xfrm rot="10800000">
                  <a:off x="3458832" y="2871676"/>
                  <a:ext cx="1822450" cy="1551623"/>
                </a:xfrm>
                <a:prstGeom prst="triangle">
                  <a:avLst/>
                </a:prstGeom>
                <a:solidFill>
                  <a:srgbClr val="39B9B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等腰三角形 11">
                  <a:extLst>
                    <a:ext uri="{FF2B5EF4-FFF2-40B4-BE49-F238E27FC236}">
                      <a16:creationId xmlns:a16="http://schemas.microsoft.com/office/drawing/2014/main" id="{CDAD7299-CD02-45C9-BE84-CFD14D22A713}"/>
                    </a:ext>
                  </a:extLst>
                </p:cNvPr>
                <p:cNvSpPr/>
                <p:nvPr/>
              </p:nvSpPr>
              <p:spPr>
                <a:xfrm>
                  <a:off x="2501702" y="2974450"/>
                  <a:ext cx="1765052" cy="15006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5052" h="1500603">
                      <a:moveTo>
                        <a:pt x="882526" y="0"/>
                      </a:moveTo>
                      <a:lnTo>
                        <a:pt x="1236032" y="601083"/>
                      </a:lnTo>
                      <a:lnTo>
                        <a:pt x="1121186" y="667974"/>
                      </a:lnTo>
                      <a:lnTo>
                        <a:pt x="1051045" y="547547"/>
                      </a:lnTo>
                      <a:lnTo>
                        <a:pt x="977616" y="912876"/>
                      </a:lnTo>
                      <a:lnTo>
                        <a:pt x="1331611" y="1029255"/>
                      </a:lnTo>
                      <a:lnTo>
                        <a:pt x="1261469" y="908828"/>
                      </a:lnTo>
                      <a:lnTo>
                        <a:pt x="1377332" y="841344"/>
                      </a:lnTo>
                      <a:lnTo>
                        <a:pt x="1765052" y="1500603"/>
                      </a:lnTo>
                      <a:lnTo>
                        <a:pt x="0" y="1500603"/>
                      </a:lnTo>
                      <a:close/>
                    </a:path>
                  </a:pathLst>
                </a:custGeom>
                <a:solidFill>
                  <a:srgbClr val="39B9B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6" name="TextBox 14">
                <a:extLst>
                  <a:ext uri="{FF2B5EF4-FFF2-40B4-BE49-F238E27FC236}">
                    <a16:creationId xmlns:a16="http://schemas.microsoft.com/office/drawing/2014/main" id="{CF27C2B6-7D05-48BE-BEB8-7AA2DB93B177}"/>
                  </a:ext>
                </a:extLst>
              </p:cNvPr>
              <p:cNvSpPr txBox="1"/>
              <p:nvPr/>
            </p:nvSpPr>
            <p:spPr>
              <a:xfrm>
                <a:off x="899592" y="2117612"/>
                <a:ext cx="2304256" cy="395432"/>
              </a:xfrm>
              <a:prstGeom prst="rect">
                <a:avLst/>
              </a:prstGeom>
              <a:noFill/>
              <a:ln>
                <a:noFill/>
                <a:prstDash val="sys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EFC713F0-282E-4519-AE57-1A249636D49D}"/>
                  </a:ext>
                </a:extLst>
              </p:cNvPr>
              <p:cNvSpPr/>
              <p:nvPr/>
            </p:nvSpPr>
            <p:spPr>
              <a:xfrm>
                <a:off x="1331640" y="1779058"/>
                <a:ext cx="1440160" cy="28998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CN" sz="16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" name="TextBox 18">
                <a:extLst>
                  <a:ext uri="{FF2B5EF4-FFF2-40B4-BE49-F238E27FC236}">
                    <a16:creationId xmlns:a16="http://schemas.microsoft.com/office/drawing/2014/main" id="{2C6773D4-37B7-4D02-8433-8852A53E7C74}"/>
                  </a:ext>
                </a:extLst>
              </p:cNvPr>
              <p:cNvSpPr txBox="1"/>
              <p:nvPr/>
            </p:nvSpPr>
            <p:spPr>
              <a:xfrm>
                <a:off x="5435956" y="1453020"/>
                <a:ext cx="369619" cy="5008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dirty="0">
                    <a:solidFill>
                      <a:schemeClr val="bg1"/>
                    </a:solidFill>
                    <a:cs typeface="+mn-ea"/>
                    <a:sym typeface="+mn-lt"/>
                  </a:rPr>
                  <a:t>2</a:t>
                </a:r>
                <a:endParaRPr lang="zh-CN" altLang="en-US" sz="3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" name="TextBox 21">
                <a:extLst>
                  <a:ext uri="{FF2B5EF4-FFF2-40B4-BE49-F238E27FC236}">
                    <a16:creationId xmlns:a16="http://schemas.microsoft.com/office/drawing/2014/main" id="{D040265B-CCEE-4837-99F1-3F5554466919}"/>
                  </a:ext>
                </a:extLst>
              </p:cNvPr>
              <p:cNvSpPr txBox="1"/>
              <p:nvPr/>
            </p:nvSpPr>
            <p:spPr>
              <a:xfrm>
                <a:off x="3332858" y="1450181"/>
                <a:ext cx="369619" cy="5008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dirty="0">
                    <a:solidFill>
                      <a:schemeClr val="bg1"/>
                    </a:solidFill>
                    <a:cs typeface="+mn-ea"/>
                    <a:sym typeface="+mn-lt"/>
                  </a:rPr>
                  <a:t>1</a:t>
                </a:r>
                <a:endParaRPr lang="zh-CN" altLang="en-US" sz="3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TextBox 24">
                <a:extLst>
                  <a:ext uri="{FF2B5EF4-FFF2-40B4-BE49-F238E27FC236}">
                    <a16:creationId xmlns:a16="http://schemas.microsoft.com/office/drawing/2014/main" id="{9685481F-B8CF-4706-90E6-6D9649803B4A}"/>
                  </a:ext>
                </a:extLst>
              </p:cNvPr>
              <p:cNvSpPr txBox="1"/>
              <p:nvPr/>
            </p:nvSpPr>
            <p:spPr>
              <a:xfrm>
                <a:off x="4379669" y="3267306"/>
                <a:ext cx="369619" cy="5008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dirty="0">
                    <a:solidFill>
                      <a:schemeClr val="bg1"/>
                    </a:solidFill>
                    <a:cs typeface="+mn-ea"/>
                    <a:sym typeface="+mn-lt"/>
                  </a:rPr>
                  <a:t>3</a:t>
                </a:r>
                <a:endParaRPr lang="zh-CN" altLang="en-US" sz="3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Freeform 18">
                <a:hlinkClick r:id="rId3"/>
                <a:extLst>
                  <a:ext uri="{FF2B5EF4-FFF2-40B4-BE49-F238E27FC236}">
                    <a16:creationId xmlns:a16="http://schemas.microsoft.com/office/drawing/2014/main" id="{4A2652D7-5DF5-4B6B-85A4-44BEE2DE899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69515" y="2012509"/>
                <a:ext cx="597156" cy="607418"/>
              </a:xfrm>
              <a:custGeom>
                <a:avLst/>
                <a:gdLst>
                  <a:gd name="T0" fmla="*/ 60 w 120"/>
                  <a:gd name="T1" fmla="*/ 62 h 122"/>
                  <a:gd name="T2" fmla="*/ 91 w 120"/>
                  <a:gd name="T3" fmla="*/ 31 h 122"/>
                  <a:gd name="T4" fmla="*/ 60 w 120"/>
                  <a:gd name="T5" fmla="*/ 0 h 122"/>
                  <a:gd name="T6" fmla="*/ 29 w 120"/>
                  <a:gd name="T7" fmla="*/ 31 h 122"/>
                  <a:gd name="T8" fmla="*/ 60 w 120"/>
                  <a:gd name="T9" fmla="*/ 62 h 122"/>
                  <a:gd name="T10" fmla="*/ 75 w 120"/>
                  <a:gd name="T11" fmla="*/ 64 h 122"/>
                  <a:gd name="T12" fmla="*/ 60 w 120"/>
                  <a:gd name="T13" fmla="*/ 83 h 122"/>
                  <a:gd name="T14" fmla="*/ 44 w 120"/>
                  <a:gd name="T15" fmla="*/ 64 h 122"/>
                  <a:gd name="T16" fmla="*/ 0 w 120"/>
                  <a:gd name="T17" fmla="*/ 122 h 122"/>
                  <a:gd name="T18" fmla="*/ 59 w 120"/>
                  <a:gd name="T19" fmla="*/ 122 h 122"/>
                  <a:gd name="T20" fmla="*/ 60 w 120"/>
                  <a:gd name="T21" fmla="*/ 122 h 122"/>
                  <a:gd name="T22" fmla="*/ 120 w 120"/>
                  <a:gd name="T23" fmla="*/ 122 h 122"/>
                  <a:gd name="T24" fmla="*/ 75 w 120"/>
                  <a:gd name="T25" fmla="*/ 64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0" h="122">
                    <a:moveTo>
                      <a:pt x="60" y="62"/>
                    </a:moveTo>
                    <a:cubicBezTo>
                      <a:pt x="77" y="62"/>
                      <a:pt x="91" y="48"/>
                      <a:pt x="91" y="31"/>
                    </a:cubicBezTo>
                    <a:cubicBezTo>
                      <a:pt x="91" y="13"/>
                      <a:pt x="77" y="0"/>
                      <a:pt x="60" y="0"/>
                    </a:cubicBezTo>
                    <a:cubicBezTo>
                      <a:pt x="43" y="0"/>
                      <a:pt x="29" y="13"/>
                      <a:pt x="29" y="31"/>
                    </a:cubicBezTo>
                    <a:cubicBezTo>
                      <a:pt x="29" y="48"/>
                      <a:pt x="43" y="62"/>
                      <a:pt x="60" y="62"/>
                    </a:cubicBezTo>
                    <a:moveTo>
                      <a:pt x="75" y="64"/>
                    </a:moveTo>
                    <a:cubicBezTo>
                      <a:pt x="60" y="83"/>
                      <a:pt x="60" y="83"/>
                      <a:pt x="60" y="83"/>
                    </a:cubicBezTo>
                    <a:cubicBezTo>
                      <a:pt x="44" y="64"/>
                      <a:pt x="44" y="64"/>
                      <a:pt x="44" y="64"/>
                    </a:cubicBezTo>
                    <a:cubicBezTo>
                      <a:pt x="44" y="64"/>
                      <a:pt x="10" y="63"/>
                      <a:pt x="0" y="122"/>
                    </a:cubicBezTo>
                    <a:cubicBezTo>
                      <a:pt x="59" y="122"/>
                      <a:pt x="59" y="122"/>
                      <a:pt x="59" y="122"/>
                    </a:cubicBezTo>
                    <a:cubicBezTo>
                      <a:pt x="60" y="122"/>
                      <a:pt x="60" y="122"/>
                      <a:pt x="60" y="122"/>
                    </a:cubicBezTo>
                    <a:cubicBezTo>
                      <a:pt x="120" y="122"/>
                      <a:pt x="120" y="122"/>
                      <a:pt x="120" y="122"/>
                    </a:cubicBezTo>
                    <a:cubicBezTo>
                      <a:pt x="110" y="63"/>
                      <a:pt x="75" y="64"/>
                      <a:pt x="75" y="64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zh-CN" altLang="en-US" sz="1013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" name="TextBox 26">
                <a:extLst>
                  <a:ext uri="{FF2B5EF4-FFF2-40B4-BE49-F238E27FC236}">
                    <a16:creationId xmlns:a16="http://schemas.microsoft.com/office/drawing/2014/main" id="{6777B194-93D9-4C38-B3FD-D24C7E1BB3FC}"/>
                  </a:ext>
                </a:extLst>
              </p:cNvPr>
              <p:cNvSpPr txBox="1"/>
              <p:nvPr/>
            </p:nvSpPr>
            <p:spPr>
              <a:xfrm>
                <a:off x="5904280" y="2117612"/>
                <a:ext cx="2304256" cy="395432"/>
              </a:xfrm>
              <a:prstGeom prst="rect">
                <a:avLst/>
              </a:prstGeom>
              <a:noFill/>
              <a:ln>
                <a:noFill/>
                <a:prstDash val="sys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60366D3E-1FC4-470B-83AD-B6A876BE4DD2}"/>
                  </a:ext>
                </a:extLst>
              </p:cNvPr>
              <p:cNvSpPr/>
              <p:nvPr/>
            </p:nvSpPr>
            <p:spPr>
              <a:xfrm>
                <a:off x="6336328" y="1779058"/>
                <a:ext cx="1440160" cy="28998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CN" sz="16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14EE3ED0-9762-44AF-A311-4D27D707C870}"/>
                  </a:ext>
                </a:extLst>
              </p:cNvPr>
              <p:cNvSpPr/>
              <p:nvPr/>
            </p:nvSpPr>
            <p:spPr>
              <a:xfrm>
                <a:off x="3843789" y="4333914"/>
                <a:ext cx="1440160" cy="28998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CN" sz="16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TextBox 26">
                <a:extLst>
                  <a:ext uri="{FF2B5EF4-FFF2-40B4-BE49-F238E27FC236}">
                    <a16:creationId xmlns:a16="http://schemas.microsoft.com/office/drawing/2014/main" id="{2B079F95-70B1-4639-A605-AD3C21CA249D}"/>
                  </a:ext>
                </a:extLst>
              </p:cNvPr>
              <p:cNvSpPr txBox="1"/>
              <p:nvPr/>
            </p:nvSpPr>
            <p:spPr>
              <a:xfrm>
                <a:off x="3600024" y="4621064"/>
                <a:ext cx="2304256" cy="395432"/>
              </a:xfrm>
              <a:prstGeom prst="rect">
                <a:avLst/>
              </a:prstGeom>
              <a:noFill/>
              <a:ln>
                <a:noFill/>
                <a:prstDash val="sys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7501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DE1016B6-CBE4-4D17-9FA8-ABA5C3360F5D}"/>
              </a:ext>
            </a:extLst>
          </p:cNvPr>
          <p:cNvGrpSpPr/>
          <p:nvPr/>
        </p:nvGrpSpPr>
        <p:grpSpPr>
          <a:xfrm>
            <a:off x="769861" y="1037371"/>
            <a:ext cx="10361612" cy="5568231"/>
            <a:chOff x="941311" y="1932721"/>
            <a:chExt cx="10361612" cy="5568231"/>
          </a:xfrm>
        </p:grpSpPr>
        <p:sp>
          <p:nvSpPr>
            <p:cNvPr id="3" name="矩形 15">
              <a:extLst>
                <a:ext uri="{FF2B5EF4-FFF2-40B4-BE49-F238E27FC236}">
                  <a16:creationId xmlns:a16="http://schemas.microsoft.com/office/drawing/2014/main" id="{3F9A7930-4C04-47AB-951E-DC7752FC84C5}"/>
                </a:ext>
              </a:extLst>
            </p:cNvPr>
            <p:cNvSpPr/>
            <p:nvPr/>
          </p:nvSpPr>
          <p:spPr>
            <a:xfrm rot="2868794">
              <a:off x="4512813" y="4005083"/>
              <a:ext cx="2789011" cy="1458118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矩形 15">
              <a:extLst>
                <a:ext uri="{FF2B5EF4-FFF2-40B4-BE49-F238E27FC236}">
                  <a16:creationId xmlns:a16="http://schemas.microsoft.com/office/drawing/2014/main" id="{C6B126E3-60BD-4543-BFEC-CFD337319C0B}"/>
                </a:ext>
              </a:extLst>
            </p:cNvPr>
            <p:cNvSpPr/>
            <p:nvPr/>
          </p:nvSpPr>
          <p:spPr>
            <a:xfrm rot="2868794">
              <a:off x="5518302" y="3260365"/>
              <a:ext cx="2789011" cy="1458118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矩形 15">
              <a:extLst>
                <a:ext uri="{FF2B5EF4-FFF2-40B4-BE49-F238E27FC236}">
                  <a16:creationId xmlns:a16="http://schemas.microsoft.com/office/drawing/2014/main" id="{EADB258B-8BD0-4EBE-A133-CF63ECC326A7}"/>
                </a:ext>
              </a:extLst>
            </p:cNvPr>
            <p:cNvSpPr/>
            <p:nvPr/>
          </p:nvSpPr>
          <p:spPr>
            <a:xfrm rot="2868794">
              <a:off x="6711698" y="4019249"/>
              <a:ext cx="2789011" cy="1458118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矩形 15">
              <a:extLst>
                <a:ext uri="{FF2B5EF4-FFF2-40B4-BE49-F238E27FC236}">
                  <a16:creationId xmlns:a16="http://schemas.microsoft.com/office/drawing/2014/main" id="{CA2E7108-629C-43C2-83C0-06BE89D86E8A}"/>
                </a:ext>
              </a:extLst>
            </p:cNvPr>
            <p:cNvSpPr/>
            <p:nvPr/>
          </p:nvSpPr>
          <p:spPr>
            <a:xfrm rot="2868794">
              <a:off x="6287386" y="5282809"/>
              <a:ext cx="2789011" cy="1458118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矩形 15">
              <a:extLst>
                <a:ext uri="{FF2B5EF4-FFF2-40B4-BE49-F238E27FC236}">
                  <a16:creationId xmlns:a16="http://schemas.microsoft.com/office/drawing/2014/main" id="{E9797BE9-66C2-43BC-9781-B152822B5A0C}"/>
                </a:ext>
              </a:extLst>
            </p:cNvPr>
            <p:cNvSpPr/>
            <p:nvPr/>
          </p:nvSpPr>
          <p:spPr>
            <a:xfrm rot="2868794">
              <a:off x="4913108" y="5377388"/>
              <a:ext cx="2789011" cy="1458118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8" name="Straight Connector 49">
              <a:extLst>
                <a:ext uri="{FF2B5EF4-FFF2-40B4-BE49-F238E27FC236}">
                  <a16:creationId xmlns:a16="http://schemas.microsoft.com/office/drawing/2014/main" id="{DEE96E5D-CF85-494C-A7C6-5FE207C47B1E}"/>
                </a:ext>
              </a:extLst>
            </p:cNvPr>
            <p:cNvCxnSpPr/>
            <p:nvPr/>
          </p:nvCxnSpPr>
          <p:spPr>
            <a:xfrm>
              <a:off x="3408286" y="3725009"/>
              <a:ext cx="89535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2">
              <a:extLst>
                <a:ext uri="{FF2B5EF4-FFF2-40B4-BE49-F238E27FC236}">
                  <a16:creationId xmlns:a16="http://schemas.microsoft.com/office/drawing/2014/main" id="{92380490-BB21-41E0-885F-D308448226A0}"/>
                </a:ext>
              </a:extLst>
            </p:cNvPr>
            <p:cNvCxnSpPr/>
            <p:nvPr/>
          </p:nvCxnSpPr>
          <p:spPr>
            <a:xfrm>
              <a:off x="3408286" y="5169634"/>
              <a:ext cx="12065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8">
              <a:extLst>
                <a:ext uri="{FF2B5EF4-FFF2-40B4-BE49-F238E27FC236}">
                  <a16:creationId xmlns:a16="http://schemas.microsoft.com/office/drawing/2014/main" id="{F5AAB6CA-A694-499F-9418-7CBB33657174}"/>
                </a:ext>
              </a:extLst>
            </p:cNvPr>
            <p:cNvCxnSpPr/>
            <p:nvPr/>
          </p:nvCxnSpPr>
          <p:spPr>
            <a:xfrm>
              <a:off x="6624561" y="2428021"/>
              <a:ext cx="2141538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41">
              <a:extLst>
                <a:ext uri="{FF2B5EF4-FFF2-40B4-BE49-F238E27FC236}">
                  <a16:creationId xmlns:a16="http://schemas.microsoft.com/office/drawing/2014/main" id="{C1AF7445-4A22-442D-B884-3AB52A8B211D}"/>
                </a:ext>
              </a:extLst>
            </p:cNvPr>
            <p:cNvCxnSpPr/>
            <p:nvPr/>
          </p:nvCxnSpPr>
          <p:spPr>
            <a:xfrm>
              <a:off x="7870748" y="3725009"/>
              <a:ext cx="89535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51">
              <a:extLst>
                <a:ext uri="{FF2B5EF4-FFF2-40B4-BE49-F238E27FC236}">
                  <a16:creationId xmlns:a16="http://schemas.microsoft.com/office/drawing/2014/main" id="{9F969A11-5F50-4BD1-89B6-F1CA780F4E7A}"/>
                </a:ext>
              </a:extLst>
            </p:cNvPr>
            <p:cNvCxnSpPr/>
            <p:nvPr/>
          </p:nvCxnSpPr>
          <p:spPr>
            <a:xfrm>
              <a:off x="7511973" y="5169634"/>
              <a:ext cx="1254125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3">
              <a:extLst>
                <a:ext uri="{FF2B5EF4-FFF2-40B4-BE49-F238E27FC236}">
                  <a16:creationId xmlns:a16="http://schemas.microsoft.com/office/drawing/2014/main" id="{B1D5D871-2590-4BB8-A813-90F96C7576D1}"/>
                </a:ext>
              </a:extLst>
            </p:cNvPr>
            <p:cNvSpPr/>
            <p:nvPr/>
          </p:nvSpPr>
          <p:spPr>
            <a:xfrm>
              <a:off x="6362623" y="2915384"/>
              <a:ext cx="1595438" cy="1619250"/>
            </a:xfrm>
            <a:prstGeom prst="ellipse">
              <a:avLst/>
            </a:prstGeom>
            <a:solidFill>
              <a:srgbClr val="39B9B7"/>
            </a:solidFill>
            <a:ln w="76200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endParaRPr lang="en-US" altLang="zh-CN" sz="1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Oval 4">
              <a:extLst>
                <a:ext uri="{FF2B5EF4-FFF2-40B4-BE49-F238E27FC236}">
                  <a16:creationId xmlns:a16="http://schemas.microsoft.com/office/drawing/2014/main" id="{08499758-AEB5-477E-A2F4-08EC47AC29CF}"/>
                </a:ext>
              </a:extLst>
            </p:cNvPr>
            <p:cNvSpPr/>
            <p:nvPr/>
          </p:nvSpPr>
          <p:spPr>
            <a:xfrm>
              <a:off x="5210098" y="2215296"/>
              <a:ext cx="1595438" cy="1619250"/>
            </a:xfrm>
            <a:prstGeom prst="ellipse">
              <a:avLst/>
            </a:prstGeom>
            <a:solidFill>
              <a:srgbClr val="F49C00"/>
            </a:solidFill>
            <a:ln w="76200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endParaRPr lang="en-US" altLang="zh-CN" sz="1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Oval 5">
              <a:extLst>
                <a:ext uri="{FF2B5EF4-FFF2-40B4-BE49-F238E27FC236}">
                  <a16:creationId xmlns:a16="http://schemas.microsoft.com/office/drawing/2014/main" id="{D347376A-4ED1-48B3-AF63-44DDA84A442B}"/>
                </a:ext>
              </a:extLst>
            </p:cNvPr>
            <p:cNvSpPr/>
            <p:nvPr/>
          </p:nvSpPr>
          <p:spPr>
            <a:xfrm>
              <a:off x="4192511" y="2915384"/>
              <a:ext cx="1595437" cy="1619250"/>
            </a:xfrm>
            <a:prstGeom prst="ellipse">
              <a:avLst/>
            </a:prstGeom>
            <a:solidFill>
              <a:srgbClr val="39B9B7"/>
            </a:solidFill>
            <a:ln w="76200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endParaRPr lang="en-US" altLang="zh-CN" sz="1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Oval 6">
              <a:extLst>
                <a:ext uri="{FF2B5EF4-FFF2-40B4-BE49-F238E27FC236}">
                  <a16:creationId xmlns:a16="http://schemas.microsoft.com/office/drawing/2014/main" id="{BA80D7EF-25AF-484C-BCFF-9C42DA925AAB}"/>
                </a:ext>
              </a:extLst>
            </p:cNvPr>
            <p:cNvSpPr/>
            <p:nvPr/>
          </p:nvSpPr>
          <p:spPr>
            <a:xfrm>
              <a:off x="6008611" y="4245709"/>
              <a:ext cx="1595437" cy="1619250"/>
            </a:xfrm>
            <a:prstGeom prst="ellipse">
              <a:avLst/>
            </a:prstGeom>
            <a:solidFill>
              <a:srgbClr val="F49C00"/>
            </a:solidFill>
            <a:ln w="76200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endParaRPr lang="en-US" altLang="zh-CN" sz="1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Oval 7">
              <a:extLst>
                <a:ext uri="{FF2B5EF4-FFF2-40B4-BE49-F238E27FC236}">
                  <a16:creationId xmlns:a16="http://schemas.microsoft.com/office/drawing/2014/main" id="{95FA7CF1-7B9B-47A2-9F17-9E22E5A98888}"/>
                </a:ext>
              </a:extLst>
            </p:cNvPr>
            <p:cNvSpPr/>
            <p:nvPr/>
          </p:nvSpPr>
          <p:spPr>
            <a:xfrm>
              <a:off x="4552873" y="4245709"/>
              <a:ext cx="1595438" cy="1619250"/>
            </a:xfrm>
            <a:prstGeom prst="ellipse">
              <a:avLst/>
            </a:prstGeom>
            <a:solidFill>
              <a:srgbClr val="CACFCE"/>
            </a:solidFill>
            <a:ln w="76200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endParaRPr lang="en-US" altLang="zh-CN" sz="1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8" name="Group 16">
              <a:extLst>
                <a:ext uri="{FF2B5EF4-FFF2-40B4-BE49-F238E27FC236}">
                  <a16:creationId xmlns:a16="http://schemas.microsoft.com/office/drawing/2014/main" id="{34136EDF-4ACB-45B4-9C92-EBBCB60ABEA5}"/>
                </a:ext>
              </a:extLst>
            </p:cNvPr>
            <p:cNvGrpSpPr/>
            <p:nvPr/>
          </p:nvGrpSpPr>
          <p:grpSpPr>
            <a:xfrm>
              <a:off x="5753830" y="2695019"/>
              <a:ext cx="591336" cy="413300"/>
              <a:chOff x="7999238" y="1399322"/>
              <a:chExt cx="464215" cy="324452"/>
            </a:xfrm>
            <a:solidFill>
              <a:schemeClr val="bg1"/>
            </a:solidFill>
          </p:grpSpPr>
          <p:sp>
            <p:nvSpPr>
              <p:cNvPr id="52" name="Freeform 57">
                <a:extLst>
                  <a:ext uri="{FF2B5EF4-FFF2-40B4-BE49-F238E27FC236}">
                    <a16:creationId xmlns:a16="http://schemas.microsoft.com/office/drawing/2014/main" id="{D6F81B3D-4225-4FD8-BE4D-08AE2D7DB04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99238" y="1399322"/>
                <a:ext cx="331940" cy="324452"/>
              </a:xfrm>
              <a:custGeom>
                <a:avLst/>
                <a:gdLst>
                  <a:gd name="T0" fmla="*/ 86 w 100"/>
                  <a:gd name="T1" fmla="*/ 60 h 97"/>
                  <a:gd name="T2" fmla="*/ 100 w 100"/>
                  <a:gd name="T3" fmla="*/ 54 h 97"/>
                  <a:gd name="T4" fmla="*/ 100 w 100"/>
                  <a:gd name="T5" fmla="*/ 43 h 97"/>
                  <a:gd name="T6" fmla="*/ 86 w 100"/>
                  <a:gd name="T7" fmla="*/ 38 h 97"/>
                  <a:gd name="T8" fmla="*/ 83 w 100"/>
                  <a:gd name="T9" fmla="*/ 32 h 97"/>
                  <a:gd name="T10" fmla="*/ 89 w 100"/>
                  <a:gd name="T11" fmla="*/ 18 h 97"/>
                  <a:gd name="T12" fmla="*/ 81 w 100"/>
                  <a:gd name="T13" fmla="*/ 11 h 97"/>
                  <a:gd name="T14" fmla="*/ 67 w 100"/>
                  <a:gd name="T15" fmla="*/ 16 h 97"/>
                  <a:gd name="T16" fmla="*/ 61 w 100"/>
                  <a:gd name="T17" fmla="*/ 14 h 97"/>
                  <a:gd name="T18" fmla="*/ 55 w 100"/>
                  <a:gd name="T19" fmla="*/ 0 h 97"/>
                  <a:gd name="T20" fmla="*/ 44 w 100"/>
                  <a:gd name="T21" fmla="*/ 0 h 97"/>
                  <a:gd name="T22" fmla="*/ 39 w 100"/>
                  <a:gd name="T23" fmla="*/ 14 h 97"/>
                  <a:gd name="T24" fmla="*/ 33 w 100"/>
                  <a:gd name="T25" fmla="*/ 16 h 97"/>
                  <a:gd name="T26" fmla="*/ 19 w 100"/>
                  <a:gd name="T27" fmla="*/ 11 h 97"/>
                  <a:gd name="T28" fmla="*/ 11 w 100"/>
                  <a:gd name="T29" fmla="*/ 19 h 97"/>
                  <a:gd name="T30" fmla="*/ 17 w 100"/>
                  <a:gd name="T31" fmla="*/ 32 h 97"/>
                  <a:gd name="T32" fmla="*/ 14 w 100"/>
                  <a:gd name="T33" fmla="*/ 38 h 97"/>
                  <a:gd name="T34" fmla="*/ 0 w 100"/>
                  <a:gd name="T35" fmla="*/ 44 h 97"/>
                  <a:gd name="T36" fmla="*/ 0 w 100"/>
                  <a:gd name="T37" fmla="*/ 54 h 97"/>
                  <a:gd name="T38" fmla="*/ 14 w 100"/>
                  <a:gd name="T39" fmla="*/ 60 h 97"/>
                  <a:gd name="T40" fmla="*/ 17 w 100"/>
                  <a:gd name="T41" fmla="*/ 66 h 97"/>
                  <a:gd name="T42" fmla="*/ 11 w 100"/>
                  <a:gd name="T43" fmla="*/ 80 h 97"/>
                  <a:gd name="T44" fmla="*/ 19 w 100"/>
                  <a:gd name="T45" fmla="*/ 87 h 97"/>
                  <a:gd name="T46" fmla="*/ 33 w 100"/>
                  <a:gd name="T47" fmla="*/ 82 h 97"/>
                  <a:gd name="T48" fmla="*/ 39 w 100"/>
                  <a:gd name="T49" fmla="*/ 84 h 97"/>
                  <a:gd name="T50" fmla="*/ 45 w 100"/>
                  <a:gd name="T51" fmla="*/ 97 h 97"/>
                  <a:gd name="T52" fmla="*/ 56 w 100"/>
                  <a:gd name="T53" fmla="*/ 97 h 97"/>
                  <a:gd name="T54" fmla="*/ 61 w 100"/>
                  <a:gd name="T55" fmla="*/ 84 h 97"/>
                  <a:gd name="T56" fmla="*/ 67 w 100"/>
                  <a:gd name="T57" fmla="*/ 82 h 97"/>
                  <a:gd name="T58" fmla="*/ 81 w 100"/>
                  <a:gd name="T59" fmla="*/ 87 h 97"/>
                  <a:gd name="T60" fmla="*/ 89 w 100"/>
                  <a:gd name="T61" fmla="*/ 79 h 97"/>
                  <a:gd name="T62" fmla="*/ 83 w 100"/>
                  <a:gd name="T63" fmla="*/ 66 h 97"/>
                  <a:gd name="T64" fmla="*/ 86 w 100"/>
                  <a:gd name="T65" fmla="*/ 60 h 97"/>
                  <a:gd name="T66" fmla="*/ 50 w 100"/>
                  <a:gd name="T67" fmla="*/ 64 h 97"/>
                  <a:gd name="T68" fmla="*/ 34 w 100"/>
                  <a:gd name="T69" fmla="*/ 49 h 97"/>
                  <a:gd name="T70" fmla="*/ 50 w 100"/>
                  <a:gd name="T71" fmla="*/ 33 h 97"/>
                  <a:gd name="T72" fmla="*/ 66 w 100"/>
                  <a:gd name="T73" fmla="*/ 49 h 97"/>
                  <a:gd name="T74" fmla="*/ 50 w 100"/>
                  <a:gd name="T75" fmla="*/ 64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00" h="97">
                    <a:moveTo>
                      <a:pt x="86" y="60"/>
                    </a:moveTo>
                    <a:cubicBezTo>
                      <a:pt x="86" y="60"/>
                      <a:pt x="100" y="55"/>
                      <a:pt x="100" y="54"/>
                    </a:cubicBezTo>
                    <a:cubicBezTo>
                      <a:pt x="100" y="43"/>
                      <a:pt x="100" y="43"/>
                      <a:pt x="100" y="43"/>
                    </a:cubicBezTo>
                    <a:cubicBezTo>
                      <a:pt x="100" y="43"/>
                      <a:pt x="86" y="38"/>
                      <a:pt x="86" y="38"/>
                    </a:cubicBezTo>
                    <a:cubicBezTo>
                      <a:pt x="83" y="32"/>
                      <a:pt x="83" y="32"/>
                      <a:pt x="83" y="32"/>
                    </a:cubicBezTo>
                    <a:cubicBezTo>
                      <a:pt x="83" y="32"/>
                      <a:pt x="89" y="19"/>
                      <a:pt x="89" y="18"/>
                    </a:cubicBezTo>
                    <a:cubicBezTo>
                      <a:pt x="81" y="11"/>
                      <a:pt x="81" y="11"/>
                      <a:pt x="81" y="11"/>
                    </a:cubicBezTo>
                    <a:cubicBezTo>
                      <a:pt x="80" y="10"/>
                      <a:pt x="67" y="16"/>
                      <a:pt x="67" y="16"/>
                    </a:cubicBezTo>
                    <a:cubicBezTo>
                      <a:pt x="61" y="14"/>
                      <a:pt x="61" y="14"/>
                      <a:pt x="61" y="14"/>
                    </a:cubicBezTo>
                    <a:cubicBezTo>
                      <a:pt x="61" y="14"/>
                      <a:pt x="56" y="0"/>
                      <a:pt x="55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4" y="0"/>
                      <a:pt x="39" y="14"/>
                      <a:pt x="39" y="14"/>
                    </a:cubicBezTo>
                    <a:cubicBezTo>
                      <a:pt x="33" y="16"/>
                      <a:pt x="33" y="16"/>
                      <a:pt x="33" y="16"/>
                    </a:cubicBezTo>
                    <a:cubicBezTo>
                      <a:pt x="33" y="16"/>
                      <a:pt x="19" y="10"/>
                      <a:pt x="19" y="11"/>
                    </a:cubicBezTo>
                    <a:cubicBezTo>
                      <a:pt x="11" y="19"/>
                      <a:pt x="11" y="19"/>
                      <a:pt x="11" y="19"/>
                    </a:cubicBezTo>
                    <a:cubicBezTo>
                      <a:pt x="10" y="19"/>
                      <a:pt x="17" y="32"/>
                      <a:pt x="17" y="32"/>
                    </a:cubicBezTo>
                    <a:cubicBezTo>
                      <a:pt x="14" y="38"/>
                      <a:pt x="14" y="38"/>
                      <a:pt x="14" y="38"/>
                    </a:cubicBezTo>
                    <a:cubicBezTo>
                      <a:pt x="14" y="38"/>
                      <a:pt x="0" y="43"/>
                      <a:pt x="0" y="44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0" y="55"/>
                      <a:pt x="14" y="60"/>
                      <a:pt x="14" y="60"/>
                    </a:cubicBezTo>
                    <a:cubicBezTo>
                      <a:pt x="17" y="66"/>
                      <a:pt x="17" y="66"/>
                      <a:pt x="17" y="66"/>
                    </a:cubicBezTo>
                    <a:cubicBezTo>
                      <a:pt x="17" y="66"/>
                      <a:pt x="11" y="79"/>
                      <a:pt x="11" y="80"/>
                    </a:cubicBezTo>
                    <a:cubicBezTo>
                      <a:pt x="19" y="87"/>
                      <a:pt x="19" y="87"/>
                      <a:pt x="19" y="87"/>
                    </a:cubicBezTo>
                    <a:cubicBezTo>
                      <a:pt x="20" y="88"/>
                      <a:pt x="33" y="82"/>
                      <a:pt x="33" y="82"/>
                    </a:cubicBezTo>
                    <a:cubicBezTo>
                      <a:pt x="39" y="84"/>
                      <a:pt x="39" y="84"/>
                      <a:pt x="39" y="84"/>
                    </a:cubicBezTo>
                    <a:cubicBezTo>
                      <a:pt x="39" y="84"/>
                      <a:pt x="44" y="97"/>
                      <a:pt x="45" y="97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56" y="97"/>
                      <a:pt x="61" y="84"/>
                      <a:pt x="61" y="84"/>
                    </a:cubicBezTo>
                    <a:cubicBezTo>
                      <a:pt x="67" y="82"/>
                      <a:pt x="67" y="82"/>
                      <a:pt x="67" y="82"/>
                    </a:cubicBezTo>
                    <a:cubicBezTo>
                      <a:pt x="67" y="82"/>
                      <a:pt x="81" y="87"/>
                      <a:pt x="81" y="87"/>
                    </a:cubicBezTo>
                    <a:cubicBezTo>
                      <a:pt x="89" y="79"/>
                      <a:pt x="89" y="79"/>
                      <a:pt x="89" y="79"/>
                    </a:cubicBezTo>
                    <a:cubicBezTo>
                      <a:pt x="90" y="79"/>
                      <a:pt x="83" y="66"/>
                      <a:pt x="83" y="66"/>
                    </a:cubicBezTo>
                    <a:lnTo>
                      <a:pt x="86" y="60"/>
                    </a:lnTo>
                    <a:close/>
                    <a:moveTo>
                      <a:pt x="50" y="64"/>
                    </a:moveTo>
                    <a:cubicBezTo>
                      <a:pt x="41" y="64"/>
                      <a:pt x="34" y="57"/>
                      <a:pt x="34" y="49"/>
                    </a:cubicBezTo>
                    <a:cubicBezTo>
                      <a:pt x="34" y="40"/>
                      <a:pt x="41" y="33"/>
                      <a:pt x="50" y="33"/>
                    </a:cubicBezTo>
                    <a:cubicBezTo>
                      <a:pt x="59" y="33"/>
                      <a:pt x="66" y="40"/>
                      <a:pt x="66" y="49"/>
                    </a:cubicBezTo>
                    <a:cubicBezTo>
                      <a:pt x="66" y="57"/>
                      <a:pt x="59" y="64"/>
                      <a:pt x="50" y="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3" name="Freeform 58">
                <a:extLst>
                  <a:ext uri="{FF2B5EF4-FFF2-40B4-BE49-F238E27FC236}">
                    <a16:creationId xmlns:a16="http://schemas.microsoft.com/office/drawing/2014/main" id="{37C940EE-D3E5-470D-B086-0899A4CC9EE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308715" y="1564044"/>
                <a:ext cx="154738" cy="154738"/>
              </a:xfrm>
              <a:custGeom>
                <a:avLst/>
                <a:gdLst>
                  <a:gd name="T0" fmla="*/ 41 w 47"/>
                  <a:gd name="T1" fmla="*/ 22 h 47"/>
                  <a:gd name="T2" fmla="*/ 41 w 47"/>
                  <a:gd name="T3" fmla="*/ 19 h 47"/>
                  <a:gd name="T4" fmla="*/ 45 w 47"/>
                  <a:gd name="T5" fmla="*/ 13 h 47"/>
                  <a:gd name="T6" fmla="*/ 42 w 47"/>
                  <a:gd name="T7" fmla="*/ 9 h 47"/>
                  <a:gd name="T8" fmla="*/ 35 w 47"/>
                  <a:gd name="T9" fmla="*/ 10 h 47"/>
                  <a:gd name="T10" fmla="*/ 33 w 47"/>
                  <a:gd name="T11" fmla="*/ 8 h 47"/>
                  <a:gd name="T12" fmla="*/ 32 w 47"/>
                  <a:gd name="T13" fmla="*/ 1 h 47"/>
                  <a:gd name="T14" fmla="*/ 27 w 47"/>
                  <a:gd name="T15" fmla="*/ 0 h 47"/>
                  <a:gd name="T16" fmla="*/ 23 w 47"/>
                  <a:gd name="T17" fmla="*/ 6 h 47"/>
                  <a:gd name="T18" fmla="*/ 20 w 47"/>
                  <a:gd name="T19" fmla="*/ 6 h 47"/>
                  <a:gd name="T20" fmla="*/ 14 w 47"/>
                  <a:gd name="T21" fmla="*/ 2 h 47"/>
                  <a:gd name="T22" fmla="*/ 9 w 47"/>
                  <a:gd name="T23" fmla="*/ 5 h 47"/>
                  <a:gd name="T24" fmla="*/ 10 w 47"/>
                  <a:gd name="T25" fmla="*/ 12 h 47"/>
                  <a:gd name="T26" fmla="*/ 9 w 47"/>
                  <a:gd name="T27" fmla="*/ 14 h 47"/>
                  <a:gd name="T28" fmla="*/ 2 w 47"/>
                  <a:gd name="T29" fmla="*/ 16 h 47"/>
                  <a:gd name="T30" fmla="*/ 1 w 47"/>
                  <a:gd name="T31" fmla="*/ 21 h 47"/>
                  <a:gd name="T32" fmla="*/ 6 w 47"/>
                  <a:gd name="T33" fmla="*/ 25 h 47"/>
                  <a:gd name="T34" fmla="*/ 7 w 47"/>
                  <a:gd name="T35" fmla="*/ 28 h 47"/>
                  <a:gd name="T36" fmla="*/ 3 w 47"/>
                  <a:gd name="T37" fmla="*/ 34 h 47"/>
                  <a:gd name="T38" fmla="*/ 5 w 47"/>
                  <a:gd name="T39" fmla="*/ 38 h 47"/>
                  <a:gd name="T40" fmla="*/ 12 w 47"/>
                  <a:gd name="T41" fmla="*/ 37 h 47"/>
                  <a:gd name="T42" fmla="*/ 14 w 47"/>
                  <a:gd name="T43" fmla="*/ 39 h 47"/>
                  <a:gd name="T44" fmla="*/ 16 w 47"/>
                  <a:gd name="T45" fmla="*/ 46 h 47"/>
                  <a:gd name="T46" fmla="*/ 21 w 47"/>
                  <a:gd name="T47" fmla="*/ 47 h 47"/>
                  <a:gd name="T48" fmla="*/ 25 w 47"/>
                  <a:gd name="T49" fmla="*/ 41 h 47"/>
                  <a:gd name="T50" fmla="*/ 28 w 47"/>
                  <a:gd name="T51" fmla="*/ 41 h 47"/>
                  <a:gd name="T52" fmla="*/ 33 w 47"/>
                  <a:gd name="T53" fmla="*/ 45 h 47"/>
                  <a:gd name="T54" fmla="*/ 38 w 47"/>
                  <a:gd name="T55" fmla="*/ 42 h 47"/>
                  <a:gd name="T56" fmla="*/ 37 w 47"/>
                  <a:gd name="T57" fmla="*/ 35 h 47"/>
                  <a:gd name="T58" fmla="*/ 39 w 47"/>
                  <a:gd name="T59" fmla="*/ 33 h 47"/>
                  <a:gd name="T60" fmla="*/ 46 w 47"/>
                  <a:gd name="T61" fmla="*/ 31 h 47"/>
                  <a:gd name="T62" fmla="*/ 47 w 47"/>
                  <a:gd name="T63" fmla="*/ 26 h 47"/>
                  <a:gd name="T64" fmla="*/ 41 w 47"/>
                  <a:gd name="T65" fmla="*/ 22 h 47"/>
                  <a:gd name="T66" fmla="*/ 31 w 47"/>
                  <a:gd name="T67" fmla="*/ 25 h 47"/>
                  <a:gd name="T68" fmla="*/ 22 w 47"/>
                  <a:gd name="T69" fmla="*/ 31 h 47"/>
                  <a:gd name="T70" fmla="*/ 16 w 47"/>
                  <a:gd name="T71" fmla="*/ 22 h 47"/>
                  <a:gd name="T72" fmla="*/ 25 w 47"/>
                  <a:gd name="T73" fmla="*/ 16 h 47"/>
                  <a:gd name="T74" fmla="*/ 31 w 47"/>
                  <a:gd name="T75" fmla="*/ 25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7" h="47">
                    <a:moveTo>
                      <a:pt x="41" y="22"/>
                    </a:moveTo>
                    <a:cubicBezTo>
                      <a:pt x="41" y="19"/>
                      <a:pt x="41" y="19"/>
                      <a:pt x="41" y="19"/>
                    </a:cubicBezTo>
                    <a:cubicBezTo>
                      <a:pt x="41" y="19"/>
                      <a:pt x="45" y="14"/>
                      <a:pt x="45" y="13"/>
                    </a:cubicBezTo>
                    <a:cubicBezTo>
                      <a:pt x="42" y="9"/>
                      <a:pt x="42" y="9"/>
                      <a:pt x="42" y="9"/>
                    </a:cubicBezTo>
                    <a:cubicBezTo>
                      <a:pt x="42" y="9"/>
                      <a:pt x="35" y="10"/>
                      <a:pt x="35" y="10"/>
                    </a:cubicBezTo>
                    <a:cubicBezTo>
                      <a:pt x="33" y="8"/>
                      <a:pt x="33" y="8"/>
                      <a:pt x="33" y="8"/>
                    </a:cubicBezTo>
                    <a:cubicBezTo>
                      <a:pt x="33" y="8"/>
                      <a:pt x="32" y="1"/>
                      <a:pt x="32" y="1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6" y="0"/>
                      <a:pt x="23" y="6"/>
                      <a:pt x="23" y="6"/>
                    </a:cubicBezTo>
                    <a:cubicBezTo>
                      <a:pt x="20" y="6"/>
                      <a:pt x="20" y="6"/>
                      <a:pt x="20" y="6"/>
                    </a:cubicBezTo>
                    <a:cubicBezTo>
                      <a:pt x="20" y="6"/>
                      <a:pt x="14" y="2"/>
                      <a:pt x="14" y="2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9" y="5"/>
                      <a:pt x="10" y="12"/>
                      <a:pt x="10" y="12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9" y="14"/>
                      <a:pt x="2" y="15"/>
                      <a:pt x="2" y="16"/>
                    </a:cubicBezTo>
                    <a:cubicBezTo>
                      <a:pt x="1" y="21"/>
                      <a:pt x="1" y="21"/>
                      <a:pt x="1" y="21"/>
                    </a:cubicBezTo>
                    <a:cubicBezTo>
                      <a:pt x="0" y="21"/>
                      <a:pt x="6" y="25"/>
                      <a:pt x="6" y="25"/>
                    </a:cubicBezTo>
                    <a:cubicBezTo>
                      <a:pt x="7" y="28"/>
                      <a:pt x="7" y="28"/>
                      <a:pt x="7" y="28"/>
                    </a:cubicBezTo>
                    <a:cubicBezTo>
                      <a:pt x="7" y="28"/>
                      <a:pt x="2" y="33"/>
                      <a:pt x="3" y="34"/>
                    </a:cubicBezTo>
                    <a:cubicBezTo>
                      <a:pt x="5" y="38"/>
                      <a:pt x="5" y="38"/>
                      <a:pt x="5" y="38"/>
                    </a:cubicBezTo>
                    <a:cubicBezTo>
                      <a:pt x="5" y="38"/>
                      <a:pt x="12" y="37"/>
                      <a:pt x="12" y="37"/>
                    </a:cubicBezTo>
                    <a:cubicBezTo>
                      <a:pt x="14" y="39"/>
                      <a:pt x="14" y="39"/>
                      <a:pt x="14" y="39"/>
                    </a:cubicBezTo>
                    <a:cubicBezTo>
                      <a:pt x="14" y="39"/>
                      <a:pt x="15" y="46"/>
                      <a:pt x="16" y="46"/>
                    </a:cubicBezTo>
                    <a:cubicBezTo>
                      <a:pt x="21" y="47"/>
                      <a:pt x="21" y="47"/>
                      <a:pt x="21" y="47"/>
                    </a:cubicBezTo>
                    <a:cubicBezTo>
                      <a:pt x="21" y="47"/>
                      <a:pt x="25" y="41"/>
                      <a:pt x="25" y="41"/>
                    </a:cubicBezTo>
                    <a:cubicBezTo>
                      <a:pt x="28" y="41"/>
                      <a:pt x="28" y="41"/>
                      <a:pt x="28" y="41"/>
                    </a:cubicBezTo>
                    <a:cubicBezTo>
                      <a:pt x="28" y="41"/>
                      <a:pt x="33" y="45"/>
                      <a:pt x="33" y="45"/>
                    </a:cubicBezTo>
                    <a:cubicBezTo>
                      <a:pt x="38" y="42"/>
                      <a:pt x="38" y="42"/>
                      <a:pt x="38" y="42"/>
                    </a:cubicBezTo>
                    <a:cubicBezTo>
                      <a:pt x="38" y="42"/>
                      <a:pt x="37" y="35"/>
                      <a:pt x="37" y="35"/>
                    </a:cubicBezTo>
                    <a:cubicBezTo>
                      <a:pt x="39" y="33"/>
                      <a:pt x="39" y="33"/>
                      <a:pt x="39" y="33"/>
                    </a:cubicBezTo>
                    <a:cubicBezTo>
                      <a:pt x="39" y="33"/>
                      <a:pt x="45" y="32"/>
                      <a:pt x="46" y="31"/>
                    </a:cubicBezTo>
                    <a:cubicBezTo>
                      <a:pt x="47" y="26"/>
                      <a:pt x="47" y="26"/>
                      <a:pt x="47" y="26"/>
                    </a:cubicBezTo>
                    <a:cubicBezTo>
                      <a:pt x="47" y="26"/>
                      <a:pt x="41" y="22"/>
                      <a:pt x="41" y="22"/>
                    </a:cubicBezTo>
                    <a:close/>
                    <a:moveTo>
                      <a:pt x="31" y="25"/>
                    </a:moveTo>
                    <a:cubicBezTo>
                      <a:pt x="30" y="29"/>
                      <a:pt x="26" y="32"/>
                      <a:pt x="22" y="31"/>
                    </a:cubicBezTo>
                    <a:cubicBezTo>
                      <a:pt x="18" y="30"/>
                      <a:pt x="15" y="26"/>
                      <a:pt x="16" y="22"/>
                    </a:cubicBezTo>
                    <a:cubicBezTo>
                      <a:pt x="17" y="18"/>
                      <a:pt x="22" y="15"/>
                      <a:pt x="25" y="16"/>
                    </a:cubicBezTo>
                    <a:cubicBezTo>
                      <a:pt x="29" y="17"/>
                      <a:pt x="32" y="21"/>
                      <a:pt x="31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19" name="Group 19">
              <a:extLst>
                <a:ext uri="{FF2B5EF4-FFF2-40B4-BE49-F238E27FC236}">
                  <a16:creationId xmlns:a16="http://schemas.microsoft.com/office/drawing/2014/main" id="{669DA17C-971D-43D9-9A40-21284D35523D}"/>
                </a:ext>
              </a:extLst>
            </p:cNvPr>
            <p:cNvGrpSpPr/>
            <p:nvPr/>
          </p:nvGrpSpPr>
          <p:grpSpPr>
            <a:xfrm>
              <a:off x="4981329" y="4858309"/>
              <a:ext cx="553159" cy="629459"/>
              <a:chOff x="2927811" y="2108124"/>
              <a:chExt cx="361887" cy="411804"/>
            </a:xfrm>
            <a:solidFill>
              <a:schemeClr val="bg1"/>
            </a:solidFill>
          </p:grpSpPr>
          <p:sp>
            <p:nvSpPr>
              <p:cNvPr id="48" name="Freeform 68">
                <a:extLst>
                  <a:ext uri="{FF2B5EF4-FFF2-40B4-BE49-F238E27FC236}">
                    <a16:creationId xmlns:a16="http://schemas.microsoft.com/office/drawing/2014/main" id="{A1240D21-29BE-4D33-99D7-39A90685828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927811" y="2108124"/>
                <a:ext cx="164722" cy="299494"/>
              </a:xfrm>
              <a:custGeom>
                <a:avLst/>
                <a:gdLst>
                  <a:gd name="T0" fmla="*/ 50 w 50"/>
                  <a:gd name="T1" fmla="*/ 83 h 90"/>
                  <a:gd name="T2" fmla="*/ 50 w 50"/>
                  <a:gd name="T3" fmla="*/ 7 h 90"/>
                  <a:gd name="T4" fmla="*/ 44 w 50"/>
                  <a:gd name="T5" fmla="*/ 0 h 90"/>
                  <a:gd name="T6" fmla="*/ 6 w 50"/>
                  <a:gd name="T7" fmla="*/ 0 h 90"/>
                  <a:gd name="T8" fmla="*/ 0 w 50"/>
                  <a:gd name="T9" fmla="*/ 7 h 90"/>
                  <a:gd name="T10" fmla="*/ 0 w 50"/>
                  <a:gd name="T11" fmla="*/ 83 h 90"/>
                  <a:gd name="T12" fmla="*/ 6 w 50"/>
                  <a:gd name="T13" fmla="*/ 90 h 90"/>
                  <a:gd name="T14" fmla="*/ 44 w 50"/>
                  <a:gd name="T15" fmla="*/ 90 h 90"/>
                  <a:gd name="T16" fmla="*/ 50 w 50"/>
                  <a:gd name="T17" fmla="*/ 83 h 90"/>
                  <a:gd name="T18" fmla="*/ 39 w 50"/>
                  <a:gd name="T19" fmla="*/ 5 h 90"/>
                  <a:gd name="T20" fmla="*/ 41 w 50"/>
                  <a:gd name="T21" fmla="*/ 6 h 90"/>
                  <a:gd name="T22" fmla="*/ 39 w 50"/>
                  <a:gd name="T23" fmla="*/ 8 h 90"/>
                  <a:gd name="T24" fmla="*/ 38 w 50"/>
                  <a:gd name="T25" fmla="*/ 6 h 90"/>
                  <a:gd name="T26" fmla="*/ 39 w 50"/>
                  <a:gd name="T27" fmla="*/ 5 h 90"/>
                  <a:gd name="T28" fmla="*/ 16 w 50"/>
                  <a:gd name="T29" fmla="*/ 5 h 90"/>
                  <a:gd name="T30" fmla="*/ 34 w 50"/>
                  <a:gd name="T31" fmla="*/ 5 h 90"/>
                  <a:gd name="T32" fmla="*/ 34 w 50"/>
                  <a:gd name="T33" fmla="*/ 7 h 90"/>
                  <a:gd name="T34" fmla="*/ 16 w 50"/>
                  <a:gd name="T35" fmla="*/ 7 h 90"/>
                  <a:gd name="T36" fmla="*/ 16 w 50"/>
                  <a:gd name="T37" fmla="*/ 5 h 90"/>
                  <a:gd name="T38" fmla="*/ 5 w 50"/>
                  <a:gd name="T39" fmla="*/ 69 h 90"/>
                  <a:gd name="T40" fmla="*/ 5 w 50"/>
                  <a:gd name="T41" fmla="*/ 11 h 90"/>
                  <a:gd name="T42" fmla="*/ 45 w 50"/>
                  <a:gd name="T43" fmla="*/ 11 h 90"/>
                  <a:gd name="T44" fmla="*/ 45 w 50"/>
                  <a:gd name="T45" fmla="*/ 69 h 90"/>
                  <a:gd name="T46" fmla="*/ 5 w 50"/>
                  <a:gd name="T47" fmla="*/ 69 h 90"/>
                  <a:gd name="T48" fmla="*/ 25 w 50"/>
                  <a:gd name="T49" fmla="*/ 83 h 90"/>
                  <a:gd name="T50" fmla="*/ 21 w 50"/>
                  <a:gd name="T51" fmla="*/ 79 h 90"/>
                  <a:gd name="T52" fmla="*/ 25 w 50"/>
                  <a:gd name="T53" fmla="*/ 75 h 90"/>
                  <a:gd name="T54" fmla="*/ 29 w 50"/>
                  <a:gd name="T55" fmla="*/ 79 h 90"/>
                  <a:gd name="T56" fmla="*/ 25 w 50"/>
                  <a:gd name="T57" fmla="*/ 8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0" h="90">
                    <a:moveTo>
                      <a:pt x="50" y="83"/>
                    </a:moveTo>
                    <a:cubicBezTo>
                      <a:pt x="50" y="7"/>
                      <a:pt x="50" y="7"/>
                      <a:pt x="50" y="7"/>
                    </a:cubicBezTo>
                    <a:cubicBezTo>
                      <a:pt x="50" y="3"/>
                      <a:pt x="47" y="0"/>
                      <a:pt x="44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7"/>
                      <a:pt x="3" y="90"/>
                      <a:pt x="6" y="90"/>
                    </a:cubicBezTo>
                    <a:cubicBezTo>
                      <a:pt x="44" y="90"/>
                      <a:pt x="44" y="90"/>
                      <a:pt x="44" y="90"/>
                    </a:cubicBezTo>
                    <a:cubicBezTo>
                      <a:pt x="47" y="90"/>
                      <a:pt x="50" y="87"/>
                      <a:pt x="50" y="83"/>
                    </a:cubicBezTo>
                    <a:close/>
                    <a:moveTo>
                      <a:pt x="39" y="5"/>
                    </a:moveTo>
                    <a:cubicBezTo>
                      <a:pt x="40" y="5"/>
                      <a:pt x="41" y="5"/>
                      <a:pt x="41" y="6"/>
                    </a:cubicBezTo>
                    <a:cubicBezTo>
                      <a:pt x="41" y="7"/>
                      <a:pt x="40" y="8"/>
                      <a:pt x="39" y="8"/>
                    </a:cubicBezTo>
                    <a:cubicBezTo>
                      <a:pt x="38" y="8"/>
                      <a:pt x="38" y="7"/>
                      <a:pt x="38" y="6"/>
                    </a:cubicBezTo>
                    <a:cubicBezTo>
                      <a:pt x="38" y="5"/>
                      <a:pt x="38" y="5"/>
                      <a:pt x="39" y="5"/>
                    </a:cubicBezTo>
                    <a:close/>
                    <a:moveTo>
                      <a:pt x="16" y="5"/>
                    </a:moveTo>
                    <a:cubicBezTo>
                      <a:pt x="34" y="5"/>
                      <a:pt x="34" y="5"/>
                      <a:pt x="34" y="5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16" y="7"/>
                      <a:pt x="16" y="7"/>
                      <a:pt x="16" y="7"/>
                    </a:cubicBezTo>
                    <a:lnTo>
                      <a:pt x="16" y="5"/>
                    </a:lnTo>
                    <a:close/>
                    <a:moveTo>
                      <a:pt x="5" y="69"/>
                    </a:moveTo>
                    <a:cubicBezTo>
                      <a:pt x="5" y="11"/>
                      <a:pt x="5" y="11"/>
                      <a:pt x="5" y="11"/>
                    </a:cubicBezTo>
                    <a:cubicBezTo>
                      <a:pt x="45" y="11"/>
                      <a:pt x="45" y="11"/>
                      <a:pt x="45" y="11"/>
                    </a:cubicBezTo>
                    <a:cubicBezTo>
                      <a:pt x="45" y="69"/>
                      <a:pt x="45" y="69"/>
                      <a:pt x="45" y="69"/>
                    </a:cubicBezTo>
                    <a:lnTo>
                      <a:pt x="5" y="69"/>
                    </a:lnTo>
                    <a:close/>
                    <a:moveTo>
                      <a:pt x="25" y="83"/>
                    </a:moveTo>
                    <a:cubicBezTo>
                      <a:pt x="23" y="83"/>
                      <a:pt x="21" y="81"/>
                      <a:pt x="21" y="79"/>
                    </a:cubicBezTo>
                    <a:cubicBezTo>
                      <a:pt x="21" y="77"/>
                      <a:pt x="23" y="75"/>
                      <a:pt x="25" y="75"/>
                    </a:cubicBezTo>
                    <a:cubicBezTo>
                      <a:pt x="27" y="75"/>
                      <a:pt x="29" y="77"/>
                      <a:pt x="29" y="79"/>
                    </a:cubicBezTo>
                    <a:cubicBezTo>
                      <a:pt x="29" y="81"/>
                      <a:pt x="27" y="83"/>
                      <a:pt x="25" y="8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9" name="Freeform 69">
                <a:extLst>
                  <a:ext uri="{FF2B5EF4-FFF2-40B4-BE49-F238E27FC236}">
                    <a16:creationId xmlns:a16="http://schemas.microsoft.com/office/drawing/2014/main" id="{45465B53-B002-4212-B08C-D7EEF4FB6DB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19985" y="2220434"/>
                <a:ext cx="169713" cy="299494"/>
              </a:xfrm>
              <a:custGeom>
                <a:avLst/>
                <a:gdLst>
                  <a:gd name="T0" fmla="*/ 44 w 51"/>
                  <a:gd name="T1" fmla="*/ 0 h 90"/>
                  <a:gd name="T2" fmla="*/ 7 w 51"/>
                  <a:gd name="T3" fmla="*/ 0 h 90"/>
                  <a:gd name="T4" fmla="*/ 0 w 51"/>
                  <a:gd name="T5" fmla="*/ 7 h 90"/>
                  <a:gd name="T6" fmla="*/ 0 w 51"/>
                  <a:gd name="T7" fmla="*/ 83 h 90"/>
                  <a:gd name="T8" fmla="*/ 7 w 51"/>
                  <a:gd name="T9" fmla="*/ 90 h 90"/>
                  <a:gd name="T10" fmla="*/ 44 w 51"/>
                  <a:gd name="T11" fmla="*/ 90 h 90"/>
                  <a:gd name="T12" fmla="*/ 51 w 51"/>
                  <a:gd name="T13" fmla="*/ 83 h 90"/>
                  <a:gd name="T14" fmla="*/ 51 w 51"/>
                  <a:gd name="T15" fmla="*/ 7 h 90"/>
                  <a:gd name="T16" fmla="*/ 44 w 51"/>
                  <a:gd name="T17" fmla="*/ 0 h 90"/>
                  <a:gd name="T18" fmla="*/ 40 w 51"/>
                  <a:gd name="T19" fmla="*/ 5 h 90"/>
                  <a:gd name="T20" fmla="*/ 42 w 51"/>
                  <a:gd name="T21" fmla="*/ 6 h 90"/>
                  <a:gd name="T22" fmla="*/ 40 w 51"/>
                  <a:gd name="T23" fmla="*/ 8 h 90"/>
                  <a:gd name="T24" fmla="*/ 38 w 51"/>
                  <a:gd name="T25" fmla="*/ 6 h 90"/>
                  <a:gd name="T26" fmla="*/ 40 w 51"/>
                  <a:gd name="T27" fmla="*/ 5 h 90"/>
                  <a:gd name="T28" fmla="*/ 17 w 51"/>
                  <a:gd name="T29" fmla="*/ 5 h 90"/>
                  <a:gd name="T30" fmla="*/ 34 w 51"/>
                  <a:gd name="T31" fmla="*/ 5 h 90"/>
                  <a:gd name="T32" fmla="*/ 34 w 51"/>
                  <a:gd name="T33" fmla="*/ 7 h 90"/>
                  <a:gd name="T34" fmla="*/ 17 w 51"/>
                  <a:gd name="T35" fmla="*/ 7 h 90"/>
                  <a:gd name="T36" fmla="*/ 17 w 51"/>
                  <a:gd name="T37" fmla="*/ 5 h 90"/>
                  <a:gd name="T38" fmla="*/ 26 w 51"/>
                  <a:gd name="T39" fmla="*/ 83 h 90"/>
                  <a:gd name="T40" fmla="*/ 21 w 51"/>
                  <a:gd name="T41" fmla="*/ 79 h 90"/>
                  <a:gd name="T42" fmla="*/ 26 w 51"/>
                  <a:gd name="T43" fmla="*/ 75 h 90"/>
                  <a:gd name="T44" fmla="*/ 30 w 51"/>
                  <a:gd name="T45" fmla="*/ 79 h 90"/>
                  <a:gd name="T46" fmla="*/ 26 w 51"/>
                  <a:gd name="T47" fmla="*/ 83 h 90"/>
                  <a:gd name="T48" fmla="*/ 46 w 51"/>
                  <a:gd name="T49" fmla="*/ 69 h 90"/>
                  <a:gd name="T50" fmla="*/ 5 w 51"/>
                  <a:gd name="T51" fmla="*/ 69 h 90"/>
                  <a:gd name="T52" fmla="*/ 5 w 51"/>
                  <a:gd name="T53" fmla="*/ 11 h 90"/>
                  <a:gd name="T54" fmla="*/ 46 w 51"/>
                  <a:gd name="T55" fmla="*/ 11 h 90"/>
                  <a:gd name="T56" fmla="*/ 46 w 51"/>
                  <a:gd name="T57" fmla="*/ 69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1" h="90">
                    <a:moveTo>
                      <a:pt x="44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7"/>
                      <a:pt x="3" y="90"/>
                      <a:pt x="7" y="90"/>
                    </a:cubicBezTo>
                    <a:cubicBezTo>
                      <a:pt x="44" y="90"/>
                      <a:pt x="44" y="90"/>
                      <a:pt x="44" y="90"/>
                    </a:cubicBezTo>
                    <a:cubicBezTo>
                      <a:pt x="48" y="90"/>
                      <a:pt x="51" y="87"/>
                      <a:pt x="51" y="83"/>
                    </a:cubicBezTo>
                    <a:cubicBezTo>
                      <a:pt x="51" y="7"/>
                      <a:pt x="51" y="7"/>
                      <a:pt x="51" y="7"/>
                    </a:cubicBezTo>
                    <a:cubicBezTo>
                      <a:pt x="51" y="3"/>
                      <a:pt x="48" y="0"/>
                      <a:pt x="44" y="0"/>
                    </a:cubicBezTo>
                    <a:close/>
                    <a:moveTo>
                      <a:pt x="40" y="5"/>
                    </a:moveTo>
                    <a:cubicBezTo>
                      <a:pt x="41" y="5"/>
                      <a:pt x="42" y="5"/>
                      <a:pt x="42" y="6"/>
                    </a:cubicBezTo>
                    <a:cubicBezTo>
                      <a:pt x="42" y="7"/>
                      <a:pt x="41" y="8"/>
                      <a:pt x="40" y="8"/>
                    </a:cubicBezTo>
                    <a:cubicBezTo>
                      <a:pt x="39" y="8"/>
                      <a:pt x="38" y="7"/>
                      <a:pt x="38" y="6"/>
                    </a:cubicBezTo>
                    <a:cubicBezTo>
                      <a:pt x="38" y="5"/>
                      <a:pt x="39" y="5"/>
                      <a:pt x="40" y="5"/>
                    </a:cubicBezTo>
                    <a:close/>
                    <a:moveTo>
                      <a:pt x="17" y="5"/>
                    </a:moveTo>
                    <a:cubicBezTo>
                      <a:pt x="34" y="5"/>
                      <a:pt x="34" y="5"/>
                      <a:pt x="34" y="5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17" y="7"/>
                      <a:pt x="17" y="7"/>
                      <a:pt x="17" y="7"/>
                    </a:cubicBezTo>
                    <a:lnTo>
                      <a:pt x="17" y="5"/>
                    </a:lnTo>
                    <a:close/>
                    <a:moveTo>
                      <a:pt x="26" y="83"/>
                    </a:moveTo>
                    <a:cubicBezTo>
                      <a:pt x="23" y="83"/>
                      <a:pt x="21" y="81"/>
                      <a:pt x="21" y="79"/>
                    </a:cubicBezTo>
                    <a:cubicBezTo>
                      <a:pt x="21" y="77"/>
                      <a:pt x="23" y="75"/>
                      <a:pt x="26" y="75"/>
                    </a:cubicBezTo>
                    <a:cubicBezTo>
                      <a:pt x="28" y="75"/>
                      <a:pt x="30" y="77"/>
                      <a:pt x="30" y="79"/>
                    </a:cubicBezTo>
                    <a:cubicBezTo>
                      <a:pt x="30" y="81"/>
                      <a:pt x="28" y="83"/>
                      <a:pt x="26" y="83"/>
                    </a:cubicBezTo>
                    <a:close/>
                    <a:moveTo>
                      <a:pt x="46" y="69"/>
                    </a:moveTo>
                    <a:cubicBezTo>
                      <a:pt x="5" y="69"/>
                      <a:pt x="5" y="69"/>
                      <a:pt x="5" y="69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46" y="11"/>
                      <a:pt x="46" y="11"/>
                      <a:pt x="46" y="11"/>
                    </a:cubicBezTo>
                    <a:lnTo>
                      <a:pt x="46" y="6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0" name="Freeform 70">
                <a:extLst>
                  <a:ext uri="{FF2B5EF4-FFF2-40B4-BE49-F238E27FC236}">
                    <a16:creationId xmlns:a16="http://schemas.microsoft.com/office/drawing/2014/main" id="{7DED6F6E-856B-41F7-A92E-31825043E4B7}"/>
                  </a:ext>
                </a:extLst>
              </p:cNvPr>
              <p:cNvSpPr/>
              <p:nvPr/>
            </p:nvSpPr>
            <p:spPr bwMode="auto">
              <a:xfrm>
                <a:off x="3107507" y="2125594"/>
                <a:ext cx="99831" cy="82362"/>
              </a:xfrm>
              <a:custGeom>
                <a:avLst/>
                <a:gdLst>
                  <a:gd name="T0" fmla="*/ 32 w 40"/>
                  <a:gd name="T1" fmla="*/ 33 h 33"/>
                  <a:gd name="T2" fmla="*/ 40 w 40"/>
                  <a:gd name="T3" fmla="*/ 33 h 33"/>
                  <a:gd name="T4" fmla="*/ 40 w 40"/>
                  <a:gd name="T5" fmla="*/ 8 h 33"/>
                  <a:gd name="T6" fmla="*/ 40 w 40"/>
                  <a:gd name="T7" fmla="*/ 0 h 33"/>
                  <a:gd name="T8" fmla="*/ 32 w 40"/>
                  <a:gd name="T9" fmla="*/ 0 h 33"/>
                  <a:gd name="T10" fmla="*/ 0 w 40"/>
                  <a:gd name="T11" fmla="*/ 0 h 33"/>
                  <a:gd name="T12" fmla="*/ 0 w 40"/>
                  <a:gd name="T13" fmla="*/ 8 h 33"/>
                  <a:gd name="T14" fmla="*/ 32 w 40"/>
                  <a:gd name="T15" fmla="*/ 8 h 33"/>
                  <a:gd name="T16" fmla="*/ 32 w 40"/>
                  <a:gd name="T17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33">
                    <a:moveTo>
                      <a:pt x="32" y="33"/>
                    </a:moveTo>
                    <a:lnTo>
                      <a:pt x="40" y="33"/>
                    </a:lnTo>
                    <a:lnTo>
                      <a:pt x="40" y="8"/>
                    </a:lnTo>
                    <a:lnTo>
                      <a:pt x="40" y="0"/>
                    </a:lnTo>
                    <a:lnTo>
                      <a:pt x="32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32" y="8"/>
                    </a:lnTo>
                    <a:lnTo>
                      <a:pt x="32" y="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1" name="Freeform 71">
                <a:extLst>
                  <a:ext uri="{FF2B5EF4-FFF2-40B4-BE49-F238E27FC236}">
                    <a16:creationId xmlns:a16="http://schemas.microsoft.com/office/drawing/2014/main" id="{63253599-3604-4509-B87B-3AF9872B7496}"/>
                  </a:ext>
                </a:extLst>
              </p:cNvPr>
              <p:cNvSpPr/>
              <p:nvPr/>
            </p:nvSpPr>
            <p:spPr bwMode="auto">
              <a:xfrm>
                <a:off x="3017659" y="2425088"/>
                <a:ext cx="82362" cy="82362"/>
              </a:xfrm>
              <a:custGeom>
                <a:avLst/>
                <a:gdLst>
                  <a:gd name="T0" fmla="*/ 8 w 33"/>
                  <a:gd name="T1" fmla="*/ 0 h 33"/>
                  <a:gd name="T2" fmla="*/ 0 w 33"/>
                  <a:gd name="T3" fmla="*/ 0 h 33"/>
                  <a:gd name="T4" fmla="*/ 0 w 33"/>
                  <a:gd name="T5" fmla="*/ 25 h 33"/>
                  <a:gd name="T6" fmla="*/ 0 w 33"/>
                  <a:gd name="T7" fmla="*/ 33 h 33"/>
                  <a:gd name="T8" fmla="*/ 8 w 33"/>
                  <a:gd name="T9" fmla="*/ 33 h 33"/>
                  <a:gd name="T10" fmla="*/ 33 w 33"/>
                  <a:gd name="T11" fmla="*/ 33 h 33"/>
                  <a:gd name="T12" fmla="*/ 33 w 33"/>
                  <a:gd name="T13" fmla="*/ 25 h 33"/>
                  <a:gd name="T14" fmla="*/ 8 w 33"/>
                  <a:gd name="T15" fmla="*/ 25 h 33"/>
                  <a:gd name="T16" fmla="*/ 8 w 33"/>
                  <a:gd name="T17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33">
                    <a:moveTo>
                      <a:pt x="8" y="0"/>
                    </a:moveTo>
                    <a:lnTo>
                      <a:pt x="0" y="0"/>
                    </a:lnTo>
                    <a:lnTo>
                      <a:pt x="0" y="25"/>
                    </a:lnTo>
                    <a:lnTo>
                      <a:pt x="0" y="33"/>
                    </a:lnTo>
                    <a:lnTo>
                      <a:pt x="8" y="33"/>
                    </a:lnTo>
                    <a:lnTo>
                      <a:pt x="33" y="33"/>
                    </a:lnTo>
                    <a:lnTo>
                      <a:pt x="33" y="25"/>
                    </a:lnTo>
                    <a:lnTo>
                      <a:pt x="8" y="25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20" name="Group 24">
              <a:extLst>
                <a:ext uri="{FF2B5EF4-FFF2-40B4-BE49-F238E27FC236}">
                  <a16:creationId xmlns:a16="http://schemas.microsoft.com/office/drawing/2014/main" id="{D154A586-C433-416F-A761-9A8E850057DC}"/>
                </a:ext>
              </a:extLst>
            </p:cNvPr>
            <p:cNvGrpSpPr/>
            <p:nvPr/>
          </p:nvGrpSpPr>
          <p:grpSpPr>
            <a:xfrm>
              <a:off x="6692812" y="4871455"/>
              <a:ext cx="315891" cy="575376"/>
              <a:chOff x="3536781" y="2689641"/>
              <a:chExt cx="279527" cy="509141"/>
            </a:xfrm>
            <a:solidFill>
              <a:schemeClr val="bg1"/>
            </a:solidFill>
          </p:grpSpPr>
          <p:sp>
            <p:nvSpPr>
              <p:cNvPr id="43" name="Freeform 121">
                <a:extLst>
                  <a:ext uri="{FF2B5EF4-FFF2-40B4-BE49-F238E27FC236}">
                    <a16:creationId xmlns:a16="http://schemas.microsoft.com/office/drawing/2014/main" id="{C3F7C16C-9D29-44CA-88C0-3D659371DB5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36781" y="2689641"/>
                <a:ext cx="279527" cy="381855"/>
              </a:xfrm>
              <a:custGeom>
                <a:avLst/>
                <a:gdLst>
                  <a:gd name="T0" fmla="*/ 42 w 84"/>
                  <a:gd name="T1" fmla="*/ 5 h 115"/>
                  <a:gd name="T2" fmla="*/ 79 w 84"/>
                  <a:gd name="T3" fmla="*/ 42 h 115"/>
                  <a:gd name="T4" fmla="*/ 56 w 84"/>
                  <a:gd name="T5" fmla="*/ 111 h 115"/>
                  <a:gd name="T6" fmla="*/ 31 w 84"/>
                  <a:gd name="T7" fmla="*/ 111 h 115"/>
                  <a:gd name="T8" fmla="*/ 4 w 84"/>
                  <a:gd name="T9" fmla="*/ 42 h 115"/>
                  <a:gd name="T10" fmla="*/ 42 w 84"/>
                  <a:gd name="T11" fmla="*/ 5 h 115"/>
                  <a:gd name="T12" fmla="*/ 42 w 84"/>
                  <a:gd name="T13" fmla="*/ 0 h 115"/>
                  <a:gd name="T14" fmla="*/ 0 w 84"/>
                  <a:gd name="T15" fmla="*/ 42 h 115"/>
                  <a:gd name="T16" fmla="*/ 29 w 84"/>
                  <a:gd name="T17" fmla="*/ 115 h 115"/>
                  <a:gd name="T18" fmla="*/ 58 w 84"/>
                  <a:gd name="T19" fmla="*/ 115 h 115"/>
                  <a:gd name="T20" fmla="*/ 84 w 84"/>
                  <a:gd name="T21" fmla="*/ 42 h 115"/>
                  <a:gd name="T22" fmla="*/ 42 w 84"/>
                  <a:gd name="T2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4" h="115">
                    <a:moveTo>
                      <a:pt x="42" y="5"/>
                    </a:moveTo>
                    <a:cubicBezTo>
                      <a:pt x="63" y="5"/>
                      <a:pt x="79" y="22"/>
                      <a:pt x="79" y="42"/>
                    </a:cubicBezTo>
                    <a:cubicBezTo>
                      <a:pt x="79" y="60"/>
                      <a:pt x="60" y="101"/>
                      <a:pt x="56" y="111"/>
                    </a:cubicBezTo>
                    <a:cubicBezTo>
                      <a:pt x="31" y="111"/>
                      <a:pt x="31" y="111"/>
                      <a:pt x="31" y="111"/>
                    </a:cubicBezTo>
                    <a:cubicBezTo>
                      <a:pt x="23" y="95"/>
                      <a:pt x="4" y="58"/>
                      <a:pt x="4" y="42"/>
                    </a:cubicBezTo>
                    <a:cubicBezTo>
                      <a:pt x="4" y="22"/>
                      <a:pt x="21" y="5"/>
                      <a:pt x="42" y="5"/>
                    </a:cubicBezTo>
                    <a:moveTo>
                      <a:pt x="42" y="0"/>
                    </a:moveTo>
                    <a:cubicBezTo>
                      <a:pt x="19" y="0"/>
                      <a:pt x="0" y="19"/>
                      <a:pt x="0" y="42"/>
                    </a:cubicBezTo>
                    <a:cubicBezTo>
                      <a:pt x="0" y="63"/>
                      <a:pt x="29" y="115"/>
                      <a:pt x="29" y="115"/>
                    </a:cubicBezTo>
                    <a:cubicBezTo>
                      <a:pt x="58" y="115"/>
                      <a:pt x="58" y="115"/>
                      <a:pt x="58" y="115"/>
                    </a:cubicBezTo>
                    <a:cubicBezTo>
                      <a:pt x="58" y="115"/>
                      <a:pt x="84" y="63"/>
                      <a:pt x="84" y="42"/>
                    </a:cubicBezTo>
                    <a:cubicBezTo>
                      <a:pt x="84" y="19"/>
                      <a:pt x="65" y="0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4" name="Freeform 122">
                <a:extLst>
                  <a:ext uri="{FF2B5EF4-FFF2-40B4-BE49-F238E27FC236}">
                    <a16:creationId xmlns:a16="http://schemas.microsoft.com/office/drawing/2014/main" id="{3A1044CF-0347-4348-B666-54D859157368}"/>
                  </a:ext>
                </a:extLst>
              </p:cNvPr>
              <p:cNvSpPr/>
              <p:nvPr/>
            </p:nvSpPr>
            <p:spPr bwMode="auto">
              <a:xfrm>
                <a:off x="3631621" y="3166335"/>
                <a:ext cx="97336" cy="9983"/>
              </a:xfrm>
              <a:custGeom>
                <a:avLst/>
                <a:gdLst>
                  <a:gd name="T0" fmla="*/ 1 w 29"/>
                  <a:gd name="T1" fmla="*/ 3 h 3"/>
                  <a:gd name="T2" fmla="*/ 27 w 29"/>
                  <a:gd name="T3" fmla="*/ 3 h 3"/>
                  <a:gd name="T4" fmla="*/ 29 w 29"/>
                  <a:gd name="T5" fmla="*/ 0 h 3"/>
                  <a:gd name="T6" fmla="*/ 0 w 29"/>
                  <a:gd name="T7" fmla="*/ 0 h 3"/>
                  <a:gd name="T8" fmla="*/ 1 w 29"/>
                  <a:gd name="T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3">
                    <a:moveTo>
                      <a:pt x="1" y="3"/>
                    </a:moveTo>
                    <a:cubicBezTo>
                      <a:pt x="27" y="3"/>
                      <a:pt x="27" y="3"/>
                      <a:pt x="27" y="3"/>
                    </a:cubicBezTo>
                    <a:cubicBezTo>
                      <a:pt x="28" y="2"/>
                      <a:pt x="28" y="1"/>
                      <a:pt x="29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5" name="Freeform 123">
                <a:extLst>
                  <a:ext uri="{FF2B5EF4-FFF2-40B4-BE49-F238E27FC236}">
                    <a16:creationId xmlns:a16="http://schemas.microsoft.com/office/drawing/2014/main" id="{60CE42AC-530D-405A-9AF7-B0BB608CFE88}"/>
                  </a:ext>
                </a:extLst>
              </p:cNvPr>
              <p:cNvSpPr/>
              <p:nvPr/>
            </p:nvSpPr>
            <p:spPr bwMode="auto">
              <a:xfrm>
                <a:off x="3646596" y="3186302"/>
                <a:ext cx="69882" cy="12480"/>
              </a:xfrm>
              <a:custGeom>
                <a:avLst/>
                <a:gdLst>
                  <a:gd name="T0" fmla="*/ 10 w 21"/>
                  <a:gd name="T1" fmla="*/ 4 h 4"/>
                  <a:gd name="T2" fmla="*/ 21 w 21"/>
                  <a:gd name="T3" fmla="*/ 0 h 4"/>
                  <a:gd name="T4" fmla="*/ 0 w 21"/>
                  <a:gd name="T5" fmla="*/ 0 h 4"/>
                  <a:gd name="T6" fmla="*/ 10 w 21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" h="4">
                    <a:moveTo>
                      <a:pt x="10" y="4"/>
                    </a:moveTo>
                    <a:cubicBezTo>
                      <a:pt x="14" y="4"/>
                      <a:pt x="18" y="2"/>
                      <a:pt x="2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2"/>
                      <a:pt x="6" y="4"/>
                      <a:pt x="1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6" name="Freeform 124">
                <a:extLst>
                  <a:ext uri="{FF2B5EF4-FFF2-40B4-BE49-F238E27FC236}">
                    <a16:creationId xmlns:a16="http://schemas.microsoft.com/office/drawing/2014/main" id="{8BEE151A-4A7E-4A1C-A470-60C8216907E6}"/>
                  </a:ext>
                </a:extLst>
              </p:cNvPr>
              <p:cNvSpPr/>
              <p:nvPr/>
            </p:nvSpPr>
            <p:spPr bwMode="auto">
              <a:xfrm>
                <a:off x="3629124" y="3086470"/>
                <a:ext cx="102328" cy="69882"/>
              </a:xfrm>
              <a:custGeom>
                <a:avLst/>
                <a:gdLst>
                  <a:gd name="T0" fmla="*/ 31 w 31"/>
                  <a:gd name="T1" fmla="*/ 0 h 21"/>
                  <a:gd name="T2" fmla="*/ 0 w 31"/>
                  <a:gd name="T3" fmla="*/ 0 h 21"/>
                  <a:gd name="T4" fmla="*/ 0 w 31"/>
                  <a:gd name="T5" fmla="*/ 19 h 21"/>
                  <a:gd name="T6" fmla="*/ 0 w 31"/>
                  <a:gd name="T7" fmla="*/ 21 h 21"/>
                  <a:gd name="T8" fmla="*/ 30 w 31"/>
                  <a:gd name="T9" fmla="*/ 21 h 21"/>
                  <a:gd name="T10" fmla="*/ 31 w 31"/>
                  <a:gd name="T11" fmla="*/ 19 h 21"/>
                  <a:gd name="T12" fmla="*/ 31 w 31"/>
                  <a:gd name="T13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20"/>
                      <a:pt x="0" y="20"/>
                      <a:pt x="0" y="21"/>
                    </a:cubicBezTo>
                    <a:cubicBezTo>
                      <a:pt x="30" y="21"/>
                      <a:pt x="30" y="21"/>
                      <a:pt x="30" y="21"/>
                    </a:cubicBezTo>
                    <a:cubicBezTo>
                      <a:pt x="30" y="20"/>
                      <a:pt x="31" y="20"/>
                      <a:pt x="31" y="19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7" name="Freeform 125">
                <a:extLst>
                  <a:ext uri="{FF2B5EF4-FFF2-40B4-BE49-F238E27FC236}">
                    <a16:creationId xmlns:a16="http://schemas.microsoft.com/office/drawing/2014/main" id="{95E01AC3-9065-47BB-B1A0-D92DF696EAF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26629" y="2864345"/>
                <a:ext cx="104823" cy="207151"/>
              </a:xfrm>
              <a:custGeom>
                <a:avLst/>
                <a:gdLst>
                  <a:gd name="T0" fmla="*/ 42 w 42"/>
                  <a:gd name="T1" fmla="*/ 2 h 83"/>
                  <a:gd name="T2" fmla="*/ 42 w 42"/>
                  <a:gd name="T3" fmla="*/ 2 h 83"/>
                  <a:gd name="T4" fmla="*/ 42 w 42"/>
                  <a:gd name="T5" fmla="*/ 2 h 83"/>
                  <a:gd name="T6" fmla="*/ 37 w 42"/>
                  <a:gd name="T7" fmla="*/ 0 h 83"/>
                  <a:gd name="T8" fmla="*/ 20 w 42"/>
                  <a:gd name="T9" fmla="*/ 6 h 83"/>
                  <a:gd name="T10" fmla="*/ 5 w 42"/>
                  <a:gd name="T11" fmla="*/ 0 h 83"/>
                  <a:gd name="T12" fmla="*/ 0 w 42"/>
                  <a:gd name="T13" fmla="*/ 1 h 83"/>
                  <a:gd name="T14" fmla="*/ 0 w 42"/>
                  <a:gd name="T15" fmla="*/ 2 h 83"/>
                  <a:gd name="T16" fmla="*/ 0 w 42"/>
                  <a:gd name="T17" fmla="*/ 2 h 83"/>
                  <a:gd name="T18" fmla="*/ 18 w 42"/>
                  <a:gd name="T19" fmla="*/ 83 h 83"/>
                  <a:gd name="T20" fmla="*/ 24 w 42"/>
                  <a:gd name="T21" fmla="*/ 83 h 83"/>
                  <a:gd name="T22" fmla="*/ 42 w 42"/>
                  <a:gd name="T23" fmla="*/ 2 h 83"/>
                  <a:gd name="T24" fmla="*/ 42 w 42"/>
                  <a:gd name="T25" fmla="*/ 2 h 83"/>
                  <a:gd name="T26" fmla="*/ 42 w 42"/>
                  <a:gd name="T27" fmla="*/ 2 h 83"/>
                  <a:gd name="T28" fmla="*/ 21 w 42"/>
                  <a:gd name="T29" fmla="*/ 73 h 83"/>
                  <a:gd name="T30" fmla="*/ 5 w 42"/>
                  <a:gd name="T31" fmla="*/ 4 h 83"/>
                  <a:gd name="T32" fmla="*/ 20 w 42"/>
                  <a:gd name="T33" fmla="*/ 9 h 83"/>
                  <a:gd name="T34" fmla="*/ 37 w 42"/>
                  <a:gd name="T35" fmla="*/ 4 h 83"/>
                  <a:gd name="T36" fmla="*/ 21 w 42"/>
                  <a:gd name="T37" fmla="*/ 7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2" h="83">
                    <a:moveTo>
                      <a:pt x="42" y="2"/>
                    </a:moveTo>
                    <a:lnTo>
                      <a:pt x="42" y="2"/>
                    </a:lnTo>
                    <a:lnTo>
                      <a:pt x="42" y="2"/>
                    </a:lnTo>
                    <a:lnTo>
                      <a:pt x="37" y="0"/>
                    </a:lnTo>
                    <a:lnTo>
                      <a:pt x="20" y="6"/>
                    </a:lnTo>
                    <a:lnTo>
                      <a:pt x="5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8" y="83"/>
                    </a:lnTo>
                    <a:lnTo>
                      <a:pt x="24" y="83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42" y="2"/>
                    </a:lnTo>
                    <a:close/>
                    <a:moveTo>
                      <a:pt x="21" y="73"/>
                    </a:moveTo>
                    <a:lnTo>
                      <a:pt x="5" y="4"/>
                    </a:lnTo>
                    <a:lnTo>
                      <a:pt x="20" y="9"/>
                    </a:lnTo>
                    <a:lnTo>
                      <a:pt x="37" y="4"/>
                    </a:lnTo>
                    <a:lnTo>
                      <a:pt x="21" y="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21" name="Group 30">
              <a:extLst>
                <a:ext uri="{FF2B5EF4-FFF2-40B4-BE49-F238E27FC236}">
                  <a16:creationId xmlns:a16="http://schemas.microsoft.com/office/drawing/2014/main" id="{EF78E127-209D-421B-810A-6542FCFB55F4}"/>
                </a:ext>
              </a:extLst>
            </p:cNvPr>
            <p:cNvGrpSpPr/>
            <p:nvPr/>
          </p:nvGrpSpPr>
          <p:grpSpPr>
            <a:xfrm>
              <a:off x="7008704" y="3505002"/>
              <a:ext cx="406784" cy="440313"/>
              <a:chOff x="1847137" y="4256991"/>
              <a:chExt cx="454232" cy="491670"/>
            </a:xfrm>
            <a:solidFill>
              <a:schemeClr val="bg1"/>
            </a:solidFill>
          </p:grpSpPr>
          <p:sp>
            <p:nvSpPr>
              <p:cNvPr id="41" name="Freeform 101">
                <a:extLst>
                  <a:ext uri="{FF2B5EF4-FFF2-40B4-BE49-F238E27FC236}">
                    <a16:creationId xmlns:a16="http://schemas.microsoft.com/office/drawing/2014/main" id="{73583B17-2B19-43FD-9107-B974CF5BF6C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47137" y="4256991"/>
                <a:ext cx="454232" cy="491670"/>
              </a:xfrm>
              <a:custGeom>
                <a:avLst/>
                <a:gdLst>
                  <a:gd name="T0" fmla="*/ 134 w 137"/>
                  <a:gd name="T1" fmla="*/ 71 h 148"/>
                  <a:gd name="T2" fmla="*/ 126 w 137"/>
                  <a:gd name="T3" fmla="*/ 38 h 148"/>
                  <a:gd name="T4" fmla="*/ 133 w 137"/>
                  <a:gd name="T5" fmla="*/ 36 h 148"/>
                  <a:gd name="T6" fmla="*/ 126 w 137"/>
                  <a:gd name="T7" fmla="*/ 12 h 148"/>
                  <a:gd name="T8" fmla="*/ 102 w 137"/>
                  <a:gd name="T9" fmla="*/ 5 h 148"/>
                  <a:gd name="T10" fmla="*/ 99 w 137"/>
                  <a:gd name="T11" fmla="*/ 12 h 148"/>
                  <a:gd name="T12" fmla="*/ 67 w 137"/>
                  <a:gd name="T13" fmla="*/ 4 h 148"/>
                  <a:gd name="T14" fmla="*/ 38 w 137"/>
                  <a:gd name="T15" fmla="*/ 11 h 148"/>
                  <a:gd name="T16" fmla="*/ 36 w 137"/>
                  <a:gd name="T17" fmla="*/ 5 h 148"/>
                  <a:gd name="T18" fmla="*/ 12 w 137"/>
                  <a:gd name="T19" fmla="*/ 12 h 148"/>
                  <a:gd name="T20" fmla="*/ 5 w 137"/>
                  <a:gd name="T21" fmla="*/ 36 h 148"/>
                  <a:gd name="T22" fmla="*/ 9 w 137"/>
                  <a:gd name="T23" fmla="*/ 38 h 148"/>
                  <a:gd name="T24" fmla="*/ 0 w 137"/>
                  <a:gd name="T25" fmla="*/ 71 h 148"/>
                  <a:gd name="T26" fmla="*/ 27 w 137"/>
                  <a:gd name="T27" fmla="*/ 125 h 148"/>
                  <a:gd name="T28" fmla="*/ 13 w 137"/>
                  <a:gd name="T29" fmla="*/ 140 h 148"/>
                  <a:gd name="T30" fmla="*/ 21 w 137"/>
                  <a:gd name="T31" fmla="*/ 148 h 148"/>
                  <a:gd name="T32" fmla="*/ 37 w 137"/>
                  <a:gd name="T33" fmla="*/ 132 h 148"/>
                  <a:gd name="T34" fmla="*/ 67 w 137"/>
                  <a:gd name="T35" fmla="*/ 139 h 148"/>
                  <a:gd name="T36" fmla="*/ 97 w 137"/>
                  <a:gd name="T37" fmla="*/ 132 h 148"/>
                  <a:gd name="T38" fmla="*/ 113 w 137"/>
                  <a:gd name="T39" fmla="*/ 148 h 148"/>
                  <a:gd name="T40" fmla="*/ 121 w 137"/>
                  <a:gd name="T41" fmla="*/ 140 h 148"/>
                  <a:gd name="T42" fmla="*/ 107 w 137"/>
                  <a:gd name="T43" fmla="*/ 125 h 148"/>
                  <a:gd name="T44" fmla="*/ 134 w 137"/>
                  <a:gd name="T45" fmla="*/ 71 h 148"/>
                  <a:gd name="T46" fmla="*/ 11 w 137"/>
                  <a:gd name="T47" fmla="*/ 74 h 148"/>
                  <a:gd name="T48" fmla="*/ 20 w 137"/>
                  <a:gd name="T49" fmla="*/ 74 h 148"/>
                  <a:gd name="T50" fmla="*/ 23 w 137"/>
                  <a:gd name="T51" fmla="*/ 71 h 148"/>
                  <a:gd name="T52" fmla="*/ 20 w 137"/>
                  <a:gd name="T53" fmla="*/ 69 h 148"/>
                  <a:gd name="T54" fmla="*/ 11 w 137"/>
                  <a:gd name="T55" fmla="*/ 69 h 148"/>
                  <a:gd name="T56" fmla="*/ 64 w 137"/>
                  <a:gd name="T57" fmla="*/ 15 h 148"/>
                  <a:gd name="T58" fmla="*/ 64 w 137"/>
                  <a:gd name="T59" fmla="*/ 15 h 148"/>
                  <a:gd name="T60" fmla="*/ 64 w 137"/>
                  <a:gd name="T61" fmla="*/ 26 h 148"/>
                  <a:gd name="T62" fmla="*/ 67 w 137"/>
                  <a:gd name="T63" fmla="*/ 29 h 148"/>
                  <a:gd name="T64" fmla="*/ 70 w 137"/>
                  <a:gd name="T65" fmla="*/ 26 h 148"/>
                  <a:gd name="T66" fmla="*/ 70 w 137"/>
                  <a:gd name="T67" fmla="*/ 15 h 148"/>
                  <a:gd name="T68" fmla="*/ 70 w 137"/>
                  <a:gd name="T69" fmla="*/ 15 h 148"/>
                  <a:gd name="T70" fmla="*/ 123 w 137"/>
                  <a:gd name="T71" fmla="*/ 69 h 148"/>
                  <a:gd name="T72" fmla="*/ 114 w 137"/>
                  <a:gd name="T73" fmla="*/ 69 h 148"/>
                  <a:gd name="T74" fmla="*/ 111 w 137"/>
                  <a:gd name="T75" fmla="*/ 71 h 148"/>
                  <a:gd name="T76" fmla="*/ 114 w 137"/>
                  <a:gd name="T77" fmla="*/ 74 h 148"/>
                  <a:gd name="T78" fmla="*/ 123 w 137"/>
                  <a:gd name="T79" fmla="*/ 74 h 148"/>
                  <a:gd name="T80" fmla="*/ 70 w 137"/>
                  <a:gd name="T81" fmla="*/ 128 h 148"/>
                  <a:gd name="T82" fmla="*/ 70 w 137"/>
                  <a:gd name="T83" fmla="*/ 118 h 148"/>
                  <a:gd name="T84" fmla="*/ 67 w 137"/>
                  <a:gd name="T85" fmla="*/ 115 h 148"/>
                  <a:gd name="T86" fmla="*/ 64 w 137"/>
                  <a:gd name="T87" fmla="*/ 118 h 148"/>
                  <a:gd name="T88" fmla="*/ 64 w 137"/>
                  <a:gd name="T89" fmla="*/ 128 h 148"/>
                  <a:gd name="T90" fmla="*/ 11 w 137"/>
                  <a:gd name="T91" fmla="*/ 74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37" h="148">
                    <a:moveTo>
                      <a:pt x="134" y="71"/>
                    </a:moveTo>
                    <a:cubicBezTo>
                      <a:pt x="134" y="59"/>
                      <a:pt x="131" y="48"/>
                      <a:pt x="126" y="38"/>
                    </a:cubicBezTo>
                    <a:cubicBezTo>
                      <a:pt x="128" y="38"/>
                      <a:pt x="131" y="38"/>
                      <a:pt x="133" y="36"/>
                    </a:cubicBezTo>
                    <a:cubicBezTo>
                      <a:pt x="137" y="31"/>
                      <a:pt x="134" y="20"/>
                      <a:pt x="126" y="12"/>
                    </a:cubicBezTo>
                    <a:cubicBezTo>
                      <a:pt x="117" y="3"/>
                      <a:pt x="107" y="0"/>
                      <a:pt x="102" y="5"/>
                    </a:cubicBezTo>
                    <a:cubicBezTo>
                      <a:pt x="100" y="7"/>
                      <a:pt x="99" y="9"/>
                      <a:pt x="99" y="12"/>
                    </a:cubicBezTo>
                    <a:cubicBezTo>
                      <a:pt x="90" y="7"/>
                      <a:pt x="79" y="4"/>
                      <a:pt x="67" y="4"/>
                    </a:cubicBezTo>
                    <a:cubicBezTo>
                      <a:pt x="57" y="4"/>
                      <a:pt x="47" y="6"/>
                      <a:pt x="38" y="11"/>
                    </a:cubicBezTo>
                    <a:cubicBezTo>
                      <a:pt x="38" y="8"/>
                      <a:pt x="37" y="7"/>
                      <a:pt x="36" y="5"/>
                    </a:cubicBezTo>
                    <a:cubicBezTo>
                      <a:pt x="31" y="0"/>
                      <a:pt x="20" y="3"/>
                      <a:pt x="12" y="12"/>
                    </a:cubicBezTo>
                    <a:cubicBezTo>
                      <a:pt x="3" y="20"/>
                      <a:pt x="0" y="31"/>
                      <a:pt x="5" y="36"/>
                    </a:cubicBezTo>
                    <a:cubicBezTo>
                      <a:pt x="6" y="37"/>
                      <a:pt x="7" y="37"/>
                      <a:pt x="9" y="38"/>
                    </a:cubicBezTo>
                    <a:cubicBezTo>
                      <a:pt x="3" y="48"/>
                      <a:pt x="0" y="59"/>
                      <a:pt x="0" y="71"/>
                    </a:cubicBezTo>
                    <a:cubicBezTo>
                      <a:pt x="0" y="94"/>
                      <a:pt x="10" y="113"/>
                      <a:pt x="27" y="125"/>
                    </a:cubicBezTo>
                    <a:cubicBezTo>
                      <a:pt x="13" y="140"/>
                      <a:pt x="13" y="140"/>
                      <a:pt x="13" y="140"/>
                    </a:cubicBezTo>
                    <a:cubicBezTo>
                      <a:pt x="21" y="148"/>
                      <a:pt x="21" y="148"/>
                      <a:pt x="21" y="148"/>
                    </a:cubicBezTo>
                    <a:cubicBezTo>
                      <a:pt x="37" y="132"/>
                      <a:pt x="37" y="132"/>
                      <a:pt x="37" y="132"/>
                    </a:cubicBezTo>
                    <a:cubicBezTo>
                      <a:pt x="46" y="136"/>
                      <a:pt x="56" y="139"/>
                      <a:pt x="67" y="139"/>
                    </a:cubicBezTo>
                    <a:cubicBezTo>
                      <a:pt x="78" y="139"/>
                      <a:pt x="88" y="136"/>
                      <a:pt x="97" y="132"/>
                    </a:cubicBezTo>
                    <a:cubicBezTo>
                      <a:pt x="113" y="148"/>
                      <a:pt x="113" y="148"/>
                      <a:pt x="113" y="148"/>
                    </a:cubicBezTo>
                    <a:cubicBezTo>
                      <a:pt x="121" y="140"/>
                      <a:pt x="121" y="140"/>
                      <a:pt x="121" y="140"/>
                    </a:cubicBezTo>
                    <a:cubicBezTo>
                      <a:pt x="107" y="125"/>
                      <a:pt x="107" y="125"/>
                      <a:pt x="107" y="125"/>
                    </a:cubicBezTo>
                    <a:cubicBezTo>
                      <a:pt x="124" y="113"/>
                      <a:pt x="134" y="94"/>
                      <a:pt x="134" y="71"/>
                    </a:cubicBezTo>
                    <a:close/>
                    <a:moveTo>
                      <a:pt x="11" y="74"/>
                    </a:moveTo>
                    <a:cubicBezTo>
                      <a:pt x="20" y="74"/>
                      <a:pt x="20" y="74"/>
                      <a:pt x="20" y="74"/>
                    </a:cubicBezTo>
                    <a:cubicBezTo>
                      <a:pt x="22" y="74"/>
                      <a:pt x="23" y="73"/>
                      <a:pt x="23" y="71"/>
                    </a:cubicBezTo>
                    <a:cubicBezTo>
                      <a:pt x="23" y="70"/>
                      <a:pt x="22" y="69"/>
                      <a:pt x="20" y="69"/>
                    </a:cubicBezTo>
                    <a:cubicBezTo>
                      <a:pt x="11" y="69"/>
                      <a:pt x="11" y="69"/>
                      <a:pt x="11" y="69"/>
                    </a:cubicBezTo>
                    <a:cubicBezTo>
                      <a:pt x="12" y="40"/>
                      <a:pt x="35" y="17"/>
                      <a:pt x="64" y="15"/>
                    </a:cubicBezTo>
                    <a:cubicBezTo>
                      <a:pt x="64" y="15"/>
                      <a:pt x="64" y="15"/>
                      <a:pt x="64" y="15"/>
                    </a:cubicBezTo>
                    <a:cubicBezTo>
                      <a:pt x="64" y="26"/>
                      <a:pt x="64" y="26"/>
                      <a:pt x="64" y="26"/>
                    </a:cubicBezTo>
                    <a:cubicBezTo>
                      <a:pt x="64" y="27"/>
                      <a:pt x="65" y="29"/>
                      <a:pt x="67" y="29"/>
                    </a:cubicBezTo>
                    <a:cubicBezTo>
                      <a:pt x="69" y="29"/>
                      <a:pt x="70" y="27"/>
                      <a:pt x="70" y="26"/>
                    </a:cubicBezTo>
                    <a:cubicBezTo>
                      <a:pt x="70" y="15"/>
                      <a:pt x="70" y="15"/>
                      <a:pt x="70" y="15"/>
                    </a:cubicBezTo>
                    <a:cubicBezTo>
                      <a:pt x="70" y="15"/>
                      <a:pt x="70" y="15"/>
                      <a:pt x="70" y="15"/>
                    </a:cubicBezTo>
                    <a:cubicBezTo>
                      <a:pt x="99" y="17"/>
                      <a:pt x="122" y="40"/>
                      <a:pt x="123" y="69"/>
                    </a:cubicBezTo>
                    <a:cubicBezTo>
                      <a:pt x="114" y="69"/>
                      <a:pt x="114" y="69"/>
                      <a:pt x="114" y="69"/>
                    </a:cubicBezTo>
                    <a:cubicBezTo>
                      <a:pt x="112" y="69"/>
                      <a:pt x="111" y="70"/>
                      <a:pt x="111" y="71"/>
                    </a:cubicBezTo>
                    <a:cubicBezTo>
                      <a:pt x="111" y="73"/>
                      <a:pt x="112" y="74"/>
                      <a:pt x="114" y="74"/>
                    </a:cubicBezTo>
                    <a:cubicBezTo>
                      <a:pt x="123" y="74"/>
                      <a:pt x="123" y="74"/>
                      <a:pt x="123" y="74"/>
                    </a:cubicBezTo>
                    <a:cubicBezTo>
                      <a:pt x="122" y="103"/>
                      <a:pt x="99" y="126"/>
                      <a:pt x="70" y="128"/>
                    </a:cubicBezTo>
                    <a:cubicBezTo>
                      <a:pt x="70" y="118"/>
                      <a:pt x="70" y="118"/>
                      <a:pt x="70" y="118"/>
                    </a:cubicBezTo>
                    <a:cubicBezTo>
                      <a:pt x="70" y="116"/>
                      <a:pt x="69" y="115"/>
                      <a:pt x="67" y="115"/>
                    </a:cubicBezTo>
                    <a:cubicBezTo>
                      <a:pt x="65" y="115"/>
                      <a:pt x="64" y="116"/>
                      <a:pt x="64" y="118"/>
                    </a:cubicBezTo>
                    <a:cubicBezTo>
                      <a:pt x="64" y="128"/>
                      <a:pt x="64" y="128"/>
                      <a:pt x="64" y="128"/>
                    </a:cubicBezTo>
                    <a:cubicBezTo>
                      <a:pt x="35" y="126"/>
                      <a:pt x="12" y="103"/>
                      <a:pt x="11" y="7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2" name="Freeform 102">
                <a:extLst>
                  <a:ext uri="{FF2B5EF4-FFF2-40B4-BE49-F238E27FC236}">
                    <a16:creationId xmlns:a16="http://schemas.microsoft.com/office/drawing/2014/main" id="{02F669C5-B20A-4ACC-A9BD-1281D2271C0D}"/>
                  </a:ext>
                </a:extLst>
              </p:cNvPr>
              <p:cNvSpPr/>
              <p:nvPr/>
            </p:nvSpPr>
            <p:spPr bwMode="auto">
              <a:xfrm>
                <a:off x="2059279" y="4371797"/>
                <a:ext cx="142260" cy="129781"/>
              </a:xfrm>
              <a:custGeom>
                <a:avLst/>
                <a:gdLst>
                  <a:gd name="T0" fmla="*/ 3 w 43"/>
                  <a:gd name="T1" fmla="*/ 39 h 39"/>
                  <a:gd name="T2" fmla="*/ 3 w 43"/>
                  <a:gd name="T3" fmla="*/ 39 h 39"/>
                  <a:gd name="T4" fmla="*/ 40 w 43"/>
                  <a:gd name="T5" fmla="*/ 39 h 39"/>
                  <a:gd name="T6" fmla="*/ 43 w 43"/>
                  <a:gd name="T7" fmla="*/ 36 h 39"/>
                  <a:gd name="T8" fmla="*/ 40 w 43"/>
                  <a:gd name="T9" fmla="*/ 34 h 39"/>
                  <a:gd name="T10" fmla="*/ 6 w 43"/>
                  <a:gd name="T11" fmla="*/ 34 h 39"/>
                  <a:gd name="T12" fmla="*/ 6 w 43"/>
                  <a:gd name="T13" fmla="*/ 3 h 39"/>
                  <a:gd name="T14" fmla="*/ 3 w 43"/>
                  <a:gd name="T15" fmla="*/ 0 h 39"/>
                  <a:gd name="T16" fmla="*/ 0 w 43"/>
                  <a:gd name="T17" fmla="*/ 3 h 39"/>
                  <a:gd name="T18" fmla="*/ 0 w 43"/>
                  <a:gd name="T19" fmla="*/ 36 h 39"/>
                  <a:gd name="T20" fmla="*/ 3 w 43"/>
                  <a:gd name="T21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3" h="39">
                    <a:moveTo>
                      <a:pt x="3" y="39"/>
                    </a:moveTo>
                    <a:cubicBezTo>
                      <a:pt x="3" y="39"/>
                      <a:pt x="3" y="39"/>
                      <a:pt x="3" y="39"/>
                    </a:cubicBezTo>
                    <a:cubicBezTo>
                      <a:pt x="40" y="39"/>
                      <a:pt x="40" y="39"/>
                      <a:pt x="40" y="39"/>
                    </a:cubicBezTo>
                    <a:cubicBezTo>
                      <a:pt x="41" y="39"/>
                      <a:pt x="43" y="38"/>
                      <a:pt x="43" y="36"/>
                    </a:cubicBezTo>
                    <a:cubicBezTo>
                      <a:pt x="43" y="35"/>
                      <a:pt x="41" y="34"/>
                      <a:pt x="40" y="34"/>
                    </a:cubicBezTo>
                    <a:cubicBezTo>
                      <a:pt x="6" y="34"/>
                      <a:pt x="6" y="34"/>
                      <a:pt x="6" y="34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1"/>
                      <a:pt x="5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38"/>
                      <a:pt x="1" y="39"/>
                      <a:pt x="3" y="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22" name="Group 33">
              <a:extLst>
                <a:ext uri="{FF2B5EF4-FFF2-40B4-BE49-F238E27FC236}">
                  <a16:creationId xmlns:a16="http://schemas.microsoft.com/office/drawing/2014/main" id="{4EE297BA-59B1-4D85-A440-9D936BD341AB}"/>
                </a:ext>
              </a:extLst>
            </p:cNvPr>
            <p:cNvGrpSpPr/>
            <p:nvPr/>
          </p:nvGrpSpPr>
          <p:grpSpPr>
            <a:xfrm>
              <a:off x="4620035" y="3444765"/>
              <a:ext cx="498630" cy="516126"/>
              <a:chOff x="1163293" y="4009909"/>
              <a:chExt cx="426779" cy="441753"/>
            </a:xfrm>
            <a:solidFill>
              <a:schemeClr val="bg1"/>
            </a:solidFill>
          </p:grpSpPr>
          <p:sp>
            <p:nvSpPr>
              <p:cNvPr id="38" name="Freeform 129">
                <a:extLst>
                  <a:ext uri="{FF2B5EF4-FFF2-40B4-BE49-F238E27FC236}">
                    <a16:creationId xmlns:a16="http://schemas.microsoft.com/office/drawing/2014/main" id="{746B5F85-F266-41CA-8D26-0791C7C9CF92}"/>
                  </a:ext>
                </a:extLst>
              </p:cNvPr>
              <p:cNvSpPr/>
              <p:nvPr/>
            </p:nvSpPr>
            <p:spPr bwMode="auto">
              <a:xfrm>
                <a:off x="1163293" y="4192101"/>
                <a:ext cx="426779" cy="157235"/>
              </a:xfrm>
              <a:custGeom>
                <a:avLst/>
                <a:gdLst>
                  <a:gd name="T0" fmla="*/ 86 w 171"/>
                  <a:gd name="T1" fmla="*/ 36 h 63"/>
                  <a:gd name="T2" fmla="*/ 24 w 171"/>
                  <a:gd name="T3" fmla="*/ 0 h 63"/>
                  <a:gd name="T4" fmla="*/ 0 w 171"/>
                  <a:gd name="T5" fmla="*/ 15 h 63"/>
                  <a:gd name="T6" fmla="*/ 86 w 171"/>
                  <a:gd name="T7" fmla="*/ 63 h 63"/>
                  <a:gd name="T8" fmla="*/ 171 w 171"/>
                  <a:gd name="T9" fmla="*/ 15 h 63"/>
                  <a:gd name="T10" fmla="*/ 147 w 171"/>
                  <a:gd name="T11" fmla="*/ 0 h 63"/>
                  <a:gd name="T12" fmla="*/ 86 w 171"/>
                  <a:gd name="T13" fmla="*/ 36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1" h="63">
                    <a:moveTo>
                      <a:pt x="86" y="36"/>
                    </a:moveTo>
                    <a:lnTo>
                      <a:pt x="24" y="0"/>
                    </a:lnTo>
                    <a:lnTo>
                      <a:pt x="0" y="15"/>
                    </a:lnTo>
                    <a:lnTo>
                      <a:pt x="86" y="63"/>
                    </a:lnTo>
                    <a:lnTo>
                      <a:pt x="171" y="15"/>
                    </a:lnTo>
                    <a:lnTo>
                      <a:pt x="147" y="0"/>
                    </a:lnTo>
                    <a:lnTo>
                      <a:pt x="86" y="3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9" name="Freeform 130">
                <a:extLst>
                  <a:ext uri="{FF2B5EF4-FFF2-40B4-BE49-F238E27FC236}">
                    <a16:creationId xmlns:a16="http://schemas.microsoft.com/office/drawing/2014/main" id="{E449C7B3-7A8A-44E6-B5F7-5F48C14650BD}"/>
                  </a:ext>
                </a:extLst>
              </p:cNvPr>
              <p:cNvSpPr/>
              <p:nvPr/>
            </p:nvSpPr>
            <p:spPr bwMode="auto">
              <a:xfrm>
                <a:off x="1163293" y="4296924"/>
                <a:ext cx="426779" cy="154738"/>
              </a:xfrm>
              <a:custGeom>
                <a:avLst/>
                <a:gdLst>
                  <a:gd name="T0" fmla="*/ 86 w 171"/>
                  <a:gd name="T1" fmla="*/ 34 h 62"/>
                  <a:gd name="T2" fmla="*/ 24 w 171"/>
                  <a:gd name="T3" fmla="*/ 0 h 62"/>
                  <a:gd name="T4" fmla="*/ 0 w 171"/>
                  <a:gd name="T5" fmla="*/ 13 h 62"/>
                  <a:gd name="T6" fmla="*/ 86 w 171"/>
                  <a:gd name="T7" fmla="*/ 62 h 62"/>
                  <a:gd name="T8" fmla="*/ 171 w 171"/>
                  <a:gd name="T9" fmla="*/ 13 h 62"/>
                  <a:gd name="T10" fmla="*/ 147 w 171"/>
                  <a:gd name="T11" fmla="*/ 0 h 62"/>
                  <a:gd name="T12" fmla="*/ 86 w 171"/>
                  <a:gd name="T13" fmla="*/ 34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1" h="62">
                    <a:moveTo>
                      <a:pt x="86" y="34"/>
                    </a:moveTo>
                    <a:lnTo>
                      <a:pt x="24" y="0"/>
                    </a:lnTo>
                    <a:lnTo>
                      <a:pt x="0" y="13"/>
                    </a:lnTo>
                    <a:lnTo>
                      <a:pt x="86" y="62"/>
                    </a:lnTo>
                    <a:lnTo>
                      <a:pt x="171" y="13"/>
                    </a:lnTo>
                    <a:lnTo>
                      <a:pt x="147" y="0"/>
                    </a:lnTo>
                    <a:lnTo>
                      <a:pt x="86" y="3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0" name="Freeform 131">
                <a:extLst>
                  <a:ext uri="{FF2B5EF4-FFF2-40B4-BE49-F238E27FC236}">
                    <a16:creationId xmlns:a16="http://schemas.microsoft.com/office/drawing/2014/main" id="{A7096063-92B8-4825-9D34-BCFEA933B53F}"/>
                  </a:ext>
                </a:extLst>
              </p:cNvPr>
              <p:cNvSpPr/>
              <p:nvPr/>
            </p:nvSpPr>
            <p:spPr bwMode="auto">
              <a:xfrm>
                <a:off x="1163293" y="4009909"/>
                <a:ext cx="426779" cy="242092"/>
              </a:xfrm>
              <a:custGeom>
                <a:avLst/>
                <a:gdLst>
                  <a:gd name="T0" fmla="*/ 171 w 171"/>
                  <a:gd name="T1" fmla="*/ 48 h 97"/>
                  <a:gd name="T2" fmla="*/ 86 w 171"/>
                  <a:gd name="T3" fmla="*/ 0 h 97"/>
                  <a:gd name="T4" fmla="*/ 0 w 171"/>
                  <a:gd name="T5" fmla="*/ 48 h 97"/>
                  <a:gd name="T6" fmla="*/ 86 w 171"/>
                  <a:gd name="T7" fmla="*/ 97 h 97"/>
                  <a:gd name="T8" fmla="*/ 171 w 171"/>
                  <a:gd name="T9" fmla="*/ 48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1" h="97">
                    <a:moveTo>
                      <a:pt x="171" y="48"/>
                    </a:moveTo>
                    <a:lnTo>
                      <a:pt x="86" y="0"/>
                    </a:lnTo>
                    <a:lnTo>
                      <a:pt x="0" y="48"/>
                    </a:lnTo>
                    <a:lnTo>
                      <a:pt x="86" y="97"/>
                    </a:lnTo>
                    <a:lnTo>
                      <a:pt x="171" y="4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3" name="Oval 57">
              <a:extLst>
                <a:ext uri="{FF2B5EF4-FFF2-40B4-BE49-F238E27FC236}">
                  <a16:creationId xmlns:a16="http://schemas.microsoft.com/office/drawing/2014/main" id="{DB1F68DD-F7B1-4130-B222-7C4D77851EB6}"/>
                </a:ext>
              </a:extLst>
            </p:cNvPr>
            <p:cNvSpPr/>
            <p:nvPr/>
          </p:nvSpPr>
          <p:spPr>
            <a:xfrm>
              <a:off x="8318423" y="3397984"/>
              <a:ext cx="630238" cy="638175"/>
            </a:xfrm>
            <a:prstGeom prst="ellipse">
              <a:avLst/>
            </a:prstGeom>
            <a:solidFill>
              <a:srgbClr val="39B9B7"/>
            </a:solidFill>
            <a:ln w="9525">
              <a:noFill/>
            </a:ln>
          </p:spPr>
          <p:txBody>
            <a:bodyPr/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endParaRPr lang="en-US" altLang="zh-CN" sz="1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Oval 67">
              <a:extLst>
                <a:ext uri="{FF2B5EF4-FFF2-40B4-BE49-F238E27FC236}">
                  <a16:creationId xmlns:a16="http://schemas.microsoft.com/office/drawing/2014/main" id="{E4E19D03-0730-4E34-B874-EEBC4EACB073}"/>
                </a:ext>
              </a:extLst>
            </p:cNvPr>
            <p:cNvSpPr/>
            <p:nvPr/>
          </p:nvSpPr>
          <p:spPr>
            <a:xfrm>
              <a:off x="8318423" y="4869596"/>
              <a:ext cx="630238" cy="639763"/>
            </a:xfrm>
            <a:prstGeom prst="ellipse">
              <a:avLst/>
            </a:prstGeom>
            <a:solidFill>
              <a:srgbClr val="F49C00"/>
            </a:solidFill>
            <a:ln w="9525">
              <a:noFill/>
            </a:ln>
          </p:spPr>
          <p:txBody>
            <a:bodyPr/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endParaRPr lang="en-US" altLang="zh-CN" sz="1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5" name="Oval 68">
              <a:extLst>
                <a:ext uri="{FF2B5EF4-FFF2-40B4-BE49-F238E27FC236}">
                  <a16:creationId xmlns:a16="http://schemas.microsoft.com/office/drawing/2014/main" id="{72D157C0-AF47-4EF9-916F-024B99EB5E43}"/>
                </a:ext>
              </a:extLst>
            </p:cNvPr>
            <p:cNvSpPr/>
            <p:nvPr/>
          </p:nvSpPr>
          <p:spPr>
            <a:xfrm>
              <a:off x="8318423" y="2108934"/>
              <a:ext cx="630238" cy="639762"/>
            </a:xfrm>
            <a:prstGeom prst="ellipse">
              <a:avLst/>
            </a:prstGeom>
            <a:solidFill>
              <a:srgbClr val="F49C00"/>
            </a:solidFill>
            <a:ln w="9525">
              <a:noFill/>
            </a:ln>
          </p:spPr>
          <p:txBody>
            <a:bodyPr/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endParaRPr lang="en-US" altLang="zh-CN" sz="1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Oval 69">
              <a:extLst>
                <a:ext uri="{FF2B5EF4-FFF2-40B4-BE49-F238E27FC236}">
                  <a16:creationId xmlns:a16="http://schemas.microsoft.com/office/drawing/2014/main" id="{F8F478D6-AD3F-4ADF-A926-88E1002A5898}"/>
                </a:ext>
              </a:extLst>
            </p:cNvPr>
            <p:cNvSpPr/>
            <p:nvPr/>
          </p:nvSpPr>
          <p:spPr>
            <a:xfrm>
              <a:off x="3225723" y="4869596"/>
              <a:ext cx="630238" cy="639763"/>
            </a:xfrm>
            <a:prstGeom prst="ellipse">
              <a:avLst/>
            </a:prstGeom>
            <a:solidFill>
              <a:srgbClr val="CACFCE"/>
            </a:solidFill>
            <a:ln w="9525">
              <a:noFill/>
            </a:ln>
          </p:spPr>
          <p:txBody>
            <a:bodyPr/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endParaRPr lang="en-US" altLang="zh-CN" sz="1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7" name="Oval 70">
              <a:extLst>
                <a:ext uri="{FF2B5EF4-FFF2-40B4-BE49-F238E27FC236}">
                  <a16:creationId xmlns:a16="http://schemas.microsoft.com/office/drawing/2014/main" id="{83AE7550-51DE-4B77-B17B-208F5E59F467}"/>
                </a:ext>
              </a:extLst>
            </p:cNvPr>
            <p:cNvSpPr/>
            <p:nvPr/>
          </p:nvSpPr>
          <p:spPr>
            <a:xfrm>
              <a:off x="3225723" y="3372584"/>
              <a:ext cx="630238" cy="639762"/>
            </a:xfrm>
            <a:prstGeom prst="ellipse">
              <a:avLst/>
            </a:prstGeom>
            <a:solidFill>
              <a:srgbClr val="39B9B7"/>
            </a:solidFill>
            <a:ln w="9525">
              <a:noFill/>
            </a:ln>
          </p:spPr>
          <p:txBody>
            <a:bodyPr/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endParaRPr lang="en-US" altLang="zh-CN" sz="1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8" name="Text Box 10">
              <a:extLst>
                <a:ext uri="{FF2B5EF4-FFF2-40B4-BE49-F238E27FC236}">
                  <a16:creationId xmlns:a16="http://schemas.microsoft.com/office/drawing/2014/main" id="{D19D6283-B467-4D30-A83E-26089377C458}"/>
                </a:ext>
              </a:extLst>
            </p:cNvPr>
            <p:cNvSpPr txBox="1"/>
            <p:nvPr/>
          </p:nvSpPr>
          <p:spPr>
            <a:xfrm>
              <a:off x="3295573" y="3583721"/>
              <a:ext cx="492125" cy="23018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45720" tIns="22860" rIns="45720" bIns="22860">
              <a:spAutoFit/>
            </a:bodyPr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1087755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en-US" altLang="zh-CN" sz="12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15%</a:t>
              </a:r>
              <a:endParaRPr lang="en-US" altLang="zh-CN" sz="10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9" name="Text Box 10">
              <a:extLst>
                <a:ext uri="{FF2B5EF4-FFF2-40B4-BE49-F238E27FC236}">
                  <a16:creationId xmlns:a16="http://schemas.microsoft.com/office/drawing/2014/main" id="{84B462D4-4F89-40FF-8E96-97D84EA9B690}"/>
                </a:ext>
              </a:extLst>
            </p:cNvPr>
            <p:cNvSpPr txBox="1"/>
            <p:nvPr/>
          </p:nvSpPr>
          <p:spPr>
            <a:xfrm>
              <a:off x="3303511" y="5069621"/>
              <a:ext cx="490537" cy="23018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45720" tIns="22860" rIns="45720" bIns="22860">
              <a:spAutoFit/>
            </a:bodyPr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1087755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en-US" altLang="zh-CN" sz="12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15%</a:t>
              </a:r>
              <a:endParaRPr lang="en-US" altLang="zh-CN" sz="10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Text Box 10">
              <a:extLst>
                <a:ext uri="{FF2B5EF4-FFF2-40B4-BE49-F238E27FC236}">
                  <a16:creationId xmlns:a16="http://schemas.microsoft.com/office/drawing/2014/main" id="{71E3FB80-0634-49AF-9F54-640AAEF71B71}"/>
                </a:ext>
              </a:extLst>
            </p:cNvPr>
            <p:cNvSpPr txBox="1"/>
            <p:nvPr/>
          </p:nvSpPr>
          <p:spPr>
            <a:xfrm>
              <a:off x="8388273" y="2293084"/>
              <a:ext cx="490538" cy="230187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45720" tIns="22860" rIns="45720" bIns="22860">
              <a:spAutoFit/>
            </a:bodyPr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1087755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en-US" altLang="zh-CN" sz="12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25%</a:t>
              </a:r>
              <a:endParaRPr lang="en-US" altLang="zh-CN" sz="10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1" name="Text Box 10">
              <a:extLst>
                <a:ext uri="{FF2B5EF4-FFF2-40B4-BE49-F238E27FC236}">
                  <a16:creationId xmlns:a16="http://schemas.microsoft.com/office/drawing/2014/main" id="{6D6E8076-8E93-488F-BE58-C4E6BCC54A1D}"/>
                </a:ext>
              </a:extLst>
            </p:cNvPr>
            <p:cNvSpPr txBox="1"/>
            <p:nvPr/>
          </p:nvSpPr>
          <p:spPr>
            <a:xfrm>
              <a:off x="8388273" y="3561496"/>
              <a:ext cx="490538" cy="23018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45720" tIns="22860" rIns="45720" bIns="22860">
              <a:spAutoFit/>
            </a:bodyPr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1087755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en-US" altLang="zh-CN" sz="12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20%</a:t>
              </a:r>
              <a:endParaRPr lang="en-US" altLang="zh-CN" sz="10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Text Box 10">
              <a:extLst>
                <a:ext uri="{FF2B5EF4-FFF2-40B4-BE49-F238E27FC236}">
                  <a16:creationId xmlns:a16="http://schemas.microsoft.com/office/drawing/2014/main" id="{406882BA-45AE-4557-A1BC-DA2382D2F97D}"/>
                </a:ext>
              </a:extLst>
            </p:cNvPr>
            <p:cNvSpPr txBox="1"/>
            <p:nvPr/>
          </p:nvSpPr>
          <p:spPr>
            <a:xfrm>
              <a:off x="8388273" y="5041046"/>
              <a:ext cx="490538" cy="23018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45720" tIns="22860" rIns="45720" bIns="22860">
              <a:spAutoFit/>
            </a:bodyPr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defTabSz="1087755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en-US" altLang="zh-CN" sz="12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20%</a:t>
              </a:r>
              <a:endParaRPr lang="en-US" altLang="zh-CN" sz="10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Text Box 10">
              <a:extLst>
                <a:ext uri="{FF2B5EF4-FFF2-40B4-BE49-F238E27FC236}">
                  <a16:creationId xmlns:a16="http://schemas.microsoft.com/office/drawing/2014/main" id="{3EE4E9AF-06AD-407A-9836-343BD90485DB}"/>
                </a:ext>
              </a:extLst>
            </p:cNvPr>
            <p:cNvSpPr txBox="1"/>
            <p:nvPr/>
          </p:nvSpPr>
          <p:spPr>
            <a:xfrm>
              <a:off x="941311" y="3172559"/>
              <a:ext cx="2141537" cy="84638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45720" tIns="22860" rIns="45720" bIns="22860">
              <a:spAutoFit/>
            </a:bodyPr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r" defTabSz="1087755" fontAlgn="auto">
                <a:lnSpc>
                  <a:spcPct val="20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altLang="zh-CN" sz="1400" b="1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rPr>
                <a:t>Add title text</a:t>
              </a:r>
              <a:endParaRPr lang="en-US" altLang="zh-CN" sz="1100" dirty="0">
                <a:solidFill>
                  <a:srgbClr val="FFFFFF">
                    <a:lumMod val="50000"/>
                  </a:srgbClr>
                </a:solidFill>
                <a:cs typeface="+mn-ea"/>
                <a:sym typeface="+mn-lt"/>
              </a:endParaRPr>
            </a:p>
            <a:p>
              <a:pPr marL="0" lvl="0" indent="0" algn="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CN" sz="1200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34" name="Text Box 10">
              <a:extLst>
                <a:ext uri="{FF2B5EF4-FFF2-40B4-BE49-F238E27FC236}">
                  <a16:creationId xmlns:a16="http://schemas.microsoft.com/office/drawing/2014/main" id="{5AB674E4-A808-4C13-9C4B-BFD45553358F}"/>
                </a:ext>
              </a:extLst>
            </p:cNvPr>
            <p:cNvSpPr txBox="1"/>
            <p:nvPr/>
          </p:nvSpPr>
          <p:spPr>
            <a:xfrm>
              <a:off x="941311" y="4685446"/>
              <a:ext cx="2141537" cy="84638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45720" tIns="22860" rIns="45720" bIns="22860">
              <a:spAutoFit/>
            </a:bodyPr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r" defTabSz="1087755" fontAlgn="auto">
                <a:lnSpc>
                  <a:spcPct val="20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altLang="zh-CN" sz="1400" b="1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rPr>
                <a:t>Add title text</a:t>
              </a:r>
              <a:endParaRPr lang="en-US" altLang="zh-CN" sz="1100" dirty="0">
                <a:solidFill>
                  <a:srgbClr val="FFFFFF">
                    <a:lumMod val="50000"/>
                  </a:srgbClr>
                </a:solidFill>
                <a:cs typeface="+mn-ea"/>
                <a:sym typeface="+mn-lt"/>
              </a:endParaRPr>
            </a:p>
            <a:p>
              <a:pPr marL="0" lvl="0" indent="0" algn="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CN" sz="1200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35" name="Text Box 10">
              <a:extLst>
                <a:ext uri="{FF2B5EF4-FFF2-40B4-BE49-F238E27FC236}">
                  <a16:creationId xmlns:a16="http://schemas.microsoft.com/office/drawing/2014/main" id="{B2B82DDC-2924-4D8F-9C89-8B0EDBC65937}"/>
                </a:ext>
              </a:extLst>
            </p:cNvPr>
            <p:cNvSpPr txBox="1"/>
            <p:nvPr/>
          </p:nvSpPr>
          <p:spPr>
            <a:xfrm>
              <a:off x="9161386" y="4685446"/>
              <a:ext cx="2141537" cy="84638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45720" tIns="22860" rIns="45720" bIns="22860">
              <a:spAutoFit/>
            </a:bodyPr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defTabSz="1087755" fontAlgn="auto">
                <a:lnSpc>
                  <a:spcPct val="20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altLang="zh-CN" sz="1400" b="1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rPr>
                <a:t>Add title text</a:t>
              </a:r>
              <a:endParaRPr lang="en-US" altLang="zh-CN" sz="1100" dirty="0">
                <a:solidFill>
                  <a:srgbClr val="FFFFFF">
                    <a:lumMod val="50000"/>
                  </a:srgbClr>
                </a:solidFill>
                <a:cs typeface="+mn-ea"/>
                <a:sym typeface="+mn-lt"/>
              </a:endParaRPr>
            </a:p>
            <a:p>
              <a:pPr marL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CN" sz="1200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36" name="Text Box 10">
              <a:extLst>
                <a:ext uri="{FF2B5EF4-FFF2-40B4-BE49-F238E27FC236}">
                  <a16:creationId xmlns:a16="http://schemas.microsoft.com/office/drawing/2014/main" id="{7FB65A04-F7C8-4910-A9B5-6061157D28B6}"/>
                </a:ext>
              </a:extLst>
            </p:cNvPr>
            <p:cNvSpPr txBox="1"/>
            <p:nvPr/>
          </p:nvSpPr>
          <p:spPr>
            <a:xfrm>
              <a:off x="9161386" y="3299559"/>
              <a:ext cx="2141537" cy="84638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45720" tIns="22860" rIns="45720" bIns="22860">
              <a:spAutoFit/>
            </a:bodyPr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defTabSz="1087755" fontAlgn="auto">
                <a:lnSpc>
                  <a:spcPct val="20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en-US" altLang="zh-CN" sz="1400" b="1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rPr>
                <a:t>Add title text</a:t>
              </a:r>
              <a:endParaRPr lang="en-US" altLang="zh-CN" sz="1100" dirty="0">
                <a:solidFill>
                  <a:srgbClr val="FFFFFF">
                    <a:lumMod val="50000"/>
                  </a:srgbClr>
                </a:solidFill>
                <a:cs typeface="+mn-ea"/>
                <a:sym typeface="+mn-lt"/>
              </a:endParaRPr>
            </a:p>
            <a:p>
              <a:pPr marL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CN" sz="1200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37" name="Text Box 10">
              <a:extLst>
                <a:ext uri="{FF2B5EF4-FFF2-40B4-BE49-F238E27FC236}">
                  <a16:creationId xmlns:a16="http://schemas.microsoft.com/office/drawing/2014/main" id="{D99BE1C5-AA13-4C1D-9CA7-D40E92F63FA7}"/>
                </a:ext>
              </a:extLst>
            </p:cNvPr>
            <p:cNvSpPr txBox="1"/>
            <p:nvPr/>
          </p:nvSpPr>
          <p:spPr>
            <a:xfrm>
              <a:off x="9161386" y="1932721"/>
              <a:ext cx="2141537" cy="93769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45720" tIns="22860" rIns="45720" bIns="22860">
              <a:spAutoFit/>
            </a:bodyPr>
            <a:lstStyle>
              <a:lvl1pPr marL="228600" indent="-228600" algn="l" rtl="0" fontAlgn="base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defTabSz="1087755" eaLnBrk="1" hangingPunct="1">
                <a:lnSpc>
                  <a:spcPct val="200000"/>
                </a:lnSpc>
                <a:spcBef>
                  <a:spcPct val="0"/>
                </a:spcBef>
                <a:buNone/>
              </a:pPr>
              <a:r>
                <a:rPr lang="en-US" altLang="zh-CN" sz="14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en-US" altLang="zh-CN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  <a:p>
              <a:pPr marL="0" indent="0">
                <a:buNone/>
              </a:pP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089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7B45BC51-5F1B-41F0-BB23-0175C6D76DE3}"/>
              </a:ext>
            </a:extLst>
          </p:cNvPr>
          <p:cNvGrpSpPr/>
          <p:nvPr/>
        </p:nvGrpSpPr>
        <p:grpSpPr>
          <a:xfrm>
            <a:off x="1121546" y="1991922"/>
            <a:ext cx="9989870" cy="3100463"/>
            <a:chOff x="1321571" y="2572947"/>
            <a:chExt cx="9989870" cy="3100463"/>
          </a:xfrm>
        </p:grpSpPr>
        <p:sp>
          <p:nvSpPr>
            <p:cNvPr id="3" name="矩形 15">
              <a:extLst>
                <a:ext uri="{FF2B5EF4-FFF2-40B4-BE49-F238E27FC236}">
                  <a16:creationId xmlns:a16="http://schemas.microsoft.com/office/drawing/2014/main" id="{C3985984-3EC2-42B8-8F48-A7BF0308E48A}"/>
                </a:ext>
              </a:extLst>
            </p:cNvPr>
            <p:cNvSpPr/>
            <p:nvPr/>
          </p:nvSpPr>
          <p:spPr>
            <a:xfrm rot="2868794">
              <a:off x="1877956" y="3457737"/>
              <a:ext cx="2789011" cy="1588125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矩形 15">
              <a:extLst>
                <a:ext uri="{FF2B5EF4-FFF2-40B4-BE49-F238E27FC236}">
                  <a16:creationId xmlns:a16="http://schemas.microsoft.com/office/drawing/2014/main" id="{75AFCA30-31A0-4880-A33B-F298141A8E48}"/>
                </a:ext>
              </a:extLst>
            </p:cNvPr>
            <p:cNvSpPr/>
            <p:nvPr/>
          </p:nvSpPr>
          <p:spPr>
            <a:xfrm rot="2868794">
              <a:off x="4266321" y="3484842"/>
              <a:ext cx="2789011" cy="1588125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矩形 15">
              <a:extLst>
                <a:ext uri="{FF2B5EF4-FFF2-40B4-BE49-F238E27FC236}">
                  <a16:creationId xmlns:a16="http://schemas.microsoft.com/office/drawing/2014/main" id="{8CD3E5B8-D354-49D7-8262-080D38DAEAF4}"/>
                </a:ext>
              </a:extLst>
            </p:cNvPr>
            <p:cNvSpPr/>
            <p:nvPr/>
          </p:nvSpPr>
          <p:spPr>
            <a:xfrm rot="2868794">
              <a:off x="6736683" y="3457737"/>
              <a:ext cx="2789011" cy="1588125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矩形 15">
              <a:extLst>
                <a:ext uri="{FF2B5EF4-FFF2-40B4-BE49-F238E27FC236}">
                  <a16:creationId xmlns:a16="http://schemas.microsoft.com/office/drawing/2014/main" id="{8281990F-FB74-4DA0-A4D3-4F4BA41D6AAB}"/>
                </a:ext>
              </a:extLst>
            </p:cNvPr>
            <p:cNvSpPr/>
            <p:nvPr/>
          </p:nvSpPr>
          <p:spPr>
            <a:xfrm rot="2868794">
              <a:off x="9122873" y="3423971"/>
              <a:ext cx="2789011" cy="1588125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任意多边形 10">
              <a:extLst>
                <a:ext uri="{FF2B5EF4-FFF2-40B4-BE49-F238E27FC236}">
                  <a16:creationId xmlns:a16="http://schemas.microsoft.com/office/drawing/2014/main" id="{60692B9D-BE71-4BDA-BB97-AF091F88EA29}"/>
                </a:ext>
              </a:extLst>
            </p:cNvPr>
            <p:cNvSpPr>
              <a:spLocks/>
            </p:cNvSpPr>
            <p:nvPr/>
          </p:nvSpPr>
          <p:spPr bwMode="auto">
            <a:xfrm rot="16200000" flipH="1">
              <a:off x="1758133" y="2136385"/>
              <a:ext cx="1330325" cy="2203450"/>
            </a:xfrm>
            <a:custGeom>
              <a:avLst/>
              <a:gdLst>
                <a:gd name="T0" fmla="*/ 0 w 2696561"/>
                <a:gd name="T1" fmla="*/ 187952 h 4469351"/>
                <a:gd name="T2" fmla="*/ 27798 w 2696561"/>
                <a:gd name="T3" fmla="*/ 146125 h 4469351"/>
                <a:gd name="T4" fmla="*/ 29877 w 2696561"/>
                <a:gd name="T5" fmla="*/ 145482 h 4469351"/>
                <a:gd name="T6" fmla="*/ 28488 w 2696561"/>
                <a:gd name="T7" fmla="*/ 142931 h 4469351"/>
                <a:gd name="T8" fmla="*/ 25326 w 2696561"/>
                <a:gd name="T9" fmla="*/ 127306 h 4469351"/>
                <a:gd name="T10" fmla="*/ 49907 w 2696561"/>
                <a:gd name="T11" fmla="*/ 90319 h 4469351"/>
                <a:gd name="T12" fmla="*/ 51851 w 2696561"/>
                <a:gd name="T13" fmla="*/ 89718 h 4469351"/>
                <a:gd name="T14" fmla="*/ 52031 w 2696561"/>
                <a:gd name="T15" fmla="*/ 86161 h 4469351"/>
                <a:gd name="T16" fmla="*/ 95523 w 2696561"/>
                <a:gd name="T17" fmla="*/ 38782 h 4469351"/>
                <a:gd name="T18" fmla="*/ 102306 w 2696561"/>
                <a:gd name="T19" fmla="*/ 38142 h 4469351"/>
                <a:gd name="T20" fmla="*/ 102548 w 2696561"/>
                <a:gd name="T21" fmla="*/ 37520 h 4469351"/>
                <a:gd name="T22" fmla="*/ 105176 w 2696561"/>
                <a:gd name="T23" fmla="*/ 30092 h 4469351"/>
                <a:gd name="T24" fmla="*/ 109875 w 2696561"/>
                <a:gd name="T25" fmla="*/ 0 h 4469351"/>
                <a:gd name="T26" fmla="*/ 118928 w 2696561"/>
                <a:gd name="T27" fmla="*/ 24817 h 4469351"/>
                <a:gd name="T28" fmla="*/ 121659 w 2696561"/>
                <a:gd name="T29" fmla="*/ 38224 h 4469351"/>
                <a:gd name="T30" fmla="*/ 121921 w 2696561"/>
                <a:gd name="T31" fmla="*/ 40552 h 4469351"/>
                <a:gd name="T32" fmla="*/ 126760 w 2696561"/>
                <a:gd name="T33" fmla="*/ 42050 h 4469351"/>
                <a:gd name="T34" fmla="*/ 159735 w 2696561"/>
                <a:gd name="T35" fmla="*/ 91667 h 4469351"/>
                <a:gd name="T36" fmla="*/ 159549 w 2696561"/>
                <a:gd name="T37" fmla="*/ 95342 h 4469351"/>
                <a:gd name="T38" fmla="*/ 159549 w 2696561"/>
                <a:gd name="T39" fmla="*/ 207349 h 4469351"/>
                <a:gd name="T40" fmla="*/ 159735 w 2696561"/>
                <a:gd name="T41" fmla="*/ 211027 h 4469351"/>
                <a:gd name="T42" fmla="*/ 159549 w 2696561"/>
                <a:gd name="T43" fmla="*/ 214704 h 4469351"/>
                <a:gd name="T44" fmla="*/ 159549 w 2696561"/>
                <a:gd name="T45" fmla="*/ 216305 h 4469351"/>
                <a:gd name="T46" fmla="*/ 159468 w 2696561"/>
                <a:gd name="T47" fmla="*/ 216305 h 4469351"/>
                <a:gd name="T48" fmla="*/ 159461 w 2696561"/>
                <a:gd name="T49" fmla="*/ 216447 h 4469351"/>
                <a:gd name="T50" fmla="*/ 106574 w 2696561"/>
                <a:gd name="T51" fmla="*/ 264046 h 4469351"/>
                <a:gd name="T52" fmla="*/ 57591 w 2696561"/>
                <a:gd name="T53" fmla="*/ 231664 h 4469351"/>
                <a:gd name="T54" fmla="*/ 57545 w 2696561"/>
                <a:gd name="T55" fmla="*/ 231538 h 4469351"/>
                <a:gd name="T56" fmla="*/ 54687 w 2696561"/>
                <a:gd name="T57" fmla="*/ 232423 h 4469351"/>
                <a:gd name="T58" fmla="*/ 45514 w 2696561"/>
                <a:gd name="T59" fmla="*/ 233345 h 4469351"/>
                <a:gd name="T60" fmla="*/ 0 w 2696561"/>
                <a:gd name="T61" fmla="*/ 187952 h 446935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96561"/>
                <a:gd name="T94" fmla="*/ 0 h 4469351"/>
                <a:gd name="T95" fmla="*/ 2696561 w 2696561"/>
                <a:gd name="T96" fmla="*/ 4469351 h 446935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96561" h="4469351">
                  <a:moveTo>
                    <a:pt x="0" y="3181349"/>
                  </a:moveTo>
                  <a:cubicBezTo>
                    <a:pt x="0" y="2863088"/>
                    <a:pt x="193501" y="2590021"/>
                    <a:pt x="469273" y="2473380"/>
                  </a:cubicBezTo>
                  <a:lnTo>
                    <a:pt x="504360" y="2462488"/>
                  </a:lnTo>
                  <a:lnTo>
                    <a:pt x="480923" y="2419310"/>
                  </a:lnTo>
                  <a:cubicBezTo>
                    <a:pt x="446541" y="2338022"/>
                    <a:pt x="427529" y="2248650"/>
                    <a:pt x="427529" y="2154838"/>
                  </a:cubicBezTo>
                  <a:cubicBezTo>
                    <a:pt x="427529" y="1873400"/>
                    <a:pt x="598641" y="1631928"/>
                    <a:pt x="842506" y="1528782"/>
                  </a:cubicBezTo>
                  <a:lnTo>
                    <a:pt x="875314" y="1518598"/>
                  </a:lnTo>
                  <a:lnTo>
                    <a:pt x="878354" y="1458397"/>
                  </a:lnTo>
                  <a:cubicBezTo>
                    <a:pt x="919195" y="1056241"/>
                    <a:pt x="1221479" y="731374"/>
                    <a:pt x="1612563" y="656441"/>
                  </a:cubicBezTo>
                  <a:lnTo>
                    <a:pt x="1727078" y="645617"/>
                  </a:lnTo>
                  <a:lnTo>
                    <a:pt x="1731164" y="635071"/>
                  </a:lnTo>
                  <a:cubicBezTo>
                    <a:pt x="1743796" y="600804"/>
                    <a:pt x="1758450" y="559446"/>
                    <a:pt x="1775523" y="509345"/>
                  </a:cubicBezTo>
                  <a:cubicBezTo>
                    <a:pt x="1873400" y="143127"/>
                    <a:pt x="1828412" y="169782"/>
                    <a:pt x="1854856" y="0"/>
                  </a:cubicBezTo>
                  <a:cubicBezTo>
                    <a:pt x="1897858" y="149940"/>
                    <a:pt x="1976581" y="246306"/>
                    <a:pt x="2007676" y="420056"/>
                  </a:cubicBezTo>
                  <a:cubicBezTo>
                    <a:pt x="2031975" y="493472"/>
                    <a:pt x="2044367" y="569863"/>
                    <a:pt x="2053783" y="646999"/>
                  </a:cubicBezTo>
                  <a:lnTo>
                    <a:pt x="2058202" y="686403"/>
                  </a:lnTo>
                  <a:lnTo>
                    <a:pt x="2139884" y="711759"/>
                  </a:lnTo>
                  <a:cubicBezTo>
                    <a:pt x="2467019" y="850125"/>
                    <a:pt x="2696560" y="1174051"/>
                    <a:pt x="2696560" y="1551588"/>
                  </a:cubicBezTo>
                  <a:lnTo>
                    <a:pt x="2693418" y="1613811"/>
                  </a:lnTo>
                  <a:lnTo>
                    <a:pt x="2693418" y="3509677"/>
                  </a:lnTo>
                  <a:lnTo>
                    <a:pt x="2696561" y="3571920"/>
                  </a:lnTo>
                  <a:lnTo>
                    <a:pt x="2693418" y="3634162"/>
                  </a:lnTo>
                  <a:lnTo>
                    <a:pt x="2693418" y="3661270"/>
                  </a:lnTo>
                  <a:lnTo>
                    <a:pt x="2692049" y="3661270"/>
                  </a:lnTo>
                  <a:lnTo>
                    <a:pt x="2691928" y="3663677"/>
                  </a:lnTo>
                  <a:cubicBezTo>
                    <a:pt x="2645970" y="4116212"/>
                    <a:pt x="2263790" y="4469351"/>
                    <a:pt x="1799130" y="4469351"/>
                  </a:cubicBezTo>
                  <a:cubicBezTo>
                    <a:pt x="1427402" y="4469351"/>
                    <a:pt x="1108461" y="4243342"/>
                    <a:pt x="972224" y="3921241"/>
                  </a:cubicBezTo>
                  <a:lnTo>
                    <a:pt x="971445" y="3919113"/>
                  </a:lnTo>
                  <a:lnTo>
                    <a:pt x="923199" y="3934089"/>
                  </a:lnTo>
                  <a:cubicBezTo>
                    <a:pt x="873181" y="3944324"/>
                    <a:pt x="821393" y="3949699"/>
                    <a:pt x="768350" y="3949699"/>
                  </a:cubicBezTo>
                  <a:cubicBezTo>
                    <a:pt x="344002" y="3949699"/>
                    <a:pt x="0" y="3605697"/>
                    <a:pt x="0" y="3181349"/>
                  </a:cubicBezTo>
                  <a:close/>
                </a:path>
              </a:pathLst>
            </a:custGeom>
            <a:solidFill>
              <a:srgbClr val="39B9B7"/>
            </a:solidFill>
            <a:ln>
              <a:noFill/>
            </a:ln>
          </p:spPr>
          <p:txBody>
            <a:bodyPr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任意多边形 12">
              <a:extLst>
                <a:ext uri="{FF2B5EF4-FFF2-40B4-BE49-F238E27FC236}">
                  <a16:creationId xmlns:a16="http://schemas.microsoft.com/office/drawing/2014/main" id="{DAD94920-2C73-482B-BFC1-D8FE7007F189}"/>
                </a:ext>
              </a:extLst>
            </p:cNvPr>
            <p:cNvSpPr>
              <a:spLocks/>
            </p:cNvSpPr>
            <p:nvPr/>
          </p:nvSpPr>
          <p:spPr bwMode="auto">
            <a:xfrm rot="16200000" flipH="1">
              <a:off x="4187997" y="2135591"/>
              <a:ext cx="1330325" cy="2205037"/>
            </a:xfrm>
            <a:custGeom>
              <a:avLst/>
              <a:gdLst>
                <a:gd name="T0" fmla="*/ 0 w 2696561"/>
                <a:gd name="T1" fmla="*/ 188494 h 4469351"/>
                <a:gd name="T2" fmla="*/ 27798 w 2696561"/>
                <a:gd name="T3" fmla="*/ 146547 h 4469351"/>
                <a:gd name="T4" fmla="*/ 29877 w 2696561"/>
                <a:gd name="T5" fmla="*/ 145901 h 4469351"/>
                <a:gd name="T6" fmla="*/ 28488 w 2696561"/>
                <a:gd name="T7" fmla="*/ 143343 h 4469351"/>
                <a:gd name="T8" fmla="*/ 25326 w 2696561"/>
                <a:gd name="T9" fmla="*/ 127673 h 4469351"/>
                <a:gd name="T10" fmla="*/ 49907 w 2696561"/>
                <a:gd name="T11" fmla="*/ 90580 h 4469351"/>
                <a:gd name="T12" fmla="*/ 51851 w 2696561"/>
                <a:gd name="T13" fmla="*/ 89976 h 4469351"/>
                <a:gd name="T14" fmla="*/ 52031 w 2696561"/>
                <a:gd name="T15" fmla="*/ 86410 h 4469351"/>
                <a:gd name="T16" fmla="*/ 95523 w 2696561"/>
                <a:gd name="T17" fmla="*/ 38894 h 4469351"/>
                <a:gd name="T18" fmla="*/ 102306 w 2696561"/>
                <a:gd name="T19" fmla="*/ 38252 h 4469351"/>
                <a:gd name="T20" fmla="*/ 102548 w 2696561"/>
                <a:gd name="T21" fmla="*/ 37628 h 4469351"/>
                <a:gd name="T22" fmla="*/ 105176 w 2696561"/>
                <a:gd name="T23" fmla="*/ 30178 h 4469351"/>
                <a:gd name="T24" fmla="*/ 109875 w 2696561"/>
                <a:gd name="T25" fmla="*/ 0 h 4469351"/>
                <a:gd name="T26" fmla="*/ 118928 w 2696561"/>
                <a:gd name="T27" fmla="*/ 24888 h 4469351"/>
                <a:gd name="T28" fmla="*/ 121659 w 2696561"/>
                <a:gd name="T29" fmla="*/ 38335 h 4469351"/>
                <a:gd name="T30" fmla="*/ 121921 w 2696561"/>
                <a:gd name="T31" fmla="*/ 40669 h 4469351"/>
                <a:gd name="T32" fmla="*/ 126760 w 2696561"/>
                <a:gd name="T33" fmla="*/ 42172 h 4469351"/>
                <a:gd name="T34" fmla="*/ 159735 w 2696561"/>
                <a:gd name="T35" fmla="*/ 91931 h 4469351"/>
                <a:gd name="T36" fmla="*/ 159549 w 2696561"/>
                <a:gd name="T37" fmla="*/ 95618 h 4469351"/>
                <a:gd name="T38" fmla="*/ 159549 w 2696561"/>
                <a:gd name="T39" fmla="*/ 207947 h 4469351"/>
                <a:gd name="T40" fmla="*/ 159735 w 2696561"/>
                <a:gd name="T41" fmla="*/ 211635 h 4469351"/>
                <a:gd name="T42" fmla="*/ 159549 w 2696561"/>
                <a:gd name="T43" fmla="*/ 215323 h 4469351"/>
                <a:gd name="T44" fmla="*/ 159549 w 2696561"/>
                <a:gd name="T45" fmla="*/ 216929 h 4469351"/>
                <a:gd name="T46" fmla="*/ 159468 w 2696561"/>
                <a:gd name="T47" fmla="*/ 216929 h 4469351"/>
                <a:gd name="T48" fmla="*/ 159461 w 2696561"/>
                <a:gd name="T49" fmla="*/ 217072 h 4469351"/>
                <a:gd name="T50" fmla="*/ 106574 w 2696561"/>
                <a:gd name="T51" fmla="*/ 264808 h 4469351"/>
                <a:gd name="T52" fmla="*/ 57591 w 2696561"/>
                <a:gd name="T53" fmla="*/ 232332 h 4469351"/>
                <a:gd name="T54" fmla="*/ 57545 w 2696561"/>
                <a:gd name="T55" fmla="*/ 232206 h 4469351"/>
                <a:gd name="T56" fmla="*/ 54687 w 2696561"/>
                <a:gd name="T57" fmla="*/ 233094 h 4469351"/>
                <a:gd name="T58" fmla="*/ 45514 w 2696561"/>
                <a:gd name="T59" fmla="*/ 234018 h 4469351"/>
                <a:gd name="T60" fmla="*/ 0 w 2696561"/>
                <a:gd name="T61" fmla="*/ 188494 h 446935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96561"/>
                <a:gd name="T94" fmla="*/ 0 h 4469351"/>
                <a:gd name="T95" fmla="*/ 2696561 w 2696561"/>
                <a:gd name="T96" fmla="*/ 4469351 h 446935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96561" h="4469351">
                  <a:moveTo>
                    <a:pt x="0" y="3181349"/>
                  </a:moveTo>
                  <a:cubicBezTo>
                    <a:pt x="0" y="2863088"/>
                    <a:pt x="193501" y="2590021"/>
                    <a:pt x="469273" y="2473380"/>
                  </a:cubicBezTo>
                  <a:lnTo>
                    <a:pt x="504360" y="2462488"/>
                  </a:lnTo>
                  <a:lnTo>
                    <a:pt x="480923" y="2419310"/>
                  </a:lnTo>
                  <a:cubicBezTo>
                    <a:pt x="446541" y="2338022"/>
                    <a:pt x="427529" y="2248650"/>
                    <a:pt x="427529" y="2154838"/>
                  </a:cubicBezTo>
                  <a:cubicBezTo>
                    <a:pt x="427529" y="1873400"/>
                    <a:pt x="598641" y="1631928"/>
                    <a:pt x="842506" y="1528782"/>
                  </a:cubicBezTo>
                  <a:lnTo>
                    <a:pt x="875314" y="1518598"/>
                  </a:lnTo>
                  <a:lnTo>
                    <a:pt x="878354" y="1458397"/>
                  </a:lnTo>
                  <a:cubicBezTo>
                    <a:pt x="919195" y="1056241"/>
                    <a:pt x="1221479" y="731374"/>
                    <a:pt x="1612563" y="656441"/>
                  </a:cubicBezTo>
                  <a:lnTo>
                    <a:pt x="1727078" y="645617"/>
                  </a:lnTo>
                  <a:lnTo>
                    <a:pt x="1731164" y="635071"/>
                  </a:lnTo>
                  <a:cubicBezTo>
                    <a:pt x="1743796" y="600804"/>
                    <a:pt x="1758450" y="559446"/>
                    <a:pt x="1775523" y="509345"/>
                  </a:cubicBezTo>
                  <a:cubicBezTo>
                    <a:pt x="1873400" y="143127"/>
                    <a:pt x="1828412" y="169782"/>
                    <a:pt x="1854856" y="0"/>
                  </a:cubicBezTo>
                  <a:cubicBezTo>
                    <a:pt x="1897858" y="149940"/>
                    <a:pt x="1976581" y="246306"/>
                    <a:pt x="2007676" y="420056"/>
                  </a:cubicBezTo>
                  <a:cubicBezTo>
                    <a:pt x="2031975" y="493472"/>
                    <a:pt x="2044367" y="569863"/>
                    <a:pt x="2053783" y="646999"/>
                  </a:cubicBezTo>
                  <a:lnTo>
                    <a:pt x="2058202" y="686403"/>
                  </a:lnTo>
                  <a:lnTo>
                    <a:pt x="2139884" y="711759"/>
                  </a:lnTo>
                  <a:cubicBezTo>
                    <a:pt x="2467019" y="850125"/>
                    <a:pt x="2696560" y="1174051"/>
                    <a:pt x="2696560" y="1551588"/>
                  </a:cubicBezTo>
                  <a:lnTo>
                    <a:pt x="2693418" y="1613811"/>
                  </a:lnTo>
                  <a:lnTo>
                    <a:pt x="2693418" y="3509677"/>
                  </a:lnTo>
                  <a:lnTo>
                    <a:pt x="2696561" y="3571920"/>
                  </a:lnTo>
                  <a:lnTo>
                    <a:pt x="2693418" y="3634162"/>
                  </a:lnTo>
                  <a:lnTo>
                    <a:pt x="2693418" y="3661270"/>
                  </a:lnTo>
                  <a:lnTo>
                    <a:pt x="2692049" y="3661270"/>
                  </a:lnTo>
                  <a:lnTo>
                    <a:pt x="2691928" y="3663677"/>
                  </a:lnTo>
                  <a:cubicBezTo>
                    <a:pt x="2645970" y="4116212"/>
                    <a:pt x="2263790" y="4469351"/>
                    <a:pt x="1799130" y="4469351"/>
                  </a:cubicBezTo>
                  <a:cubicBezTo>
                    <a:pt x="1427402" y="4469351"/>
                    <a:pt x="1108461" y="4243342"/>
                    <a:pt x="972224" y="3921241"/>
                  </a:cubicBezTo>
                  <a:lnTo>
                    <a:pt x="971445" y="3919113"/>
                  </a:lnTo>
                  <a:lnTo>
                    <a:pt x="923199" y="3934089"/>
                  </a:lnTo>
                  <a:cubicBezTo>
                    <a:pt x="873181" y="3944324"/>
                    <a:pt x="821393" y="3949699"/>
                    <a:pt x="768350" y="3949699"/>
                  </a:cubicBezTo>
                  <a:cubicBezTo>
                    <a:pt x="344002" y="3949699"/>
                    <a:pt x="0" y="3605697"/>
                    <a:pt x="0" y="3181349"/>
                  </a:cubicBezTo>
                  <a:close/>
                </a:path>
              </a:pathLst>
            </a:custGeom>
            <a:solidFill>
              <a:srgbClr val="F49C00"/>
            </a:solidFill>
            <a:ln>
              <a:noFill/>
            </a:ln>
          </p:spPr>
          <p:txBody>
            <a:bodyPr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任意多边形 13">
              <a:extLst>
                <a:ext uri="{FF2B5EF4-FFF2-40B4-BE49-F238E27FC236}">
                  <a16:creationId xmlns:a16="http://schemas.microsoft.com/office/drawing/2014/main" id="{6D7560B4-3C60-4B89-8225-493F201DABE0}"/>
                </a:ext>
              </a:extLst>
            </p:cNvPr>
            <p:cNvSpPr>
              <a:spLocks/>
            </p:cNvSpPr>
            <p:nvPr/>
          </p:nvSpPr>
          <p:spPr bwMode="auto">
            <a:xfrm rot="16200000" flipH="1">
              <a:off x="6613891" y="2135591"/>
              <a:ext cx="1330325" cy="2205038"/>
            </a:xfrm>
            <a:custGeom>
              <a:avLst/>
              <a:gdLst>
                <a:gd name="T0" fmla="*/ 0 w 2696561"/>
                <a:gd name="T1" fmla="*/ 188494 h 4469351"/>
                <a:gd name="T2" fmla="*/ 27798 w 2696561"/>
                <a:gd name="T3" fmla="*/ 146547 h 4469351"/>
                <a:gd name="T4" fmla="*/ 29877 w 2696561"/>
                <a:gd name="T5" fmla="*/ 145902 h 4469351"/>
                <a:gd name="T6" fmla="*/ 28488 w 2696561"/>
                <a:gd name="T7" fmla="*/ 143343 h 4469351"/>
                <a:gd name="T8" fmla="*/ 25326 w 2696561"/>
                <a:gd name="T9" fmla="*/ 127674 h 4469351"/>
                <a:gd name="T10" fmla="*/ 49907 w 2696561"/>
                <a:gd name="T11" fmla="*/ 90580 h 4469351"/>
                <a:gd name="T12" fmla="*/ 51851 w 2696561"/>
                <a:gd name="T13" fmla="*/ 89977 h 4469351"/>
                <a:gd name="T14" fmla="*/ 52031 w 2696561"/>
                <a:gd name="T15" fmla="*/ 86410 h 4469351"/>
                <a:gd name="T16" fmla="*/ 95523 w 2696561"/>
                <a:gd name="T17" fmla="*/ 38894 h 4469351"/>
                <a:gd name="T18" fmla="*/ 102306 w 2696561"/>
                <a:gd name="T19" fmla="*/ 38252 h 4469351"/>
                <a:gd name="T20" fmla="*/ 102548 w 2696561"/>
                <a:gd name="T21" fmla="*/ 37628 h 4469351"/>
                <a:gd name="T22" fmla="*/ 105176 w 2696561"/>
                <a:gd name="T23" fmla="*/ 30178 h 4469351"/>
                <a:gd name="T24" fmla="*/ 109875 w 2696561"/>
                <a:gd name="T25" fmla="*/ 0 h 4469351"/>
                <a:gd name="T26" fmla="*/ 118928 w 2696561"/>
                <a:gd name="T27" fmla="*/ 24888 h 4469351"/>
                <a:gd name="T28" fmla="*/ 121659 w 2696561"/>
                <a:gd name="T29" fmla="*/ 38335 h 4469351"/>
                <a:gd name="T30" fmla="*/ 121921 w 2696561"/>
                <a:gd name="T31" fmla="*/ 40669 h 4469351"/>
                <a:gd name="T32" fmla="*/ 126760 w 2696561"/>
                <a:gd name="T33" fmla="*/ 42172 h 4469351"/>
                <a:gd name="T34" fmla="*/ 159735 w 2696561"/>
                <a:gd name="T35" fmla="*/ 91931 h 4469351"/>
                <a:gd name="T36" fmla="*/ 159549 w 2696561"/>
                <a:gd name="T37" fmla="*/ 95618 h 4469351"/>
                <a:gd name="T38" fmla="*/ 159549 w 2696561"/>
                <a:gd name="T39" fmla="*/ 207948 h 4469351"/>
                <a:gd name="T40" fmla="*/ 159735 w 2696561"/>
                <a:gd name="T41" fmla="*/ 211636 h 4469351"/>
                <a:gd name="T42" fmla="*/ 159549 w 2696561"/>
                <a:gd name="T43" fmla="*/ 215323 h 4469351"/>
                <a:gd name="T44" fmla="*/ 159549 w 2696561"/>
                <a:gd name="T45" fmla="*/ 216929 h 4469351"/>
                <a:gd name="T46" fmla="*/ 159468 w 2696561"/>
                <a:gd name="T47" fmla="*/ 216929 h 4469351"/>
                <a:gd name="T48" fmla="*/ 159461 w 2696561"/>
                <a:gd name="T49" fmla="*/ 217072 h 4469351"/>
                <a:gd name="T50" fmla="*/ 106574 w 2696561"/>
                <a:gd name="T51" fmla="*/ 264808 h 4469351"/>
                <a:gd name="T52" fmla="*/ 57591 w 2696561"/>
                <a:gd name="T53" fmla="*/ 232333 h 4469351"/>
                <a:gd name="T54" fmla="*/ 57545 w 2696561"/>
                <a:gd name="T55" fmla="*/ 232207 h 4469351"/>
                <a:gd name="T56" fmla="*/ 54687 w 2696561"/>
                <a:gd name="T57" fmla="*/ 233094 h 4469351"/>
                <a:gd name="T58" fmla="*/ 45514 w 2696561"/>
                <a:gd name="T59" fmla="*/ 234019 h 4469351"/>
                <a:gd name="T60" fmla="*/ 0 w 2696561"/>
                <a:gd name="T61" fmla="*/ 188494 h 446935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96561"/>
                <a:gd name="T94" fmla="*/ 0 h 4469351"/>
                <a:gd name="T95" fmla="*/ 2696561 w 2696561"/>
                <a:gd name="T96" fmla="*/ 4469351 h 446935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96561" h="4469351">
                  <a:moveTo>
                    <a:pt x="0" y="3181349"/>
                  </a:moveTo>
                  <a:cubicBezTo>
                    <a:pt x="0" y="2863088"/>
                    <a:pt x="193501" y="2590021"/>
                    <a:pt x="469273" y="2473380"/>
                  </a:cubicBezTo>
                  <a:lnTo>
                    <a:pt x="504360" y="2462488"/>
                  </a:lnTo>
                  <a:lnTo>
                    <a:pt x="480923" y="2419310"/>
                  </a:lnTo>
                  <a:cubicBezTo>
                    <a:pt x="446541" y="2338022"/>
                    <a:pt x="427529" y="2248650"/>
                    <a:pt x="427529" y="2154838"/>
                  </a:cubicBezTo>
                  <a:cubicBezTo>
                    <a:pt x="427529" y="1873400"/>
                    <a:pt x="598641" y="1631928"/>
                    <a:pt x="842506" y="1528782"/>
                  </a:cubicBezTo>
                  <a:lnTo>
                    <a:pt x="875314" y="1518598"/>
                  </a:lnTo>
                  <a:lnTo>
                    <a:pt x="878354" y="1458397"/>
                  </a:lnTo>
                  <a:cubicBezTo>
                    <a:pt x="919195" y="1056241"/>
                    <a:pt x="1221479" y="731374"/>
                    <a:pt x="1612563" y="656441"/>
                  </a:cubicBezTo>
                  <a:lnTo>
                    <a:pt x="1727078" y="645617"/>
                  </a:lnTo>
                  <a:lnTo>
                    <a:pt x="1731164" y="635071"/>
                  </a:lnTo>
                  <a:cubicBezTo>
                    <a:pt x="1743796" y="600804"/>
                    <a:pt x="1758450" y="559446"/>
                    <a:pt x="1775523" y="509345"/>
                  </a:cubicBezTo>
                  <a:cubicBezTo>
                    <a:pt x="1873400" y="143127"/>
                    <a:pt x="1828412" y="169782"/>
                    <a:pt x="1854856" y="0"/>
                  </a:cubicBezTo>
                  <a:cubicBezTo>
                    <a:pt x="1897858" y="149940"/>
                    <a:pt x="1976581" y="246306"/>
                    <a:pt x="2007676" y="420056"/>
                  </a:cubicBezTo>
                  <a:cubicBezTo>
                    <a:pt x="2031975" y="493472"/>
                    <a:pt x="2044367" y="569863"/>
                    <a:pt x="2053783" y="646999"/>
                  </a:cubicBezTo>
                  <a:lnTo>
                    <a:pt x="2058202" y="686403"/>
                  </a:lnTo>
                  <a:lnTo>
                    <a:pt x="2139884" y="711759"/>
                  </a:lnTo>
                  <a:cubicBezTo>
                    <a:pt x="2467019" y="850125"/>
                    <a:pt x="2696560" y="1174051"/>
                    <a:pt x="2696560" y="1551588"/>
                  </a:cubicBezTo>
                  <a:lnTo>
                    <a:pt x="2693418" y="1613811"/>
                  </a:lnTo>
                  <a:lnTo>
                    <a:pt x="2693418" y="3509677"/>
                  </a:lnTo>
                  <a:lnTo>
                    <a:pt x="2696561" y="3571920"/>
                  </a:lnTo>
                  <a:lnTo>
                    <a:pt x="2693418" y="3634162"/>
                  </a:lnTo>
                  <a:lnTo>
                    <a:pt x="2693418" y="3661270"/>
                  </a:lnTo>
                  <a:lnTo>
                    <a:pt x="2692049" y="3661270"/>
                  </a:lnTo>
                  <a:lnTo>
                    <a:pt x="2691928" y="3663677"/>
                  </a:lnTo>
                  <a:cubicBezTo>
                    <a:pt x="2645970" y="4116212"/>
                    <a:pt x="2263790" y="4469351"/>
                    <a:pt x="1799130" y="4469351"/>
                  </a:cubicBezTo>
                  <a:cubicBezTo>
                    <a:pt x="1427402" y="4469351"/>
                    <a:pt x="1108461" y="4243342"/>
                    <a:pt x="972224" y="3921241"/>
                  </a:cubicBezTo>
                  <a:lnTo>
                    <a:pt x="971445" y="3919113"/>
                  </a:lnTo>
                  <a:lnTo>
                    <a:pt x="923199" y="3934089"/>
                  </a:lnTo>
                  <a:cubicBezTo>
                    <a:pt x="873181" y="3944324"/>
                    <a:pt x="821393" y="3949699"/>
                    <a:pt x="768350" y="3949699"/>
                  </a:cubicBezTo>
                  <a:cubicBezTo>
                    <a:pt x="344002" y="3949699"/>
                    <a:pt x="0" y="3605697"/>
                    <a:pt x="0" y="3181349"/>
                  </a:cubicBezTo>
                  <a:close/>
                </a:path>
              </a:pathLst>
            </a:custGeom>
            <a:solidFill>
              <a:srgbClr val="39B9B7"/>
            </a:solidFill>
            <a:ln>
              <a:noFill/>
            </a:ln>
          </p:spPr>
          <p:txBody>
            <a:bodyPr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任意多边形 14">
              <a:extLst>
                <a:ext uri="{FF2B5EF4-FFF2-40B4-BE49-F238E27FC236}">
                  <a16:creationId xmlns:a16="http://schemas.microsoft.com/office/drawing/2014/main" id="{7F098C72-DCE3-4754-97B7-A42B3CE4F1E6}"/>
                </a:ext>
              </a:extLst>
            </p:cNvPr>
            <p:cNvSpPr>
              <a:spLocks/>
            </p:cNvSpPr>
            <p:nvPr/>
          </p:nvSpPr>
          <p:spPr bwMode="auto">
            <a:xfrm rot="16200000" flipH="1">
              <a:off x="9038198" y="2135591"/>
              <a:ext cx="1330325" cy="2205038"/>
            </a:xfrm>
            <a:custGeom>
              <a:avLst/>
              <a:gdLst>
                <a:gd name="T0" fmla="*/ 0 w 2696561"/>
                <a:gd name="T1" fmla="*/ 188494 h 4469351"/>
                <a:gd name="T2" fmla="*/ 27798 w 2696561"/>
                <a:gd name="T3" fmla="*/ 146547 h 4469351"/>
                <a:gd name="T4" fmla="*/ 29877 w 2696561"/>
                <a:gd name="T5" fmla="*/ 145902 h 4469351"/>
                <a:gd name="T6" fmla="*/ 28488 w 2696561"/>
                <a:gd name="T7" fmla="*/ 143343 h 4469351"/>
                <a:gd name="T8" fmla="*/ 25326 w 2696561"/>
                <a:gd name="T9" fmla="*/ 127674 h 4469351"/>
                <a:gd name="T10" fmla="*/ 49907 w 2696561"/>
                <a:gd name="T11" fmla="*/ 90580 h 4469351"/>
                <a:gd name="T12" fmla="*/ 51851 w 2696561"/>
                <a:gd name="T13" fmla="*/ 89977 h 4469351"/>
                <a:gd name="T14" fmla="*/ 52031 w 2696561"/>
                <a:gd name="T15" fmla="*/ 86410 h 4469351"/>
                <a:gd name="T16" fmla="*/ 95523 w 2696561"/>
                <a:gd name="T17" fmla="*/ 38894 h 4469351"/>
                <a:gd name="T18" fmla="*/ 102306 w 2696561"/>
                <a:gd name="T19" fmla="*/ 38252 h 4469351"/>
                <a:gd name="T20" fmla="*/ 102548 w 2696561"/>
                <a:gd name="T21" fmla="*/ 37628 h 4469351"/>
                <a:gd name="T22" fmla="*/ 105176 w 2696561"/>
                <a:gd name="T23" fmla="*/ 30178 h 4469351"/>
                <a:gd name="T24" fmla="*/ 109875 w 2696561"/>
                <a:gd name="T25" fmla="*/ 0 h 4469351"/>
                <a:gd name="T26" fmla="*/ 118928 w 2696561"/>
                <a:gd name="T27" fmla="*/ 24888 h 4469351"/>
                <a:gd name="T28" fmla="*/ 121659 w 2696561"/>
                <a:gd name="T29" fmla="*/ 38335 h 4469351"/>
                <a:gd name="T30" fmla="*/ 121921 w 2696561"/>
                <a:gd name="T31" fmla="*/ 40669 h 4469351"/>
                <a:gd name="T32" fmla="*/ 126760 w 2696561"/>
                <a:gd name="T33" fmla="*/ 42172 h 4469351"/>
                <a:gd name="T34" fmla="*/ 159735 w 2696561"/>
                <a:gd name="T35" fmla="*/ 91931 h 4469351"/>
                <a:gd name="T36" fmla="*/ 159549 w 2696561"/>
                <a:gd name="T37" fmla="*/ 95618 h 4469351"/>
                <a:gd name="T38" fmla="*/ 159549 w 2696561"/>
                <a:gd name="T39" fmla="*/ 207948 h 4469351"/>
                <a:gd name="T40" fmla="*/ 159735 w 2696561"/>
                <a:gd name="T41" fmla="*/ 211636 h 4469351"/>
                <a:gd name="T42" fmla="*/ 159549 w 2696561"/>
                <a:gd name="T43" fmla="*/ 215323 h 4469351"/>
                <a:gd name="T44" fmla="*/ 159549 w 2696561"/>
                <a:gd name="T45" fmla="*/ 216929 h 4469351"/>
                <a:gd name="T46" fmla="*/ 159468 w 2696561"/>
                <a:gd name="T47" fmla="*/ 216929 h 4469351"/>
                <a:gd name="T48" fmla="*/ 159461 w 2696561"/>
                <a:gd name="T49" fmla="*/ 217072 h 4469351"/>
                <a:gd name="T50" fmla="*/ 106574 w 2696561"/>
                <a:gd name="T51" fmla="*/ 264808 h 4469351"/>
                <a:gd name="T52" fmla="*/ 57591 w 2696561"/>
                <a:gd name="T53" fmla="*/ 232333 h 4469351"/>
                <a:gd name="T54" fmla="*/ 57545 w 2696561"/>
                <a:gd name="T55" fmla="*/ 232207 h 4469351"/>
                <a:gd name="T56" fmla="*/ 54687 w 2696561"/>
                <a:gd name="T57" fmla="*/ 233094 h 4469351"/>
                <a:gd name="T58" fmla="*/ 45514 w 2696561"/>
                <a:gd name="T59" fmla="*/ 234019 h 4469351"/>
                <a:gd name="T60" fmla="*/ 0 w 2696561"/>
                <a:gd name="T61" fmla="*/ 188494 h 446935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696561"/>
                <a:gd name="T94" fmla="*/ 0 h 4469351"/>
                <a:gd name="T95" fmla="*/ 2696561 w 2696561"/>
                <a:gd name="T96" fmla="*/ 4469351 h 446935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696561" h="4469351">
                  <a:moveTo>
                    <a:pt x="0" y="3181349"/>
                  </a:moveTo>
                  <a:cubicBezTo>
                    <a:pt x="0" y="2863088"/>
                    <a:pt x="193501" y="2590021"/>
                    <a:pt x="469273" y="2473380"/>
                  </a:cubicBezTo>
                  <a:lnTo>
                    <a:pt x="504360" y="2462488"/>
                  </a:lnTo>
                  <a:lnTo>
                    <a:pt x="480923" y="2419310"/>
                  </a:lnTo>
                  <a:cubicBezTo>
                    <a:pt x="446541" y="2338022"/>
                    <a:pt x="427529" y="2248650"/>
                    <a:pt x="427529" y="2154838"/>
                  </a:cubicBezTo>
                  <a:cubicBezTo>
                    <a:pt x="427529" y="1873400"/>
                    <a:pt x="598641" y="1631928"/>
                    <a:pt x="842506" y="1528782"/>
                  </a:cubicBezTo>
                  <a:lnTo>
                    <a:pt x="875314" y="1518598"/>
                  </a:lnTo>
                  <a:lnTo>
                    <a:pt x="878354" y="1458397"/>
                  </a:lnTo>
                  <a:cubicBezTo>
                    <a:pt x="919195" y="1056241"/>
                    <a:pt x="1221479" y="731374"/>
                    <a:pt x="1612563" y="656441"/>
                  </a:cubicBezTo>
                  <a:lnTo>
                    <a:pt x="1727078" y="645617"/>
                  </a:lnTo>
                  <a:lnTo>
                    <a:pt x="1731164" y="635071"/>
                  </a:lnTo>
                  <a:cubicBezTo>
                    <a:pt x="1743796" y="600804"/>
                    <a:pt x="1758450" y="559446"/>
                    <a:pt x="1775523" y="509345"/>
                  </a:cubicBezTo>
                  <a:cubicBezTo>
                    <a:pt x="1873400" y="143127"/>
                    <a:pt x="1828412" y="169782"/>
                    <a:pt x="1854856" y="0"/>
                  </a:cubicBezTo>
                  <a:cubicBezTo>
                    <a:pt x="1897858" y="149940"/>
                    <a:pt x="1976581" y="246306"/>
                    <a:pt x="2007676" y="420056"/>
                  </a:cubicBezTo>
                  <a:cubicBezTo>
                    <a:pt x="2031975" y="493472"/>
                    <a:pt x="2044367" y="569863"/>
                    <a:pt x="2053783" y="646999"/>
                  </a:cubicBezTo>
                  <a:lnTo>
                    <a:pt x="2058202" y="686403"/>
                  </a:lnTo>
                  <a:lnTo>
                    <a:pt x="2139884" y="711759"/>
                  </a:lnTo>
                  <a:cubicBezTo>
                    <a:pt x="2467019" y="850125"/>
                    <a:pt x="2696560" y="1174051"/>
                    <a:pt x="2696560" y="1551588"/>
                  </a:cubicBezTo>
                  <a:lnTo>
                    <a:pt x="2693418" y="1613811"/>
                  </a:lnTo>
                  <a:lnTo>
                    <a:pt x="2693418" y="3509677"/>
                  </a:lnTo>
                  <a:lnTo>
                    <a:pt x="2696561" y="3571920"/>
                  </a:lnTo>
                  <a:lnTo>
                    <a:pt x="2693418" y="3634162"/>
                  </a:lnTo>
                  <a:lnTo>
                    <a:pt x="2693418" y="3661270"/>
                  </a:lnTo>
                  <a:lnTo>
                    <a:pt x="2692049" y="3661270"/>
                  </a:lnTo>
                  <a:lnTo>
                    <a:pt x="2691928" y="3663677"/>
                  </a:lnTo>
                  <a:cubicBezTo>
                    <a:pt x="2645970" y="4116212"/>
                    <a:pt x="2263790" y="4469351"/>
                    <a:pt x="1799130" y="4469351"/>
                  </a:cubicBezTo>
                  <a:cubicBezTo>
                    <a:pt x="1427402" y="4469351"/>
                    <a:pt x="1108461" y="4243342"/>
                    <a:pt x="972224" y="3921241"/>
                  </a:cubicBezTo>
                  <a:lnTo>
                    <a:pt x="971445" y="3919113"/>
                  </a:lnTo>
                  <a:lnTo>
                    <a:pt x="923199" y="3934089"/>
                  </a:lnTo>
                  <a:cubicBezTo>
                    <a:pt x="873181" y="3944324"/>
                    <a:pt x="821393" y="3949699"/>
                    <a:pt x="768350" y="3949699"/>
                  </a:cubicBezTo>
                  <a:cubicBezTo>
                    <a:pt x="344002" y="3949699"/>
                    <a:pt x="0" y="3605697"/>
                    <a:pt x="0" y="3181349"/>
                  </a:cubicBezTo>
                  <a:close/>
                </a:path>
              </a:pathLst>
            </a:custGeom>
            <a:solidFill>
              <a:srgbClr val="F49C00"/>
            </a:solidFill>
            <a:ln>
              <a:noFill/>
            </a:ln>
          </p:spPr>
          <p:txBody>
            <a:bodyPr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文本框 15">
              <a:extLst>
                <a:ext uri="{FF2B5EF4-FFF2-40B4-BE49-F238E27FC236}">
                  <a16:creationId xmlns:a16="http://schemas.microsoft.com/office/drawing/2014/main" id="{5E9175F4-FF01-49BB-AC68-A2F7ACCC4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6522" y="4158125"/>
              <a:ext cx="2194120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 defTabSz="1087755">
                <a:lnSpc>
                  <a:spcPct val="200000"/>
                </a:lnSpc>
                <a:spcBef>
                  <a:spcPct val="0"/>
                </a:spcBef>
              </a:pPr>
              <a:r>
                <a:rPr lang="en-US" altLang="zh-CN" sz="1400" b="1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rPr>
                <a:t>Add title text</a:t>
              </a:r>
              <a:endParaRPr lang="en-US" altLang="zh-CN" sz="1100" dirty="0">
                <a:solidFill>
                  <a:srgbClr val="FFFFFF">
                    <a:lumMod val="50000"/>
                  </a:srgbClr>
                </a:solidFill>
                <a:cs typeface="+mn-ea"/>
                <a:sym typeface="+mn-lt"/>
              </a:endParaRPr>
            </a:p>
            <a:p>
              <a:pPr lvl="0"/>
              <a:r>
                <a:rPr lang="en-US" altLang="zh-CN" sz="1200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12" name="文本框 16">
              <a:extLst>
                <a:ext uri="{FF2B5EF4-FFF2-40B4-BE49-F238E27FC236}">
                  <a16:creationId xmlns:a16="http://schemas.microsoft.com/office/drawing/2014/main" id="{1B01C927-8DFE-4CDE-921E-96223E323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7503" y="4158125"/>
              <a:ext cx="2251697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 defTabSz="1087755">
                <a:lnSpc>
                  <a:spcPct val="200000"/>
                </a:lnSpc>
                <a:spcBef>
                  <a:spcPct val="0"/>
                </a:spcBef>
              </a:pPr>
              <a:r>
                <a:rPr lang="en-US" altLang="zh-CN" sz="1400" b="1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rPr>
                <a:t>Add title text</a:t>
              </a:r>
              <a:endParaRPr lang="en-US" altLang="zh-CN" sz="1100" dirty="0">
                <a:solidFill>
                  <a:srgbClr val="FFFFFF">
                    <a:lumMod val="50000"/>
                  </a:srgbClr>
                </a:solidFill>
                <a:cs typeface="+mn-ea"/>
                <a:sym typeface="+mn-lt"/>
              </a:endParaRPr>
            </a:p>
            <a:p>
              <a:pPr lvl="0"/>
              <a:r>
                <a:rPr lang="en-US" altLang="zh-CN" sz="1200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13" name="文本框 17">
              <a:extLst>
                <a:ext uri="{FF2B5EF4-FFF2-40B4-BE49-F238E27FC236}">
                  <a16:creationId xmlns:a16="http://schemas.microsoft.com/office/drawing/2014/main" id="{5BC7BE76-0903-4B14-92D9-F27FFB8993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7302" y="4158125"/>
              <a:ext cx="2170085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 defTabSz="1087755">
                <a:lnSpc>
                  <a:spcPct val="200000"/>
                </a:lnSpc>
                <a:spcBef>
                  <a:spcPct val="0"/>
                </a:spcBef>
              </a:pPr>
              <a:r>
                <a:rPr lang="en-US" altLang="zh-CN" sz="1400" b="1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rPr>
                <a:t>Add title text</a:t>
              </a:r>
              <a:endParaRPr lang="en-US" altLang="zh-CN" sz="1100" dirty="0">
                <a:solidFill>
                  <a:srgbClr val="FFFFFF">
                    <a:lumMod val="50000"/>
                  </a:srgbClr>
                </a:solidFill>
                <a:cs typeface="+mn-ea"/>
                <a:sym typeface="+mn-lt"/>
              </a:endParaRPr>
            </a:p>
            <a:p>
              <a:pPr lvl="0"/>
              <a:r>
                <a:rPr lang="en-US" altLang="zh-CN" sz="1200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14" name="文本框 18">
              <a:extLst>
                <a:ext uri="{FF2B5EF4-FFF2-40B4-BE49-F238E27FC236}">
                  <a16:creationId xmlns:a16="http://schemas.microsoft.com/office/drawing/2014/main" id="{B87E9F16-D8AA-44AD-9AF4-2163B65A17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8285" y="4158125"/>
              <a:ext cx="2248132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 defTabSz="1087755">
                <a:lnSpc>
                  <a:spcPct val="200000"/>
                </a:lnSpc>
                <a:spcBef>
                  <a:spcPct val="0"/>
                </a:spcBef>
              </a:pPr>
              <a:r>
                <a:rPr lang="en-US" altLang="zh-CN" sz="1400" b="1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rPr>
                <a:t>Add title text</a:t>
              </a:r>
              <a:endParaRPr lang="en-US" altLang="zh-CN" sz="1100" dirty="0">
                <a:solidFill>
                  <a:srgbClr val="FFFFFF">
                    <a:lumMod val="50000"/>
                  </a:srgbClr>
                </a:solidFill>
                <a:cs typeface="+mn-ea"/>
                <a:sym typeface="+mn-lt"/>
              </a:endParaRPr>
            </a:p>
            <a:p>
              <a:pPr lvl="0"/>
              <a:r>
                <a:rPr lang="en-US" altLang="zh-CN" sz="1200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15" name="文本框 19">
              <a:extLst>
                <a:ext uri="{FF2B5EF4-FFF2-40B4-BE49-F238E27FC236}">
                  <a16:creationId xmlns:a16="http://schemas.microsoft.com/office/drawing/2014/main" id="{1D1E074F-8A6C-4B5C-9D80-AC0A4C1FC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8946" y="3084122"/>
              <a:ext cx="132600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buFont typeface="Arial" charset="0"/>
                <a:buNone/>
              </a:pPr>
              <a:r>
                <a:rPr lang="en-US" altLang="zh-CN" sz="3600" b="1" dirty="0">
                  <a:solidFill>
                    <a:schemeClr val="bg1"/>
                  </a:solidFill>
                  <a:cs typeface="+mn-ea"/>
                  <a:sym typeface="+mn-lt"/>
                </a:rPr>
                <a:t>2016</a:t>
              </a:r>
              <a:endParaRPr lang="zh-CN" altLang="en-US" sz="3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文本框 20">
              <a:extLst>
                <a:ext uri="{FF2B5EF4-FFF2-40B4-BE49-F238E27FC236}">
                  <a16:creationId xmlns:a16="http://schemas.microsoft.com/office/drawing/2014/main" id="{AC0C3575-F66E-4627-AF37-FEB1BF205A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4528" y="3084122"/>
              <a:ext cx="132600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buFont typeface="Arial" charset="0"/>
                <a:buNone/>
              </a:pPr>
              <a:r>
                <a:rPr lang="en-US" altLang="zh-CN" sz="3600" b="1" dirty="0">
                  <a:solidFill>
                    <a:schemeClr val="bg1"/>
                  </a:solidFill>
                  <a:cs typeface="+mn-ea"/>
                  <a:sym typeface="+mn-lt"/>
                </a:rPr>
                <a:t>2021</a:t>
              </a:r>
              <a:endParaRPr lang="zh-CN" altLang="en-US" sz="3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文本框 21">
              <a:extLst>
                <a:ext uri="{FF2B5EF4-FFF2-40B4-BE49-F238E27FC236}">
                  <a16:creationId xmlns:a16="http://schemas.microsoft.com/office/drawing/2014/main" id="{63C50C07-992F-41D0-BEBD-ED2D3A68E9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5185" y="3084122"/>
              <a:ext cx="132600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buFont typeface="Arial" charset="0"/>
                <a:buNone/>
              </a:pPr>
              <a:r>
                <a:rPr lang="en-US" altLang="zh-CN" sz="3600" b="1" dirty="0">
                  <a:solidFill>
                    <a:schemeClr val="bg1"/>
                  </a:solidFill>
                  <a:cs typeface="+mn-ea"/>
                  <a:sym typeface="+mn-lt"/>
                </a:rPr>
                <a:t>2022</a:t>
              </a:r>
              <a:endParaRPr lang="zh-CN" altLang="en-US" sz="3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文本框 22">
              <a:extLst>
                <a:ext uri="{FF2B5EF4-FFF2-40B4-BE49-F238E27FC236}">
                  <a16:creationId xmlns:a16="http://schemas.microsoft.com/office/drawing/2014/main" id="{B5AFFB85-178C-49BB-9EE1-5DEB2FACB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1080" y="3084122"/>
              <a:ext cx="140294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buFont typeface="Arial" charset="0"/>
                <a:buNone/>
              </a:pPr>
              <a:r>
                <a:rPr lang="en-US" altLang="zh-CN" sz="3600" b="1" dirty="0">
                  <a:solidFill>
                    <a:schemeClr val="bg1"/>
                  </a:solidFill>
                  <a:cs typeface="+mn-ea"/>
                  <a:sym typeface="+mn-lt"/>
                </a:rPr>
                <a:t>20XX</a:t>
              </a:r>
              <a:endParaRPr lang="zh-CN" altLang="en-US" sz="3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426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23C862E1-E803-44ED-B0CF-01B182FEA6C9}"/>
              </a:ext>
            </a:extLst>
          </p:cNvPr>
          <p:cNvGrpSpPr/>
          <p:nvPr/>
        </p:nvGrpSpPr>
        <p:grpSpPr>
          <a:xfrm>
            <a:off x="471112" y="1596067"/>
            <a:ext cx="11282130" cy="4410176"/>
            <a:chOff x="499687" y="2062792"/>
            <a:chExt cx="11282130" cy="4410176"/>
          </a:xfrm>
        </p:grpSpPr>
        <p:sp>
          <p:nvSpPr>
            <p:cNvPr id="3" name="矩形 15">
              <a:extLst>
                <a:ext uri="{FF2B5EF4-FFF2-40B4-BE49-F238E27FC236}">
                  <a16:creationId xmlns:a16="http://schemas.microsoft.com/office/drawing/2014/main" id="{6E2EA23A-ADFD-48DA-BB11-CDD3E46A699B}"/>
                </a:ext>
              </a:extLst>
            </p:cNvPr>
            <p:cNvSpPr/>
            <p:nvPr/>
          </p:nvSpPr>
          <p:spPr>
            <a:xfrm rot="2868794">
              <a:off x="4925934" y="3204621"/>
              <a:ext cx="4133072" cy="2356671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54953 h 1754953"/>
                <a:gd name="connsiteX1" fmla="*/ 59573 w 2707042"/>
                <a:gd name="connsiteY1" fmla="*/ 10287 h 1754953"/>
                <a:gd name="connsiteX2" fmla="*/ 372731 w 2707042"/>
                <a:gd name="connsiteY2" fmla="*/ 0 h 1754953"/>
                <a:gd name="connsiteX3" fmla="*/ 2707042 w 2707042"/>
                <a:gd name="connsiteY3" fmla="*/ 20473 h 1754953"/>
                <a:gd name="connsiteX4" fmla="*/ 2707042 w 2707042"/>
                <a:gd name="connsiteY4" fmla="*/ 1747559 h 1754953"/>
                <a:gd name="connsiteX5" fmla="*/ 0 w 2707042"/>
                <a:gd name="connsiteY5" fmla="*/ 1754953 h 1754953"/>
                <a:gd name="connsiteX0" fmla="*/ 0 w 2707042"/>
                <a:gd name="connsiteY0" fmla="*/ 1754953 h 1770275"/>
                <a:gd name="connsiteX1" fmla="*/ 59573 w 2707042"/>
                <a:gd name="connsiteY1" fmla="*/ 10287 h 1770275"/>
                <a:gd name="connsiteX2" fmla="*/ 372731 w 2707042"/>
                <a:gd name="connsiteY2" fmla="*/ 0 h 1770275"/>
                <a:gd name="connsiteX3" fmla="*/ 2707042 w 2707042"/>
                <a:gd name="connsiteY3" fmla="*/ 20473 h 1770275"/>
                <a:gd name="connsiteX4" fmla="*/ 2707042 w 2707042"/>
                <a:gd name="connsiteY4" fmla="*/ 1747559 h 1770275"/>
                <a:gd name="connsiteX5" fmla="*/ 460115 w 2707042"/>
                <a:gd name="connsiteY5" fmla="*/ 1770275 h 1770275"/>
                <a:gd name="connsiteX6" fmla="*/ 0 w 2707042"/>
                <a:gd name="connsiteY6" fmla="*/ 1754953 h 1770275"/>
                <a:gd name="connsiteX0" fmla="*/ 0 w 2648662"/>
                <a:gd name="connsiteY0" fmla="*/ 1419685 h 1770275"/>
                <a:gd name="connsiteX1" fmla="*/ 1193 w 2648662"/>
                <a:gd name="connsiteY1" fmla="*/ 10287 h 1770275"/>
                <a:gd name="connsiteX2" fmla="*/ 314351 w 2648662"/>
                <a:gd name="connsiteY2" fmla="*/ 0 h 1770275"/>
                <a:gd name="connsiteX3" fmla="*/ 2648662 w 2648662"/>
                <a:gd name="connsiteY3" fmla="*/ 20473 h 1770275"/>
                <a:gd name="connsiteX4" fmla="*/ 2648662 w 2648662"/>
                <a:gd name="connsiteY4" fmla="*/ 1747559 h 1770275"/>
                <a:gd name="connsiteX5" fmla="*/ 401735 w 2648662"/>
                <a:gd name="connsiteY5" fmla="*/ 1770275 h 1770275"/>
                <a:gd name="connsiteX6" fmla="*/ 0 w 2648662"/>
                <a:gd name="connsiteY6" fmla="*/ 1419685 h 1770275"/>
                <a:gd name="connsiteX0" fmla="*/ 0 w 2648662"/>
                <a:gd name="connsiteY0" fmla="*/ 1419685 h 1770275"/>
                <a:gd name="connsiteX1" fmla="*/ 38009 w 2648662"/>
                <a:gd name="connsiteY1" fmla="*/ 417259 h 1770275"/>
                <a:gd name="connsiteX2" fmla="*/ 314351 w 2648662"/>
                <a:gd name="connsiteY2" fmla="*/ 0 h 1770275"/>
                <a:gd name="connsiteX3" fmla="*/ 2648662 w 2648662"/>
                <a:gd name="connsiteY3" fmla="*/ 20473 h 1770275"/>
                <a:gd name="connsiteX4" fmla="*/ 2648662 w 2648662"/>
                <a:gd name="connsiteY4" fmla="*/ 1747559 h 1770275"/>
                <a:gd name="connsiteX5" fmla="*/ 401735 w 2648662"/>
                <a:gd name="connsiteY5" fmla="*/ 1770275 h 1770275"/>
                <a:gd name="connsiteX6" fmla="*/ 0 w 2648662"/>
                <a:gd name="connsiteY6" fmla="*/ 1419685 h 1770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8662" h="1770275">
                  <a:moveTo>
                    <a:pt x="0" y="1419685"/>
                  </a:moveTo>
                  <a:cubicBezTo>
                    <a:pt x="398" y="949886"/>
                    <a:pt x="37611" y="887058"/>
                    <a:pt x="38009" y="417259"/>
                  </a:cubicBezTo>
                  <a:lnTo>
                    <a:pt x="314351" y="0"/>
                  </a:lnTo>
                  <a:lnTo>
                    <a:pt x="2648662" y="20473"/>
                  </a:lnTo>
                  <a:lnTo>
                    <a:pt x="2648662" y="1747559"/>
                  </a:lnTo>
                  <a:lnTo>
                    <a:pt x="401735" y="1770275"/>
                  </a:lnTo>
                  <a:lnTo>
                    <a:pt x="0" y="141968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矩形 15">
              <a:extLst>
                <a:ext uri="{FF2B5EF4-FFF2-40B4-BE49-F238E27FC236}">
                  <a16:creationId xmlns:a16="http://schemas.microsoft.com/office/drawing/2014/main" id="{AEA0082B-3A5E-4E09-9F96-543EA9859FDB}"/>
                </a:ext>
              </a:extLst>
            </p:cNvPr>
            <p:cNvSpPr/>
            <p:nvPr/>
          </p:nvSpPr>
          <p:spPr>
            <a:xfrm rot="2868794">
              <a:off x="1325418" y="3228096"/>
              <a:ext cx="4133072" cy="2356671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54953 h 1754953"/>
                <a:gd name="connsiteX1" fmla="*/ 59573 w 2707042"/>
                <a:gd name="connsiteY1" fmla="*/ 10287 h 1754953"/>
                <a:gd name="connsiteX2" fmla="*/ 372731 w 2707042"/>
                <a:gd name="connsiteY2" fmla="*/ 0 h 1754953"/>
                <a:gd name="connsiteX3" fmla="*/ 2707042 w 2707042"/>
                <a:gd name="connsiteY3" fmla="*/ 20473 h 1754953"/>
                <a:gd name="connsiteX4" fmla="*/ 2707042 w 2707042"/>
                <a:gd name="connsiteY4" fmla="*/ 1747559 h 1754953"/>
                <a:gd name="connsiteX5" fmla="*/ 0 w 2707042"/>
                <a:gd name="connsiteY5" fmla="*/ 1754953 h 1754953"/>
                <a:gd name="connsiteX0" fmla="*/ 0 w 2707042"/>
                <a:gd name="connsiteY0" fmla="*/ 1754953 h 1770275"/>
                <a:gd name="connsiteX1" fmla="*/ 59573 w 2707042"/>
                <a:gd name="connsiteY1" fmla="*/ 10287 h 1770275"/>
                <a:gd name="connsiteX2" fmla="*/ 372731 w 2707042"/>
                <a:gd name="connsiteY2" fmla="*/ 0 h 1770275"/>
                <a:gd name="connsiteX3" fmla="*/ 2707042 w 2707042"/>
                <a:gd name="connsiteY3" fmla="*/ 20473 h 1770275"/>
                <a:gd name="connsiteX4" fmla="*/ 2707042 w 2707042"/>
                <a:gd name="connsiteY4" fmla="*/ 1747559 h 1770275"/>
                <a:gd name="connsiteX5" fmla="*/ 460115 w 2707042"/>
                <a:gd name="connsiteY5" fmla="*/ 1770275 h 1770275"/>
                <a:gd name="connsiteX6" fmla="*/ 0 w 2707042"/>
                <a:gd name="connsiteY6" fmla="*/ 1754953 h 1770275"/>
                <a:gd name="connsiteX0" fmla="*/ 0 w 2648662"/>
                <a:gd name="connsiteY0" fmla="*/ 1419685 h 1770275"/>
                <a:gd name="connsiteX1" fmla="*/ 1193 w 2648662"/>
                <a:gd name="connsiteY1" fmla="*/ 10287 h 1770275"/>
                <a:gd name="connsiteX2" fmla="*/ 314351 w 2648662"/>
                <a:gd name="connsiteY2" fmla="*/ 0 h 1770275"/>
                <a:gd name="connsiteX3" fmla="*/ 2648662 w 2648662"/>
                <a:gd name="connsiteY3" fmla="*/ 20473 h 1770275"/>
                <a:gd name="connsiteX4" fmla="*/ 2648662 w 2648662"/>
                <a:gd name="connsiteY4" fmla="*/ 1747559 h 1770275"/>
                <a:gd name="connsiteX5" fmla="*/ 401735 w 2648662"/>
                <a:gd name="connsiteY5" fmla="*/ 1770275 h 1770275"/>
                <a:gd name="connsiteX6" fmla="*/ 0 w 2648662"/>
                <a:gd name="connsiteY6" fmla="*/ 1419685 h 1770275"/>
                <a:gd name="connsiteX0" fmla="*/ 0 w 2648662"/>
                <a:gd name="connsiteY0" fmla="*/ 1419685 h 1770275"/>
                <a:gd name="connsiteX1" fmla="*/ 38009 w 2648662"/>
                <a:gd name="connsiteY1" fmla="*/ 417259 h 1770275"/>
                <a:gd name="connsiteX2" fmla="*/ 314351 w 2648662"/>
                <a:gd name="connsiteY2" fmla="*/ 0 h 1770275"/>
                <a:gd name="connsiteX3" fmla="*/ 2648662 w 2648662"/>
                <a:gd name="connsiteY3" fmla="*/ 20473 h 1770275"/>
                <a:gd name="connsiteX4" fmla="*/ 2648662 w 2648662"/>
                <a:gd name="connsiteY4" fmla="*/ 1747559 h 1770275"/>
                <a:gd name="connsiteX5" fmla="*/ 401735 w 2648662"/>
                <a:gd name="connsiteY5" fmla="*/ 1770275 h 1770275"/>
                <a:gd name="connsiteX6" fmla="*/ 0 w 2648662"/>
                <a:gd name="connsiteY6" fmla="*/ 1419685 h 1770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8662" h="1770275">
                  <a:moveTo>
                    <a:pt x="0" y="1419685"/>
                  </a:moveTo>
                  <a:cubicBezTo>
                    <a:pt x="398" y="949886"/>
                    <a:pt x="37611" y="887058"/>
                    <a:pt x="38009" y="417259"/>
                  </a:cubicBezTo>
                  <a:lnTo>
                    <a:pt x="314351" y="0"/>
                  </a:lnTo>
                  <a:lnTo>
                    <a:pt x="2648662" y="20473"/>
                  </a:lnTo>
                  <a:lnTo>
                    <a:pt x="2648662" y="1747559"/>
                  </a:lnTo>
                  <a:lnTo>
                    <a:pt x="401735" y="1770275"/>
                  </a:lnTo>
                  <a:lnTo>
                    <a:pt x="0" y="141968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矩形 15">
              <a:extLst>
                <a:ext uri="{FF2B5EF4-FFF2-40B4-BE49-F238E27FC236}">
                  <a16:creationId xmlns:a16="http://schemas.microsoft.com/office/drawing/2014/main" id="{BE674CFE-0BA7-4BAE-9551-4DA7364E7F28}"/>
                </a:ext>
              </a:extLst>
            </p:cNvPr>
            <p:cNvSpPr/>
            <p:nvPr/>
          </p:nvSpPr>
          <p:spPr>
            <a:xfrm rot="2868794">
              <a:off x="8536946" y="3190106"/>
              <a:ext cx="4133072" cy="2356671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54953 h 1754953"/>
                <a:gd name="connsiteX1" fmla="*/ 59573 w 2707042"/>
                <a:gd name="connsiteY1" fmla="*/ 10287 h 1754953"/>
                <a:gd name="connsiteX2" fmla="*/ 372731 w 2707042"/>
                <a:gd name="connsiteY2" fmla="*/ 0 h 1754953"/>
                <a:gd name="connsiteX3" fmla="*/ 2707042 w 2707042"/>
                <a:gd name="connsiteY3" fmla="*/ 20473 h 1754953"/>
                <a:gd name="connsiteX4" fmla="*/ 2707042 w 2707042"/>
                <a:gd name="connsiteY4" fmla="*/ 1747559 h 1754953"/>
                <a:gd name="connsiteX5" fmla="*/ 0 w 2707042"/>
                <a:gd name="connsiteY5" fmla="*/ 1754953 h 1754953"/>
                <a:gd name="connsiteX0" fmla="*/ 0 w 2707042"/>
                <a:gd name="connsiteY0" fmla="*/ 1754953 h 1770275"/>
                <a:gd name="connsiteX1" fmla="*/ 59573 w 2707042"/>
                <a:gd name="connsiteY1" fmla="*/ 10287 h 1770275"/>
                <a:gd name="connsiteX2" fmla="*/ 372731 w 2707042"/>
                <a:gd name="connsiteY2" fmla="*/ 0 h 1770275"/>
                <a:gd name="connsiteX3" fmla="*/ 2707042 w 2707042"/>
                <a:gd name="connsiteY3" fmla="*/ 20473 h 1770275"/>
                <a:gd name="connsiteX4" fmla="*/ 2707042 w 2707042"/>
                <a:gd name="connsiteY4" fmla="*/ 1747559 h 1770275"/>
                <a:gd name="connsiteX5" fmla="*/ 460115 w 2707042"/>
                <a:gd name="connsiteY5" fmla="*/ 1770275 h 1770275"/>
                <a:gd name="connsiteX6" fmla="*/ 0 w 2707042"/>
                <a:gd name="connsiteY6" fmla="*/ 1754953 h 1770275"/>
                <a:gd name="connsiteX0" fmla="*/ 0 w 2648662"/>
                <a:gd name="connsiteY0" fmla="*/ 1419685 h 1770275"/>
                <a:gd name="connsiteX1" fmla="*/ 1193 w 2648662"/>
                <a:gd name="connsiteY1" fmla="*/ 10287 h 1770275"/>
                <a:gd name="connsiteX2" fmla="*/ 314351 w 2648662"/>
                <a:gd name="connsiteY2" fmla="*/ 0 h 1770275"/>
                <a:gd name="connsiteX3" fmla="*/ 2648662 w 2648662"/>
                <a:gd name="connsiteY3" fmla="*/ 20473 h 1770275"/>
                <a:gd name="connsiteX4" fmla="*/ 2648662 w 2648662"/>
                <a:gd name="connsiteY4" fmla="*/ 1747559 h 1770275"/>
                <a:gd name="connsiteX5" fmla="*/ 401735 w 2648662"/>
                <a:gd name="connsiteY5" fmla="*/ 1770275 h 1770275"/>
                <a:gd name="connsiteX6" fmla="*/ 0 w 2648662"/>
                <a:gd name="connsiteY6" fmla="*/ 1419685 h 1770275"/>
                <a:gd name="connsiteX0" fmla="*/ 0 w 2648662"/>
                <a:gd name="connsiteY0" fmla="*/ 1419685 h 1770275"/>
                <a:gd name="connsiteX1" fmla="*/ 38009 w 2648662"/>
                <a:gd name="connsiteY1" fmla="*/ 417259 h 1770275"/>
                <a:gd name="connsiteX2" fmla="*/ 314351 w 2648662"/>
                <a:gd name="connsiteY2" fmla="*/ 0 h 1770275"/>
                <a:gd name="connsiteX3" fmla="*/ 2648662 w 2648662"/>
                <a:gd name="connsiteY3" fmla="*/ 20473 h 1770275"/>
                <a:gd name="connsiteX4" fmla="*/ 2648662 w 2648662"/>
                <a:gd name="connsiteY4" fmla="*/ 1747559 h 1770275"/>
                <a:gd name="connsiteX5" fmla="*/ 401735 w 2648662"/>
                <a:gd name="connsiteY5" fmla="*/ 1770275 h 1770275"/>
                <a:gd name="connsiteX6" fmla="*/ 0 w 2648662"/>
                <a:gd name="connsiteY6" fmla="*/ 1419685 h 1770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8662" h="1770275">
                  <a:moveTo>
                    <a:pt x="0" y="1419685"/>
                  </a:moveTo>
                  <a:cubicBezTo>
                    <a:pt x="398" y="949886"/>
                    <a:pt x="37611" y="887058"/>
                    <a:pt x="38009" y="417259"/>
                  </a:cubicBezTo>
                  <a:lnTo>
                    <a:pt x="314351" y="0"/>
                  </a:lnTo>
                  <a:lnTo>
                    <a:pt x="2648662" y="20473"/>
                  </a:lnTo>
                  <a:lnTo>
                    <a:pt x="2648662" y="1747559"/>
                  </a:lnTo>
                  <a:lnTo>
                    <a:pt x="401735" y="1770275"/>
                  </a:lnTo>
                  <a:lnTo>
                    <a:pt x="0" y="141968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F893D4AE-5234-43CD-8F8C-512B61059CAB}"/>
                </a:ext>
              </a:extLst>
            </p:cNvPr>
            <p:cNvGrpSpPr/>
            <p:nvPr/>
          </p:nvGrpSpPr>
          <p:grpSpPr>
            <a:xfrm>
              <a:off x="4135265" y="2062792"/>
              <a:ext cx="3934848" cy="2623232"/>
              <a:chOff x="4091255" y="1349605"/>
              <a:chExt cx="3934848" cy="2623232"/>
            </a:xfrm>
          </p:grpSpPr>
          <p:graphicFrame>
            <p:nvGraphicFramePr>
              <p:cNvPr id="24" name="图表 23">
                <a:extLst>
                  <a:ext uri="{FF2B5EF4-FFF2-40B4-BE49-F238E27FC236}">
                    <a16:creationId xmlns:a16="http://schemas.microsoft.com/office/drawing/2014/main" id="{D923CAA4-7E70-4B1A-AF1C-0F51929718E1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040371152"/>
                  </p:ext>
                </p:extLst>
              </p:nvPr>
            </p:nvGraphicFramePr>
            <p:xfrm>
              <a:off x="4091255" y="1349605"/>
              <a:ext cx="3934848" cy="262323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25" name="文本框 290">
                <a:extLst>
                  <a:ext uri="{FF2B5EF4-FFF2-40B4-BE49-F238E27FC236}">
                    <a16:creationId xmlns:a16="http://schemas.microsoft.com/office/drawing/2014/main" id="{A3A2C144-58A6-41E5-839A-75C42D5C9728}"/>
                  </a:ext>
                </a:extLst>
              </p:cNvPr>
              <p:cNvSpPr txBox="1"/>
              <p:nvPr/>
            </p:nvSpPr>
            <p:spPr>
              <a:xfrm>
                <a:off x="5510292" y="2215082"/>
                <a:ext cx="113685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80%</a:t>
                </a:r>
                <a:endParaRPr lang="zh-CN" altLang="en-US" sz="36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文本框 291">
                <a:extLst>
                  <a:ext uri="{FF2B5EF4-FFF2-40B4-BE49-F238E27FC236}">
                    <a16:creationId xmlns:a16="http://schemas.microsoft.com/office/drawing/2014/main" id="{A2C15765-05D0-469E-9806-E9BFB089B369}"/>
                  </a:ext>
                </a:extLst>
              </p:cNvPr>
              <p:cNvSpPr txBox="1"/>
              <p:nvPr/>
            </p:nvSpPr>
            <p:spPr>
              <a:xfrm>
                <a:off x="5496121" y="2712487"/>
                <a:ext cx="1136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en-US" altLang="zh-CN" dirty="0">
                    <a:solidFill>
                      <a:srgbClr val="000000">
                        <a:lumMod val="50000"/>
                        <a:lumOff val="50000"/>
                      </a:srgbClr>
                    </a:solidFill>
                    <a:cs typeface="+mn-ea"/>
                    <a:sym typeface="+mn-lt"/>
                  </a:rPr>
                  <a:t>Add title</a:t>
                </a:r>
                <a:endParaRPr lang="zh-CN" altLang="en-US" dirty="0">
                  <a:solidFill>
                    <a:srgbClr val="000000">
                      <a:lumMod val="50000"/>
                      <a:lumOff val="50000"/>
                    </a:srgb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6F46A4E5-A400-48F9-89FC-E5CD0659192D}"/>
                </a:ext>
              </a:extLst>
            </p:cNvPr>
            <p:cNvGrpSpPr/>
            <p:nvPr/>
          </p:nvGrpSpPr>
          <p:grpSpPr>
            <a:xfrm>
              <a:off x="499687" y="2062792"/>
              <a:ext cx="3934848" cy="2623232"/>
              <a:chOff x="455677" y="1349605"/>
              <a:chExt cx="3934848" cy="2623232"/>
            </a:xfrm>
          </p:grpSpPr>
          <p:graphicFrame>
            <p:nvGraphicFramePr>
              <p:cNvPr id="21" name="图表 20">
                <a:extLst>
                  <a:ext uri="{FF2B5EF4-FFF2-40B4-BE49-F238E27FC236}">
                    <a16:creationId xmlns:a16="http://schemas.microsoft.com/office/drawing/2014/main" id="{B46D581A-39CC-41A9-93C4-6BC7D6AB026E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565467270"/>
                  </p:ext>
                </p:extLst>
              </p:nvPr>
            </p:nvGraphicFramePr>
            <p:xfrm>
              <a:off x="455677" y="1349605"/>
              <a:ext cx="3934848" cy="262323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22" name="文本框 294">
                <a:extLst>
                  <a:ext uri="{FF2B5EF4-FFF2-40B4-BE49-F238E27FC236}">
                    <a16:creationId xmlns:a16="http://schemas.microsoft.com/office/drawing/2014/main" id="{9FBEFDC1-8FE7-48D8-A781-AC2749C895BC}"/>
                  </a:ext>
                </a:extLst>
              </p:cNvPr>
              <p:cNvSpPr txBox="1"/>
              <p:nvPr/>
            </p:nvSpPr>
            <p:spPr>
              <a:xfrm>
                <a:off x="1874714" y="2215082"/>
                <a:ext cx="113685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30%</a:t>
                </a:r>
                <a:endParaRPr lang="zh-CN" altLang="en-US" sz="36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文本框 295">
                <a:extLst>
                  <a:ext uri="{FF2B5EF4-FFF2-40B4-BE49-F238E27FC236}">
                    <a16:creationId xmlns:a16="http://schemas.microsoft.com/office/drawing/2014/main" id="{419E4846-6DBE-459C-AD2E-0C2C7286657B}"/>
                  </a:ext>
                </a:extLst>
              </p:cNvPr>
              <p:cNvSpPr txBox="1"/>
              <p:nvPr/>
            </p:nvSpPr>
            <p:spPr>
              <a:xfrm>
                <a:off x="1860543" y="2712487"/>
                <a:ext cx="1136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Add title</a:t>
                </a:r>
                <a:endParaRPr lang="zh-CN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E72C304B-8838-430B-99B0-5EAD2EFC52A1}"/>
                </a:ext>
              </a:extLst>
            </p:cNvPr>
            <p:cNvGrpSpPr/>
            <p:nvPr/>
          </p:nvGrpSpPr>
          <p:grpSpPr>
            <a:xfrm>
              <a:off x="7770843" y="2062792"/>
              <a:ext cx="3934848" cy="2623232"/>
              <a:chOff x="7726833" y="1349605"/>
              <a:chExt cx="3934848" cy="2623232"/>
            </a:xfrm>
          </p:grpSpPr>
          <p:graphicFrame>
            <p:nvGraphicFramePr>
              <p:cNvPr id="18" name="图表 17">
                <a:extLst>
                  <a:ext uri="{FF2B5EF4-FFF2-40B4-BE49-F238E27FC236}">
                    <a16:creationId xmlns:a16="http://schemas.microsoft.com/office/drawing/2014/main" id="{859E1D5F-83F9-47AD-9D11-A184C82F5BC4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543267137"/>
                  </p:ext>
                </p:extLst>
              </p:nvPr>
            </p:nvGraphicFramePr>
            <p:xfrm>
              <a:off x="7726833" y="1349605"/>
              <a:ext cx="3934848" cy="262323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sp>
            <p:nvSpPr>
              <p:cNvPr id="19" name="文本框 298">
                <a:extLst>
                  <a:ext uri="{FF2B5EF4-FFF2-40B4-BE49-F238E27FC236}">
                    <a16:creationId xmlns:a16="http://schemas.microsoft.com/office/drawing/2014/main" id="{1363D847-8201-4F14-8952-E7DA484AF8DD}"/>
                  </a:ext>
                </a:extLst>
              </p:cNvPr>
              <p:cNvSpPr txBox="1"/>
              <p:nvPr/>
            </p:nvSpPr>
            <p:spPr>
              <a:xfrm>
                <a:off x="9181543" y="2215082"/>
                <a:ext cx="113685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10%</a:t>
                </a:r>
                <a:endParaRPr lang="zh-CN" altLang="en-US" sz="36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文本框 299">
                <a:extLst>
                  <a:ext uri="{FF2B5EF4-FFF2-40B4-BE49-F238E27FC236}">
                    <a16:creationId xmlns:a16="http://schemas.microsoft.com/office/drawing/2014/main" id="{FF7ABD49-5840-4537-84B7-8742DE3501C1}"/>
                  </a:ext>
                </a:extLst>
              </p:cNvPr>
              <p:cNvSpPr txBox="1"/>
              <p:nvPr/>
            </p:nvSpPr>
            <p:spPr>
              <a:xfrm>
                <a:off x="9167372" y="2712487"/>
                <a:ext cx="1136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en-US" altLang="zh-CN" dirty="0">
                    <a:solidFill>
                      <a:srgbClr val="000000">
                        <a:lumMod val="50000"/>
                        <a:lumOff val="50000"/>
                      </a:srgbClr>
                    </a:solidFill>
                    <a:cs typeface="+mn-ea"/>
                    <a:sym typeface="+mn-lt"/>
                  </a:rPr>
                  <a:t>Add title</a:t>
                </a:r>
                <a:endParaRPr lang="zh-CN" altLang="en-US" dirty="0">
                  <a:solidFill>
                    <a:srgbClr val="000000">
                      <a:lumMod val="50000"/>
                      <a:lumOff val="50000"/>
                    </a:srgb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2FC8117B-142D-427C-A344-DBD0A3457667}"/>
                </a:ext>
              </a:extLst>
            </p:cNvPr>
            <p:cNvGrpSpPr/>
            <p:nvPr/>
          </p:nvGrpSpPr>
          <p:grpSpPr>
            <a:xfrm>
              <a:off x="1385621" y="5080885"/>
              <a:ext cx="2420888" cy="845512"/>
              <a:chOff x="1564442" y="4710598"/>
              <a:chExt cx="1922086" cy="845512"/>
            </a:xfrm>
          </p:grpSpPr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58EA9CB5-3015-4967-B472-9B7C41ADE0DF}"/>
                  </a:ext>
                </a:extLst>
              </p:cNvPr>
              <p:cNvSpPr/>
              <p:nvPr/>
            </p:nvSpPr>
            <p:spPr>
              <a:xfrm>
                <a:off x="1564442" y="5094445"/>
                <a:ext cx="192208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altLang="zh-CN" sz="1200" dirty="0">
                    <a:solidFill>
                      <a:srgbClr val="FFFFFF">
                        <a:lumMod val="50000"/>
                      </a:srgb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17" name="文本框 303">
                <a:extLst>
                  <a:ext uri="{FF2B5EF4-FFF2-40B4-BE49-F238E27FC236}">
                    <a16:creationId xmlns:a16="http://schemas.microsoft.com/office/drawing/2014/main" id="{72542401-05B8-4050-8AA9-B9C277A7DBA7}"/>
                  </a:ext>
                </a:extLst>
              </p:cNvPr>
              <p:cNvSpPr txBox="1"/>
              <p:nvPr/>
            </p:nvSpPr>
            <p:spPr>
              <a:xfrm>
                <a:off x="2122334" y="4710598"/>
                <a:ext cx="5808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TEXT</a:t>
                </a:r>
                <a:endParaRPr lang="zh-CN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0DAA3485-F0C8-45CB-AE41-1195C722F9B9}"/>
                </a:ext>
              </a:extLst>
            </p:cNvPr>
            <p:cNvGrpSpPr/>
            <p:nvPr/>
          </p:nvGrpSpPr>
          <p:grpSpPr>
            <a:xfrm>
              <a:off x="5074686" y="5080885"/>
              <a:ext cx="2419155" cy="845512"/>
              <a:chOff x="5242485" y="4710598"/>
              <a:chExt cx="1920709" cy="845512"/>
            </a:xfrm>
          </p:grpSpPr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D0615C50-2B4F-4B89-88BA-A30156B57139}"/>
                  </a:ext>
                </a:extLst>
              </p:cNvPr>
              <p:cNvSpPr/>
              <p:nvPr/>
            </p:nvSpPr>
            <p:spPr>
              <a:xfrm>
                <a:off x="5242485" y="5094445"/>
                <a:ext cx="192070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altLang="zh-CN" sz="1200" dirty="0">
                    <a:solidFill>
                      <a:srgbClr val="FFFFFF">
                        <a:lumMod val="50000"/>
                      </a:srgb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15" name="文本框 309">
                <a:extLst>
                  <a:ext uri="{FF2B5EF4-FFF2-40B4-BE49-F238E27FC236}">
                    <a16:creationId xmlns:a16="http://schemas.microsoft.com/office/drawing/2014/main" id="{5BF4E86D-C9B1-4192-A8B6-82E928BB7299}"/>
                  </a:ext>
                </a:extLst>
              </p:cNvPr>
              <p:cNvSpPr txBox="1"/>
              <p:nvPr/>
            </p:nvSpPr>
            <p:spPr>
              <a:xfrm>
                <a:off x="5818608" y="4710598"/>
                <a:ext cx="5808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TEXT</a:t>
                </a:r>
                <a:endParaRPr lang="zh-CN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7E16E47D-0D90-4DB2-911B-3C24760AC013}"/>
                </a:ext>
              </a:extLst>
            </p:cNvPr>
            <p:cNvGrpSpPr/>
            <p:nvPr/>
          </p:nvGrpSpPr>
          <p:grpSpPr>
            <a:xfrm>
              <a:off x="8705093" y="5080885"/>
              <a:ext cx="2425982" cy="845512"/>
              <a:chOff x="8873957" y="4710598"/>
              <a:chExt cx="1926130" cy="845512"/>
            </a:xfrm>
          </p:grpSpPr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3A3ACFD5-8AC3-4D0B-B27F-8EBB7375A89A}"/>
                  </a:ext>
                </a:extLst>
              </p:cNvPr>
              <p:cNvSpPr/>
              <p:nvPr/>
            </p:nvSpPr>
            <p:spPr>
              <a:xfrm>
                <a:off x="8873957" y="5094445"/>
                <a:ext cx="19261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altLang="zh-CN" sz="1200" dirty="0">
                    <a:solidFill>
                      <a:srgbClr val="FFFFFF">
                        <a:lumMod val="50000"/>
                      </a:srgb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13" name="文本框 315">
                <a:extLst>
                  <a:ext uri="{FF2B5EF4-FFF2-40B4-BE49-F238E27FC236}">
                    <a16:creationId xmlns:a16="http://schemas.microsoft.com/office/drawing/2014/main" id="{A85F66A2-4B66-495E-B892-EC653C9674E0}"/>
                  </a:ext>
                </a:extLst>
              </p:cNvPr>
              <p:cNvSpPr txBox="1"/>
              <p:nvPr/>
            </p:nvSpPr>
            <p:spPr>
              <a:xfrm>
                <a:off x="9445043" y="4710598"/>
                <a:ext cx="5808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TEXT</a:t>
                </a:r>
                <a:endParaRPr lang="zh-CN" alt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4230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44EAA91B-F25D-464A-B493-B2BD4B6FBFFB}"/>
              </a:ext>
            </a:extLst>
          </p:cNvPr>
          <p:cNvGrpSpPr/>
          <p:nvPr/>
        </p:nvGrpSpPr>
        <p:grpSpPr>
          <a:xfrm>
            <a:off x="1150936" y="1843585"/>
            <a:ext cx="10648472" cy="3550569"/>
            <a:chOff x="1277936" y="2196010"/>
            <a:chExt cx="10648472" cy="3550569"/>
          </a:xfrm>
        </p:grpSpPr>
        <p:sp>
          <p:nvSpPr>
            <p:cNvPr id="3" name="矩形 15">
              <a:extLst>
                <a:ext uri="{FF2B5EF4-FFF2-40B4-BE49-F238E27FC236}">
                  <a16:creationId xmlns:a16="http://schemas.microsoft.com/office/drawing/2014/main" id="{C90F5C98-5F6F-42DE-9E0B-060717C880E1}"/>
                </a:ext>
              </a:extLst>
            </p:cNvPr>
            <p:cNvSpPr/>
            <p:nvPr/>
          </p:nvSpPr>
          <p:spPr>
            <a:xfrm rot="2868794">
              <a:off x="1841349" y="2504797"/>
              <a:ext cx="3512052" cy="2894478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41642 h 1741642"/>
                <a:gd name="connsiteX1" fmla="*/ 544879 w 2707042"/>
                <a:gd name="connsiteY1" fmla="*/ 0 h 1741642"/>
                <a:gd name="connsiteX2" fmla="*/ 2707042 w 2707042"/>
                <a:gd name="connsiteY2" fmla="*/ 7162 h 1741642"/>
                <a:gd name="connsiteX3" fmla="*/ 2707042 w 2707042"/>
                <a:gd name="connsiteY3" fmla="*/ 1734248 h 1741642"/>
                <a:gd name="connsiteX4" fmla="*/ 0 w 2707042"/>
                <a:gd name="connsiteY4" fmla="*/ 1741642 h 1741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1642">
                  <a:moveTo>
                    <a:pt x="0" y="1741642"/>
                  </a:moveTo>
                  <a:lnTo>
                    <a:pt x="544879" y="0"/>
                  </a:lnTo>
                  <a:lnTo>
                    <a:pt x="2707042" y="7162"/>
                  </a:lnTo>
                  <a:lnTo>
                    <a:pt x="2707042" y="1734248"/>
                  </a:lnTo>
                  <a:lnTo>
                    <a:pt x="0" y="1741642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矩形 15">
              <a:extLst>
                <a:ext uri="{FF2B5EF4-FFF2-40B4-BE49-F238E27FC236}">
                  <a16:creationId xmlns:a16="http://schemas.microsoft.com/office/drawing/2014/main" id="{A83CB5FC-D131-4A93-B311-9803A17E42E7}"/>
                </a:ext>
              </a:extLst>
            </p:cNvPr>
            <p:cNvSpPr/>
            <p:nvPr/>
          </p:nvSpPr>
          <p:spPr>
            <a:xfrm rot="2868794">
              <a:off x="5331472" y="2543314"/>
              <a:ext cx="3512052" cy="2894478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41642 h 1741642"/>
                <a:gd name="connsiteX1" fmla="*/ 544879 w 2707042"/>
                <a:gd name="connsiteY1" fmla="*/ 0 h 1741642"/>
                <a:gd name="connsiteX2" fmla="*/ 2707042 w 2707042"/>
                <a:gd name="connsiteY2" fmla="*/ 7162 h 1741642"/>
                <a:gd name="connsiteX3" fmla="*/ 2707042 w 2707042"/>
                <a:gd name="connsiteY3" fmla="*/ 1734248 h 1741642"/>
                <a:gd name="connsiteX4" fmla="*/ 0 w 2707042"/>
                <a:gd name="connsiteY4" fmla="*/ 1741642 h 1741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1642">
                  <a:moveTo>
                    <a:pt x="0" y="1741642"/>
                  </a:moveTo>
                  <a:lnTo>
                    <a:pt x="544879" y="0"/>
                  </a:lnTo>
                  <a:lnTo>
                    <a:pt x="2707042" y="7162"/>
                  </a:lnTo>
                  <a:lnTo>
                    <a:pt x="2707042" y="1734248"/>
                  </a:lnTo>
                  <a:lnTo>
                    <a:pt x="0" y="1741642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矩形 15">
              <a:extLst>
                <a:ext uri="{FF2B5EF4-FFF2-40B4-BE49-F238E27FC236}">
                  <a16:creationId xmlns:a16="http://schemas.microsoft.com/office/drawing/2014/main" id="{6C66619D-34F1-4847-AE0B-533C6062B059}"/>
                </a:ext>
              </a:extLst>
            </p:cNvPr>
            <p:cNvSpPr/>
            <p:nvPr/>
          </p:nvSpPr>
          <p:spPr>
            <a:xfrm rot="2868794">
              <a:off x="8723143" y="2521781"/>
              <a:ext cx="3512052" cy="2894478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41642 h 1741642"/>
                <a:gd name="connsiteX1" fmla="*/ 544879 w 2707042"/>
                <a:gd name="connsiteY1" fmla="*/ 0 h 1741642"/>
                <a:gd name="connsiteX2" fmla="*/ 2707042 w 2707042"/>
                <a:gd name="connsiteY2" fmla="*/ 7162 h 1741642"/>
                <a:gd name="connsiteX3" fmla="*/ 2707042 w 2707042"/>
                <a:gd name="connsiteY3" fmla="*/ 1734248 h 1741642"/>
                <a:gd name="connsiteX4" fmla="*/ 0 w 2707042"/>
                <a:gd name="connsiteY4" fmla="*/ 1741642 h 1741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1642">
                  <a:moveTo>
                    <a:pt x="0" y="1741642"/>
                  </a:moveTo>
                  <a:lnTo>
                    <a:pt x="544879" y="0"/>
                  </a:lnTo>
                  <a:lnTo>
                    <a:pt x="2707042" y="7162"/>
                  </a:lnTo>
                  <a:lnTo>
                    <a:pt x="2707042" y="1734248"/>
                  </a:lnTo>
                  <a:lnTo>
                    <a:pt x="0" y="1741642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ACEAB07E-86EC-4C48-B10F-8BFC72B8ADF0}"/>
                </a:ext>
              </a:extLst>
            </p:cNvPr>
            <p:cNvGrpSpPr/>
            <p:nvPr/>
          </p:nvGrpSpPr>
          <p:grpSpPr>
            <a:xfrm>
              <a:off x="1277936" y="3955065"/>
              <a:ext cx="9681790" cy="1702650"/>
              <a:chOff x="426816" y="2816102"/>
              <a:chExt cx="8275071" cy="1455264"/>
            </a:xfrm>
          </p:grpSpPr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D945CA6B-6EE0-4892-9865-FC5D53958B30}"/>
                  </a:ext>
                </a:extLst>
              </p:cNvPr>
              <p:cNvSpPr/>
              <p:nvPr/>
            </p:nvSpPr>
            <p:spPr>
              <a:xfrm>
                <a:off x="426816" y="3469038"/>
                <a:ext cx="2275977" cy="802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defTabSz="1087755">
                  <a:lnSpc>
                    <a:spcPct val="200000"/>
                  </a:lnSpc>
                  <a:spcBef>
                    <a:spcPct val="0"/>
                  </a:spcBef>
                </a:pPr>
                <a:r>
                  <a:rPr lang="en-US" altLang="zh-CN" sz="1100" b="1" dirty="0">
                    <a:solidFill>
                      <a:srgbClr val="FFFFFF">
                        <a:lumMod val="50000"/>
                      </a:srgbClr>
                    </a:solidFill>
                    <a:cs typeface="+mn-ea"/>
                    <a:sym typeface="+mn-lt"/>
                  </a:rPr>
                  <a:t>Add title text</a:t>
                </a:r>
                <a:endParaRPr lang="en-US" altLang="zh-CN" sz="1200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endParaRPr>
              </a:p>
              <a:p>
                <a:pPr lvl="0"/>
                <a:endParaRPr lang="zh-CN" altLang="en-US" sz="1100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endParaRPr>
              </a:p>
              <a:p>
                <a:pPr lvl="0"/>
                <a:r>
                  <a:rPr lang="en-US" altLang="zh-CN" sz="1100" dirty="0">
                    <a:solidFill>
                      <a:srgbClr val="FFFFFF">
                        <a:lumMod val="50000"/>
                      </a:srgb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AD2FDC81-3CA9-459E-ADD5-B7C5ED97AB12}"/>
                  </a:ext>
                </a:extLst>
              </p:cNvPr>
              <p:cNvSpPr/>
              <p:nvPr/>
            </p:nvSpPr>
            <p:spPr>
              <a:xfrm>
                <a:off x="3414713" y="3469038"/>
                <a:ext cx="2275977" cy="802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defTabSz="1087755">
                  <a:lnSpc>
                    <a:spcPct val="200000"/>
                  </a:lnSpc>
                  <a:spcBef>
                    <a:spcPct val="0"/>
                  </a:spcBef>
                </a:pPr>
                <a:r>
                  <a:rPr lang="en-US" altLang="zh-CN" sz="1100" b="1" dirty="0">
                    <a:solidFill>
                      <a:srgbClr val="FFFFFF">
                        <a:lumMod val="50000"/>
                      </a:srgbClr>
                    </a:solidFill>
                    <a:cs typeface="+mn-ea"/>
                    <a:sym typeface="+mn-lt"/>
                  </a:rPr>
                  <a:t>Add title text</a:t>
                </a:r>
                <a:endParaRPr lang="en-US" altLang="zh-CN" sz="1200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endParaRPr>
              </a:p>
              <a:p>
                <a:pPr lvl="0"/>
                <a:endParaRPr lang="zh-CN" altLang="en-US" sz="1100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endParaRPr>
              </a:p>
              <a:p>
                <a:pPr lvl="0"/>
                <a:r>
                  <a:rPr lang="en-US" altLang="zh-CN" sz="1100" dirty="0">
                    <a:solidFill>
                      <a:srgbClr val="FFFFFF">
                        <a:lumMod val="50000"/>
                      </a:srgb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9" name="椭圆 8">
                <a:extLst>
                  <a:ext uri="{FF2B5EF4-FFF2-40B4-BE49-F238E27FC236}">
                    <a16:creationId xmlns:a16="http://schemas.microsoft.com/office/drawing/2014/main" id="{0643A89F-F990-4313-9068-155D8B3D2FD0}"/>
                  </a:ext>
                </a:extLst>
              </p:cNvPr>
              <p:cNvSpPr/>
              <p:nvPr/>
            </p:nvSpPr>
            <p:spPr>
              <a:xfrm>
                <a:off x="484796" y="2897759"/>
                <a:ext cx="349697" cy="349697"/>
              </a:xfrm>
              <a:prstGeom prst="ellipse">
                <a:avLst/>
              </a:prstGeom>
              <a:solidFill>
                <a:srgbClr val="F49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bg1"/>
                    </a:solidFill>
                    <a:cs typeface="+mn-ea"/>
                    <a:sym typeface="+mn-lt"/>
                  </a:rPr>
                  <a:t>1</a:t>
                </a:r>
                <a:endParaRPr lang="zh-CN" altLang="en-US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文本框 11">
                <a:extLst>
                  <a:ext uri="{FF2B5EF4-FFF2-40B4-BE49-F238E27FC236}">
                    <a16:creationId xmlns:a16="http://schemas.microsoft.com/office/drawing/2014/main" id="{1900C951-14DC-40CA-800D-A2BEB88DA36C}"/>
                  </a:ext>
                </a:extLst>
              </p:cNvPr>
              <p:cNvSpPr txBox="1"/>
              <p:nvPr/>
            </p:nvSpPr>
            <p:spPr>
              <a:xfrm>
                <a:off x="868187" y="2816102"/>
                <a:ext cx="1915885" cy="3945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4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椭圆 10">
                <a:extLst>
                  <a:ext uri="{FF2B5EF4-FFF2-40B4-BE49-F238E27FC236}">
                    <a16:creationId xmlns:a16="http://schemas.microsoft.com/office/drawing/2014/main" id="{E1AC3602-D6B1-4BC3-B5E9-1DADE68DABCC}"/>
                  </a:ext>
                </a:extLst>
              </p:cNvPr>
              <p:cNvSpPr/>
              <p:nvPr/>
            </p:nvSpPr>
            <p:spPr>
              <a:xfrm>
                <a:off x="3472694" y="2897759"/>
                <a:ext cx="349697" cy="349697"/>
              </a:xfrm>
              <a:prstGeom prst="ellipse">
                <a:avLst/>
              </a:prstGeom>
              <a:solidFill>
                <a:srgbClr val="39B9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bg1"/>
                    </a:solidFill>
                    <a:cs typeface="+mn-ea"/>
                    <a:sym typeface="+mn-lt"/>
                  </a:rPr>
                  <a:t>2</a:t>
                </a:r>
                <a:endParaRPr lang="zh-CN" altLang="en-US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" name="文本框 13">
                <a:extLst>
                  <a:ext uri="{FF2B5EF4-FFF2-40B4-BE49-F238E27FC236}">
                    <a16:creationId xmlns:a16="http://schemas.microsoft.com/office/drawing/2014/main" id="{FC7E5419-3F6F-4429-92CB-FC1CEDB4B385}"/>
                  </a:ext>
                </a:extLst>
              </p:cNvPr>
              <p:cNvSpPr txBox="1"/>
              <p:nvPr/>
            </p:nvSpPr>
            <p:spPr>
              <a:xfrm>
                <a:off x="3856085" y="2816102"/>
                <a:ext cx="1915885" cy="3945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en-US" altLang="zh-CN" sz="2400" b="1" dirty="0">
                    <a:solidFill>
                      <a:srgbClr val="FFFFFF">
                        <a:lumMod val="50000"/>
                      </a:srgb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400" b="1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椭圆 12">
                <a:extLst>
                  <a:ext uri="{FF2B5EF4-FFF2-40B4-BE49-F238E27FC236}">
                    <a16:creationId xmlns:a16="http://schemas.microsoft.com/office/drawing/2014/main" id="{4C8406CA-B570-4AD6-B8B3-FF145ECA3692}"/>
                  </a:ext>
                </a:extLst>
              </p:cNvPr>
              <p:cNvSpPr/>
              <p:nvPr/>
            </p:nvSpPr>
            <p:spPr>
              <a:xfrm>
                <a:off x="6402611" y="2897759"/>
                <a:ext cx="349697" cy="349697"/>
              </a:xfrm>
              <a:prstGeom prst="ellipse">
                <a:avLst/>
              </a:prstGeom>
              <a:solidFill>
                <a:srgbClr val="F49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bg1"/>
                    </a:solidFill>
                    <a:cs typeface="+mn-ea"/>
                    <a:sym typeface="+mn-lt"/>
                  </a:rPr>
                  <a:t>3</a:t>
                </a:r>
                <a:endParaRPr lang="zh-CN" altLang="en-US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文本框 15">
                <a:extLst>
                  <a:ext uri="{FF2B5EF4-FFF2-40B4-BE49-F238E27FC236}">
                    <a16:creationId xmlns:a16="http://schemas.microsoft.com/office/drawing/2014/main" id="{F7269F0E-B53B-4A4A-BA3B-2D94DB383F6A}"/>
                  </a:ext>
                </a:extLst>
              </p:cNvPr>
              <p:cNvSpPr txBox="1"/>
              <p:nvPr/>
            </p:nvSpPr>
            <p:spPr>
              <a:xfrm>
                <a:off x="6786002" y="2816102"/>
                <a:ext cx="1915885" cy="3945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en-US" altLang="zh-CN" sz="2400" b="1" dirty="0">
                    <a:solidFill>
                      <a:srgbClr val="FFFFFF">
                        <a:lumMod val="50000"/>
                      </a:srgb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400" b="1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06AF716D-4C26-4080-9A28-E0C47EDA104D}"/>
                  </a:ext>
                </a:extLst>
              </p:cNvPr>
              <p:cNvSpPr/>
              <p:nvPr/>
            </p:nvSpPr>
            <p:spPr>
              <a:xfrm>
                <a:off x="6344630" y="3469038"/>
                <a:ext cx="2275977" cy="802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defTabSz="1087755">
                  <a:lnSpc>
                    <a:spcPct val="200000"/>
                  </a:lnSpc>
                  <a:spcBef>
                    <a:spcPct val="0"/>
                  </a:spcBef>
                </a:pPr>
                <a:r>
                  <a:rPr lang="en-US" altLang="zh-CN" sz="1100" b="1" dirty="0">
                    <a:solidFill>
                      <a:srgbClr val="FFFFFF">
                        <a:lumMod val="50000"/>
                      </a:srgbClr>
                    </a:solidFill>
                    <a:cs typeface="+mn-ea"/>
                    <a:sym typeface="+mn-lt"/>
                  </a:rPr>
                  <a:t>Add title text</a:t>
                </a:r>
                <a:endParaRPr lang="en-US" altLang="zh-CN" sz="1200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endParaRPr>
              </a:p>
              <a:p>
                <a:pPr lvl="0"/>
                <a:endParaRPr lang="zh-CN" altLang="en-US" sz="1100" dirty="0">
                  <a:solidFill>
                    <a:srgbClr val="FFFFFF">
                      <a:lumMod val="50000"/>
                    </a:srgbClr>
                  </a:solidFill>
                  <a:cs typeface="+mn-ea"/>
                  <a:sym typeface="+mn-lt"/>
                </a:endParaRPr>
              </a:p>
              <a:p>
                <a:pPr lvl="0"/>
                <a:r>
                  <a:rPr lang="en-US" altLang="zh-CN" sz="1100" dirty="0">
                    <a:solidFill>
                      <a:srgbClr val="FFFFFF">
                        <a:lumMod val="50000"/>
                      </a:srgb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</p:grpSp>
      </p:grpSp>
      <p:pic>
        <p:nvPicPr>
          <p:cNvPr id="20" name="图片 19">
            <a:extLst>
              <a:ext uri="{FF2B5EF4-FFF2-40B4-BE49-F238E27FC236}">
                <a16:creationId xmlns:a16="http://schemas.microsoft.com/office/drawing/2014/main" id="{ADE8F1E7-C61A-4D8A-984F-D195BD40CE6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915" y="1594122"/>
            <a:ext cx="2744759" cy="1826400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90DC9604-41CE-4D76-A83C-D8DCF97F536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6536" y="1625107"/>
            <a:ext cx="2749015" cy="1826400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5B71046D-DECD-438E-B760-D70F902BC94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0936" y="1646615"/>
            <a:ext cx="2739600" cy="182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33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>
            <a:extLst>
              <a:ext uri="{FF2B5EF4-FFF2-40B4-BE49-F238E27FC236}">
                <a16:creationId xmlns:a16="http://schemas.microsoft.com/office/drawing/2014/main" id="{45317331-CAA0-4D4A-B1B4-914165A33E27}"/>
              </a:ext>
            </a:extLst>
          </p:cNvPr>
          <p:cNvSpPr/>
          <p:nvPr/>
        </p:nvSpPr>
        <p:spPr>
          <a:xfrm rot="1266375">
            <a:off x="5974470" y="-262319"/>
            <a:ext cx="6885271" cy="3829139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74521" h="11433733">
                <a:moveTo>
                  <a:pt x="11084049" y="11433733"/>
                </a:moveTo>
                <a:lnTo>
                  <a:pt x="1" y="6768160"/>
                </a:lnTo>
                <a:lnTo>
                  <a:pt x="19543789" y="-1"/>
                </a:lnTo>
                <a:lnTo>
                  <a:pt x="22674521" y="7745155"/>
                </a:lnTo>
                <a:lnTo>
                  <a:pt x="11084049" y="11433733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5EA6573-E29A-473E-83AB-7F45AAB1FA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1136" y="726813"/>
            <a:ext cx="5421938" cy="5424301"/>
          </a:xfrm>
          <a:prstGeom prst="rect">
            <a:avLst/>
          </a:prstGeom>
          <a:ln>
            <a:noFill/>
          </a:ln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2129178B-9AC6-4FE0-A8AF-FE614939FB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7723" y="1886666"/>
            <a:ext cx="1128375" cy="112886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E55EDD3D-9590-47CE-9CE2-5EE67A1E1A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07047" y="345417"/>
            <a:ext cx="315563" cy="30613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A39F7354-4B23-4851-BE4D-3570AF9C60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50322" y="4194361"/>
            <a:ext cx="1799654" cy="1800438"/>
          </a:xfrm>
          <a:prstGeom prst="rect">
            <a:avLst/>
          </a:prstGeom>
        </p:spPr>
      </p:pic>
      <p:sp>
        <p:nvSpPr>
          <p:cNvPr id="7" name="矩形 3">
            <a:extLst>
              <a:ext uri="{FF2B5EF4-FFF2-40B4-BE49-F238E27FC236}">
                <a16:creationId xmlns:a16="http://schemas.microsoft.com/office/drawing/2014/main" id="{78E417D4-3CAA-4997-9D0D-0DB052657F71}"/>
              </a:ext>
            </a:extLst>
          </p:cNvPr>
          <p:cNvSpPr/>
          <p:nvPr/>
        </p:nvSpPr>
        <p:spPr>
          <a:xfrm rot="1266375">
            <a:off x="7291271" y="3122668"/>
            <a:ext cx="6698812" cy="4497683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  <a:gd name="connsiteX0" fmla="*/ 3057318 w 22674521"/>
              <a:gd name="connsiteY0" fmla="*/ 13429991 h 13429992"/>
              <a:gd name="connsiteX1" fmla="*/ 1 w 22674521"/>
              <a:gd name="connsiteY1" fmla="*/ 6768160 h 13429992"/>
              <a:gd name="connsiteX2" fmla="*/ 19543789 w 22674521"/>
              <a:gd name="connsiteY2" fmla="*/ -1 h 13429992"/>
              <a:gd name="connsiteX3" fmla="*/ 22674521 w 22674521"/>
              <a:gd name="connsiteY3" fmla="*/ 7745155 h 13429992"/>
              <a:gd name="connsiteX4" fmla="*/ 3057318 w 22674521"/>
              <a:gd name="connsiteY4" fmla="*/ 13429991 h 13429992"/>
              <a:gd name="connsiteX0" fmla="*/ 2976552 w 22593755"/>
              <a:gd name="connsiteY0" fmla="*/ 13429991 h 13429992"/>
              <a:gd name="connsiteX1" fmla="*/ 0 w 22593755"/>
              <a:gd name="connsiteY1" fmla="*/ 6536647 h 13429992"/>
              <a:gd name="connsiteX2" fmla="*/ 19463023 w 22593755"/>
              <a:gd name="connsiteY2" fmla="*/ -1 h 13429992"/>
              <a:gd name="connsiteX3" fmla="*/ 22593755 w 22593755"/>
              <a:gd name="connsiteY3" fmla="*/ 7745155 h 13429992"/>
              <a:gd name="connsiteX4" fmla="*/ 2976552 w 22593755"/>
              <a:gd name="connsiteY4" fmla="*/ 13429991 h 13429992"/>
              <a:gd name="connsiteX0" fmla="*/ 2847172 w 22464375"/>
              <a:gd name="connsiteY0" fmla="*/ 13429991 h 13429992"/>
              <a:gd name="connsiteX1" fmla="*/ 0 w 22464375"/>
              <a:gd name="connsiteY1" fmla="*/ 6735259 h 13429992"/>
              <a:gd name="connsiteX2" fmla="*/ 19333643 w 22464375"/>
              <a:gd name="connsiteY2" fmla="*/ -1 h 13429992"/>
              <a:gd name="connsiteX3" fmla="*/ 22464375 w 22464375"/>
              <a:gd name="connsiteY3" fmla="*/ 7745155 h 13429992"/>
              <a:gd name="connsiteX4" fmla="*/ 2847172 w 22464375"/>
              <a:gd name="connsiteY4" fmla="*/ 13429991 h 13429992"/>
              <a:gd name="connsiteX0" fmla="*/ 2847172 w 22060475"/>
              <a:gd name="connsiteY0" fmla="*/ 13429991 h 13429992"/>
              <a:gd name="connsiteX1" fmla="*/ 0 w 22060475"/>
              <a:gd name="connsiteY1" fmla="*/ 6735259 h 13429992"/>
              <a:gd name="connsiteX2" fmla="*/ 19333643 w 22060475"/>
              <a:gd name="connsiteY2" fmla="*/ -1 h 13429992"/>
              <a:gd name="connsiteX3" fmla="*/ 22060475 w 22060475"/>
              <a:gd name="connsiteY3" fmla="*/ 6585751 h 13429992"/>
              <a:gd name="connsiteX4" fmla="*/ 2847172 w 22060475"/>
              <a:gd name="connsiteY4" fmla="*/ 13429991 h 13429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60475" h="13429992">
                <a:moveTo>
                  <a:pt x="2847172" y="13429991"/>
                </a:moveTo>
                <a:lnTo>
                  <a:pt x="0" y="6735259"/>
                </a:lnTo>
                <a:lnTo>
                  <a:pt x="19333643" y="-1"/>
                </a:lnTo>
                <a:lnTo>
                  <a:pt x="22060475" y="6585751"/>
                </a:lnTo>
                <a:lnTo>
                  <a:pt x="2847172" y="13429991"/>
                </a:lnTo>
                <a:close/>
              </a:path>
            </a:pathLst>
          </a:custGeom>
          <a:gradFill flip="none" rotWithShape="1">
            <a:gsLst>
              <a:gs pos="50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1299DBB4-0456-4E5C-92FB-E0779DFA8F62}"/>
              </a:ext>
            </a:extLst>
          </p:cNvPr>
          <p:cNvGrpSpPr/>
          <p:nvPr/>
        </p:nvGrpSpPr>
        <p:grpSpPr>
          <a:xfrm>
            <a:off x="6479230" y="4165148"/>
            <a:ext cx="2101343" cy="2103794"/>
            <a:chOff x="4294187" y="877888"/>
            <a:chExt cx="1360488" cy="1362075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31B24B8-2C42-4A6B-AE5A-4A2C077AA1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187" y="877888"/>
              <a:ext cx="1360488" cy="1362075"/>
            </a:xfrm>
            <a:custGeom>
              <a:avLst/>
              <a:gdLst>
                <a:gd name="T0" fmla="*/ 429 w 857"/>
                <a:gd name="T1" fmla="*/ 0 h 858"/>
                <a:gd name="T2" fmla="*/ 857 w 857"/>
                <a:gd name="T3" fmla="*/ 429 h 858"/>
                <a:gd name="T4" fmla="*/ 429 w 857"/>
                <a:gd name="T5" fmla="*/ 858 h 858"/>
                <a:gd name="T6" fmla="*/ 0 w 857"/>
                <a:gd name="T7" fmla="*/ 429 h 858"/>
                <a:gd name="T8" fmla="*/ 429 w 857"/>
                <a:gd name="T9" fmla="*/ 0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7" h="858">
                  <a:moveTo>
                    <a:pt x="429" y="0"/>
                  </a:moveTo>
                  <a:lnTo>
                    <a:pt x="857" y="429"/>
                  </a:lnTo>
                  <a:lnTo>
                    <a:pt x="429" y="858"/>
                  </a:lnTo>
                  <a:lnTo>
                    <a:pt x="0" y="429"/>
                  </a:lnTo>
                  <a:lnTo>
                    <a:pt x="429" y="0"/>
                  </a:lnTo>
                  <a:close/>
                </a:path>
              </a:pathLst>
            </a:custGeom>
            <a:solidFill>
              <a:srgbClr val="00A3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5754844C-6B38-4771-8A31-FCFEB3C2B3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2050" y="877888"/>
              <a:ext cx="682625" cy="1362075"/>
            </a:xfrm>
            <a:custGeom>
              <a:avLst/>
              <a:gdLst>
                <a:gd name="T0" fmla="*/ 0 w 430"/>
                <a:gd name="T1" fmla="*/ 857 h 858"/>
                <a:gd name="T2" fmla="*/ 2 w 430"/>
                <a:gd name="T3" fmla="*/ 858 h 858"/>
                <a:gd name="T4" fmla="*/ 430 w 430"/>
                <a:gd name="T5" fmla="*/ 429 h 858"/>
                <a:gd name="T6" fmla="*/ 2 w 430"/>
                <a:gd name="T7" fmla="*/ 0 h 858"/>
                <a:gd name="T8" fmla="*/ 0 w 430"/>
                <a:gd name="T9" fmla="*/ 1 h 858"/>
                <a:gd name="T10" fmla="*/ 0 w 430"/>
                <a:gd name="T11" fmla="*/ 857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858">
                  <a:moveTo>
                    <a:pt x="0" y="857"/>
                  </a:moveTo>
                  <a:lnTo>
                    <a:pt x="2" y="858"/>
                  </a:lnTo>
                  <a:lnTo>
                    <a:pt x="430" y="429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857"/>
                  </a:lnTo>
                  <a:close/>
                </a:path>
              </a:pathLst>
            </a:custGeom>
            <a:solidFill>
              <a:srgbClr val="39B9B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1" name="矩形 3">
            <a:extLst>
              <a:ext uri="{FF2B5EF4-FFF2-40B4-BE49-F238E27FC236}">
                <a16:creationId xmlns:a16="http://schemas.microsoft.com/office/drawing/2014/main" id="{4C726761-1CD4-419A-9F55-2EDE05C82AE0}"/>
              </a:ext>
            </a:extLst>
          </p:cNvPr>
          <p:cNvSpPr/>
          <p:nvPr/>
        </p:nvSpPr>
        <p:spPr>
          <a:xfrm rot="1266375">
            <a:off x="1277979" y="-336821"/>
            <a:ext cx="6192013" cy="3071348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  <a:gd name="connsiteX0" fmla="*/ 3057318 w 22674521"/>
              <a:gd name="connsiteY0" fmla="*/ 13429991 h 13429992"/>
              <a:gd name="connsiteX1" fmla="*/ 1 w 22674521"/>
              <a:gd name="connsiteY1" fmla="*/ 6768160 h 13429992"/>
              <a:gd name="connsiteX2" fmla="*/ 19543789 w 22674521"/>
              <a:gd name="connsiteY2" fmla="*/ -1 h 13429992"/>
              <a:gd name="connsiteX3" fmla="*/ 22674521 w 22674521"/>
              <a:gd name="connsiteY3" fmla="*/ 7745155 h 13429992"/>
              <a:gd name="connsiteX4" fmla="*/ 3057318 w 22674521"/>
              <a:gd name="connsiteY4" fmla="*/ 13429991 h 13429992"/>
              <a:gd name="connsiteX0" fmla="*/ 2976552 w 22593755"/>
              <a:gd name="connsiteY0" fmla="*/ 13429991 h 13429992"/>
              <a:gd name="connsiteX1" fmla="*/ 0 w 22593755"/>
              <a:gd name="connsiteY1" fmla="*/ 6536647 h 13429992"/>
              <a:gd name="connsiteX2" fmla="*/ 19463023 w 22593755"/>
              <a:gd name="connsiteY2" fmla="*/ -1 h 13429992"/>
              <a:gd name="connsiteX3" fmla="*/ 22593755 w 22593755"/>
              <a:gd name="connsiteY3" fmla="*/ 7745155 h 13429992"/>
              <a:gd name="connsiteX4" fmla="*/ 2976552 w 22593755"/>
              <a:gd name="connsiteY4" fmla="*/ 13429991 h 13429992"/>
              <a:gd name="connsiteX0" fmla="*/ 2847172 w 22464375"/>
              <a:gd name="connsiteY0" fmla="*/ 13429991 h 13429992"/>
              <a:gd name="connsiteX1" fmla="*/ 0 w 22464375"/>
              <a:gd name="connsiteY1" fmla="*/ 6735259 h 13429992"/>
              <a:gd name="connsiteX2" fmla="*/ 19333643 w 22464375"/>
              <a:gd name="connsiteY2" fmla="*/ -1 h 13429992"/>
              <a:gd name="connsiteX3" fmla="*/ 22464375 w 22464375"/>
              <a:gd name="connsiteY3" fmla="*/ 7745155 h 13429992"/>
              <a:gd name="connsiteX4" fmla="*/ 2847172 w 22464375"/>
              <a:gd name="connsiteY4" fmla="*/ 13429991 h 13429992"/>
              <a:gd name="connsiteX0" fmla="*/ 2847172 w 22060475"/>
              <a:gd name="connsiteY0" fmla="*/ 13429991 h 13429992"/>
              <a:gd name="connsiteX1" fmla="*/ 0 w 22060475"/>
              <a:gd name="connsiteY1" fmla="*/ 6735259 h 13429992"/>
              <a:gd name="connsiteX2" fmla="*/ 19333643 w 22060475"/>
              <a:gd name="connsiteY2" fmla="*/ -1 h 13429992"/>
              <a:gd name="connsiteX3" fmla="*/ 22060475 w 22060475"/>
              <a:gd name="connsiteY3" fmla="*/ 6585751 h 13429992"/>
              <a:gd name="connsiteX4" fmla="*/ 2847172 w 22060475"/>
              <a:gd name="connsiteY4" fmla="*/ 13429991 h 13429992"/>
              <a:gd name="connsiteX0" fmla="*/ 1078915 w 22060475"/>
              <a:gd name="connsiteY0" fmla="*/ 9170985 h 9170984"/>
              <a:gd name="connsiteX1" fmla="*/ 0 w 22060475"/>
              <a:gd name="connsiteY1" fmla="*/ 6735259 h 9170984"/>
              <a:gd name="connsiteX2" fmla="*/ 19333643 w 22060475"/>
              <a:gd name="connsiteY2" fmla="*/ -1 h 9170984"/>
              <a:gd name="connsiteX3" fmla="*/ 22060475 w 22060475"/>
              <a:gd name="connsiteY3" fmla="*/ 6585751 h 9170984"/>
              <a:gd name="connsiteX4" fmla="*/ 1078915 w 22060475"/>
              <a:gd name="connsiteY4" fmla="*/ 9170985 h 9170984"/>
              <a:gd name="connsiteX0" fmla="*/ 1078915 w 20391489"/>
              <a:gd name="connsiteY0" fmla="*/ 9170985 h 9170984"/>
              <a:gd name="connsiteX1" fmla="*/ 0 w 20391489"/>
              <a:gd name="connsiteY1" fmla="*/ 6735259 h 9170984"/>
              <a:gd name="connsiteX2" fmla="*/ 19333643 w 20391489"/>
              <a:gd name="connsiteY2" fmla="*/ -1 h 9170984"/>
              <a:gd name="connsiteX3" fmla="*/ 20391487 w 20391489"/>
              <a:gd name="connsiteY3" fmla="*/ 2454601 h 9170984"/>
              <a:gd name="connsiteX4" fmla="*/ 1078915 w 20391489"/>
              <a:gd name="connsiteY4" fmla="*/ 9170985 h 9170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91489" h="9170984">
                <a:moveTo>
                  <a:pt x="1078915" y="9170985"/>
                </a:moveTo>
                <a:lnTo>
                  <a:pt x="0" y="6735259"/>
                </a:lnTo>
                <a:lnTo>
                  <a:pt x="19333643" y="-1"/>
                </a:lnTo>
                <a:lnTo>
                  <a:pt x="20391487" y="2454601"/>
                </a:lnTo>
                <a:lnTo>
                  <a:pt x="1078915" y="9170985"/>
                </a:lnTo>
                <a:close/>
              </a:path>
            </a:pathLst>
          </a:custGeom>
          <a:gradFill flip="none" rotWithShape="1">
            <a:gsLst>
              <a:gs pos="45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E842260C-5FDC-4AEB-8DBD-DD3E120D77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9635" y="747635"/>
            <a:ext cx="908438" cy="908833"/>
          </a:xfrm>
          <a:prstGeom prst="rect">
            <a:avLst/>
          </a:prstGeom>
        </p:spPr>
      </p:pic>
      <p:sp>
        <p:nvSpPr>
          <p:cNvPr id="15" name="矩形 3">
            <a:extLst>
              <a:ext uri="{FF2B5EF4-FFF2-40B4-BE49-F238E27FC236}">
                <a16:creationId xmlns:a16="http://schemas.microsoft.com/office/drawing/2014/main" id="{C61F77DC-8A27-49B0-BCFD-BDC62DB303AB}"/>
              </a:ext>
            </a:extLst>
          </p:cNvPr>
          <p:cNvSpPr/>
          <p:nvPr/>
        </p:nvSpPr>
        <p:spPr>
          <a:xfrm rot="1266375">
            <a:off x="2947875" y="975471"/>
            <a:ext cx="6358072" cy="3404637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  <a:gd name="connsiteX0" fmla="*/ 3057318 w 22674521"/>
              <a:gd name="connsiteY0" fmla="*/ 13429991 h 13429992"/>
              <a:gd name="connsiteX1" fmla="*/ 1 w 22674521"/>
              <a:gd name="connsiteY1" fmla="*/ 6768160 h 13429992"/>
              <a:gd name="connsiteX2" fmla="*/ 19543789 w 22674521"/>
              <a:gd name="connsiteY2" fmla="*/ -1 h 13429992"/>
              <a:gd name="connsiteX3" fmla="*/ 22674521 w 22674521"/>
              <a:gd name="connsiteY3" fmla="*/ 7745155 h 13429992"/>
              <a:gd name="connsiteX4" fmla="*/ 3057318 w 22674521"/>
              <a:gd name="connsiteY4" fmla="*/ 13429991 h 13429992"/>
              <a:gd name="connsiteX0" fmla="*/ 2976552 w 22593755"/>
              <a:gd name="connsiteY0" fmla="*/ 13429991 h 13429992"/>
              <a:gd name="connsiteX1" fmla="*/ 0 w 22593755"/>
              <a:gd name="connsiteY1" fmla="*/ 6536647 h 13429992"/>
              <a:gd name="connsiteX2" fmla="*/ 19463023 w 22593755"/>
              <a:gd name="connsiteY2" fmla="*/ -1 h 13429992"/>
              <a:gd name="connsiteX3" fmla="*/ 22593755 w 22593755"/>
              <a:gd name="connsiteY3" fmla="*/ 7745155 h 13429992"/>
              <a:gd name="connsiteX4" fmla="*/ 2976552 w 22593755"/>
              <a:gd name="connsiteY4" fmla="*/ 13429991 h 13429992"/>
              <a:gd name="connsiteX0" fmla="*/ 2847172 w 22464375"/>
              <a:gd name="connsiteY0" fmla="*/ 13429991 h 13429992"/>
              <a:gd name="connsiteX1" fmla="*/ 0 w 22464375"/>
              <a:gd name="connsiteY1" fmla="*/ 6735259 h 13429992"/>
              <a:gd name="connsiteX2" fmla="*/ 19333643 w 22464375"/>
              <a:gd name="connsiteY2" fmla="*/ -1 h 13429992"/>
              <a:gd name="connsiteX3" fmla="*/ 22464375 w 22464375"/>
              <a:gd name="connsiteY3" fmla="*/ 7745155 h 13429992"/>
              <a:gd name="connsiteX4" fmla="*/ 2847172 w 22464375"/>
              <a:gd name="connsiteY4" fmla="*/ 13429991 h 13429992"/>
              <a:gd name="connsiteX0" fmla="*/ 2847172 w 22060475"/>
              <a:gd name="connsiteY0" fmla="*/ 13429991 h 13429992"/>
              <a:gd name="connsiteX1" fmla="*/ 0 w 22060475"/>
              <a:gd name="connsiteY1" fmla="*/ 6735259 h 13429992"/>
              <a:gd name="connsiteX2" fmla="*/ 19333643 w 22060475"/>
              <a:gd name="connsiteY2" fmla="*/ -1 h 13429992"/>
              <a:gd name="connsiteX3" fmla="*/ 22060475 w 22060475"/>
              <a:gd name="connsiteY3" fmla="*/ 6585751 h 13429992"/>
              <a:gd name="connsiteX4" fmla="*/ 2847172 w 22060475"/>
              <a:gd name="connsiteY4" fmla="*/ 13429991 h 13429992"/>
              <a:gd name="connsiteX0" fmla="*/ 1078915 w 22060475"/>
              <a:gd name="connsiteY0" fmla="*/ 9170985 h 9170984"/>
              <a:gd name="connsiteX1" fmla="*/ 0 w 22060475"/>
              <a:gd name="connsiteY1" fmla="*/ 6735259 h 9170984"/>
              <a:gd name="connsiteX2" fmla="*/ 19333643 w 22060475"/>
              <a:gd name="connsiteY2" fmla="*/ -1 h 9170984"/>
              <a:gd name="connsiteX3" fmla="*/ 22060475 w 22060475"/>
              <a:gd name="connsiteY3" fmla="*/ 6585751 h 9170984"/>
              <a:gd name="connsiteX4" fmla="*/ 1078915 w 22060475"/>
              <a:gd name="connsiteY4" fmla="*/ 9170985 h 9170984"/>
              <a:gd name="connsiteX0" fmla="*/ 1078915 w 20391489"/>
              <a:gd name="connsiteY0" fmla="*/ 9170985 h 9170984"/>
              <a:gd name="connsiteX1" fmla="*/ 0 w 20391489"/>
              <a:gd name="connsiteY1" fmla="*/ 6735259 h 9170984"/>
              <a:gd name="connsiteX2" fmla="*/ 19333643 w 20391489"/>
              <a:gd name="connsiteY2" fmla="*/ -1 h 9170984"/>
              <a:gd name="connsiteX3" fmla="*/ 20391487 w 20391489"/>
              <a:gd name="connsiteY3" fmla="*/ 2454601 h 9170984"/>
              <a:gd name="connsiteX4" fmla="*/ 1078915 w 20391489"/>
              <a:gd name="connsiteY4" fmla="*/ 9170985 h 9170984"/>
              <a:gd name="connsiteX0" fmla="*/ 1553809 w 20391486"/>
              <a:gd name="connsiteY0" fmla="*/ 10166178 h 10166178"/>
              <a:gd name="connsiteX1" fmla="*/ 0 w 20391486"/>
              <a:gd name="connsiteY1" fmla="*/ 6735259 h 10166178"/>
              <a:gd name="connsiteX2" fmla="*/ 19333643 w 20391486"/>
              <a:gd name="connsiteY2" fmla="*/ -1 h 10166178"/>
              <a:gd name="connsiteX3" fmla="*/ 20391487 w 20391486"/>
              <a:gd name="connsiteY3" fmla="*/ 2454601 h 10166178"/>
              <a:gd name="connsiteX4" fmla="*/ 1553809 w 20391486"/>
              <a:gd name="connsiteY4" fmla="*/ 10166178 h 10166178"/>
              <a:gd name="connsiteX0" fmla="*/ 1553809 w 20938354"/>
              <a:gd name="connsiteY0" fmla="*/ 10166178 h 10166178"/>
              <a:gd name="connsiteX1" fmla="*/ 0 w 20938354"/>
              <a:gd name="connsiteY1" fmla="*/ 6735259 h 10166178"/>
              <a:gd name="connsiteX2" fmla="*/ 19333643 w 20938354"/>
              <a:gd name="connsiteY2" fmla="*/ -1 h 10166178"/>
              <a:gd name="connsiteX3" fmla="*/ 20938355 w 20938354"/>
              <a:gd name="connsiteY3" fmla="*/ 3378149 h 10166178"/>
              <a:gd name="connsiteX4" fmla="*/ 1553809 w 20938354"/>
              <a:gd name="connsiteY4" fmla="*/ 10166178 h 10166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8354" h="10166178">
                <a:moveTo>
                  <a:pt x="1553809" y="10166178"/>
                </a:moveTo>
                <a:lnTo>
                  <a:pt x="0" y="6735259"/>
                </a:lnTo>
                <a:lnTo>
                  <a:pt x="19333643" y="-1"/>
                </a:lnTo>
                <a:lnTo>
                  <a:pt x="20938355" y="3378149"/>
                </a:lnTo>
                <a:lnTo>
                  <a:pt x="1553809" y="10166178"/>
                </a:lnTo>
                <a:close/>
              </a:path>
            </a:pathLst>
          </a:custGeom>
          <a:gradFill flip="none" rotWithShape="1">
            <a:gsLst>
              <a:gs pos="45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38B4A774-B360-430E-9753-8273D6AB341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24355" y="2019125"/>
            <a:ext cx="1338750" cy="1348900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E7A4A96D-1446-405E-8B29-3580EEDE45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8284" y="3149059"/>
            <a:ext cx="784125" cy="784467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90AF9285-13D0-4B60-8660-C04595305EC8}"/>
              </a:ext>
            </a:extLst>
          </p:cNvPr>
          <p:cNvSpPr txBox="1"/>
          <p:nvPr/>
        </p:nvSpPr>
        <p:spPr>
          <a:xfrm>
            <a:off x="4889233" y="2185743"/>
            <a:ext cx="25683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>
                <a:solidFill>
                  <a:schemeClr val="bg1"/>
                </a:solidFill>
                <a:cs typeface="+mn-ea"/>
                <a:sym typeface="+mn-lt"/>
              </a:rPr>
              <a:t>THREE</a:t>
            </a:r>
            <a:endParaRPr lang="zh-CN" altLang="en-US" sz="6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3E009941-D6D5-4661-8A93-499B07D63C17}"/>
              </a:ext>
            </a:extLst>
          </p:cNvPr>
          <p:cNvCxnSpPr/>
          <p:nvPr/>
        </p:nvCxnSpPr>
        <p:spPr>
          <a:xfrm>
            <a:off x="3817768" y="3447929"/>
            <a:ext cx="455513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>
            <a:extLst>
              <a:ext uri="{FF2B5EF4-FFF2-40B4-BE49-F238E27FC236}">
                <a16:creationId xmlns:a16="http://schemas.microsoft.com/office/drawing/2014/main" id="{87B88BB1-F5F2-4C95-94DB-59553470981D}"/>
              </a:ext>
            </a:extLst>
          </p:cNvPr>
          <p:cNvSpPr/>
          <p:nvPr/>
        </p:nvSpPr>
        <p:spPr>
          <a:xfrm>
            <a:off x="4938497" y="3646822"/>
            <a:ext cx="23136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838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11" grpId="0" animBg="1"/>
      <p:bldP spid="15" grpId="0" animBg="1"/>
      <p:bldP spid="16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EBEA8684-8F67-4140-8477-F010CC86316C}"/>
              </a:ext>
            </a:extLst>
          </p:cNvPr>
          <p:cNvGrpSpPr/>
          <p:nvPr/>
        </p:nvGrpSpPr>
        <p:grpSpPr>
          <a:xfrm>
            <a:off x="1191900" y="1583685"/>
            <a:ext cx="9804876" cy="3967589"/>
            <a:chOff x="1582425" y="2345685"/>
            <a:chExt cx="9804876" cy="3967589"/>
          </a:xfrm>
        </p:grpSpPr>
        <p:sp>
          <p:nvSpPr>
            <p:cNvPr id="3" name="矩形 15">
              <a:extLst>
                <a:ext uri="{FF2B5EF4-FFF2-40B4-BE49-F238E27FC236}">
                  <a16:creationId xmlns:a16="http://schemas.microsoft.com/office/drawing/2014/main" id="{7EBB147A-5DBE-47F9-B0A8-85AA2DD601B9}"/>
                </a:ext>
              </a:extLst>
            </p:cNvPr>
            <p:cNvSpPr/>
            <p:nvPr/>
          </p:nvSpPr>
          <p:spPr>
            <a:xfrm rot="2868794">
              <a:off x="1657897" y="3521749"/>
              <a:ext cx="3954885" cy="162816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44666 h 1747394"/>
                <a:gd name="connsiteX1" fmla="*/ 59573 w 2707042"/>
                <a:gd name="connsiteY1" fmla="*/ 0 h 1747394"/>
                <a:gd name="connsiteX2" fmla="*/ 2707042 w 2707042"/>
                <a:gd name="connsiteY2" fmla="*/ 10186 h 1747394"/>
                <a:gd name="connsiteX3" fmla="*/ 2707042 w 2707042"/>
                <a:gd name="connsiteY3" fmla="*/ 1737272 h 1747394"/>
                <a:gd name="connsiteX4" fmla="*/ 491812 w 2707042"/>
                <a:gd name="connsiteY4" fmla="*/ 1747394 h 1747394"/>
                <a:gd name="connsiteX5" fmla="*/ 0 w 2707042"/>
                <a:gd name="connsiteY5" fmla="*/ 1744666 h 1747394"/>
                <a:gd name="connsiteX0" fmla="*/ 0 w 2707042"/>
                <a:gd name="connsiteY0" fmla="*/ 1763857 h 1766585"/>
                <a:gd name="connsiteX1" fmla="*/ 59573 w 2707042"/>
                <a:gd name="connsiteY1" fmla="*/ 19191 h 1766585"/>
                <a:gd name="connsiteX2" fmla="*/ 532110 w 2707042"/>
                <a:gd name="connsiteY2" fmla="*/ 0 h 1766585"/>
                <a:gd name="connsiteX3" fmla="*/ 2707042 w 2707042"/>
                <a:gd name="connsiteY3" fmla="*/ 29377 h 1766585"/>
                <a:gd name="connsiteX4" fmla="*/ 2707042 w 2707042"/>
                <a:gd name="connsiteY4" fmla="*/ 1756463 h 1766585"/>
                <a:gd name="connsiteX5" fmla="*/ 491812 w 2707042"/>
                <a:gd name="connsiteY5" fmla="*/ 1766585 h 1766585"/>
                <a:gd name="connsiteX6" fmla="*/ 0 w 2707042"/>
                <a:gd name="connsiteY6" fmla="*/ 1763857 h 1766585"/>
                <a:gd name="connsiteX0" fmla="*/ 0 w 2707042"/>
                <a:gd name="connsiteY0" fmla="*/ 1763857 h 1766585"/>
                <a:gd name="connsiteX1" fmla="*/ 132427 w 2707042"/>
                <a:gd name="connsiteY1" fmla="*/ 393716 h 1766585"/>
                <a:gd name="connsiteX2" fmla="*/ 532110 w 2707042"/>
                <a:gd name="connsiteY2" fmla="*/ 0 h 1766585"/>
                <a:gd name="connsiteX3" fmla="*/ 2707042 w 2707042"/>
                <a:gd name="connsiteY3" fmla="*/ 29377 h 1766585"/>
                <a:gd name="connsiteX4" fmla="*/ 2707042 w 2707042"/>
                <a:gd name="connsiteY4" fmla="*/ 1756463 h 1766585"/>
                <a:gd name="connsiteX5" fmla="*/ 491812 w 2707042"/>
                <a:gd name="connsiteY5" fmla="*/ 1766585 h 1766585"/>
                <a:gd name="connsiteX6" fmla="*/ 0 w 2707042"/>
                <a:gd name="connsiteY6" fmla="*/ 1763857 h 1766585"/>
                <a:gd name="connsiteX0" fmla="*/ 0 w 2587134"/>
                <a:gd name="connsiteY0" fmla="*/ 1344354 h 1766585"/>
                <a:gd name="connsiteX1" fmla="*/ 12519 w 2587134"/>
                <a:gd name="connsiteY1" fmla="*/ 393716 h 1766585"/>
                <a:gd name="connsiteX2" fmla="*/ 412202 w 2587134"/>
                <a:gd name="connsiteY2" fmla="*/ 0 h 1766585"/>
                <a:gd name="connsiteX3" fmla="*/ 2587134 w 2587134"/>
                <a:gd name="connsiteY3" fmla="*/ 29377 h 1766585"/>
                <a:gd name="connsiteX4" fmla="*/ 2587134 w 2587134"/>
                <a:gd name="connsiteY4" fmla="*/ 1756463 h 1766585"/>
                <a:gd name="connsiteX5" fmla="*/ 371904 w 2587134"/>
                <a:gd name="connsiteY5" fmla="*/ 1766585 h 1766585"/>
                <a:gd name="connsiteX6" fmla="*/ 0 w 2587134"/>
                <a:gd name="connsiteY6" fmla="*/ 1344354 h 1766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87134" h="1766585">
                  <a:moveTo>
                    <a:pt x="0" y="1344354"/>
                  </a:moveTo>
                  <a:lnTo>
                    <a:pt x="12519" y="393716"/>
                  </a:lnTo>
                  <a:lnTo>
                    <a:pt x="412202" y="0"/>
                  </a:lnTo>
                  <a:lnTo>
                    <a:pt x="2587134" y="29377"/>
                  </a:lnTo>
                  <a:lnTo>
                    <a:pt x="2587134" y="1756463"/>
                  </a:lnTo>
                  <a:lnTo>
                    <a:pt x="371904" y="1766585"/>
                  </a:lnTo>
                  <a:lnTo>
                    <a:pt x="0" y="134435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矩形 15">
              <a:extLst>
                <a:ext uri="{FF2B5EF4-FFF2-40B4-BE49-F238E27FC236}">
                  <a16:creationId xmlns:a16="http://schemas.microsoft.com/office/drawing/2014/main" id="{A61BC2BB-50AA-415C-A301-1B5F9CA05C94}"/>
                </a:ext>
              </a:extLst>
            </p:cNvPr>
            <p:cNvSpPr/>
            <p:nvPr/>
          </p:nvSpPr>
          <p:spPr>
            <a:xfrm rot="2868794">
              <a:off x="3963744" y="3521747"/>
              <a:ext cx="3954885" cy="162816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44666 h 1747394"/>
                <a:gd name="connsiteX1" fmla="*/ 59573 w 2707042"/>
                <a:gd name="connsiteY1" fmla="*/ 0 h 1747394"/>
                <a:gd name="connsiteX2" fmla="*/ 2707042 w 2707042"/>
                <a:gd name="connsiteY2" fmla="*/ 10186 h 1747394"/>
                <a:gd name="connsiteX3" fmla="*/ 2707042 w 2707042"/>
                <a:gd name="connsiteY3" fmla="*/ 1737272 h 1747394"/>
                <a:gd name="connsiteX4" fmla="*/ 491812 w 2707042"/>
                <a:gd name="connsiteY4" fmla="*/ 1747394 h 1747394"/>
                <a:gd name="connsiteX5" fmla="*/ 0 w 2707042"/>
                <a:gd name="connsiteY5" fmla="*/ 1744666 h 1747394"/>
                <a:gd name="connsiteX0" fmla="*/ 0 w 2707042"/>
                <a:gd name="connsiteY0" fmla="*/ 1763857 h 1766585"/>
                <a:gd name="connsiteX1" fmla="*/ 59573 w 2707042"/>
                <a:gd name="connsiteY1" fmla="*/ 19191 h 1766585"/>
                <a:gd name="connsiteX2" fmla="*/ 532110 w 2707042"/>
                <a:gd name="connsiteY2" fmla="*/ 0 h 1766585"/>
                <a:gd name="connsiteX3" fmla="*/ 2707042 w 2707042"/>
                <a:gd name="connsiteY3" fmla="*/ 29377 h 1766585"/>
                <a:gd name="connsiteX4" fmla="*/ 2707042 w 2707042"/>
                <a:gd name="connsiteY4" fmla="*/ 1756463 h 1766585"/>
                <a:gd name="connsiteX5" fmla="*/ 491812 w 2707042"/>
                <a:gd name="connsiteY5" fmla="*/ 1766585 h 1766585"/>
                <a:gd name="connsiteX6" fmla="*/ 0 w 2707042"/>
                <a:gd name="connsiteY6" fmla="*/ 1763857 h 1766585"/>
                <a:gd name="connsiteX0" fmla="*/ 0 w 2707042"/>
                <a:gd name="connsiteY0" fmla="*/ 1763857 h 1766585"/>
                <a:gd name="connsiteX1" fmla="*/ 132427 w 2707042"/>
                <a:gd name="connsiteY1" fmla="*/ 393716 h 1766585"/>
                <a:gd name="connsiteX2" fmla="*/ 532110 w 2707042"/>
                <a:gd name="connsiteY2" fmla="*/ 0 h 1766585"/>
                <a:gd name="connsiteX3" fmla="*/ 2707042 w 2707042"/>
                <a:gd name="connsiteY3" fmla="*/ 29377 h 1766585"/>
                <a:gd name="connsiteX4" fmla="*/ 2707042 w 2707042"/>
                <a:gd name="connsiteY4" fmla="*/ 1756463 h 1766585"/>
                <a:gd name="connsiteX5" fmla="*/ 491812 w 2707042"/>
                <a:gd name="connsiteY5" fmla="*/ 1766585 h 1766585"/>
                <a:gd name="connsiteX6" fmla="*/ 0 w 2707042"/>
                <a:gd name="connsiteY6" fmla="*/ 1763857 h 1766585"/>
                <a:gd name="connsiteX0" fmla="*/ 0 w 2587134"/>
                <a:gd name="connsiteY0" fmla="*/ 1344354 h 1766585"/>
                <a:gd name="connsiteX1" fmla="*/ 12519 w 2587134"/>
                <a:gd name="connsiteY1" fmla="*/ 393716 h 1766585"/>
                <a:gd name="connsiteX2" fmla="*/ 412202 w 2587134"/>
                <a:gd name="connsiteY2" fmla="*/ 0 h 1766585"/>
                <a:gd name="connsiteX3" fmla="*/ 2587134 w 2587134"/>
                <a:gd name="connsiteY3" fmla="*/ 29377 h 1766585"/>
                <a:gd name="connsiteX4" fmla="*/ 2587134 w 2587134"/>
                <a:gd name="connsiteY4" fmla="*/ 1756463 h 1766585"/>
                <a:gd name="connsiteX5" fmla="*/ 371904 w 2587134"/>
                <a:gd name="connsiteY5" fmla="*/ 1766585 h 1766585"/>
                <a:gd name="connsiteX6" fmla="*/ 0 w 2587134"/>
                <a:gd name="connsiteY6" fmla="*/ 1344354 h 1766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87134" h="1766585">
                  <a:moveTo>
                    <a:pt x="0" y="1344354"/>
                  </a:moveTo>
                  <a:lnTo>
                    <a:pt x="12519" y="393716"/>
                  </a:lnTo>
                  <a:lnTo>
                    <a:pt x="412202" y="0"/>
                  </a:lnTo>
                  <a:lnTo>
                    <a:pt x="2587134" y="29377"/>
                  </a:lnTo>
                  <a:lnTo>
                    <a:pt x="2587134" y="1756463"/>
                  </a:lnTo>
                  <a:lnTo>
                    <a:pt x="371904" y="1766585"/>
                  </a:lnTo>
                  <a:lnTo>
                    <a:pt x="0" y="134435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矩形 15">
              <a:extLst>
                <a:ext uri="{FF2B5EF4-FFF2-40B4-BE49-F238E27FC236}">
                  <a16:creationId xmlns:a16="http://schemas.microsoft.com/office/drawing/2014/main" id="{B7B56B28-6A56-4608-A560-BFDEBC4FE928}"/>
                </a:ext>
              </a:extLst>
            </p:cNvPr>
            <p:cNvSpPr/>
            <p:nvPr/>
          </p:nvSpPr>
          <p:spPr>
            <a:xfrm rot="2868794">
              <a:off x="6318038" y="3521747"/>
              <a:ext cx="3954885" cy="162816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44666 h 1747394"/>
                <a:gd name="connsiteX1" fmla="*/ 59573 w 2707042"/>
                <a:gd name="connsiteY1" fmla="*/ 0 h 1747394"/>
                <a:gd name="connsiteX2" fmla="*/ 2707042 w 2707042"/>
                <a:gd name="connsiteY2" fmla="*/ 10186 h 1747394"/>
                <a:gd name="connsiteX3" fmla="*/ 2707042 w 2707042"/>
                <a:gd name="connsiteY3" fmla="*/ 1737272 h 1747394"/>
                <a:gd name="connsiteX4" fmla="*/ 491812 w 2707042"/>
                <a:gd name="connsiteY4" fmla="*/ 1747394 h 1747394"/>
                <a:gd name="connsiteX5" fmla="*/ 0 w 2707042"/>
                <a:gd name="connsiteY5" fmla="*/ 1744666 h 1747394"/>
                <a:gd name="connsiteX0" fmla="*/ 0 w 2707042"/>
                <a:gd name="connsiteY0" fmla="*/ 1763857 h 1766585"/>
                <a:gd name="connsiteX1" fmla="*/ 59573 w 2707042"/>
                <a:gd name="connsiteY1" fmla="*/ 19191 h 1766585"/>
                <a:gd name="connsiteX2" fmla="*/ 532110 w 2707042"/>
                <a:gd name="connsiteY2" fmla="*/ 0 h 1766585"/>
                <a:gd name="connsiteX3" fmla="*/ 2707042 w 2707042"/>
                <a:gd name="connsiteY3" fmla="*/ 29377 h 1766585"/>
                <a:gd name="connsiteX4" fmla="*/ 2707042 w 2707042"/>
                <a:gd name="connsiteY4" fmla="*/ 1756463 h 1766585"/>
                <a:gd name="connsiteX5" fmla="*/ 491812 w 2707042"/>
                <a:gd name="connsiteY5" fmla="*/ 1766585 h 1766585"/>
                <a:gd name="connsiteX6" fmla="*/ 0 w 2707042"/>
                <a:gd name="connsiteY6" fmla="*/ 1763857 h 1766585"/>
                <a:gd name="connsiteX0" fmla="*/ 0 w 2707042"/>
                <a:gd name="connsiteY0" fmla="*/ 1763857 h 1766585"/>
                <a:gd name="connsiteX1" fmla="*/ 132427 w 2707042"/>
                <a:gd name="connsiteY1" fmla="*/ 393716 h 1766585"/>
                <a:gd name="connsiteX2" fmla="*/ 532110 w 2707042"/>
                <a:gd name="connsiteY2" fmla="*/ 0 h 1766585"/>
                <a:gd name="connsiteX3" fmla="*/ 2707042 w 2707042"/>
                <a:gd name="connsiteY3" fmla="*/ 29377 h 1766585"/>
                <a:gd name="connsiteX4" fmla="*/ 2707042 w 2707042"/>
                <a:gd name="connsiteY4" fmla="*/ 1756463 h 1766585"/>
                <a:gd name="connsiteX5" fmla="*/ 491812 w 2707042"/>
                <a:gd name="connsiteY5" fmla="*/ 1766585 h 1766585"/>
                <a:gd name="connsiteX6" fmla="*/ 0 w 2707042"/>
                <a:gd name="connsiteY6" fmla="*/ 1763857 h 1766585"/>
                <a:gd name="connsiteX0" fmla="*/ 0 w 2587134"/>
                <a:gd name="connsiteY0" fmla="*/ 1344354 h 1766585"/>
                <a:gd name="connsiteX1" fmla="*/ 12519 w 2587134"/>
                <a:gd name="connsiteY1" fmla="*/ 393716 h 1766585"/>
                <a:gd name="connsiteX2" fmla="*/ 412202 w 2587134"/>
                <a:gd name="connsiteY2" fmla="*/ 0 h 1766585"/>
                <a:gd name="connsiteX3" fmla="*/ 2587134 w 2587134"/>
                <a:gd name="connsiteY3" fmla="*/ 29377 h 1766585"/>
                <a:gd name="connsiteX4" fmla="*/ 2587134 w 2587134"/>
                <a:gd name="connsiteY4" fmla="*/ 1756463 h 1766585"/>
                <a:gd name="connsiteX5" fmla="*/ 371904 w 2587134"/>
                <a:gd name="connsiteY5" fmla="*/ 1766585 h 1766585"/>
                <a:gd name="connsiteX6" fmla="*/ 0 w 2587134"/>
                <a:gd name="connsiteY6" fmla="*/ 1344354 h 1766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87134" h="1766585">
                  <a:moveTo>
                    <a:pt x="0" y="1344354"/>
                  </a:moveTo>
                  <a:lnTo>
                    <a:pt x="12519" y="393716"/>
                  </a:lnTo>
                  <a:lnTo>
                    <a:pt x="412202" y="0"/>
                  </a:lnTo>
                  <a:lnTo>
                    <a:pt x="2587134" y="29377"/>
                  </a:lnTo>
                  <a:lnTo>
                    <a:pt x="2587134" y="1756463"/>
                  </a:lnTo>
                  <a:lnTo>
                    <a:pt x="371904" y="1766585"/>
                  </a:lnTo>
                  <a:lnTo>
                    <a:pt x="0" y="134435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矩形 15">
              <a:extLst>
                <a:ext uri="{FF2B5EF4-FFF2-40B4-BE49-F238E27FC236}">
                  <a16:creationId xmlns:a16="http://schemas.microsoft.com/office/drawing/2014/main" id="{6655A6EC-F0FA-47CB-A48A-AF973D53ED7A}"/>
                </a:ext>
              </a:extLst>
            </p:cNvPr>
            <p:cNvSpPr/>
            <p:nvPr/>
          </p:nvSpPr>
          <p:spPr>
            <a:xfrm rot="2868794">
              <a:off x="8595775" y="3509045"/>
              <a:ext cx="3954885" cy="162816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44666 h 1747394"/>
                <a:gd name="connsiteX1" fmla="*/ 59573 w 2707042"/>
                <a:gd name="connsiteY1" fmla="*/ 0 h 1747394"/>
                <a:gd name="connsiteX2" fmla="*/ 2707042 w 2707042"/>
                <a:gd name="connsiteY2" fmla="*/ 10186 h 1747394"/>
                <a:gd name="connsiteX3" fmla="*/ 2707042 w 2707042"/>
                <a:gd name="connsiteY3" fmla="*/ 1737272 h 1747394"/>
                <a:gd name="connsiteX4" fmla="*/ 491812 w 2707042"/>
                <a:gd name="connsiteY4" fmla="*/ 1747394 h 1747394"/>
                <a:gd name="connsiteX5" fmla="*/ 0 w 2707042"/>
                <a:gd name="connsiteY5" fmla="*/ 1744666 h 1747394"/>
                <a:gd name="connsiteX0" fmla="*/ 0 w 2707042"/>
                <a:gd name="connsiteY0" fmla="*/ 1763857 h 1766585"/>
                <a:gd name="connsiteX1" fmla="*/ 59573 w 2707042"/>
                <a:gd name="connsiteY1" fmla="*/ 19191 h 1766585"/>
                <a:gd name="connsiteX2" fmla="*/ 532110 w 2707042"/>
                <a:gd name="connsiteY2" fmla="*/ 0 h 1766585"/>
                <a:gd name="connsiteX3" fmla="*/ 2707042 w 2707042"/>
                <a:gd name="connsiteY3" fmla="*/ 29377 h 1766585"/>
                <a:gd name="connsiteX4" fmla="*/ 2707042 w 2707042"/>
                <a:gd name="connsiteY4" fmla="*/ 1756463 h 1766585"/>
                <a:gd name="connsiteX5" fmla="*/ 491812 w 2707042"/>
                <a:gd name="connsiteY5" fmla="*/ 1766585 h 1766585"/>
                <a:gd name="connsiteX6" fmla="*/ 0 w 2707042"/>
                <a:gd name="connsiteY6" fmla="*/ 1763857 h 1766585"/>
                <a:gd name="connsiteX0" fmla="*/ 0 w 2707042"/>
                <a:gd name="connsiteY0" fmla="*/ 1763857 h 1766585"/>
                <a:gd name="connsiteX1" fmla="*/ 132427 w 2707042"/>
                <a:gd name="connsiteY1" fmla="*/ 393716 h 1766585"/>
                <a:gd name="connsiteX2" fmla="*/ 532110 w 2707042"/>
                <a:gd name="connsiteY2" fmla="*/ 0 h 1766585"/>
                <a:gd name="connsiteX3" fmla="*/ 2707042 w 2707042"/>
                <a:gd name="connsiteY3" fmla="*/ 29377 h 1766585"/>
                <a:gd name="connsiteX4" fmla="*/ 2707042 w 2707042"/>
                <a:gd name="connsiteY4" fmla="*/ 1756463 h 1766585"/>
                <a:gd name="connsiteX5" fmla="*/ 491812 w 2707042"/>
                <a:gd name="connsiteY5" fmla="*/ 1766585 h 1766585"/>
                <a:gd name="connsiteX6" fmla="*/ 0 w 2707042"/>
                <a:gd name="connsiteY6" fmla="*/ 1763857 h 1766585"/>
                <a:gd name="connsiteX0" fmla="*/ 0 w 2587134"/>
                <a:gd name="connsiteY0" fmla="*/ 1344354 h 1766585"/>
                <a:gd name="connsiteX1" fmla="*/ 12519 w 2587134"/>
                <a:gd name="connsiteY1" fmla="*/ 393716 h 1766585"/>
                <a:gd name="connsiteX2" fmla="*/ 412202 w 2587134"/>
                <a:gd name="connsiteY2" fmla="*/ 0 h 1766585"/>
                <a:gd name="connsiteX3" fmla="*/ 2587134 w 2587134"/>
                <a:gd name="connsiteY3" fmla="*/ 29377 h 1766585"/>
                <a:gd name="connsiteX4" fmla="*/ 2587134 w 2587134"/>
                <a:gd name="connsiteY4" fmla="*/ 1756463 h 1766585"/>
                <a:gd name="connsiteX5" fmla="*/ 371904 w 2587134"/>
                <a:gd name="connsiteY5" fmla="*/ 1766585 h 1766585"/>
                <a:gd name="connsiteX6" fmla="*/ 0 w 2587134"/>
                <a:gd name="connsiteY6" fmla="*/ 1344354 h 1766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87134" h="1766585">
                  <a:moveTo>
                    <a:pt x="0" y="1344354"/>
                  </a:moveTo>
                  <a:lnTo>
                    <a:pt x="12519" y="393716"/>
                  </a:lnTo>
                  <a:lnTo>
                    <a:pt x="412202" y="0"/>
                  </a:lnTo>
                  <a:lnTo>
                    <a:pt x="2587134" y="29377"/>
                  </a:lnTo>
                  <a:lnTo>
                    <a:pt x="2587134" y="1756463"/>
                  </a:lnTo>
                  <a:lnTo>
                    <a:pt x="371904" y="1766585"/>
                  </a:lnTo>
                  <a:lnTo>
                    <a:pt x="0" y="134435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id="{525B3922-F67F-4632-8767-BF6B7BC5CE2D}"/>
                </a:ext>
              </a:extLst>
            </p:cNvPr>
            <p:cNvCxnSpPr>
              <a:stCxn id="28" idx="3"/>
            </p:cNvCxnSpPr>
            <p:nvPr/>
          </p:nvCxnSpPr>
          <p:spPr>
            <a:xfrm>
              <a:off x="2689776" y="3978387"/>
              <a:ext cx="12268" cy="1063806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45956983-D79F-47E5-A955-27B17ED8DE67}"/>
                </a:ext>
              </a:extLst>
            </p:cNvPr>
            <p:cNvCxnSpPr/>
            <p:nvPr/>
          </p:nvCxnSpPr>
          <p:spPr>
            <a:xfrm>
              <a:off x="5018234" y="3978387"/>
              <a:ext cx="12268" cy="1063806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id="{463C643A-7781-472F-8EEB-0060A65220EC}"/>
                </a:ext>
              </a:extLst>
            </p:cNvPr>
            <p:cNvCxnSpPr/>
            <p:nvPr/>
          </p:nvCxnSpPr>
          <p:spPr>
            <a:xfrm>
              <a:off x="7339014" y="3978387"/>
              <a:ext cx="12268" cy="1063806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ECEFB1D7-C829-4DD0-8109-807EDEA985FD}"/>
                </a:ext>
              </a:extLst>
            </p:cNvPr>
            <p:cNvCxnSpPr/>
            <p:nvPr/>
          </p:nvCxnSpPr>
          <p:spPr>
            <a:xfrm>
              <a:off x="9632997" y="3978387"/>
              <a:ext cx="12268" cy="1063806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3B2F59D-882F-4DA2-8D7E-5DF59A6E9A35}"/>
                </a:ext>
              </a:extLst>
            </p:cNvPr>
            <p:cNvSpPr txBox="1"/>
            <p:nvPr/>
          </p:nvSpPr>
          <p:spPr>
            <a:xfrm>
              <a:off x="1582425" y="5521162"/>
              <a:ext cx="2096136" cy="431289"/>
            </a:xfrm>
            <a:prstGeom prst="rect">
              <a:avLst/>
            </a:prstGeom>
            <a:noFill/>
          </p:spPr>
          <p:txBody>
            <a:bodyPr wrap="square" lIns="107075" tIns="53539" rIns="107075" bIns="53539" rtlCol="0">
              <a:spAutoFit/>
            </a:bodyPr>
            <a:lstStyle/>
            <a:p>
              <a:pPr lvl="0"/>
              <a:r>
                <a:rPr lang="en-US" altLang="zh-CN" sz="105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12" name="TextBox 13">
              <a:extLst>
                <a:ext uri="{FF2B5EF4-FFF2-40B4-BE49-F238E27FC236}">
                  <a16:creationId xmlns:a16="http://schemas.microsoft.com/office/drawing/2014/main" id="{4129EE46-346F-4E47-9AA0-297C879D0834}"/>
                </a:ext>
              </a:extLst>
            </p:cNvPr>
            <p:cNvSpPr txBox="1"/>
            <p:nvPr/>
          </p:nvSpPr>
          <p:spPr>
            <a:xfrm>
              <a:off x="1582425" y="5054963"/>
              <a:ext cx="2096136" cy="407291"/>
            </a:xfrm>
            <a:prstGeom prst="rect">
              <a:avLst/>
            </a:prstGeom>
            <a:noFill/>
          </p:spPr>
          <p:txBody>
            <a:bodyPr wrap="square" lIns="107075" tIns="0" rIns="107075" bIns="0" rtlCol="0" anchor="t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TextBox 14">
              <a:extLst>
                <a:ext uri="{FF2B5EF4-FFF2-40B4-BE49-F238E27FC236}">
                  <a16:creationId xmlns:a16="http://schemas.microsoft.com/office/drawing/2014/main" id="{057D5B85-C99E-4233-A2C5-5AB91B0247FA}"/>
                </a:ext>
              </a:extLst>
            </p:cNvPr>
            <p:cNvSpPr txBox="1"/>
            <p:nvPr/>
          </p:nvSpPr>
          <p:spPr>
            <a:xfrm>
              <a:off x="3908229" y="5516907"/>
              <a:ext cx="2096136" cy="431289"/>
            </a:xfrm>
            <a:prstGeom prst="rect">
              <a:avLst/>
            </a:prstGeom>
            <a:noFill/>
          </p:spPr>
          <p:txBody>
            <a:bodyPr wrap="square" lIns="107075" tIns="53539" rIns="107075" bIns="53539" rtlCol="0">
              <a:spAutoFit/>
            </a:bodyPr>
            <a:lstStyle/>
            <a:p>
              <a:pPr lvl="0"/>
              <a:r>
                <a:rPr lang="en-US" altLang="zh-CN" sz="105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14" name="TextBox 15">
              <a:extLst>
                <a:ext uri="{FF2B5EF4-FFF2-40B4-BE49-F238E27FC236}">
                  <a16:creationId xmlns:a16="http://schemas.microsoft.com/office/drawing/2014/main" id="{E83BC4E6-76C0-4201-A067-0D1D08AF761D}"/>
                </a:ext>
              </a:extLst>
            </p:cNvPr>
            <p:cNvSpPr txBox="1"/>
            <p:nvPr/>
          </p:nvSpPr>
          <p:spPr>
            <a:xfrm>
              <a:off x="3908229" y="5050710"/>
              <a:ext cx="2096136" cy="407291"/>
            </a:xfrm>
            <a:prstGeom prst="rect">
              <a:avLst/>
            </a:prstGeom>
            <a:noFill/>
          </p:spPr>
          <p:txBody>
            <a:bodyPr wrap="square" lIns="107075" tIns="0" rIns="107075" bIns="0" rtlCol="0" anchor="t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TextBox 16">
              <a:extLst>
                <a:ext uri="{FF2B5EF4-FFF2-40B4-BE49-F238E27FC236}">
                  <a16:creationId xmlns:a16="http://schemas.microsoft.com/office/drawing/2014/main" id="{CFF4B9E1-61A3-4881-862F-0F8A2AC3D769}"/>
                </a:ext>
              </a:extLst>
            </p:cNvPr>
            <p:cNvSpPr txBox="1"/>
            <p:nvPr/>
          </p:nvSpPr>
          <p:spPr>
            <a:xfrm>
              <a:off x="6338521" y="5512650"/>
              <a:ext cx="2096136" cy="431289"/>
            </a:xfrm>
            <a:prstGeom prst="rect">
              <a:avLst/>
            </a:prstGeom>
            <a:noFill/>
          </p:spPr>
          <p:txBody>
            <a:bodyPr wrap="square" lIns="107075" tIns="53539" rIns="107075" bIns="53539" rtlCol="0">
              <a:spAutoFit/>
            </a:bodyPr>
            <a:lstStyle/>
            <a:p>
              <a:pPr lvl="0"/>
              <a:r>
                <a:rPr lang="en-US" altLang="zh-CN" sz="105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16" name="TextBox 17">
              <a:extLst>
                <a:ext uri="{FF2B5EF4-FFF2-40B4-BE49-F238E27FC236}">
                  <a16:creationId xmlns:a16="http://schemas.microsoft.com/office/drawing/2014/main" id="{89849BC8-8330-4DC4-A3C2-60F9A3A32714}"/>
                </a:ext>
              </a:extLst>
            </p:cNvPr>
            <p:cNvSpPr txBox="1"/>
            <p:nvPr/>
          </p:nvSpPr>
          <p:spPr>
            <a:xfrm>
              <a:off x="6338521" y="5046450"/>
              <a:ext cx="2096136" cy="407291"/>
            </a:xfrm>
            <a:prstGeom prst="rect">
              <a:avLst/>
            </a:prstGeom>
            <a:noFill/>
          </p:spPr>
          <p:txBody>
            <a:bodyPr wrap="square" lIns="107075" tIns="0" rIns="107075" bIns="0" rtlCol="0" anchor="t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0E25F46D-EF1E-42B6-AA04-D58111FA5F32}"/>
                </a:ext>
              </a:extLst>
            </p:cNvPr>
            <p:cNvSpPr txBox="1"/>
            <p:nvPr/>
          </p:nvSpPr>
          <p:spPr>
            <a:xfrm>
              <a:off x="8670692" y="5508395"/>
              <a:ext cx="2096136" cy="431289"/>
            </a:xfrm>
            <a:prstGeom prst="rect">
              <a:avLst/>
            </a:prstGeom>
            <a:noFill/>
          </p:spPr>
          <p:txBody>
            <a:bodyPr wrap="square" lIns="107075" tIns="53539" rIns="107075" bIns="53539" rtlCol="0">
              <a:spAutoFit/>
            </a:bodyPr>
            <a:lstStyle/>
            <a:p>
              <a:pPr lvl="0"/>
              <a:r>
                <a:rPr lang="en-US" altLang="zh-CN" sz="105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18" name="TextBox 19">
              <a:extLst>
                <a:ext uri="{FF2B5EF4-FFF2-40B4-BE49-F238E27FC236}">
                  <a16:creationId xmlns:a16="http://schemas.microsoft.com/office/drawing/2014/main" id="{BF028736-0B19-46ED-9BFC-25C19B2189BB}"/>
                </a:ext>
              </a:extLst>
            </p:cNvPr>
            <p:cNvSpPr txBox="1"/>
            <p:nvPr/>
          </p:nvSpPr>
          <p:spPr>
            <a:xfrm>
              <a:off x="8670692" y="5042198"/>
              <a:ext cx="2096136" cy="407291"/>
            </a:xfrm>
            <a:prstGeom prst="rect">
              <a:avLst/>
            </a:prstGeom>
            <a:noFill/>
          </p:spPr>
          <p:txBody>
            <a:bodyPr wrap="square" lIns="107075" tIns="0" rIns="107075" bIns="0" rtlCol="0" anchor="t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20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9" name="组合 9">
              <a:extLst>
                <a:ext uri="{FF2B5EF4-FFF2-40B4-BE49-F238E27FC236}">
                  <a16:creationId xmlns:a16="http://schemas.microsoft.com/office/drawing/2014/main" id="{BB21BC61-3351-48B7-8C40-8511F771D7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44168" y="2501415"/>
              <a:ext cx="1641044" cy="1602663"/>
              <a:chOff x="0" y="0"/>
              <a:chExt cx="1387872" cy="1387872"/>
            </a:xfrm>
            <a:gradFill>
              <a:gsLst>
                <a:gs pos="48000">
                  <a:srgbClr val="49C1AD"/>
                </a:gs>
                <a:gs pos="0">
                  <a:srgbClr val="00B0F0"/>
                </a:gs>
                <a:gs pos="100000">
                  <a:srgbClr val="A8CF38"/>
                </a:gs>
              </a:gsLst>
              <a:lin ang="1080000" scaled="0"/>
            </a:gradFill>
          </p:grpSpPr>
          <p:sp>
            <p:nvSpPr>
              <p:cNvPr id="33" name="同心圆 11">
                <a:extLst>
                  <a:ext uri="{FF2B5EF4-FFF2-40B4-BE49-F238E27FC236}">
                    <a16:creationId xmlns:a16="http://schemas.microsoft.com/office/drawing/2014/main" id="{A16A91A6-4F90-469B-B086-02C6F9777A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1387872" cy="1387872"/>
              </a:xfrm>
              <a:custGeom>
                <a:avLst/>
                <a:gdLst>
                  <a:gd name="G0" fmla="+- 3311 0 0"/>
                  <a:gd name="G1" fmla="+- 21600 0 3311"/>
                  <a:gd name="G2" fmla="+- 21600 0 3311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3311" y="10800"/>
                    </a:moveTo>
                    <a:cubicBezTo>
                      <a:pt x="3311" y="14936"/>
                      <a:pt x="6664" y="18289"/>
                      <a:pt x="10800" y="18289"/>
                    </a:cubicBezTo>
                    <a:cubicBezTo>
                      <a:pt x="14936" y="18289"/>
                      <a:pt x="18289" y="14936"/>
                      <a:pt x="18289" y="10800"/>
                    </a:cubicBezTo>
                    <a:cubicBezTo>
                      <a:pt x="18289" y="6664"/>
                      <a:pt x="14936" y="3311"/>
                      <a:pt x="10800" y="3311"/>
                    </a:cubicBezTo>
                    <a:cubicBezTo>
                      <a:pt x="6664" y="3311"/>
                      <a:pt x="3311" y="6664"/>
                      <a:pt x="3311" y="10800"/>
                    </a:cubicBezTo>
                    <a:close/>
                  </a:path>
                </a:pathLst>
              </a:custGeom>
              <a:solidFill>
                <a:srgbClr val="F9C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 cmpd="sng">
                    <a:solidFill>
                      <a:srgbClr val="395E8A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空心弧 12">
                <a:extLst>
                  <a:ext uri="{FF2B5EF4-FFF2-40B4-BE49-F238E27FC236}">
                    <a16:creationId xmlns:a16="http://schemas.microsoft.com/office/drawing/2014/main" id="{F7062BAB-63B9-4EC3-8151-67676A49D7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0" y="0"/>
                <a:ext cx="1387872" cy="1387872"/>
              </a:xfrm>
              <a:custGeom>
                <a:avLst/>
                <a:gdLst>
                  <a:gd name="G0" fmla="+- 7411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7411"/>
                  <a:gd name="G18" fmla="*/ 7411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7411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7411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694 w 21600"/>
                  <a:gd name="T15" fmla="*/ 10800 h 21600"/>
                  <a:gd name="T16" fmla="*/ 10800 w 21600"/>
                  <a:gd name="T17" fmla="*/ 3389 h 21600"/>
                  <a:gd name="T18" fmla="*/ 19906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3389" y="10800"/>
                    </a:moveTo>
                    <a:cubicBezTo>
                      <a:pt x="3389" y="6707"/>
                      <a:pt x="6707" y="3389"/>
                      <a:pt x="10800" y="3389"/>
                    </a:cubicBezTo>
                    <a:cubicBezTo>
                      <a:pt x="14892" y="3388"/>
                      <a:pt x="18210" y="6707"/>
                      <a:pt x="18211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F49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 cmpd="sng">
                    <a:solidFill>
                      <a:srgbClr val="395E8A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0" name="组合 13">
              <a:extLst>
                <a:ext uri="{FF2B5EF4-FFF2-40B4-BE49-F238E27FC236}">
                  <a16:creationId xmlns:a16="http://schemas.microsoft.com/office/drawing/2014/main" id="{5B01A274-699D-49DB-996D-F96FBBAA56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4751" y="2501415"/>
              <a:ext cx="1641044" cy="1602663"/>
              <a:chOff x="0" y="0"/>
              <a:chExt cx="1387872" cy="1387872"/>
            </a:xfrm>
            <a:gradFill>
              <a:gsLst>
                <a:gs pos="48000">
                  <a:srgbClr val="49C1AD"/>
                </a:gs>
                <a:gs pos="0">
                  <a:srgbClr val="00B0F0"/>
                </a:gs>
                <a:gs pos="100000">
                  <a:srgbClr val="A8CF38"/>
                </a:gs>
              </a:gsLst>
              <a:lin ang="1080000" scaled="0"/>
            </a:gradFill>
          </p:grpSpPr>
          <p:sp>
            <p:nvSpPr>
              <p:cNvPr id="31" name="同心圆 14">
                <a:extLst>
                  <a:ext uri="{FF2B5EF4-FFF2-40B4-BE49-F238E27FC236}">
                    <a16:creationId xmlns:a16="http://schemas.microsoft.com/office/drawing/2014/main" id="{DE885370-B0F9-4374-A34C-54038A14CB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1387872" cy="1387872"/>
              </a:xfrm>
              <a:custGeom>
                <a:avLst/>
                <a:gdLst>
                  <a:gd name="G0" fmla="+- 3311 0 0"/>
                  <a:gd name="G1" fmla="+- 21600 0 3311"/>
                  <a:gd name="G2" fmla="+- 21600 0 3311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3311" y="10800"/>
                    </a:moveTo>
                    <a:cubicBezTo>
                      <a:pt x="3311" y="14936"/>
                      <a:pt x="6664" y="18289"/>
                      <a:pt x="10800" y="18289"/>
                    </a:cubicBezTo>
                    <a:cubicBezTo>
                      <a:pt x="14936" y="18289"/>
                      <a:pt x="18289" y="14936"/>
                      <a:pt x="18289" y="10800"/>
                    </a:cubicBezTo>
                    <a:cubicBezTo>
                      <a:pt x="18289" y="6664"/>
                      <a:pt x="14936" y="3311"/>
                      <a:pt x="10800" y="3311"/>
                    </a:cubicBezTo>
                    <a:cubicBezTo>
                      <a:pt x="6664" y="3311"/>
                      <a:pt x="3311" y="6664"/>
                      <a:pt x="3311" y="10800"/>
                    </a:cubicBezTo>
                    <a:close/>
                  </a:path>
                </a:pathLst>
              </a:custGeom>
              <a:solidFill>
                <a:srgbClr val="39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 cmpd="sng">
                    <a:solidFill>
                      <a:srgbClr val="395E8A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空心弧 15">
                <a:extLst>
                  <a:ext uri="{FF2B5EF4-FFF2-40B4-BE49-F238E27FC236}">
                    <a16:creationId xmlns:a16="http://schemas.microsoft.com/office/drawing/2014/main" id="{1FBD6A9E-0CDF-4524-A684-130A7E6F6A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0" y="0"/>
                <a:ext cx="1387872" cy="1387872"/>
              </a:xfrm>
              <a:custGeom>
                <a:avLst/>
                <a:gdLst>
                  <a:gd name="G0" fmla="+- 7506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7506"/>
                  <a:gd name="G18" fmla="*/ 7506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7506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7506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647 w 21600"/>
                  <a:gd name="T15" fmla="*/ 10800 h 21600"/>
                  <a:gd name="T16" fmla="*/ 10800 w 21600"/>
                  <a:gd name="T17" fmla="*/ 3294 h 21600"/>
                  <a:gd name="T18" fmla="*/ 19953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3294" y="10800"/>
                    </a:moveTo>
                    <a:cubicBezTo>
                      <a:pt x="3294" y="6654"/>
                      <a:pt x="6654" y="3294"/>
                      <a:pt x="10800" y="3294"/>
                    </a:cubicBezTo>
                    <a:cubicBezTo>
                      <a:pt x="14945" y="3293"/>
                      <a:pt x="18305" y="6654"/>
                      <a:pt x="18306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00A3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 cmpd="sng">
                    <a:solidFill>
                      <a:srgbClr val="395E8A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1" name="组合 13">
              <a:extLst>
                <a:ext uri="{FF2B5EF4-FFF2-40B4-BE49-F238E27FC236}">
                  <a16:creationId xmlns:a16="http://schemas.microsoft.com/office/drawing/2014/main" id="{BFDDCFF6-0F03-430F-A899-C3A8367466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03852" y="2501415"/>
              <a:ext cx="1641044" cy="1602663"/>
              <a:chOff x="0" y="0"/>
              <a:chExt cx="1387872" cy="1387872"/>
            </a:xfrm>
            <a:gradFill>
              <a:gsLst>
                <a:gs pos="48000">
                  <a:srgbClr val="49C1AD"/>
                </a:gs>
                <a:gs pos="0">
                  <a:srgbClr val="00B0F0"/>
                </a:gs>
                <a:gs pos="100000">
                  <a:srgbClr val="A8CF38"/>
                </a:gs>
              </a:gsLst>
              <a:lin ang="1080000" scaled="0"/>
            </a:gradFill>
          </p:grpSpPr>
          <p:sp>
            <p:nvSpPr>
              <p:cNvPr id="29" name="同心圆 14">
                <a:extLst>
                  <a:ext uri="{FF2B5EF4-FFF2-40B4-BE49-F238E27FC236}">
                    <a16:creationId xmlns:a16="http://schemas.microsoft.com/office/drawing/2014/main" id="{1E5622AB-CD2E-47E8-9D2E-CAD04298A8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1387872" cy="1387872"/>
              </a:xfrm>
              <a:custGeom>
                <a:avLst/>
                <a:gdLst>
                  <a:gd name="G0" fmla="+- 3311 0 0"/>
                  <a:gd name="G1" fmla="+- 21600 0 3311"/>
                  <a:gd name="G2" fmla="+- 21600 0 3311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3311" y="10800"/>
                    </a:moveTo>
                    <a:cubicBezTo>
                      <a:pt x="3311" y="14936"/>
                      <a:pt x="6664" y="18289"/>
                      <a:pt x="10800" y="18289"/>
                    </a:cubicBezTo>
                    <a:cubicBezTo>
                      <a:pt x="14936" y="18289"/>
                      <a:pt x="18289" y="14936"/>
                      <a:pt x="18289" y="10800"/>
                    </a:cubicBezTo>
                    <a:cubicBezTo>
                      <a:pt x="18289" y="6664"/>
                      <a:pt x="14936" y="3311"/>
                      <a:pt x="10800" y="3311"/>
                    </a:cubicBezTo>
                    <a:cubicBezTo>
                      <a:pt x="6664" y="3311"/>
                      <a:pt x="3311" y="6664"/>
                      <a:pt x="3311" y="10800"/>
                    </a:cubicBezTo>
                    <a:close/>
                  </a:path>
                </a:pathLst>
              </a:custGeom>
              <a:solidFill>
                <a:srgbClr val="39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 cmpd="sng">
                    <a:solidFill>
                      <a:srgbClr val="395E8A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空心弧 15">
                <a:extLst>
                  <a:ext uri="{FF2B5EF4-FFF2-40B4-BE49-F238E27FC236}">
                    <a16:creationId xmlns:a16="http://schemas.microsoft.com/office/drawing/2014/main" id="{0F820BD7-ACF7-4F54-A235-55D793AD2F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0" y="0"/>
                <a:ext cx="1387872" cy="1387872"/>
              </a:xfrm>
              <a:custGeom>
                <a:avLst/>
                <a:gdLst>
                  <a:gd name="G0" fmla="+- 7506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7506"/>
                  <a:gd name="G18" fmla="*/ 7506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7506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7506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647 w 21600"/>
                  <a:gd name="T15" fmla="*/ 10800 h 21600"/>
                  <a:gd name="T16" fmla="*/ 10800 w 21600"/>
                  <a:gd name="T17" fmla="*/ 3294 h 21600"/>
                  <a:gd name="T18" fmla="*/ 19953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3294" y="10800"/>
                    </a:moveTo>
                    <a:cubicBezTo>
                      <a:pt x="3294" y="6654"/>
                      <a:pt x="6654" y="3294"/>
                      <a:pt x="10800" y="3294"/>
                    </a:cubicBezTo>
                    <a:cubicBezTo>
                      <a:pt x="14945" y="3293"/>
                      <a:pt x="18305" y="6654"/>
                      <a:pt x="18306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00A3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 cmpd="sng">
                    <a:solidFill>
                      <a:srgbClr val="395E8A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2" name="组合 9">
              <a:extLst>
                <a:ext uri="{FF2B5EF4-FFF2-40B4-BE49-F238E27FC236}">
                  <a16:creationId xmlns:a16="http://schemas.microsoft.com/office/drawing/2014/main" id="{44D098EB-6B71-46B1-8E90-47F8A72C1B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9260" y="2501415"/>
              <a:ext cx="1641044" cy="1602663"/>
              <a:chOff x="0" y="0"/>
              <a:chExt cx="1387872" cy="1387872"/>
            </a:xfrm>
            <a:gradFill>
              <a:gsLst>
                <a:gs pos="48000">
                  <a:srgbClr val="49C1AD"/>
                </a:gs>
                <a:gs pos="0">
                  <a:srgbClr val="00B0F0"/>
                </a:gs>
                <a:gs pos="100000">
                  <a:srgbClr val="A8CF38"/>
                </a:gs>
              </a:gsLst>
              <a:lin ang="1080000" scaled="0"/>
            </a:gradFill>
          </p:grpSpPr>
          <p:sp>
            <p:nvSpPr>
              <p:cNvPr id="27" name="同心圆 11">
                <a:extLst>
                  <a:ext uri="{FF2B5EF4-FFF2-40B4-BE49-F238E27FC236}">
                    <a16:creationId xmlns:a16="http://schemas.microsoft.com/office/drawing/2014/main" id="{20E6C783-1345-4EB1-A740-B96B54DE5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1387872" cy="1387872"/>
              </a:xfrm>
              <a:custGeom>
                <a:avLst/>
                <a:gdLst>
                  <a:gd name="G0" fmla="+- 3311 0 0"/>
                  <a:gd name="G1" fmla="+- 21600 0 3311"/>
                  <a:gd name="G2" fmla="+- 21600 0 3311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3311" y="10800"/>
                    </a:moveTo>
                    <a:cubicBezTo>
                      <a:pt x="3311" y="14936"/>
                      <a:pt x="6664" y="18289"/>
                      <a:pt x="10800" y="18289"/>
                    </a:cubicBezTo>
                    <a:cubicBezTo>
                      <a:pt x="14936" y="18289"/>
                      <a:pt x="18289" y="14936"/>
                      <a:pt x="18289" y="10800"/>
                    </a:cubicBezTo>
                    <a:cubicBezTo>
                      <a:pt x="18289" y="6664"/>
                      <a:pt x="14936" y="3311"/>
                      <a:pt x="10800" y="3311"/>
                    </a:cubicBezTo>
                    <a:cubicBezTo>
                      <a:pt x="6664" y="3311"/>
                      <a:pt x="3311" y="6664"/>
                      <a:pt x="3311" y="10800"/>
                    </a:cubicBezTo>
                    <a:close/>
                  </a:path>
                </a:pathLst>
              </a:custGeom>
              <a:solidFill>
                <a:srgbClr val="F9C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 cmpd="sng">
                    <a:solidFill>
                      <a:srgbClr val="395E8A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" name="空心弧 12">
                <a:extLst>
                  <a:ext uri="{FF2B5EF4-FFF2-40B4-BE49-F238E27FC236}">
                    <a16:creationId xmlns:a16="http://schemas.microsoft.com/office/drawing/2014/main" id="{EC54F399-717B-4FEB-9E2A-E3100E46C7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0" y="0"/>
                <a:ext cx="1387872" cy="1387872"/>
              </a:xfrm>
              <a:custGeom>
                <a:avLst/>
                <a:gdLst>
                  <a:gd name="G0" fmla="+- 7411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7411"/>
                  <a:gd name="G18" fmla="*/ 7411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7411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7411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694 w 21600"/>
                  <a:gd name="T15" fmla="*/ 10800 h 21600"/>
                  <a:gd name="T16" fmla="*/ 10800 w 21600"/>
                  <a:gd name="T17" fmla="*/ 3389 h 21600"/>
                  <a:gd name="T18" fmla="*/ 19906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3389" y="10800"/>
                    </a:moveTo>
                    <a:cubicBezTo>
                      <a:pt x="3389" y="6707"/>
                      <a:pt x="6707" y="3389"/>
                      <a:pt x="10800" y="3389"/>
                    </a:cubicBezTo>
                    <a:cubicBezTo>
                      <a:pt x="14892" y="3388"/>
                      <a:pt x="18210" y="6707"/>
                      <a:pt x="18211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F49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 cmpd="sng">
                    <a:solidFill>
                      <a:srgbClr val="395E8A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3" name="文本框 19">
              <a:extLst>
                <a:ext uri="{FF2B5EF4-FFF2-40B4-BE49-F238E27FC236}">
                  <a16:creationId xmlns:a16="http://schemas.microsoft.com/office/drawing/2014/main" id="{4354016A-2F0F-40DE-BC69-4E72BA7EA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3876" y="2948511"/>
              <a:ext cx="956343" cy="6929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07086" tIns="53545" rIns="107086" bIns="53545">
              <a:spAutoFit/>
            </a:bodyPr>
            <a:lstStyle/>
            <a:p>
              <a:pPr algn="ctr"/>
              <a:r>
                <a:rPr lang="en-US" sz="38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01</a:t>
              </a:r>
              <a:endParaRPr lang="zh-CN" altLang="en-US" sz="38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文本框 19">
              <a:extLst>
                <a:ext uri="{FF2B5EF4-FFF2-40B4-BE49-F238E27FC236}">
                  <a16:creationId xmlns:a16="http://schemas.microsoft.com/office/drawing/2014/main" id="{6C1FF0F8-7DC2-4579-B24B-3B14F7089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2792" y="2965018"/>
              <a:ext cx="956343" cy="6929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07086" tIns="53545" rIns="107086" bIns="53545">
              <a:spAutoFit/>
            </a:bodyPr>
            <a:lstStyle/>
            <a:p>
              <a:pPr algn="ctr"/>
              <a:r>
                <a:rPr lang="en-US" sz="38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03</a:t>
              </a:r>
              <a:endParaRPr lang="zh-CN" altLang="en-US" sz="38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5" name="文本框 19">
              <a:extLst>
                <a:ext uri="{FF2B5EF4-FFF2-40B4-BE49-F238E27FC236}">
                  <a16:creationId xmlns:a16="http://schemas.microsoft.com/office/drawing/2014/main" id="{D002282D-BB02-4A82-A724-6A17572DD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73741" y="2948511"/>
              <a:ext cx="956343" cy="6929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07086" tIns="53545" rIns="107086" bIns="53545">
              <a:spAutoFit/>
            </a:bodyPr>
            <a:lstStyle/>
            <a:p>
              <a:pPr algn="ctr"/>
              <a:r>
                <a:rPr lang="en-US" sz="38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04</a:t>
              </a:r>
              <a:endParaRPr lang="zh-CN" altLang="en-US" sz="38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文本框 19">
              <a:extLst>
                <a:ext uri="{FF2B5EF4-FFF2-40B4-BE49-F238E27FC236}">
                  <a16:creationId xmlns:a16="http://schemas.microsoft.com/office/drawing/2014/main" id="{93407BFF-C82A-4147-99F6-698DE4E2B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3813" y="2971061"/>
              <a:ext cx="956343" cy="6929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07086" tIns="53545" rIns="107086" bIns="53545">
              <a:spAutoFit/>
            </a:bodyPr>
            <a:lstStyle/>
            <a:p>
              <a:pPr algn="ctr"/>
              <a:r>
                <a:rPr lang="en-US" sz="3800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02</a:t>
              </a:r>
              <a:endParaRPr lang="zh-CN" altLang="en-US" sz="38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361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C364E82A-F03C-4FEB-9430-DB2F148D10BC}"/>
              </a:ext>
            </a:extLst>
          </p:cNvPr>
          <p:cNvGrpSpPr/>
          <p:nvPr/>
        </p:nvGrpSpPr>
        <p:grpSpPr>
          <a:xfrm>
            <a:off x="372781" y="799848"/>
            <a:ext cx="10878243" cy="7434736"/>
            <a:chOff x="1115731" y="1409448"/>
            <a:chExt cx="10878243" cy="7434736"/>
          </a:xfrm>
        </p:grpSpPr>
        <p:sp>
          <p:nvSpPr>
            <p:cNvPr id="3" name="矩形 15">
              <a:extLst>
                <a:ext uri="{FF2B5EF4-FFF2-40B4-BE49-F238E27FC236}">
                  <a16:creationId xmlns:a16="http://schemas.microsoft.com/office/drawing/2014/main" id="{83F282AE-78A8-46F5-A8DB-9C699EDD69EA}"/>
                </a:ext>
              </a:extLst>
            </p:cNvPr>
            <p:cNvSpPr/>
            <p:nvPr/>
          </p:nvSpPr>
          <p:spPr>
            <a:xfrm rot="2868794">
              <a:off x="1432880" y="3717340"/>
              <a:ext cx="4404797" cy="2760364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46171 h 1746171"/>
                <a:gd name="connsiteX1" fmla="*/ 764019 w 2707042"/>
                <a:gd name="connsiteY1" fmla="*/ 0 h 1746171"/>
                <a:gd name="connsiteX2" fmla="*/ 2707042 w 2707042"/>
                <a:gd name="connsiteY2" fmla="*/ 11691 h 1746171"/>
                <a:gd name="connsiteX3" fmla="*/ 2707042 w 2707042"/>
                <a:gd name="connsiteY3" fmla="*/ 1738777 h 1746171"/>
                <a:gd name="connsiteX4" fmla="*/ 0 w 2707042"/>
                <a:gd name="connsiteY4" fmla="*/ 1746171 h 1746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6171">
                  <a:moveTo>
                    <a:pt x="0" y="1746171"/>
                  </a:moveTo>
                  <a:lnTo>
                    <a:pt x="764019" y="0"/>
                  </a:lnTo>
                  <a:lnTo>
                    <a:pt x="2707042" y="11691"/>
                  </a:lnTo>
                  <a:lnTo>
                    <a:pt x="2707042" y="1738777"/>
                  </a:lnTo>
                  <a:lnTo>
                    <a:pt x="0" y="174617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矩形 15">
              <a:extLst>
                <a:ext uri="{FF2B5EF4-FFF2-40B4-BE49-F238E27FC236}">
                  <a16:creationId xmlns:a16="http://schemas.microsoft.com/office/drawing/2014/main" id="{16D2E0D3-22DC-4A69-B9B3-8599CF73B96B}"/>
                </a:ext>
              </a:extLst>
            </p:cNvPr>
            <p:cNvSpPr/>
            <p:nvPr/>
          </p:nvSpPr>
          <p:spPr>
            <a:xfrm rot="2868794">
              <a:off x="5243058" y="2951209"/>
              <a:ext cx="4404797" cy="2229125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46171 h 1746171"/>
                <a:gd name="connsiteX1" fmla="*/ 764019 w 2707042"/>
                <a:gd name="connsiteY1" fmla="*/ 0 h 1746171"/>
                <a:gd name="connsiteX2" fmla="*/ 2707042 w 2707042"/>
                <a:gd name="connsiteY2" fmla="*/ 11691 h 1746171"/>
                <a:gd name="connsiteX3" fmla="*/ 2707042 w 2707042"/>
                <a:gd name="connsiteY3" fmla="*/ 1738777 h 1746171"/>
                <a:gd name="connsiteX4" fmla="*/ 0 w 2707042"/>
                <a:gd name="connsiteY4" fmla="*/ 1746171 h 1746171"/>
                <a:gd name="connsiteX0" fmla="*/ 0 w 2707042"/>
                <a:gd name="connsiteY0" fmla="*/ 1798416 h 1798416"/>
                <a:gd name="connsiteX1" fmla="*/ 635214 w 2707042"/>
                <a:gd name="connsiteY1" fmla="*/ 0 h 1798416"/>
                <a:gd name="connsiteX2" fmla="*/ 2707042 w 2707042"/>
                <a:gd name="connsiteY2" fmla="*/ 63936 h 1798416"/>
                <a:gd name="connsiteX3" fmla="*/ 2707042 w 2707042"/>
                <a:gd name="connsiteY3" fmla="*/ 1791022 h 1798416"/>
                <a:gd name="connsiteX4" fmla="*/ 0 w 2707042"/>
                <a:gd name="connsiteY4" fmla="*/ 1798416 h 1798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98416">
                  <a:moveTo>
                    <a:pt x="0" y="1798416"/>
                  </a:moveTo>
                  <a:lnTo>
                    <a:pt x="635214" y="0"/>
                  </a:lnTo>
                  <a:lnTo>
                    <a:pt x="2707042" y="63936"/>
                  </a:lnTo>
                  <a:lnTo>
                    <a:pt x="2707042" y="1791022"/>
                  </a:lnTo>
                  <a:lnTo>
                    <a:pt x="0" y="179841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矩形 15">
              <a:extLst>
                <a:ext uri="{FF2B5EF4-FFF2-40B4-BE49-F238E27FC236}">
                  <a16:creationId xmlns:a16="http://schemas.microsoft.com/office/drawing/2014/main" id="{F7373F4B-6C00-4B61-821C-08F1D80E4CFD}"/>
                </a:ext>
              </a:extLst>
            </p:cNvPr>
            <p:cNvSpPr/>
            <p:nvPr/>
          </p:nvSpPr>
          <p:spPr>
            <a:xfrm rot="2868794">
              <a:off x="5230635" y="4047522"/>
              <a:ext cx="4404797" cy="2229125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46171 h 1746171"/>
                <a:gd name="connsiteX1" fmla="*/ 764019 w 2707042"/>
                <a:gd name="connsiteY1" fmla="*/ 0 h 1746171"/>
                <a:gd name="connsiteX2" fmla="*/ 2707042 w 2707042"/>
                <a:gd name="connsiteY2" fmla="*/ 11691 h 1746171"/>
                <a:gd name="connsiteX3" fmla="*/ 2707042 w 2707042"/>
                <a:gd name="connsiteY3" fmla="*/ 1738777 h 1746171"/>
                <a:gd name="connsiteX4" fmla="*/ 0 w 2707042"/>
                <a:gd name="connsiteY4" fmla="*/ 1746171 h 1746171"/>
                <a:gd name="connsiteX0" fmla="*/ 0 w 2707042"/>
                <a:gd name="connsiteY0" fmla="*/ 1798416 h 1798416"/>
                <a:gd name="connsiteX1" fmla="*/ 635214 w 2707042"/>
                <a:gd name="connsiteY1" fmla="*/ 0 h 1798416"/>
                <a:gd name="connsiteX2" fmla="*/ 2707042 w 2707042"/>
                <a:gd name="connsiteY2" fmla="*/ 63936 h 1798416"/>
                <a:gd name="connsiteX3" fmla="*/ 2707042 w 2707042"/>
                <a:gd name="connsiteY3" fmla="*/ 1791022 h 1798416"/>
                <a:gd name="connsiteX4" fmla="*/ 0 w 2707042"/>
                <a:gd name="connsiteY4" fmla="*/ 1798416 h 1798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98416">
                  <a:moveTo>
                    <a:pt x="0" y="1798416"/>
                  </a:moveTo>
                  <a:lnTo>
                    <a:pt x="635214" y="0"/>
                  </a:lnTo>
                  <a:lnTo>
                    <a:pt x="2707042" y="63936"/>
                  </a:lnTo>
                  <a:lnTo>
                    <a:pt x="2707042" y="1791022"/>
                  </a:lnTo>
                  <a:lnTo>
                    <a:pt x="0" y="179841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矩形 15">
              <a:extLst>
                <a:ext uri="{FF2B5EF4-FFF2-40B4-BE49-F238E27FC236}">
                  <a16:creationId xmlns:a16="http://schemas.microsoft.com/office/drawing/2014/main" id="{60CDA49A-965B-49BF-A5BD-7B001E1736B2}"/>
                </a:ext>
              </a:extLst>
            </p:cNvPr>
            <p:cNvSpPr/>
            <p:nvPr/>
          </p:nvSpPr>
          <p:spPr>
            <a:xfrm rot="2868794">
              <a:off x="5288300" y="5194195"/>
              <a:ext cx="4404797" cy="2229125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46171 h 1746171"/>
                <a:gd name="connsiteX1" fmla="*/ 764019 w 2707042"/>
                <a:gd name="connsiteY1" fmla="*/ 0 h 1746171"/>
                <a:gd name="connsiteX2" fmla="*/ 2707042 w 2707042"/>
                <a:gd name="connsiteY2" fmla="*/ 11691 h 1746171"/>
                <a:gd name="connsiteX3" fmla="*/ 2707042 w 2707042"/>
                <a:gd name="connsiteY3" fmla="*/ 1738777 h 1746171"/>
                <a:gd name="connsiteX4" fmla="*/ 0 w 2707042"/>
                <a:gd name="connsiteY4" fmla="*/ 1746171 h 1746171"/>
                <a:gd name="connsiteX0" fmla="*/ 0 w 2707042"/>
                <a:gd name="connsiteY0" fmla="*/ 1798416 h 1798416"/>
                <a:gd name="connsiteX1" fmla="*/ 635214 w 2707042"/>
                <a:gd name="connsiteY1" fmla="*/ 0 h 1798416"/>
                <a:gd name="connsiteX2" fmla="*/ 2707042 w 2707042"/>
                <a:gd name="connsiteY2" fmla="*/ 63936 h 1798416"/>
                <a:gd name="connsiteX3" fmla="*/ 2707042 w 2707042"/>
                <a:gd name="connsiteY3" fmla="*/ 1791022 h 1798416"/>
                <a:gd name="connsiteX4" fmla="*/ 0 w 2707042"/>
                <a:gd name="connsiteY4" fmla="*/ 1798416 h 1798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98416">
                  <a:moveTo>
                    <a:pt x="0" y="1798416"/>
                  </a:moveTo>
                  <a:lnTo>
                    <a:pt x="635214" y="0"/>
                  </a:lnTo>
                  <a:lnTo>
                    <a:pt x="2707042" y="63936"/>
                  </a:lnTo>
                  <a:lnTo>
                    <a:pt x="2707042" y="1791022"/>
                  </a:lnTo>
                  <a:lnTo>
                    <a:pt x="0" y="179841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矩形 15">
              <a:extLst>
                <a:ext uri="{FF2B5EF4-FFF2-40B4-BE49-F238E27FC236}">
                  <a16:creationId xmlns:a16="http://schemas.microsoft.com/office/drawing/2014/main" id="{197185B3-3D9E-453B-90C5-9DAF6B6FCE52}"/>
                </a:ext>
              </a:extLst>
            </p:cNvPr>
            <p:cNvSpPr/>
            <p:nvPr/>
          </p:nvSpPr>
          <p:spPr>
            <a:xfrm rot="2868794">
              <a:off x="8742456" y="2562728"/>
              <a:ext cx="4404797" cy="2098238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46171 h 1746171"/>
                <a:gd name="connsiteX1" fmla="*/ 764019 w 2707042"/>
                <a:gd name="connsiteY1" fmla="*/ 0 h 1746171"/>
                <a:gd name="connsiteX2" fmla="*/ 2707042 w 2707042"/>
                <a:gd name="connsiteY2" fmla="*/ 11691 h 1746171"/>
                <a:gd name="connsiteX3" fmla="*/ 2707042 w 2707042"/>
                <a:gd name="connsiteY3" fmla="*/ 1738777 h 1746171"/>
                <a:gd name="connsiteX4" fmla="*/ 0 w 2707042"/>
                <a:gd name="connsiteY4" fmla="*/ 1746171 h 1746171"/>
                <a:gd name="connsiteX0" fmla="*/ 0 w 2707042"/>
                <a:gd name="connsiteY0" fmla="*/ 1798416 h 1798416"/>
                <a:gd name="connsiteX1" fmla="*/ 635214 w 2707042"/>
                <a:gd name="connsiteY1" fmla="*/ 0 h 1798416"/>
                <a:gd name="connsiteX2" fmla="*/ 2707042 w 2707042"/>
                <a:gd name="connsiteY2" fmla="*/ 63936 h 1798416"/>
                <a:gd name="connsiteX3" fmla="*/ 2707042 w 2707042"/>
                <a:gd name="connsiteY3" fmla="*/ 1791022 h 1798416"/>
                <a:gd name="connsiteX4" fmla="*/ 0 w 2707042"/>
                <a:gd name="connsiteY4" fmla="*/ 1798416 h 1798416"/>
                <a:gd name="connsiteX0" fmla="*/ 0 w 2707042"/>
                <a:gd name="connsiteY0" fmla="*/ 1788731 h 1788731"/>
                <a:gd name="connsiteX1" fmla="*/ 727811 w 2707042"/>
                <a:gd name="connsiteY1" fmla="*/ 0 h 1788731"/>
                <a:gd name="connsiteX2" fmla="*/ 2707042 w 2707042"/>
                <a:gd name="connsiteY2" fmla="*/ 54251 h 1788731"/>
                <a:gd name="connsiteX3" fmla="*/ 2707042 w 2707042"/>
                <a:gd name="connsiteY3" fmla="*/ 1781337 h 1788731"/>
                <a:gd name="connsiteX4" fmla="*/ 0 w 2707042"/>
                <a:gd name="connsiteY4" fmla="*/ 1788731 h 1788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88731">
                  <a:moveTo>
                    <a:pt x="0" y="1788731"/>
                  </a:moveTo>
                  <a:lnTo>
                    <a:pt x="727811" y="0"/>
                  </a:lnTo>
                  <a:lnTo>
                    <a:pt x="2707042" y="54251"/>
                  </a:lnTo>
                  <a:lnTo>
                    <a:pt x="2707042" y="1781337"/>
                  </a:lnTo>
                  <a:lnTo>
                    <a:pt x="0" y="178873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" name="矩形 15">
              <a:extLst>
                <a:ext uri="{FF2B5EF4-FFF2-40B4-BE49-F238E27FC236}">
                  <a16:creationId xmlns:a16="http://schemas.microsoft.com/office/drawing/2014/main" id="{A75EE021-F5AE-4637-8E74-8EAACF180021}"/>
                </a:ext>
              </a:extLst>
            </p:cNvPr>
            <p:cNvSpPr/>
            <p:nvPr/>
          </p:nvSpPr>
          <p:spPr>
            <a:xfrm rot="2868794">
              <a:off x="8719098" y="3340077"/>
              <a:ext cx="4404797" cy="2098238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46171 h 1746171"/>
                <a:gd name="connsiteX1" fmla="*/ 764019 w 2707042"/>
                <a:gd name="connsiteY1" fmla="*/ 0 h 1746171"/>
                <a:gd name="connsiteX2" fmla="*/ 2707042 w 2707042"/>
                <a:gd name="connsiteY2" fmla="*/ 11691 h 1746171"/>
                <a:gd name="connsiteX3" fmla="*/ 2707042 w 2707042"/>
                <a:gd name="connsiteY3" fmla="*/ 1738777 h 1746171"/>
                <a:gd name="connsiteX4" fmla="*/ 0 w 2707042"/>
                <a:gd name="connsiteY4" fmla="*/ 1746171 h 1746171"/>
                <a:gd name="connsiteX0" fmla="*/ 0 w 2707042"/>
                <a:gd name="connsiteY0" fmla="*/ 1798416 h 1798416"/>
                <a:gd name="connsiteX1" fmla="*/ 635214 w 2707042"/>
                <a:gd name="connsiteY1" fmla="*/ 0 h 1798416"/>
                <a:gd name="connsiteX2" fmla="*/ 2707042 w 2707042"/>
                <a:gd name="connsiteY2" fmla="*/ 63936 h 1798416"/>
                <a:gd name="connsiteX3" fmla="*/ 2707042 w 2707042"/>
                <a:gd name="connsiteY3" fmla="*/ 1791022 h 1798416"/>
                <a:gd name="connsiteX4" fmla="*/ 0 w 2707042"/>
                <a:gd name="connsiteY4" fmla="*/ 1798416 h 1798416"/>
                <a:gd name="connsiteX0" fmla="*/ 0 w 2707042"/>
                <a:gd name="connsiteY0" fmla="*/ 1788731 h 1788731"/>
                <a:gd name="connsiteX1" fmla="*/ 727811 w 2707042"/>
                <a:gd name="connsiteY1" fmla="*/ 0 h 1788731"/>
                <a:gd name="connsiteX2" fmla="*/ 2707042 w 2707042"/>
                <a:gd name="connsiteY2" fmla="*/ 54251 h 1788731"/>
                <a:gd name="connsiteX3" fmla="*/ 2707042 w 2707042"/>
                <a:gd name="connsiteY3" fmla="*/ 1781337 h 1788731"/>
                <a:gd name="connsiteX4" fmla="*/ 0 w 2707042"/>
                <a:gd name="connsiteY4" fmla="*/ 1788731 h 1788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88731">
                  <a:moveTo>
                    <a:pt x="0" y="1788731"/>
                  </a:moveTo>
                  <a:lnTo>
                    <a:pt x="727811" y="0"/>
                  </a:lnTo>
                  <a:lnTo>
                    <a:pt x="2707042" y="54251"/>
                  </a:lnTo>
                  <a:lnTo>
                    <a:pt x="2707042" y="1781337"/>
                  </a:lnTo>
                  <a:lnTo>
                    <a:pt x="0" y="178873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" name="矩形 15">
              <a:extLst>
                <a:ext uri="{FF2B5EF4-FFF2-40B4-BE49-F238E27FC236}">
                  <a16:creationId xmlns:a16="http://schemas.microsoft.com/office/drawing/2014/main" id="{5644E198-0713-4D76-B048-842525E293DF}"/>
                </a:ext>
              </a:extLst>
            </p:cNvPr>
            <p:cNvSpPr/>
            <p:nvPr/>
          </p:nvSpPr>
          <p:spPr>
            <a:xfrm rot="2868794">
              <a:off x="8712312" y="4741407"/>
              <a:ext cx="4404797" cy="2098238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46171 h 1746171"/>
                <a:gd name="connsiteX1" fmla="*/ 764019 w 2707042"/>
                <a:gd name="connsiteY1" fmla="*/ 0 h 1746171"/>
                <a:gd name="connsiteX2" fmla="*/ 2707042 w 2707042"/>
                <a:gd name="connsiteY2" fmla="*/ 11691 h 1746171"/>
                <a:gd name="connsiteX3" fmla="*/ 2707042 w 2707042"/>
                <a:gd name="connsiteY3" fmla="*/ 1738777 h 1746171"/>
                <a:gd name="connsiteX4" fmla="*/ 0 w 2707042"/>
                <a:gd name="connsiteY4" fmla="*/ 1746171 h 1746171"/>
                <a:gd name="connsiteX0" fmla="*/ 0 w 2707042"/>
                <a:gd name="connsiteY0" fmla="*/ 1798416 h 1798416"/>
                <a:gd name="connsiteX1" fmla="*/ 635214 w 2707042"/>
                <a:gd name="connsiteY1" fmla="*/ 0 h 1798416"/>
                <a:gd name="connsiteX2" fmla="*/ 2707042 w 2707042"/>
                <a:gd name="connsiteY2" fmla="*/ 63936 h 1798416"/>
                <a:gd name="connsiteX3" fmla="*/ 2707042 w 2707042"/>
                <a:gd name="connsiteY3" fmla="*/ 1791022 h 1798416"/>
                <a:gd name="connsiteX4" fmla="*/ 0 w 2707042"/>
                <a:gd name="connsiteY4" fmla="*/ 1798416 h 1798416"/>
                <a:gd name="connsiteX0" fmla="*/ 0 w 2707042"/>
                <a:gd name="connsiteY0" fmla="*/ 1788731 h 1788731"/>
                <a:gd name="connsiteX1" fmla="*/ 727811 w 2707042"/>
                <a:gd name="connsiteY1" fmla="*/ 0 h 1788731"/>
                <a:gd name="connsiteX2" fmla="*/ 2707042 w 2707042"/>
                <a:gd name="connsiteY2" fmla="*/ 54251 h 1788731"/>
                <a:gd name="connsiteX3" fmla="*/ 2707042 w 2707042"/>
                <a:gd name="connsiteY3" fmla="*/ 1781337 h 1788731"/>
                <a:gd name="connsiteX4" fmla="*/ 0 w 2707042"/>
                <a:gd name="connsiteY4" fmla="*/ 1788731 h 1788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88731">
                  <a:moveTo>
                    <a:pt x="0" y="1788731"/>
                  </a:moveTo>
                  <a:lnTo>
                    <a:pt x="727811" y="0"/>
                  </a:lnTo>
                  <a:lnTo>
                    <a:pt x="2707042" y="54251"/>
                  </a:lnTo>
                  <a:lnTo>
                    <a:pt x="2707042" y="1781337"/>
                  </a:lnTo>
                  <a:lnTo>
                    <a:pt x="0" y="178873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" name="矩形 15">
              <a:extLst>
                <a:ext uri="{FF2B5EF4-FFF2-40B4-BE49-F238E27FC236}">
                  <a16:creationId xmlns:a16="http://schemas.microsoft.com/office/drawing/2014/main" id="{049E692C-8E47-4DFE-8572-B595CA0D7128}"/>
                </a:ext>
              </a:extLst>
            </p:cNvPr>
            <p:cNvSpPr/>
            <p:nvPr/>
          </p:nvSpPr>
          <p:spPr>
            <a:xfrm rot="2868794">
              <a:off x="8672167" y="5592667"/>
              <a:ext cx="4404797" cy="2098238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46171 h 1746171"/>
                <a:gd name="connsiteX1" fmla="*/ 764019 w 2707042"/>
                <a:gd name="connsiteY1" fmla="*/ 0 h 1746171"/>
                <a:gd name="connsiteX2" fmla="*/ 2707042 w 2707042"/>
                <a:gd name="connsiteY2" fmla="*/ 11691 h 1746171"/>
                <a:gd name="connsiteX3" fmla="*/ 2707042 w 2707042"/>
                <a:gd name="connsiteY3" fmla="*/ 1738777 h 1746171"/>
                <a:gd name="connsiteX4" fmla="*/ 0 w 2707042"/>
                <a:gd name="connsiteY4" fmla="*/ 1746171 h 1746171"/>
                <a:gd name="connsiteX0" fmla="*/ 0 w 2707042"/>
                <a:gd name="connsiteY0" fmla="*/ 1798416 h 1798416"/>
                <a:gd name="connsiteX1" fmla="*/ 635214 w 2707042"/>
                <a:gd name="connsiteY1" fmla="*/ 0 h 1798416"/>
                <a:gd name="connsiteX2" fmla="*/ 2707042 w 2707042"/>
                <a:gd name="connsiteY2" fmla="*/ 63936 h 1798416"/>
                <a:gd name="connsiteX3" fmla="*/ 2707042 w 2707042"/>
                <a:gd name="connsiteY3" fmla="*/ 1791022 h 1798416"/>
                <a:gd name="connsiteX4" fmla="*/ 0 w 2707042"/>
                <a:gd name="connsiteY4" fmla="*/ 1798416 h 1798416"/>
                <a:gd name="connsiteX0" fmla="*/ 0 w 2707042"/>
                <a:gd name="connsiteY0" fmla="*/ 1788731 h 1788731"/>
                <a:gd name="connsiteX1" fmla="*/ 727811 w 2707042"/>
                <a:gd name="connsiteY1" fmla="*/ 0 h 1788731"/>
                <a:gd name="connsiteX2" fmla="*/ 2707042 w 2707042"/>
                <a:gd name="connsiteY2" fmla="*/ 54251 h 1788731"/>
                <a:gd name="connsiteX3" fmla="*/ 2707042 w 2707042"/>
                <a:gd name="connsiteY3" fmla="*/ 1781337 h 1788731"/>
                <a:gd name="connsiteX4" fmla="*/ 0 w 2707042"/>
                <a:gd name="connsiteY4" fmla="*/ 1788731 h 1788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88731">
                  <a:moveTo>
                    <a:pt x="0" y="1788731"/>
                  </a:moveTo>
                  <a:lnTo>
                    <a:pt x="727811" y="0"/>
                  </a:lnTo>
                  <a:lnTo>
                    <a:pt x="2707042" y="54251"/>
                  </a:lnTo>
                  <a:lnTo>
                    <a:pt x="2707042" y="1781337"/>
                  </a:lnTo>
                  <a:lnTo>
                    <a:pt x="0" y="178873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BF5633FB-B0A1-4D27-A6FB-B9F3B1844F31}"/>
                </a:ext>
              </a:extLst>
            </p:cNvPr>
            <p:cNvGrpSpPr/>
            <p:nvPr/>
          </p:nvGrpSpPr>
          <p:grpSpPr>
            <a:xfrm>
              <a:off x="1115731" y="2147635"/>
              <a:ext cx="9960538" cy="3590372"/>
              <a:chOff x="1116013" y="1492250"/>
              <a:chExt cx="6769100" cy="2439988"/>
            </a:xfrm>
          </p:grpSpPr>
          <p:grpSp>
            <p:nvGrpSpPr>
              <p:cNvPr id="12" name="Group 8">
                <a:extLst>
                  <a:ext uri="{FF2B5EF4-FFF2-40B4-BE49-F238E27FC236}">
                    <a16:creationId xmlns:a16="http://schemas.microsoft.com/office/drawing/2014/main" id="{B29F2E7C-322F-4B3E-9B6E-B5B0FF9615F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51275" y="1695450"/>
                <a:ext cx="1657350" cy="522288"/>
                <a:chOff x="1403648" y="1563637"/>
                <a:chExt cx="1656184" cy="521681"/>
              </a:xfrm>
            </p:grpSpPr>
            <p:sp>
              <p:nvSpPr>
                <p:cNvPr id="41" name="Rounded Rectangle 5">
                  <a:extLst>
                    <a:ext uri="{FF2B5EF4-FFF2-40B4-BE49-F238E27FC236}">
                      <a16:creationId xmlns:a16="http://schemas.microsoft.com/office/drawing/2014/main" id="{739C5C3E-195A-4EA0-9E33-A7901D350460}"/>
                    </a:ext>
                  </a:extLst>
                </p:cNvPr>
                <p:cNvSpPr/>
                <p:nvPr/>
              </p:nvSpPr>
              <p:spPr>
                <a:xfrm>
                  <a:off x="1403648" y="1563637"/>
                  <a:ext cx="1656184" cy="521681"/>
                </a:xfrm>
                <a:prstGeom prst="roundRect">
                  <a:avLst>
                    <a:gd name="adj" fmla="val 7260"/>
                  </a:avLst>
                </a:prstGeom>
                <a:solidFill>
                  <a:srgbClr val="39B9B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zh-CN" sz="2800">
                    <a:solidFill>
                      <a:srgbClr val="FFFFFF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2" name="Rectangle 11">
                  <a:extLst>
                    <a:ext uri="{FF2B5EF4-FFF2-40B4-BE49-F238E27FC236}">
                      <a16:creationId xmlns:a16="http://schemas.microsoft.com/office/drawing/2014/main" id="{034AC936-D222-4915-8585-5AD40FC705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16734" y="1655200"/>
                  <a:ext cx="1430013" cy="313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CN" sz="2400" dirty="0">
                      <a:solidFill>
                        <a:srgbClr val="F2F2F2"/>
                      </a:solidFill>
                      <a:cs typeface="+mn-ea"/>
                      <a:sym typeface="+mn-lt"/>
                    </a:rPr>
                    <a:t>Add title text</a:t>
                  </a:r>
                  <a:endParaRPr lang="bg-BG" altLang="zh-CN" sz="2400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3" name="Group 7">
                <a:extLst>
                  <a:ext uri="{FF2B5EF4-FFF2-40B4-BE49-F238E27FC236}">
                    <a16:creationId xmlns:a16="http://schemas.microsoft.com/office/drawing/2014/main" id="{388CEDAB-F330-4322-A595-145E9C45D06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51275" y="2457450"/>
                <a:ext cx="1657350" cy="522288"/>
                <a:chOff x="3923928" y="1574380"/>
                <a:chExt cx="1656184" cy="521681"/>
              </a:xfrm>
            </p:grpSpPr>
            <p:sp>
              <p:nvSpPr>
                <p:cNvPr id="39" name="Rounded Rectangle 12">
                  <a:extLst>
                    <a:ext uri="{FF2B5EF4-FFF2-40B4-BE49-F238E27FC236}">
                      <a16:creationId xmlns:a16="http://schemas.microsoft.com/office/drawing/2014/main" id="{FD961E8D-F5DB-4546-8E96-A9FEBBA7307C}"/>
                    </a:ext>
                  </a:extLst>
                </p:cNvPr>
                <p:cNvSpPr/>
                <p:nvPr/>
              </p:nvSpPr>
              <p:spPr>
                <a:xfrm>
                  <a:off x="3923928" y="1574380"/>
                  <a:ext cx="1656184" cy="521681"/>
                </a:xfrm>
                <a:prstGeom prst="roundRect">
                  <a:avLst>
                    <a:gd name="adj" fmla="val 7260"/>
                  </a:avLst>
                </a:prstGeom>
                <a:solidFill>
                  <a:srgbClr val="F49C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zh-CN" sz="2800">
                    <a:solidFill>
                      <a:srgbClr val="FFFFFF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Rectangle 13">
                  <a:extLst>
                    <a:ext uri="{FF2B5EF4-FFF2-40B4-BE49-F238E27FC236}">
                      <a16:creationId xmlns:a16="http://schemas.microsoft.com/office/drawing/2014/main" id="{88A2FDB6-4E48-41FC-8802-893DEA2A92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37016" y="1665943"/>
                  <a:ext cx="1430013" cy="313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CN" sz="2400" dirty="0">
                      <a:solidFill>
                        <a:srgbClr val="F2F2F2"/>
                      </a:solidFill>
                      <a:cs typeface="+mn-ea"/>
                      <a:sym typeface="+mn-lt"/>
                    </a:rPr>
                    <a:t>Add title text</a:t>
                  </a:r>
                  <a:endParaRPr lang="bg-BG" altLang="zh-CN" sz="2400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4" name="Group 6">
                <a:extLst>
                  <a:ext uri="{FF2B5EF4-FFF2-40B4-BE49-F238E27FC236}">
                    <a16:creationId xmlns:a16="http://schemas.microsoft.com/office/drawing/2014/main" id="{48C034E7-DFFB-47FF-BF1D-DC30C8626D0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51275" y="3219450"/>
                <a:ext cx="1657350" cy="522288"/>
                <a:chOff x="6372200" y="1585123"/>
                <a:chExt cx="1656184" cy="521681"/>
              </a:xfrm>
            </p:grpSpPr>
            <p:sp>
              <p:nvSpPr>
                <p:cNvPr id="37" name="Rounded Rectangle 14">
                  <a:extLst>
                    <a:ext uri="{FF2B5EF4-FFF2-40B4-BE49-F238E27FC236}">
                      <a16:creationId xmlns:a16="http://schemas.microsoft.com/office/drawing/2014/main" id="{059444B4-ECED-4250-9F19-DDBDCE4B3B3C}"/>
                    </a:ext>
                  </a:extLst>
                </p:cNvPr>
                <p:cNvSpPr/>
                <p:nvPr/>
              </p:nvSpPr>
              <p:spPr>
                <a:xfrm>
                  <a:off x="6372200" y="1585123"/>
                  <a:ext cx="1656184" cy="521681"/>
                </a:xfrm>
                <a:prstGeom prst="roundRect">
                  <a:avLst>
                    <a:gd name="adj" fmla="val 7260"/>
                  </a:avLst>
                </a:prstGeom>
                <a:solidFill>
                  <a:srgbClr val="39B9B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zh-CN" sz="2800">
                    <a:solidFill>
                      <a:srgbClr val="FFFFFF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8" name="Rectangle 15">
                  <a:extLst>
                    <a:ext uri="{FF2B5EF4-FFF2-40B4-BE49-F238E27FC236}">
                      <a16:creationId xmlns:a16="http://schemas.microsoft.com/office/drawing/2014/main" id="{DB553A6B-BB19-4D95-8D85-74384144D9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485284" y="1676686"/>
                  <a:ext cx="1430013" cy="313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CN" sz="2400" dirty="0">
                      <a:solidFill>
                        <a:srgbClr val="F2F2F2"/>
                      </a:solidFill>
                      <a:cs typeface="+mn-ea"/>
                      <a:sym typeface="+mn-lt"/>
                    </a:rPr>
                    <a:t>Add title text</a:t>
                  </a:r>
                  <a:endParaRPr lang="bg-BG" altLang="zh-CN" sz="2400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5" name="Group 32">
                <a:extLst>
                  <a:ext uri="{FF2B5EF4-FFF2-40B4-BE49-F238E27FC236}">
                    <a16:creationId xmlns:a16="http://schemas.microsoft.com/office/drawing/2014/main" id="{7B4E03D3-BAE5-48C5-B587-FBB59B863F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16013" y="2400300"/>
                <a:ext cx="2016125" cy="644525"/>
                <a:chOff x="1403649" y="1563638"/>
                <a:chExt cx="1082379" cy="644826"/>
              </a:xfrm>
            </p:grpSpPr>
            <p:sp>
              <p:nvSpPr>
                <p:cNvPr id="35" name="Rounded Rectangle 34">
                  <a:extLst>
                    <a:ext uri="{FF2B5EF4-FFF2-40B4-BE49-F238E27FC236}">
                      <a16:creationId xmlns:a16="http://schemas.microsoft.com/office/drawing/2014/main" id="{5410CAEA-A8F0-4D66-AE54-8BD688CF8215}"/>
                    </a:ext>
                  </a:extLst>
                </p:cNvPr>
                <p:cNvSpPr/>
                <p:nvPr/>
              </p:nvSpPr>
              <p:spPr>
                <a:xfrm>
                  <a:off x="1403649" y="1563638"/>
                  <a:ext cx="1082379" cy="644826"/>
                </a:xfrm>
                <a:prstGeom prst="roundRect">
                  <a:avLst>
                    <a:gd name="adj" fmla="val 7260"/>
                  </a:avLst>
                </a:prstGeom>
                <a:solidFill>
                  <a:srgbClr val="F49C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zh-CN" sz="2800">
                    <a:solidFill>
                      <a:srgbClr val="FFFFFF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B879FDF7-59CB-440A-8A6E-8997230919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72142" y="1716774"/>
                  <a:ext cx="768259" cy="3138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CN" sz="2400" dirty="0">
                      <a:solidFill>
                        <a:srgbClr val="F2F2F2"/>
                      </a:solidFill>
                      <a:cs typeface="+mn-ea"/>
                      <a:sym typeface="+mn-lt"/>
                    </a:rPr>
                    <a:t>Add title text</a:t>
                  </a:r>
                  <a:endParaRPr lang="bg-BG" altLang="zh-CN" sz="2400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6" name="Group 33">
                <a:extLst>
                  <a:ext uri="{FF2B5EF4-FFF2-40B4-BE49-F238E27FC236}">
                    <a16:creationId xmlns:a16="http://schemas.microsoft.com/office/drawing/2014/main" id="{D158E634-2F28-4CF6-8A8B-CCBFEEB2299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27763" y="1492250"/>
                <a:ext cx="1657350" cy="368300"/>
                <a:chOff x="1403648" y="1594055"/>
                <a:chExt cx="1656184" cy="369281"/>
              </a:xfrm>
            </p:grpSpPr>
            <p:sp>
              <p:nvSpPr>
                <p:cNvPr id="33" name="Rounded Rectangle 36">
                  <a:extLst>
                    <a:ext uri="{FF2B5EF4-FFF2-40B4-BE49-F238E27FC236}">
                      <a16:creationId xmlns:a16="http://schemas.microsoft.com/office/drawing/2014/main" id="{F670A3A7-B759-4F36-B690-BE9A57C10848}"/>
                    </a:ext>
                  </a:extLst>
                </p:cNvPr>
                <p:cNvSpPr/>
                <p:nvPr/>
              </p:nvSpPr>
              <p:spPr>
                <a:xfrm>
                  <a:off x="1403648" y="1594055"/>
                  <a:ext cx="1656184" cy="369281"/>
                </a:xfrm>
                <a:prstGeom prst="roundRect">
                  <a:avLst>
                    <a:gd name="adj" fmla="val 7260"/>
                  </a:avLst>
                </a:prstGeom>
                <a:solidFill>
                  <a:srgbClr val="39B9B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zh-CN" sz="2800">
                    <a:solidFill>
                      <a:srgbClr val="FFFFFF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4" name="Rectangle 37">
                  <a:extLst>
                    <a:ext uri="{FF2B5EF4-FFF2-40B4-BE49-F238E27FC236}">
                      <a16:creationId xmlns:a16="http://schemas.microsoft.com/office/drawing/2014/main" id="{0B215402-6333-4DD1-8833-787E290EF5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16734" y="1609418"/>
                  <a:ext cx="1430013" cy="3145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CN" sz="2400" dirty="0">
                      <a:solidFill>
                        <a:srgbClr val="F2F2F2"/>
                      </a:solidFill>
                      <a:cs typeface="+mn-ea"/>
                      <a:sym typeface="+mn-lt"/>
                    </a:rPr>
                    <a:t>Add title text</a:t>
                  </a:r>
                  <a:endParaRPr lang="bg-BG" altLang="zh-CN" sz="2400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7" name="Group 40">
                <a:extLst>
                  <a:ext uri="{FF2B5EF4-FFF2-40B4-BE49-F238E27FC236}">
                    <a16:creationId xmlns:a16="http://schemas.microsoft.com/office/drawing/2014/main" id="{EED16EA9-B87C-4C33-88E0-920350516B7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27763" y="2051050"/>
                <a:ext cx="1657350" cy="368300"/>
                <a:chOff x="1403648" y="1594055"/>
                <a:chExt cx="1656184" cy="369281"/>
              </a:xfrm>
            </p:grpSpPr>
            <p:sp>
              <p:nvSpPr>
                <p:cNvPr id="31" name="Rounded Rectangle 41">
                  <a:extLst>
                    <a:ext uri="{FF2B5EF4-FFF2-40B4-BE49-F238E27FC236}">
                      <a16:creationId xmlns:a16="http://schemas.microsoft.com/office/drawing/2014/main" id="{49B17CA3-21CA-41C1-9D8A-F4A5A46FE3EA}"/>
                    </a:ext>
                  </a:extLst>
                </p:cNvPr>
                <p:cNvSpPr/>
                <p:nvPr/>
              </p:nvSpPr>
              <p:spPr>
                <a:xfrm>
                  <a:off x="1403648" y="1594055"/>
                  <a:ext cx="1656184" cy="369281"/>
                </a:xfrm>
                <a:prstGeom prst="roundRect">
                  <a:avLst>
                    <a:gd name="adj" fmla="val 7260"/>
                  </a:avLst>
                </a:prstGeom>
                <a:solidFill>
                  <a:srgbClr val="F49C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zh-CN" sz="2800">
                    <a:solidFill>
                      <a:srgbClr val="FFFFFF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Rectangle 42">
                  <a:extLst>
                    <a:ext uri="{FF2B5EF4-FFF2-40B4-BE49-F238E27FC236}">
                      <a16:creationId xmlns:a16="http://schemas.microsoft.com/office/drawing/2014/main" id="{AC0FEEBC-27D3-40EF-AAA3-705811115C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16736" y="1609418"/>
                  <a:ext cx="1430013" cy="3145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CN" sz="2400" dirty="0">
                      <a:solidFill>
                        <a:srgbClr val="F2F2F2"/>
                      </a:solidFill>
                      <a:cs typeface="+mn-ea"/>
                      <a:sym typeface="+mn-lt"/>
                    </a:rPr>
                    <a:t>Add title text</a:t>
                  </a:r>
                  <a:endParaRPr lang="bg-BG" altLang="zh-CN" sz="2400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8" name="Group 43">
                <a:extLst>
                  <a:ext uri="{FF2B5EF4-FFF2-40B4-BE49-F238E27FC236}">
                    <a16:creationId xmlns:a16="http://schemas.microsoft.com/office/drawing/2014/main" id="{DA0D7FED-DAC1-4BD4-8035-75996E141A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27763" y="3003550"/>
                <a:ext cx="1657350" cy="369888"/>
                <a:chOff x="1403648" y="1594055"/>
                <a:chExt cx="1656184" cy="369281"/>
              </a:xfrm>
            </p:grpSpPr>
            <p:sp>
              <p:nvSpPr>
                <p:cNvPr id="29" name="Rounded Rectangle 44">
                  <a:extLst>
                    <a:ext uri="{FF2B5EF4-FFF2-40B4-BE49-F238E27FC236}">
                      <a16:creationId xmlns:a16="http://schemas.microsoft.com/office/drawing/2014/main" id="{17DF3DA6-6198-4A8C-B835-D3B8D3D06588}"/>
                    </a:ext>
                  </a:extLst>
                </p:cNvPr>
                <p:cNvSpPr/>
                <p:nvPr/>
              </p:nvSpPr>
              <p:spPr>
                <a:xfrm>
                  <a:off x="1403648" y="1594055"/>
                  <a:ext cx="1656184" cy="369281"/>
                </a:xfrm>
                <a:prstGeom prst="roundRect">
                  <a:avLst>
                    <a:gd name="adj" fmla="val 7260"/>
                  </a:avLst>
                </a:prstGeom>
                <a:solidFill>
                  <a:srgbClr val="F49C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zh-CN" sz="2800">
                    <a:solidFill>
                      <a:srgbClr val="FFFFFF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0" name="Rectangle 45">
                  <a:extLst>
                    <a:ext uri="{FF2B5EF4-FFF2-40B4-BE49-F238E27FC236}">
                      <a16:creationId xmlns:a16="http://schemas.microsoft.com/office/drawing/2014/main" id="{F5759A00-3103-48C1-A81F-B3352D1EB3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16734" y="1609418"/>
                  <a:ext cx="1430013" cy="313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CN" sz="2400" dirty="0">
                      <a:solidFill>
                        <a:srgbClr val="F2F2F2"/>
                      </a:solidFill>
                      <a:cs typeface="+mn-ea"/>
                      <a:sym typeface="+mn-lt"/>
                    </a:rPr>
                    <a:t>Add title text</a:t>
                  </a:r>
                  <a:endParaRPr lang="bg-BG" altLang="zh-CN" sz="2400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9" name="Group 46">
                <a:extLst>
                  <a:ext uri="{FF2B5EF4-FFF2-40B4-BE49-F238E27FC236}">
                    <a16:creationId xmlns:a16="http://schemas.microsoft.com/office/drawing/2014/main" id="{5BC2A699-E1DD-437F-B1C7-B57305F1D98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27763" y="3562350"/>
                <a:ext cx="1657350" cy="369888"/>
                <a:chOff x="1403648" y="1594055"/>
                <a:chExt cx="1656184" cy="369281"/>
              </a:xfrm>
            </p:grpSpPr>
            <p:sp>
              <p:nvSpPr>
                <p:cNvPr id="27" name="Rounded Rectangle 47">
                  <a:extLst>
                    <a:ext uri="{FF2B5EF4-FFF2-40B4-BE49-F238E27FC236}">
                      <a16:creationId xmlns:a16="http://schemas.microsoft.com/office/drawing/2014/main" id="{E945DE51-1EB9-485B-B6D6-BD21CBE2AF95}"/>
                    </a:ext>
                  </a:extLst>
                </p:cNvPr>
                <p:cNvSpPr/>
                <p:nvPr/>
              </p:nvSpPr>
              <p:spPr>
                <a:xfrm>
                  <a:off x="1403648" y="1594055"/>
                  <a:ext cx="1656184" cy="369281"/>
                </a:xfrm>
                <a:prstGeom prst="roundRect">
                  <a:avLst>
                    <a:gd name="adj" fmla="val 7260"/>
                  </a:avLst>
                </a:prstGeom>
                <a:solidFill>
                  <a:srgbClr val="39B9B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zh-CN" sz="2800">
                    <a:solidFill>
                      <a:srgbClr val="FFFFFF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Rectangle 48">
                  <a:extLst>
                    <a:ext uri="{FF2B5EF4-FFF2-40B4-BE49-F238E27FC236}">
                      <a16:creationId xmlns:a16="http://schemas.microsoft.com/office/drawing/2014/main" id="{16F12BC2-9996-4750-AD47-265D32C5BF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16736" y="1609418"/>
                  <a:ext cx="1430013" cy="313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CN" sz="2400" dirty="0">
                      <a:solidFill>
                        <a:srgbClr val="F2F2F2"/>
                      </a:solidFill>
                      <a:cs typeface="+mn-ea"/>
                      <a:sym typeface="+mn-lt"/>
                    </a:rPr>
                    <a:t>Add title text</a:t>
                  </a:r>
                  <a:endParaRPr lang="bg-BG" altLang="zh-CN" sz="2400" dirty="0">
                    <a:solidFill>
                      <a:srgbClr val="F2F2F2"/>
                    </a:solidFill>
                    <a:cs typeface="+mn-ea"/>
                    <a:sym typeface="+mn-lt"/>
                  </a:endParaRPr>
                </a:p>
              </p:txBody>
            </p:sp>
          </p:grpSp>
          <p:cxnSp>
            <p:nvCxnSpPr>
              <p:cNvPr id="20" name="Elbow Connector 49">
                <a:extLst>
                  <a:ext uri="{FF2B5EF4-FFF2-40B4-BE49-F238E27FC236}">
                    <a16:creationId xmlns:a16="http://schemas.microsoft.com/office/drawing/2014/main" id="{75FEA85C-7C36-42A6-8C2D-A5D5F8ACDE51}"/>
                  </a:ext>
                </a:extLst>
              </p:cNvPr>
              <p:cNvCxnSpPr/>
              <p:nvPr/>
            </p:nvCxnSpPr>
            <p:spPr>
              <a:xfrm rot="10800000" flipV="1">
                <a:off x="3124200" y="1971675"/>
                <a:ext cx="711200" cy="596900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chemeClr val="bg1">
                    <a:lumMod val="50000"/>
                  </a:schemeClr>
                </a:solidFill>
                <a:prstDash val="sysDot"/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Elbow Connector 50">
                <a:extLst>
                  <a:ext uri="{FF2B5EF4-FFF2-40B4-BE49-F238E27FC236}">
                    <a16:creationId xmlns:a16="http://schemas.microsoft.com/office/drawing/2014/main" id="{774AE65E-21C9-412E-BE14-E4E716EEAB32}"/>
                  </a:ext>
                </a:extLst>
              </p:cNvPr>
              <p:cNvCxnSpPr>
                <a:stCxn id="37" idx="1"/>
              </p:cNvCxnSpPr>
              <p:nvPr/>
            </p:nvCxnSpPr>
            <p:spPr>
              <a:xfrm rot="10800000">
                <a:off x="3132138" y="2887663"/>
                <a:ext cx="719137" cy="593725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chemeClr val="bg1">
                    <a:lumMod val="50000"/>
                  </a:schemeClr>
                </a:solidFill>
                <a:prstDash val="sysDot"/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Elbow Connector 54">
                <a:extLst>
                  <a:ext uri="{FF2B5EF4-FFF2-40B4-BE49-F238E27FC236}">
                    <a16:creationId xmlns:a16="http://schemas.microsoft.com/office/drawing/2014/main" id="{D96120E7-FBDC-4D0F-B2F3-34FCFC6A2584}"/>
                  </a:ext>
                </a:extLst>
              </p:cNvPr>
              <p:cNvCxnSpPr>
                <a:stCxn id="39" idx="1"/>
                <a:endCxn id="35" idx="3"/>
              </p:cNvCxnSpPr>
              <p:nvPr/>
            </p:nvCxnSpPr>
            <p:spPr>
              <a:xfrm rot="10800000" flipV="1">
                <a:off x="3132138" y="2719388"/>
                <a:ext cx="719137" cy="3175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chemeClr val="bg1">
                    <a:lumMod val="50000"/>
                  </a:schemeClr>
                </a:solidFill>
                <a:prstDash val="sysDot"/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Elbow Connector 56">
                <a:extLst>
                  <a:ext uri="{FF2B5EF4-FFF2-40B4-BE49-F238E27FC236}">
                    <a16:creationId xmlns:a16="http://schemas.microsoft.com/office/drawing/2014/main" id="{7718DF3D-F5A4-409B-B7B9-D5B30F875966}"/>
                  </a:ext>
                </a:extLst>
              </p:cNvPr>
              <p:cNvCxnSpPr>
                <a:stCxn id="33" idx="1"/>
                <a:endCxn id="41" idx="3"/>
              </p:cNvCxnSpPr>
              <p:nvPr/>
            </p:nvCxnSpPr>
            <p:spPr>
              <a:xfrm rot="10800000" flipV="1">
                <a:off x="5508625" y="1676400"/>
                <a:ext cx="719138" cy="280988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chemeClr val="bg1">
                    <a:lumMod val="50000"/>
                  </a:schemeClr>
                </a:solidFill>
                <a:prstDash val="sysDot"/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Elbow Connector 59">
                <a:extLst>
                  <a:ext uri="{FF2B5EF4-FFF2-40B4-BE49-F238E27FC236}">
                    <a16:creationId xmlns:a16="http://schemas.microsoft.com/office/drawing/2014/main" id="{6D90DD27-F49B-4AF1-9448-0E7EDAE11940}"/>
                  </a:ext>
                </a:extLst>
              </p:cNvPr>
              <p:cNvCxnSpPr>
                <a:stCxn id="31" idx="1"/>
                <a:endCxn id="41" idx="3"/>
              </p:cNvCxnSpPr>
              <p:nvPr/>
            </p:nvCxnSpPr>
            <p:spPr>
              <a:xfrm rot="10800000">
                <a:off x="5508625" y="1957388"/>
                <a:ext cx="719138" cy="277812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chemeClr val="bg1">
                    <a:lumMod val="50000"/>
                  </a:schemeClr>
                </a:solidFill>
                <a:prstDash val="sysDot"/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Elbow Connector 62">
                <a:extLst>
                  <a:ext uri="{FF2B5EF4-FFF2-40B4-BE49-F238E27FC236}">
                    <a16:creationId xmlns:a16="http://schemas.microsoft.com/office/drawing/2014/main" id="{B8560836-CF91-4A74-97CF-6EB2D501CF28}"/>
                  </a:ext>
                </a:extLst>
              </p:cNvPr>
              <p:cNvCxnSpPr>
                <a:stCxn id="29" idx="1"/>
                <a:endCxn id="37" idx="3"/>
              </p:cNvCxnSpPr>
              <p:nvPr/>
            </p:nvCxnSpPr>
            <p:spPr>
              <a:xfrm rot="10800000" flipV="1">
                <a:off x="5508625" y="3187700"/>
                <a:ext cx="719138" cy="293688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chemeClr val="bg1">
                    <a:lumMod val="50000"/>
                  </a:schemeClr>
                </a:solidFill>
                <a:prstDash val="sysDot"/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Elbow Connector 63">
                <a:extLst>
                  <a:ext uri="{FF2B5EF4-FFF2-40B4-BE49-F238E27FC236}">
                    <a16:creationId xmlns:a16="http://schemas.microsoft.com/office/drawing/2014/main" id="{089FFBFF-EFBC-4887-BF18-E4C4E2D68A6B}"/>
                  </a:ext>
                </a:extLst>
              </p:cNvPr>
              <p:cNvCxnSpPr>
                <a:stCxn id="27" idx="1"/>
                <a:endCxn id="37" idx="3"/>
              </p:cNvCxnSpPr>
              <p:nvPr/>
            </p:nvCxnSpPr>
            <p:spPr>
              <a:xfrm rot="10800000">
                <a:off x="5508625" y="3481388"/>
                <a:ext cx="719138" cy="266700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chemeClr val="bg1">
                    <a:lumMod val="50000"/>
                  </a:schemeClr>
                </a:solidFill>
                <a:prstDash val="sysDot"/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76184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24">
            <a:extLst>
              <a:ext uri="{FF2B5EF4-FFF2-40B4-BE49-F238E27FC236}">
                <a16:creationId xmlns:a16="http://schemas.microsoft.com/office/drawing/2014/main" id="{8E087311-BA7B-4CE9-AE93-B37D60580234}"/>
              </a:ext>
            </a:extLst>
          </p:cNvPr>
          <p:cNvSpPr/>
          <p:nvPr/>
        </p:nvSpPr>
        <p:spPr>
          <a:xfrm rot="17474072">
            <a:off x="47070" y="2498368"/>
            <a:ext cx="7180569" cy="6960901"/>
          </a:xfrm>
          <a:custGeom>
            <a:avLst/>
            <a:gdLst>
              <a:gd name="connsiteX0" fmla="*/ 4517118 w 4697699"/>
              <a:gd name="connsiteY0" fmla="*/ 0 h 9743316"/>
              <a:gd name="connsiteX1" fmla="*/ 4697699 w 4697699"/>
              <a:gd name="connsiteY1" fmla="*/ 464734 h 9743316"/>
              <a:gd name="connsiteX2" fmla="*/ 4697699 w 4697699"/>
              <a:gd name="connsiteY2" fmla="*/ 7286108 h 9743316"/>
              <a:gd name="connsiteX3" fmla="*/ 0 w 4697699"/>
              <a:gd name="connsiteY3" fmla="*/ 9743316 h 9743316"/>
              <a:gd name="connsiteX4" fmla="*/ 0 w 4697699"/>
              <a:gd name="connsiteY4" fmla="*/ 0 h 9743316"/>
              <a:gd name="connsiteX0" fmla="*/ 4517118 w 4697699"/>
              <a:gd name="connsiteY0" fmla="*/ 0 h 9743316"/>
              <a:gd name="connsiteX1" fmla="*/ 4697699 w 4697699"/>
              <a:gd name="connsiteY1" fmla="*/ 464734 h 9743316"/>
              <a:gd name="connsiteX2" fmla="*/ 2221010 w 4697699"/>
              <a:gd name="connsiteY2" fmla="*/ 6960901 h 9743316"/>
              <a:gd name="connsiteX3" fmla="*/ 0 w 4697699"/>
              <a:gd name="connsiteY3" fmla="*/ 9743316 h 9743316"/>
              <a:gd name="connsiteX4" fmla="*/ 0 w 4697699"/>
              <a:gd name="connsiteY4" fmla="*/ 0 h 9743316"/>
              <a:gd name="connsiteX5" fmla="*/ 4517118 w 4697699"/>
              <a:gd name="connsiteY5" fmla="*/ 0 h 9743316"/>
              <a:gd name="connsiteX0" fmla="*/ 6999988 w 7180569"/>
              <a:gd name="connsiteY0" fmla="*/ 0 h 6960901"/>
              <a:gd name="connsiteX1" fmla="*/ 7180569 w 7180569"/>
              <a:gd name="connsiteY1" fmla="*/ 464734 h 6960901"/>
              <a:gd name="connsiteX2" fmla="*/ 4703880 w 7180569"/>
              <a:gd name="connsiteY2" fmla="*/ 6960901 h 6960901"/>
              <a:gd name="connsiteX3" fmla="*/ 0 w 7180569"/>
              <a:gd name="connsiteY3" fmla="*/ 6824937 h 6960901"/>
              <a:gd name="connsiteX4" fmla="*/ 2482870 w 7180569"/>
              <a:gd name="connsiteY4" fmla="*/ 0 h 6960901"/>
              <a:gd name="connsiteX5" fmla="*/ 6999988 w 7180569"/>
              <a:gd name="connsiteY5" fmla="*/ 0 h 6960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80569" h="6960901">
                <a:moveTo>
                  <a:pt x="6999988" y="0"/>
                </a:moveTo>
                <a:lnTo>
                  <a:pt x="7180569" y="464734"/>
                </a:lnTo>
                <a:lnTo>
                  <a:pt x="4703880" y="6960901"/>
                </a:lnTo>
                <a:lnTo>
                  <a:pt x="0" y="6824937"/>
                </a:lnTo>
                <a:lnTo>
                  <a:pt x="2482870" y="0"/>
                </a:lnTo>
                <a:lnTo>
                  <a:pt x="6999988" y="0"/>
                </a:lnTo>
                <a:close/>
              </a:path>
            </a:pathLst>
          </a:custGeom>
          <a:gradFill>
            <a:gsLst>
              <a:gs pos="72000">
                <a:schemeClr val="bg1">
                  <a:lumMod val="95000"/>
                  <a:alpha val="0"/>
                </a:schemeClr>
              </a:gs>
              <a:gs pos="0">
                <a:schemeClr val="bg2">
                  <a:lumMod val="25000"/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E27761A5-4634-42B9-A0BC-897619792C88}"/>
              </a:ext>
            </a:extLst>
          </p:cNvPr>
          <p:cNvGrpSpPr/>
          <p:nvPr/>
        </p:nvGrpSpPr>
        <p:grpSpPr>
          <a:xfrm>
            <a:off x="0" y="1540042"/>
            <a:ext cx="3021544" cy="4196615"/>
            <a:chOff x="0" y="1540042"/>
            <a:chExt cx="3021544" cy="4196615"/>
          </a:xfrm>
        </p:grpSpPr>
        <p:sp>
          <p:nvSpPr>
            <p:cNvPr id="4" name="五边形 20">
              <a:extLst>
                <a:ext uri="{FF2B5EF4-FFF2-40B4-BE49-F238E27FC236}">
                  <a16:creationId xmlns:a16="http://schemas.microsoft.com/office/drawing/2014/main" id="{9952847B-A7AB-4331-8CF6-2AC5AA94BCAE}"/>
                </a:ext>
              </a:extLst>
            </p:cNvPr>
            <p:cNvSpPr/>
            <p:nvPr/>
          </p:nvSpPr>
          <p:spPr>
            <a:xfrm>
              <a:off x="0" y="1540042"/>
              <a:ext cx="2993457" cy="4196615"/>
            </a:xfrm>
            <a:prstGeom prst="homePlate">
              <a:avLst>
                <a:gd name="adj" fmla="val 28778"/>
              </a:avLst>
            </a:prstGeom>
            <a:solidFill>
              <a:schemeClr val="bg1"/>
            </a:solidFill>
            <a:ln>
              <a:noFill/>
            </a:ln>
            <a:effectLst>
              <a:outerShdw blurRad="381000" dist="152400" algn="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任意多边形 27">
              <a:extLst>
                <a:ext uri="{FF2B5EF4-FFF2-40B4-BE49-F238E27FC236}">
                  <a16:creationId xmlns:a16="http://schemas.microsoft.com/office/drawing/2014/main" id="{E2AD8E3D-1090-400C-A634-7FA3D190E293}"/>
                </a:ext>
              </a:extLst>
            </p:cNvPr>
            <p:cNvSpPr/>
            <p:nvPr/>
          </p:nvSpPr>
          <p:spPr>
            <a:xfrm rot="17474072">
              <a:off x="1462941" y="2970464"/>
              <a:ext cx="1244436" cy="1872770"/>
            </a:xfrm>
            <a:custGeom>
              <a:avLst/>
              <a:gdLst>
                <a:gd name="connsiteX0" fmla="*/ 1244436 w 1244436"/>
                <a:gd name="connsiteY0" fmla="*/ 0 h 1872770"/>
                <a:gd name="connsiteX1" fmla="*/ 1244436 w 1244436"/>
                <a:gd name="connsiteY1" fmla="*/ 1400468 h 1872770"/>
                <a:gd name="connsiteX2" fmla="*/ 0 w 1244436"/>
                <a:gd name="connsiteY2" fmla="*/ 1872770 h 1872770"/>
                <a:gd name="connsiteX3" fmla="*/ 0 w 1244436"/>
                <a:gd name="connsiteY3" fmla="*/ 0 h 1872770"/>
                <a:gd name="connsiteX4" fmla="*/ 37339 w 1244436"/>
                <a:gd name="connsiteY4" fmla="*/ 0 h 1872770"/>
                <a:gd name="connsiteX5" fmla="*/ 27258 w 1244436"/>
                <a:gd name="connsiteY5" fmla="*/ 18829 h 1872770"/>
                <a:gd name="connsiteX6" fmla="*/ 490096 w 1244436"/>
                <a:gd name="connsiteY6" fmla="*/ 79126 h 1872770"/>
                <a:gd name="connsiteX7" fmla="*/ 511049 w 1244436"/>
                <a:gd name="connsiteY7" fmla="*/ 106750 h 1872770"/>
                <a:gd name="connsiteX8" fmla="*/ 459986 w 1244436"/>
                <a:gd name="connsiteY8" fmla="*/ 172576 h 1872770"/>
                <a:gd name="connsiteX9" fmla="*/ 204189 w 1244436"/>
                <a:gd name="connsiteY9" fmla="*/ 461019 h 1872770"/>
                <a:gd name="connsiteX10" fmla="*/ 314660 w 1244436"/>
                <a:gd name="connsiteY10" fmla="*/ 469187 h 1872770"/>
                <a:gd name="connsiteX11" fmla="*/ 419703 w 1244436"/>
                <a:gd name="connsiteY11" fmla="*/ 489684 h 1872770"/>
                <a:gd name="connsiteX12" fmla="*/ 446033 w 1244436"/>
                <a:gd name="connsiteY12" fmla="*/ 688938 h 1872770"/>
                <a:gd name="connsiteX13" fmla="*/ 670756 w 1244436"/>
                <a:gd name="connsiteY13" fmla="*/ 412570 h 1872770"/>
                <a:gd name="connsiteX14" fmla="*/ 767936 w 1244436"/>
                <a:gd name="connsiteY14" fmla="*/ 333934 h 1872770"/>
                <a:gd name="connsiteX15" fmla="*/ 979518 w 1244436"/>
                <a:gd name="connsiteY15" fmla="*/ 313033 h 1872770"/>
                <a:gd name="connsiteX16" fmla="*/ 1129968 w 1244436"/>
                <a:gd name="connsiteY16" fmla="*/ 213698 h 1872770"/>
                <a:gd name="connsiteX17" fmla="*/ 1230858 w 1244436"/>
                <a:gd name="connsiteY17" fmla="*/ 0 h 1872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244436" h="1872770">
                  <a:moveTo>
                    <a:pt x="1244436" y="0"/>
                  </a:moveTo>
                  <a:lnTo>
                    <a:pt x="1244436" y="1400468"/>
                  </a:lnTo>
                  <a:lnTo>
                    <a:pt x="0" y="1872770"/>
                  </a:lnTo>
                  <a:lnTo>
                    <a:pt x="0" y="0"/>
                  </a:lnTo>
                  <a:lnTo>
                    <a:pt x="37339" y="0"/>
                  </a:lnTo>
                  <a:lnTo>
                    <a:pt x="27258" y="18829"/>
                  </a:lnTo>
                  <a:lnTo>
                    <a:pt x="490096" y="79126"/>
                  </a:lnTo>
                  <a:lnTo>
                    <a:pt x="511049" y="106750"/>
                  </a:lnTo>
                  <a:lnTo>
                    <a:pt x="459986" y="172576"/>
                  </a:lnTo>
                  <a:lnTo>
                    <a:pt x="204189" y="461019"/>
                  </a:lnTo>
                  <a:lnTo>
                    <a:pt x="314660" y="469187"/>
                  </a:lnTo>
                  <a:lnTo>
                    <a:pt x="419703" y="489684"/>
                  </a:lnTo>
                  <a:lnTo>
                    <a:pt x="446033" y="688938"/>
                  </a:lnTo>
                  <a:lnTo>
                    <a:pt x="670756" y="412570"/>
                  </a:lnTo>
                  <a:lnTo>
                    <a:pt x="767936" y="333934"/>
                  </a:lnTo>
                  <a:lnTo>
                    <a:pt x="979518" y="313033"/>
                  </a:lnTo>
                  <a:lnTo>
                    <a:pt x="1129968" y="213698"/>
                  </a:lnTo>
                  <a:lnTo>
                    <a:pt x="1230858" y="0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95000"/>
                    <a:alpha val="0"/>
                  </a:schemeClr>
                </a:gs>
                <a:gs pos="0">
                  <a:schemeClr val="bg2">
                    <a:lumMod val="2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任意多边形 18">
              <a:extLst>
                <a:ext uri="{FF2B5EF4-FFF2-40B4-BE49-F238E27FC236}">
                  <a16:creationId xmlns:a16="http://schemas.microsoft.com/office/drawing/2014/main" id="{61FAF7F6-CEEA-4B78-877A-36DEE39068CD}"/>
                </a:ext>
              </a:extLst>
            </p:cNvPr>
            <p:cNvSpPr>
              <a:spLocks/>
            </p:cNvSpPr>
            <p:nvPr/>
          </p:nvSpPr>
          <p:spPr bwMode="auto">
            <a:xfrm>
              <a:off x="695780" y="2941878"/>
              <a:ext cx="1114648" cy="1212784"/>
            </a:xfrm>
            <a:custGeom>
              <a:avLst/>
              <a:gdLst>
                <a:gd name="connsiteX0" fmla="*/ 808604 w 1054888"/>
                <a:gd name="connsiteY0" fmla="*/ 630238 h 1147763"/>
                <a:gd name="connsiteX1" fmla="*/ 586182 w 1054888"/>
                <a:gd name="connsiteY1" fmla="*/ 744890 h 1147763"/>
                <a:gd name="connsiteX2" fmla="*/ 752999 w 1054888"/>
                <a:gd name="connsiteY2" fmla="*/ 1054101 h 1147763"/>
                <a:gd name="connsiteX3" fmla="*/ 805129 w 1054888"/>
                <a:gd name="connsiteY3" fmla="*/ 911655 h 1147763"/>
                <a:gd name="connsiteX4" fmla="*/ 836407 w 1054888"/>
                <a:gd name="connsiteY4" fmla="*/ 894284 h 1147763"/>
                <a:gd name="connsiteX5" fmla="*/ 971945 w 1054888"/>
                <a:gd name="connsiteY5" fmla="*/ 929027 h 1147763"/>
                <a:gd name="connsiteX6" fmla="*/ 808604 w 1054888"/>
                <a:gd name="connsiteY6" fmla="*/ 630238 h 1147763"/>
                <a:gd name="connsiteX7" fmla="*/ 248174 w 1054888"/>
                <a:gd name="connsiteY7" fmla="*/ 622300 h 1147763"/>
                <a:gd name="connsiteX8" fmla="*/ 81357 w 1054888"/>
                <a:gd name="connsiteY8" fmla="*/ 928739 h 1147763"/>
                <a:gd name="connsiteX9" fmla="*/ 216896 w 1054888"/>
                <a:gd name="connsiteY9" fmla="*/ 893916 h 1147763"/>
                <a:gd name="connsiteX10" fmla="*/ 248174 w 1054888"/>
                <a:gd name="connsiteY10" fmla="*/ 911328 h 1147763"/>
                <a:gd name="connsiteX11" fmla="*/ 300304 w 1054888"/>
                <a:gd name="connsiteY11" fmla="*/ 1054100 h 1147763"/>
                <a:gd name="connsiteX12" fmla="*/ 467120 w 1054888"/>
                <a:gd name="connsiteY12" fmla="*/ 744179 h 1147763"/>
                <a:gd name="connsiteX13" fmla="*/ 248174 w 1054888"/>
                <a:gd name="connsiteY13" fmla="*/ 622300 h 1147763"/>
                <a:gd name="connsiteX14" fmla="*/ 529827 w 1054888"/>
                <a:gd name="connsiteY14" fmla="*/ 55563 h 1147763"/>
                <a:gd name="connsiteX15" fmla="*/ 209945 w 1054888"/>
                <a:gd name="connsiteY15" fmla="*/ 375445 h 1147763"/>
                <a:gd name="connsiteX16" fmla="*/ 529827 w 1054888"/>
                <a:gd name="connsiteY16" fmla="*/ 695327 h 1147763"/>
                <a:gd name="connsiteX17" fmla="*/ 849709 w 1054888"/>
                <a:gd name="connsiteY17" fmla="*/ 375445 h 1147763"/>
                <a:gd name="connsiteX18" fmla="*/ 529827 w 1054888"/>
                <a:gd name="connsiteY18" fmla="*/ 55563 h 1147763"/>
                <a:gd name="connsiteX19" fmla="*/ 530923 w 1054888"/>
                <a:gd name="connsiteY19" fmla="*/ 0 h 1147763"/>
                <a:gd name="connsiteX20" fmla="*/ 906533 w 1054888"/>
                <a:gd name="connsiteY20" fmla="*/ 375632 h 1147763"/>
                <a:gd name="connsiteX21" fmla="*/ 843932 w 1054888"/>
                <a:gd name="connsiteY21" fmla="*/ 580838 h 1147763"/>
                <a:gd name="connsiteX22" fmla="*/ 1052604 w 1054888"/>
                <a:gd name="connsiteY22" fmla="*/ 959947 h 1147763"/>
                <a:gd name="connsiteX23" fmla="*/ 1049126 w 1054888"/>
                <a:gd name="connsiteY23" fmla="*/ 991250 h 1147763"/>
                <a:gd name="connsiteX24" fmla="*/ 1021303 w 1054888"/>
                <a:gd name="connsiteY24" fmla="*/ 1001684 h 1147763"/>
                <a:gd name="connsiteX25" fmla="*/ 847410 w 1054888"/>
                <a:gd name="connsiteY25" fmla="*/ 956469 h 1147763"/>
                <a:gd name="connsiteX26" fmla="*/ 784808 w 1054888"/>
                <a:gd name="connsiteY26" fmla="*/ 1130373 h 1147763"/>
                <a:gd name="connsiteX27" fmla="*/ 760463 w 1054888"/>
                <a:gd name="connsiteY27" fmla="*/ 1147763 h 1147763"/>
                <a:gd name="connsiteX28" fmla="*/ 736117 w 1054888"/>
                <a:gd name="connsiteY28" fmla="*/ 1133851 h 1147763"/>
                <a:gd name="connsiteX29" fmla="*/ 527445 w 1054888"/>
                <a:gd name="connsiteY29" fmla="*/ 754741 h 1147763"/>
                <a:gd name="connsiteX30" fmla="*/ 318772 w 1054888"/>
                <a:gd name="connsiteY30" fmla="*/ 1133851 h 1147763"/>
                <a:gd name="connsiteX31" fmla="*/ 294427 w 1054888"/>
                <a:gd name="connsiteY31" fmla="*/ 1147763 h 1147763"/>
                <a:gd name="connsiteX32" fmla="*/ 270082 w 1054888"/>
                <a:gd name="connsiteY32" fmla="*/ 1130373 h 1147763"/>
                <a:gd name="connsiteX33" fmla="*/ 207480 w 1054888"/>
                <a:gd name="connsiteY33" fmla="*/ 956469 h 1147763"/>
                <a:gd name="connsiteX34" fmla="*/ 33586 w 1054888"/>
                <a:gd name="connsiteY34" fmla="*/ 1001684 h 1147763"/>
                <a:gd name="connsiteX35" fmla="*/ 5763 w 1054888"/>
                <a:gd name="connsiteY35" fmla="*/ 991250 h 1147763"/>
                <a:gd name="connsiteX36" fmla="*/ 2285 w 1054888"/>
                <a:gd name="connsiteY36" fmla="*/ 959947 h 1147763"/>
                <a:gd name="connsiteX37" fmla="*/ 214436 w 1054888"/>
                <a:gd name="connsiteY37" fmla="*/ 573882 h 1147763"/>
                <a:gd name="connsiteX38" fmla="*/ 155312 w 1054888"/>
                <a:gd name="connsiteY38" fmla="*/ 375632 h 1147763"/>
                <a:gd name="connsiteX39" fmla="*/ 530923 w 1054888"/>
                <a:gd name="connsiteY39" fmla="*/ 0 h 114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054888" h="1147763">
                  <a:moveTo>
                    <a:pt x="808604" y="630238"/>
                  </a:moveTo>
                  <a:cubicBezTo>
                    <a:pt x="749523" y="689301"/>
                    <a:pt x="673066" y="734467"/>
                    <a:pt x="586182" y="744890"/>
                  </a:cubicBezTo>
                  <a:cubicBezTo>
                    <a:pt x="586182" y="744890"/>
                    <a:pt x="586182" y="744890"/>
                    <a:pt x="752999" y="1054101"/>
                  </a:cubicBezTo>
                  <a:cubicBezTo>
                    <a:pt x="752999" y="1054101"/>
                    <a:pt x="752999" y="1054101"/>
                    <a:pt x="805129" y="911655"/>
                  </a:cubicBezTo>
                  <a:cubicBezTo>
                    <a:pt x="808604" y="897758"/>
                    <a:pt x="825981" y="890810"/>
                    <a:pt x="836407" y="894284"/>
                  </a:cubicBezTo>
                  <a:lnTo>
                    <a:pt x="971945" y="929027"/>
                  </a:lnTo>
                  <a:cubicBezTo>
                    <a:pt x="971945" y="929027"/>
                    <a:pt x="971945" y="929027"/>
                    <a:pt x="808604" y="630238"/>
                  </a:cubicBezTo>
                  <a:close/>
                  <a:moveTo>
                    <a:pt x="248174" y="622300"/>
                  </a:moveTo>
                  <a:cubicBezTo>
                    <a:pt x="248174" y="622300"/>
                    <a:pt x="248174" y="622300"/>
                    <a:pt x="81357" y="928739"/>
                  </a:cubicBezTo>
                  <a:cubicBezTo>
                    <a:pt x="81357" y="928739"/>
                    <a:pt x="81357" y="928739"/>
                    <a:pt x="216896" y="893916"/>
                  </a:cubicBezTo>
                  <a:cubicBezTo>
                    <a:pt x="227322" y="890434"/>
                    <a:pt x="244698" y="897399"/>
                    <a:pt x="248174" y="911328"/>
                  </a:cubicBezTo>
                  <a:cubicBezTo>
                    <a:pt x="248174" y="911328"/>
                    <a:pt x="248174" y="911328"/>
                    <a:pt x="300304" y="1054100"/>
                  </a:cubicBezTo>
                  <a:lnTo>
                    <a:pt x="467120" y="744179"/>
                  </a:lnTo>
                  <a:cubicBezTo>
                    <a:pt x="380237" y="730250"/>
                    <a:pt x="303779" y="684981"/>
                    <a:pt x="248174" y="622300"/>
                  </a:cubicBezTo>
                  <a:close/>
                  <a:moveTo>
                    <a:pt x="529827" y="55563"/>
                  </a:moveTo>
                  <a:cubicBezTo>
                    <a:pt x="353161" y="55563"/>
                    <a:pt x="209945" y="198779"/>
                    <a:pt x="209945" y="375445"/>
                  </a:cubicBezTo>
                  <a:cubicBezTo>
                    <a:pt x="209945" y="552111"/>
                    <a:pt x="353161" y="695327"/>
                    <a:pt x="529827" y="695327"/>
                  </a:cubicBezTo>
                  <a:cubicBezTo>
                    <a:pt x="706493" y="695327"/>
                    <a:pt x="849709" y="552111"/>
                    <a:pt x="849709" y="375445"/>
                  </a:cubicBezTo>
                  <a:cubicBezTo>
                    <a:pt x="849709" y="198779"/>
                    <a:pt x="706493" y="55563"/>
                    <a:pt x="529827" y="55563"/>
                  </a:cubicBezTo>
                  <a:close/>
                  <a:moveTo>
                    <a:pt x="530923" y="0"/>
                  </a:moveTo>
                  <a:cubicBezTo>
                    <a:pt x="739595" y="0"/>
                    <a:pt x="906533" y="166947"/>
                    <a:pt x="906533" y="375632"/>
                  </a:cubicBezTo>
                  <a:cubicBezTo>
                    <a:pt x="906533" y="448671"/>
                    <a:pt x="885666" y="521711"/>
                    <a:pt x="843932" y="580838"/>
                  </a:cubicBezTo>
                  <a:cubicBezTo>
                    <a:pt x="843932" y="580838"/>
                    <a:pt x="843932" y="580838"/>
                    <a:pt x="1052604" y="959947"/>
                  </a:cubicBezTo>
                  <a:cubicBezTo>
                    <a:pt x="1056082" y="970382"/>
                    <a:pt x="1056082" y="980816"/>
                    <a:pt x="1049126" y="991250"/>
                  </a:cubicBezTo>
                  <a:cubicBezTo>
                    <a:pt x="1042171" y="998206"/>
                    <a:pt x="1031737" y="1001684"/>
                    <a:pt x="1021303" y="1001684"/>
                  </a:cubicBezTo>
                  <a:cubicBezTo>
                    <a:pt x="1021303" y="1001684"/>
                    <a:pt x="1021303" y="1001684"/>
                    <a:pt x="847410" y="956469"/>
                  </a:cubicBezTo>
                  <a:cubicBezTo>
                    <a:pt x="847410" y="956469"/>
                    <a:pt x="847410" y="956469"/>
                    <a:pt x="784808" y="1130373"/>
                  </a:cubicBezTo>
                  <a:cubicBezTo>
                    <a:pt x="781330" y="1140807"/>
                    <a:pt x="770896" y="1147763"/>
                    <a:pt x="760463" y="1147763"/>
                  </a:cubicBezTo>
                  <a:cubicBezTo>
                    <a:pt x="750029" y="1147763"/>
                    <a:pt x="739595" y="1140807"/>
                    <a:pt x="736117" y="1133851"/>
                  </a:cubicBezTo>
                  <a:cubicBezTo>
                    <a:pt x="736117" y="1133851"/>
                    <a:pt x="736117" y="1133851"/>
                    <a:pt x="527445" y="754741"/>
                  </a:cubicBezTo>
                  <a:cubicBezTo>
                    <a:pt x="527445" y="754741"/>
                    <a:pt x="527445" y="754741"/>
                    <a:pt x="318772" y="1133851"/>
                  </a:cubicBezTo>
                  <a:cubicBezTo>
                    <a:pt x="315294" y="1140807"/>
                    <a:pt x="304861" y="1147763"/>
                    <a:pt x="294427" y="1147763"/>
                  </a:cubicBezTo>
                  <a:cubicBezTo>
                    <a:pt x="283993" y="1147763"/>
                    <a:pt x="273560" y="1140807"/>
                    <a:pt x="270082" y="1130373"/>
                  </a:cubicBezTo>
                  <a:cubicBezTo>
                    <a:pt x="270082" y="1130373"/>
                    <a:pt x="270082" y="1130373"/>
                    <a:pt x="207480" y="956469"/>
                  </a:cubicBezTo>
                  <a:cubicBezTo>
                    <a:pt x="207480" y="956469"/>
                    <a:pt x="207480" y="956469"/>
                    <a:pt x="33586" y="1001684"/>
                  </a:cubicBezTo>
                  <a:cubicBezTo>
                    <a:pt x="23152" y="1001684"/>
                    <a:pt x="12719" y="998206"/>
                    <a:pt x="5763" y="991250"/>
                  </a:cubicBezTo>
                  <a:cubicBezTo>
                    <a:pt x="-1193" y="980816"/>
                    <a:pt x="-1193" y="970382"/>
                    <a:pt x="2285" y="959947"/>
                  </a:cubicBezTo>
                  <a:cubicBezTo>
                    <a:pt x="2285" y="959947"/>
                    <a:pt x="2285" y="959947"/>
                    <a:pt x="214436" y="573882"/>
                  </a:cubicBezTo>
                  <a:cubicBezTo>
                    <a:pt x="176179" y="514754"/>
                    <a:pt x="155312" y="448671"/>
                    <a:pt x="155312" y="375632"/>
                  </a:cubicBezTo>
                  <a:cubicBezTo>
                    <a:pt x="155312" y="166947"/>
                    <a:pt x="325728" y="0"/>
                    <a:pt x="530923" y="0"/>
                  </a:cubicBezTo>
                  <a:close/>
                </a:path>
              </a:pathLst>
            </a:custGeom>
            <a:solidFill>
              <a:srgbClr val="39B9B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solidFill>
                  <a:srgbClr val="5B639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文本框 6">
            <a:extLst>
              <a:ext uri="{FF2B5EF4-FFF2-40B4-BE49-F238E27FC236}">
                <a16:creationId xmlns:a16="http://schemas.microsoft.com/office/drawing/2014/main" id="{3DE8C34C-8560-48F4-BFF3-EDFF7DD0359D}"/>
              </a:ext>
            </a:extLst>
          </p:cNvPr>
          <p:cNvSpPr txBox="1"/>
          <p:nvPr/>
        </p:nvSpPr>
        <p:spPr>
          <a:xfrm>
            <a:off x="4170318" y="1721093"/>
            <a:ext cx="6173695" cy="2289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spcAft>
                <a:spcPts val="600"/>
              </a:spcAft>
              <a:buClr>
                <a:srgbClr val="000000"/>
              </a:buClr>
            </a:pPr>
            <a:r>
              <a:rPr lang="en-US" altLang="zh-CN" sz="20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Add title text</a:t>
            </a:r>
          </a:p>
          <a:p>
            <a:pPr>
              <a:lnSpc>
                <a:spcPts val="2400"/>
              </a:lnSpc>
              <a:spcAft>
                <a:spcPts val="600"/>
              </a:spcAft>
              <a:buClr>
                <a:srgbClr val="000000"/>
              </a:buClr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  <a:p>
            <a:pPr>
              <a:lnSpc>
                <a:spcPts val="2400"/>
              </a:lnSpc>
              <a:spcAft>
                <a:spcPts val="600"/>
              </a:spcAft>
              <a:buClr>
                <a:srgbClr val="000000"/>
              </a:buClr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  <a:p>
            <a:pPr>
              <a:lnSpc>
                <a:spcPts val="2400"/>
              </a:lnSpc>
              <a:spcAft>
                <a:spcPts val="600"/>
              </a:spcAft>
              <a:buClr>
                <a:srgbClr val="000000"/>
              </a:buClr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  <a:p>
            <a:pPr>
              <a:lnSpc>
                <a:spcPts val="2400"/>
              </a:lnSpc>
              <a:spcAft>
                <a:spcPts val="600"/>
              </a:spcAft>
              <a:buClr>
                <a:srgbClr val="000000"/>
              </a:buClr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  <a:p>
            <a:pPr>
              <a:lnSpc>
                <a:spcPts val="2400"/>
              </a:lnSpc>
              <a:spcAft>
                <a:spcPts val="600"/>
              </a:spcAft>
              <a:buClr>
                <a:srgbClr val="000000"/>
              </a:buClr>
            </a:pP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</p:spTree>
    <p:extLst>
      <p:ext uri="{BB962C8B-B14F-4D97-AF65-F5344CB8AC3E}">
        <p14:creationId xmlns:p14="http://schemas.microsoft.com/office/powerpoint/2010/main" val="58512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B47D0265-8792-412A-92C3-8F9AE95C8BC7}"/>
              </a:ext>
            </a:extLst>
          </p:cNvPr>
          <p:cNvGrpSpPr/>
          <p:nvPr/>
        </p:nvGrpSpPr>
        <p:grpSpPr>
          <a:xfrm>
            <a:off x="3849687" y="-292100"/>
            <a:ext cx="5243513" cy="2630437"/>
            <a:chOff x="3849687" y="-292100"/>
            <a:chExt cx="5243513" cy="2630437"/>
          </a:xfrm>
        </p:grpSpPr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C0FBD068-3FB0-46F5-9E4F-4C8BDB3AB310}"/>
                </a:ext>
              </a:extLst>
            </p:cNvPr>
            <p:cNvGrpSpPr/>
            <p:nvPr/>
          </p:nvGrpSpPr>
          <p:grpSpPr>
            <a:xfrm>
              <a:off x="3849687" y="-292100"/>
              <a:ext cx="5243513" cy="2630437"/>
              <a:chOff x="4294187" y="-200603"/>
              <a:chExt cx="7029022" cy="3526147"/>
            </a:xfrm>
          </p:grpSpPr>
          <p:sp>
            <p:nvSpPr>
              <p:cNvPr id="8" name="矩形 3">
                <a:extLst>
                  <a:ext uri="{FF2B5EF4-FFF2-40B4-BE49-F238E27FC236}">
                    <a16:creationId xmlns:a16="http://schemas.microsoft.com/office/drawing/2014/main" id="{DF99B766-95EC-439A-83F3-BB1C74BA2B62}"/>
                  </a:ext>
                </a:extLst>
              </p:cNvPr>
              <p:cNvSpPr/>
              <p:nvPr/>
            </p:nvSpPr>
            <p:spPr>
              <a:xfrm rot="1266375">
                <a:off x="4923529" y="-200603"/>
                <a:ext cx="6399680" cy="3526147"/>
              </a:xfrm>
              <a:custGeom>
                <a:avLst/>
                <a:gdLst>
                  <a:gd name="connsiteX0" fmla="*/ 0 w 5930900"/>
                  <a:gd name="connsiteY0" fmla="*/ 0 h 2316335"/>
                  <a:gd name="connsiteX1" fmla="*/ 5930900 w 5930900"/>
                  <a:gd name="connsiteY1" fmla="*/ 0 h 2316335"/>
                  <a:gd name="connsiteX2" fmla="*/ 5930900 w 5930900"/>
                  <a:gd name="connsiteY2" fmla="*/ 2316335 h 2316335"/>
                  <a:gd name="connsiteX3" fmla="*/ 0 w 5930900"/>
                  <a:gd name="connsiteY3" fmla="*/ 2316335 h 2316335"/>
                  <a:gd name="connsiteX4" fmla="*/ 0 w 5930900"/>
                  <a:gd name="connsiteY4" fmla="*/ 0 h 2316335"/>
                  <a:gd name="connsiteX0" fmla="*/ 0 w 5930900"/>
                  <a:gd name="connsiteY0" fmla="*/ 0 h 2316335"/>
                  <a:gd name="connsiteX1" fmla="*/ 399455 w 5930900"/>
                  <a:gd name="connsiteY1" fmla="*/ 346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5" fmla="*/ 0 w 5930900"/>
                  <a:gd name="connsiteY5" fmla="*/ 0 h 2316335"/>
                  <a:gd name="connsiteX0" fmla="*/ 0 w 5930900"/>
                  <a:gd name="connsiteY0" fmla="*/ 2316335 h 2316335"/>
                  <a:gd name="connsiteX1" fmla="*/ 399455 w 5930900"/>
                  <a:gd name="connsiteY1" fmla="*/ 346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0" fmla="*/ 0 w 5930900"/>
                  <a:gd name="connsiteY0" fmla="*/ 2316335 h 2316335"/>
                  <a:gd name="connsiteX1" fmla="*/ 494039 w 5930900"/>
                  <a:gd name="connsiteY1" fmla="*/ 2322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0" fmla="*/ 1 w 6151366"/>
                  <a:gd name="connsiteY0" fmla="*/ 4143493 h 4143492"/>
                  <a:gd name="connsiteX1" fmla="*/ 714505 w 6151366"/>
                  <a:gd name="connsiteY1" fmla="*/ 23225 h 4143492"/>
                  <a:gd name="connsiteX2" fmla="*/ 6151366 w 6151366"/>
                  <a:gd name="connsiteY2" fmla="*/ 0 h 4143492"/>
                  <a:gd name="connsiteX3" fmla="*/ 6151366 w 6151366"/>
                  <a:gd name="connsiteY3" fmla="*/ 2316335 h 4143492"/>
                  <a:gd name="connsiteX4" fmla="*/ 1 w 6151366"/>
                  <a:gd name="connsiteY4" fmla="*/ 4143493 h 4143492"/>
                  <a:gd name="connsiteX0" fmla="*/ 1 w 6182059"/>
                  <a:gd name="connsiteY0" fmla="*/ 4143493 h 4143492"/>
                  <a:gd name="connsiteX1" fmla="*/ 714505 w 6182059"/>
                  <a:gd name="connsiteY1" fmla="*/ 23225 h 4143492"/>
                  <a:gd name="connsiteX2" fmla="*/ 6151366 w 6182059"/>
                  <a:gd name="connsiteY2" fmla="*/ 0 h 4143492"/>
                  <a:gd name="connsiteX3" fmla="*/ 6182057 w 6182059"/>
                  <a:gd name="connsiteY3" fmla="*/ 2388426 h 4143492"/>
                  <a:gd name="connsiteX4" fmla="*/ 1 w 6182059"/>
                  <a:gd name="connsiteY4" fmla="*/ 4143493 h 4143492"/>
                  <a:gd name="connsiteX0" fmla="*/ 1 w 6182056"/>
                  <a:gd name="connsiteY0" fmla="*/ 5718529 h 5718528"/>
                  <a:gd name="connsiteX1" fmla="*/ 714505 w 6182056"/>
                  <a:gd name="connsiteY1" fmla="*/ 1598261 h 5718528"/>
                  <a:gd name="connsiteX2" fmla="*/ 5602667 w 6182056"/>
                  <a:gd name="connsiteY2" fmla="*/ -1 h 5718528"/>
                  <a:gd name="connsiteX3" fmla="*/ 6182057 w 6182056"/>
                  <a:gd name="connsiteY3" fmla="*/ 3963462 h 5718528"/>
                  <a:gd name="connsiteX4" fmla="*/ 1 w 6182056"/>
                  <a:gd name="connsiteY4" fmla="*/ 5718529 h 5718528"/>
                  <a:gd name="connsiteX0" fmla="*/ 1 w 20258292"/>
                  <a:gd name="connsiteY0" fmla="*/ 10888428 h 10888427"/>
                  <a:gd name="connsiteX1" fmla="*/ 714505 w 20258292"/>
                  <a:gd name="connsiteY1" fmla="*/ 6768160 h 10888427"/>
                  <a:gd name="connsiteX2" fmla="*/ 20258293 w 20258292"/>
                  <a:gd name="connsiteY2" fmla="*/ -1 h 10888427"/>
                  <a:gd name="connsiteX3" fmla="*/ 6182057 w 20258292"/>
                  <a:gd name="connsiteY3" fmla="*/ 9133361 h 10888427"/>
                  <a:gd name="connsiteX4" fmla="*/ 1 w 20258292"/>
                  <a:gd name="connsiteY4" fmla="*/ 10888428 h 10888427"/>
                  <a:gd name="connsiteX0" fmla="*/ 1 w 21774297"/>
                  <a:gd name="connsiteY0" fmla="*/ 10888428 h 10888427"/>
                  <a:gd name="connsiteX1" fmla="*/ 714505 w 21774297"/>
                  <a:gd name="connsiteY1" fmla="*/ 6768160 h 10888427"/>
                  <a:gd name="connsiteX2" fmla="*/ 20258293 w 21774297"/>
                  <a:gd name="connsiteY2" fmla="*/ -1 h 10888427"/>
                  <a:gd name="connsiteX3" fmla="*/ 21774298 w 21774297"/>
                  <a:gd name="connsiteY3" fmla="*/ 10586625 h 10888427"/>
                  <a:gd name="connsiteX4" fmla="*/ 1 w 21774297"/>
                  <a:gd name="connsiteY4" fmla="*/ 10888428 h 10888427"/>
                  <a:gd name="connsiteX0" fmla="*/ 11084049 w 21059793"/>
                  <a:gd name="connsiteY0" fmla="*/ 11433733 h 11433733"/>
                  <a:gd name="connsiteX1" fmla="*/ 1 w 21059793"/>
                  <a:gd name="connsiteY1" fmla="*/ 6768160 h 11433733"/>
                  <a:gd name="connsiteX2" fmla="*/ 19543789 w 21059793"/>
                  <a:gd name="connsiteY2" fmla="*/ -1 h 11433733"/>
                  <a:gd name="connsiteX3" fmla="*/ 21059794 w 21059793"/>
                  <a:gd name="connsiteY3" fmla="*/ 10586625 h 11433733"/>
                  <a:gd name="connsiteX4" fmla="*/ 11084049 w 21059793"/>
                  <a:gd name="connsiteY4" fmla="*/ 11433733 h 11433733"/>
                  <a:gd name="connsiteX0" fmla="*/ 11084049 w 22674521"/>
                  <a:gd name="connsiteY0" fmla="*/ 11433733 h 11433733"/>
                  <a:gd name="connsiteX1" fmla="*/ 1 w 22674521"/>
                  <a:gd name="connsiteY1" fmla="*/ 6768160 h 11433733"/>
                  <a:gd name="connsiteX2" fmla="*/ 19543789 w 22674521"/>
                  <a:gd name="connsiteY2" fmla="*/ -1 h 11433733"/>
                  <a:gd name="connsiteX3" fmla="*/ 22674521 w 22674521"/>
                  <a:gd name="connsiteY3" fmla="*/ 7745155 h 11433733"/>
                  <a:gd name="connsiteX4" fmla="*/ 11084049 w 22674521"/>
                  <a:gd name="connsiteY4" fmla="*/ 11433733 h 11433733"/>
                  <a:gd name="connsiteX0" fmla="*/ 3057318 w 22674521"/>
                  <a:gd name="connsiteY0" fmla="*/ 13429991 h 13429992"/>
                  <a:gd name="connsiteX1" fmla="*/ 1 w 22674521"/>
                  <a:gd name="connsiteY1" fmla="*/ 6768160 h 13429992"/>
                  <a:gd name="connsiteX2" fmla="*/ 19543789 w 22674521"/>
                  <a:gd name="connsiteY2" fmla="*/ -1 h 13429992"/>
                  <a:gd name="connsiteX3" fmla="*/ 22674521 w 22674521"/>
                  <a:gd name="connsiteY3" fmla="*/ 7745155 h 13429992"/>
                  <a:gd name="connsiteX4" fmla="*/ 3057318 w 22674521"/>
                  <a:gd name="connsiteY4" fmla="*/ 13429991 h 13429992"/>
                  <a:gd name="connsiteX0" fmla="*/ 2976552 w 22593755"/>
                  <a:gd name="connsiteY0" fmla="*/ 13429991 h 13429992"/>
                  <a:gd name="connsiteX1" fmla="*/ 0 w 22593755"/>
                  <a:gd name="connsiteY1" fmla="*/ 6536647 h 13429992"/>
                  <a:gd name="connsiteX2" fmla="*/ 19463023 w 22593755"/>
                  <a:gd name="connsiteY2" fmla="*/ -1 h 13429992"/>
                  <a:gd name="connsiteX3" fmla="*/ 22593755 w 22593755"/>
                  <a:gd name="connsiteY3" fmla="*/ 7745155 h 13429992"/>
                  <a:gd name="connsiteX4" fmla="*/ 2976552 w 22593755"/>
                  <a:gd name="connsiteY4" fmla="*/ 13429991 h 13429992"/>
                  <a:gd name="connsiteX0" fmla="*/ 2847172 w 22464375"/>
                  <a:gd name="connsiteY0" fmla="*/ 13429991 h 13429992"/>
                  <a:gd name="connsiteX1" fmla="*/ 0 w 22464375"/>
                  <a:gd name="connsiteY1" fmla="*/ 6735259 h 13429992"/>
                  <a:gd name="connsiteX2" fmla="*/ 19333643 w 22464375"/>
                  <a:gd name="connsiteY2" fmla="*/ -1 h 13429992"/>
                  <a:gd name="connsiteX3" fmla="*/ 22464375 w 22464375"/>
                  <a:gd name="connsiteY3" fmla="*/ 7745155 h 13429992"/>
                  <a:gd name="connsiteX4" fmla="*/ 2847172 w 22464375"/>
                  <a:gd name="connsiteY4" fmla="*/ 13429991 h 13429992"/>
                  <a:gd name="connsiteX0" fmla="*/ 2847172 w 22060475"/>
                  <a:gd name="connsiteY0" fmla="*/ 13429991 h 13429992"/>
                  <a:gd name="connsiteX1" fmla="*/ 0 w 22060475"/>
                  <a:gd name="connsiteY1" fmla="*/ 6735259 h 13429992"/>
                  <a:gd name="connsiteX2" fmla="*/ 19333643 w 22060475"/>
                  <a:gd name="connsiteY2" fmla="*/ -1 h 13429992"/>
                  <a:gd name="connsiteX3" fmla="*/ 22060475 w 22060475"/>
                  <a:gd name="connsiteY3" fmla="*/ 6585751 h 13429992"/>
                  <a:gd name="connsiteX4" fmla="*/ 2847172 w 22060475"/>
                  <a:gd name="connsiteY4" fmla="*/ 13429991 h 13429992"/>
                  <a:gd name="connsiteX0" fmla="*/ 1612204 w 22060475"/>
                  <a:gd name="connsiteY0" fmla="*/ 10529004 h 10529005"/>
                  <a:gd name="connsiteX1" fmla="*/ 0 w 22060475"/>
                  <a:gd name="connsiteY1" fmla="*/ 6735259 h 10529005"/>
                  <a:gd name="connsiteX2" fmla="*/ 19333643 w 22060475"/>
                  <a:gd name="connsiteY2" fmla="*/ -1 h 10529005"/>
                  <a:gd name="connsiteX3" fmla="*/ 22060475 w 22060475"/>
                  <a:gd name="connsiteY3" fmla="*/ 6585751 h 10529005"/>
                  <a:gd name="connsiteX4" fmla="*/ 1612204 w 22060475"/>
                  <a:gd name="connsiteY4" fmla="*/ 10529004 h 10529005"/>
                  <a:gd name="connsiteX0" fmla="*/ 1612204 w 21075376"/>
                  <a:gd name="connsiteY0" fmla="*/ 10529004 h 10529005"/>
                  <a:gd name="connsiteX1" fmla="*/ 0 w 21075376"/>
                  <a:gd name="connsiteY1" fmla="*/ 6735259 h 10529005"/>
                  <a:gd name="connsiteX2" fmla="*/ 19333643 w 21075376"/>
                  <a:gd name="connsiteY2" fmla="*/ -1 h 10529005"/>
                  <a:gd name="connsiteX3" fmla="*/ 21075377 w 21075376"/>
                  <a:gd name="connsiteY3" fmla="*/ 4166396 h 10529005"/>
                  <a:gd name="connsiteX4" fmla="*/ 1612204 w 21075376"/>
                  <a:gd name="connsiteY4" fmla="*/ 10529004 h 10529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075376" h="10529005">
                    <a:moveTo>
                      <a:pt x="1612204" y="10529004"/>
                    </a:moveTo>
                    <a:lnTo>
                      <a:pt x="0" y="6735259"/>
                    </a:lnTo>
                    <a:lnTo>
                      <a:pt x="19333643" y="-1"/>
                    </a:lnTo>
                    <a:lnTo>
                      <a:pt x="21075377" y="4166396"/>
                    </a:lnTo>
                    <a:lnTo>
                      <a:pt x="1612204" y="10529004"/>
                    </a:lnTo>
                    <a:close/>
                  </a:path>
                </a:pathLst>
              </a:custGeom>
              <a:gradFill flip="none" rotWithShape="1">
                <a:gsLst>
                  <a:gs pos="50000">
                    <a:schemeClr val="bg1">
                      <a:alpha val="0"/>
                    </a:schemeClr>
                  </a:gs>
                  <a:gs pos="0">
                    <a:schemeClr val="tx1">
                      <a:alpha val="30000"/>
                    </a:schemeClr>
                  </a:gs>
                </a:gsLst>
                <a:lin ang="18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80">
                  <a:cs typeface="+mn-ea"/>
                  <a:sym typeface="+mn-lt"/>
                </a:endParaRPr>
              </a:p>
            </p:txBody>
          </p:sp>
          <p:grpSp>
            <p:nvGrpSpPr>
              <p:cNvPr id="7" name="组合 6">
                <a:extLst>
                  <a:ext uri="{FF2B5EF4-FFF2-40B4-BE49-F238E27FC236}">
                    <a16:creationId xmlns:a16="http://schemas.microsoft.com/office/drawing/2014/main" id="{A4F3D9D2-571F-4A3F-9E3E-CFEBA76956DC}"/>
                  </a:ext>
                </a:extLst>
              </p:cNvPr>
              <p:cNvGrpSpPr/>
              <p:nvPr/>
            </p:nvGrpSpPr>
            <p:grpSpPr>
              <a:xfrm>
                <a:off x="4294187" y="877888"/>
                <a:ext cx="1360488" cy="1362075"/>
                <a:chOff x="4294187" y="877888"/>
                <a:chExt cx="1360488" cy="1362075"/>
              </a:xfrm>
            </p:grpSpPr>
            <p:sp>
              <p:nvSpPr>
                <p:cNvPr id="5" name="Freeform 5">
                  <a:extLst>
                    <a:ext uri="{FF2B5EF4-FFF2-40B4-BE49-F238E27FC236}">
                      <a16:creationId xmlns:a16="http://schemas.microsoft.com/office/drawing/2014/main" id="{BA34E096-B449-46FA-9070-E4A8629966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94187" y="877888"/>
                  <a:ext cx="1360488" cy="1362075"/>
                </a:xfrm>
                <a:custGeom>
                  <a:avLst/>
                  <a:gdLst>
                    <a:gd name="T0" fmla="*/ 429 w 857"/>
                    <a:gd name="T1" fmla="*/ 0 h 858"/>
                    <a:gd name="T2" fmla="*/ 857 w 857"/>
                    <a:gd name="T3" fmla="*/ 429 h 858"/>
                    <a:gd name="T4" fmla="*/ 429 w 857"/>
                    <a:gd name="T5" fmla="*/ 858 h 858"/>
                    <a:gd name="T6" fmla="*/ 0 w 857"/>
                    <a:gd name="T7" fmla="*/ 429 h 858"/>
                    <a:gd name="T8" fmla="*/ 429 w 857"/>
                    <a:gd name="T9" fmla="*/ 0 h 8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57" h="858">
                      <a:moveTo>
                        <a:pt x="429" y="0"/>
                      </a:moveTo>
                      <a:lnTo>
                        <a:pt x="857" y="429"/>
                      </a:lnTo>
                      <a:lnTo>
                        <a:pt x="429" y="858"/>
                      </a:lnTo>
                      <a:lnTo>
                        <a:pt x="0" y="429"/>
                      </a:lnTo>
                      <a:lnTo>
                        <a:pt x="429" y="0"/>
                      </a:lnTo>
                      <a:close/>
                    </a:path>
                  </a:pathLst>
                </a:custGeom>
                <a:solidFill>
                  <a:srgbClr val="00A3A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6" name="Freeform 6">
                  <a:extLst>
                    <a:ext uri="{FF2B5EF4-FFF2-40B4-BE49-F238E27FC236}">
                      <a16:creationId xmlns:a16="http://schemas.microsoft.com/office/drawing/2014/main" id="{C691018D-7A8F-4C91-8A34-68E83095DE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72050" y="877888"/>
                  <a:ext cx="682625" cy="1362075"/>
                </a:xfrm>
                <a:custGeom>
                  <a:avLst/>
                  <a:gdLst>
                    <a:gd name="T0" fmla="*/ 0 w 430"/>
                    <a:gd name="T1" fmla="*/ 857 h 858"/>
                    <a:gd name="T2" fmla="*/ 2 w 430"/>
                    <a:gd name="T3" fmla="*/ 858 h 858"/>
                    <a:gd name="T4" fmla="*/ 430 w 430"/>
                    <a:gd name="T5" fmla="*/ 429 h 858"/>
                    <a:gd name="T6" fmla="*/ 2 w 430"/>
                    <a:gd name="T7" fmla="*/ 0 h 858"/>
                    <a:gd name="T8" fmla="*/ 0 w 430"/>
                    <a:gd name="T9" fmla="*/ 1 h 858"/>
                    <a:gd name="T10" fmla="*/ 0 w 430"/>
                    <a:gd name="T11" fmla="*/ 857 h 8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0" h="858">
                      <a:moveTo>
                        <a:pt x="0" y="857"/>
                      </a:moveTo>
                      <a:lnTo>
                        <a:pt x="2" y="858"/>
                      </a:lnTo>
                      <a:lnTo>
                        <a:pt x="430" y="429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0" y="857"/>
                      </a:lnTo>
                      <a:close/>
                    </a:path>
                  </a:pathLst>
                </a:custGeom>
                <a:solidFill>
                  <a:srgbClr val="39B9B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7CF3EE3C-6FCE-44C7-96CA-BB8D996F6CCD}"/>
                </a:ext>
              </a:extLst>
            </p:cNvPr>
            <p:cNvSpPr txBox="1"/>
            <p:nvPr/>
          </p:nvSpPr>
          <p:spPr>
            <a:xfrm>
              <a:off x="3937219" y="789640"/>
              <a:ext cx="8547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ONE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CDB78F41-50B1-437C-90EB-9DD1D8D6B2ED}"/>
                </a:ext>
              </a:extLst>
            </p:cNvPr>
            <p:cNvSpPr/>
            <p:nvPr/>
          </p:nvSpPr>
          <p:spPr>
            <a:xfrm>
              <a:off x="4889451" y="778198"/>
              <a:ext cx="241950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F2EEB06D-5A93-47A5-B98F-52DCE61392C3}"/>
              </a:ext>
            </a:extLst>
          </p:cNvPr>
          <p:cNvGrpSpPr/>
          <p:nvPr/>
        </p:nvGrpSpPr>
        <p:grpSpPr>
          <a:xfrm>
            <a:off x="5176153" y="914400"/>
            <a:ext cx="5243513" cy="2630437"/>
            <a:chOff x="5176153" y="914400"/>
            <a:chExt cx="5243513" cy="2630437"/>
          </a:xfrm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7F993486-40B8-4616-B72D-30EBB461420A}"/>
                </a:ext>
              </a:extLst>
            </p:cNvPr>
            <p:cNvGrpSpPr/>
            <p:nvPr/>
          </p:nvGrpSpPr>
          <p:grpSpPr>
            <a:xfrm>
              <a:off x="5176153" y="914400"/>
              <a:ext cx="5243513" cy="2630437"/>
              <a:chOff x="4294187" y="-200603"/>
              <a:chExt cx="7029022" cy="3526147"/>
            </a:xfrm>
          </p:grpSpPr>
          <p:sp>
            <p:nvSpPr>
              <p:cNvPr id="11" name="矩形 3">
                <a:extLst>
                  <a:ext uri="{FF2B5EF4-FFF2-40B4-BE49-F238E27FC236}">
                    <a16:creationId xmlns:a16="http://schemas.microsoft.com/office/drawing/2014/main" id="{58BF1AD9-B040-4996-ACD1-30F64568F5C4}"/>
                  </a:ext>
                </a:extLst>
              </p:cNvPr>
              <p:cNvSpPr/>
              <p:nvPr/>
            </p:nvSpPr>
            <p:spPr>
              <a:xfrm rot="1266375">
                <a:off x="4923529" y="-200603"/>
                <a:ext cx="6399680" cy="3526147"/>
              </a:xfrm>
              <a:custGeom>
                <a:avLst/>
                <a:gdLst>
                  <a:gd name="connsiteX0" fmla="*/ 0 w 5930900"/>
                  <a:gd name="connsiteY0" fmla="*/ 0 h 2316335"/>
                  <a:gd name="connsiteX1" fmla="*/ 5930900 w 5930900"/>
                  <a:gd name="connsiteY1" fmla="*/ 0 h 2316335"/>
                  <a:gd name="connsiteX2" fmla="*/ 5930900 w 5930900"/>
                  <a:gd name="connsiteY2" fmla="*/ 2316335 h 2316335"/>
                  <a:gd name="connsiteX3" fmla="*/ 0 w 5930900"/>
                  <a:gd name="connsiteY3" fmla="*/ 2316335 h 2316335"/>
                  <a:gd name="connsiteX4" fmla="*/ 0 w 5930900"/>
                  <a:gd name="connsiteY4" fmla="*/ 0 h 2316335"/>
                  <a:gd name="connsiteX0" fmla="*/ 0 w 5930900"/>
                  <a:gd name="connsiteY0" fmla="*/ 0 h 2316335"/>
                  <a:gd name="connsiteX1" fmla="*/ 399455 w 5930900"/>
                  <a:gd name="connsiteY1" fmla="*/ 346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5" fmla="*/ 0 w 5930900"/>
                  <a:gd name="connsiteY5" fmla="*/ 0 h 2316335"/>
                  <a:gd name="connsiteX0" fmla="*/ 0 w 5930900"/>
                  <a:gd name="connsiteY0" fmla="*/ 2316335 h 2316335"/>
                  <a:gd name="connsiteX1" fmla="*/ 399455 w 5930900"/>
                  <a:gd name="connsiteY1" fmla="*/ 346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0" fmla="*/ 0 w 5930900"/>
                  <a:gd name="connsiteY0" fmla="*/ 2316335 h 2316335"/>
                  <a:gd name="connsiteX1" fmla="*/ 494039 w 5930900"/>
                  <a:gd name="connsiteY1" fmla="*/ 2322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0" fmla="*/ 1 w 6151366"/>
                  <a:gd name="connsiteY0" fmla="*/ 4143493 h 4143492"/>
                  <a:gd name="connsiteX1" fmla="*/ 714505 w 6151366"/>
                  <a:gd name="connsiteY1" fmla="*/ 23225 h 4143492"/>
                  <a:gd name="connsiteX2" fmla="*/ 6151366 w 6151366"/>
                  <a:gd name="connsiteY2" fmla="*/ 0 h 4143492"/>
                  <a:gd name="connsiteX3" fmla="*/ 6151366 w 6151366"/>
                  <a:gd name="connsiteY3" fmla="*/ 2316335 h 4143492"/>
                  <a:gd name="connsiteX4" fmla="*/ 1 w 6151366"/>
                  <a:gd name="connsiteY4" fmla="*/ 4143493 h 4143492"/>
                  <a:gd name="connsiteX0" fmla="*/ 1 w 6182059"/>
                  <a:gd name="connsiteY0" fmla="*/ 4143493 h 4143492"/>
                  <a:gd name="connsiteX1" fmla="*/ 714505 w 6182059"/>
                  <a:gd name="connsiteY1" fmla="*/ 23225 h 4143492"/>
                  <a:gd name="connsiteX2" fmla="*/ 6151366 w 6182059"/>
                  <a:gd name="connsiteY2" fmla="*/ 0 h 4143492"/>
                  <a:gd name="connsiteX3" fmla="*/ 6182057 w 6182059"/>
                  <a:gd name="connsiteY3" fmla="*/ 2388426 h 4143492"/>
                  <a:gd name="connsiteX4" fmla="*/ 1 w 6182059"/>
                  <a:gd name="connsiteY4" fmla="*/ 4143493 h 4143492"/>
                  <a:gd name="connsiteX0" fmla="*/ 1 w 6182056"/>
                  <a:gd name="connsiteY0" fmla="*/ 5718529 h 5718528"/>
                  <a:gd name="connsiteX1" fmla="*/ 714505 w 6182056"/>
                  <a:gd name="connsiteY1" fmla="*/ 1598261 h 5718528"/>
                  <a:gd name="connsiteX2" fmla="*/ 5602667 w 6182056"/>
                  <a:gd name="connsiteY2" fmla="*/ -1 h 5718528"/>
                  <a:gd name="connsiteX3" fmla="*/ 6182057 w 6182056"/>
                  <a:gd name="connsiteY3" fmla="*/ 3963462 h 5718528"/>
                  <a:gd name="connsiteX4" fmla="*/ 1 w 6182056"/>
                  <a:gd name="connsiteY4" fmla="*/ 5718529 h 5718528"/>
                  <a:gd name="connsiteX0" fmla="*/ 1 w 20258292"/>
                  <a:gd name="connsiteY0" fmla="*/ 10888428 h 10888427"/>
                  <a:gd name="connsiteX1" fmla="*/ 714505 w 20258292"/>
                  <a:gd name="connsiteY1" fmla="*/ 6768160 h 10888427"/>
                  <a:gd name="connsiteX2" fmla="*/ 20258293 w 20258292"/>
                  <a:gd name="connsiteY2" fmla="*/ -1 h 10888427"/>
                  <a:gd name="connsiteX3" fmla="*/ 6182057 w 20258292"/>
                  <a:gd name="connsiteY3" fmla="*/ 9133361 h 10888427"/>
                  <a:gd name="connsiteX4" fmla="*/ 1 w 20258292"/>
                  <a:gd name="connsiteY4" fmla="*/ 10888428 h 10888427"/>
                  <a:gd name="connsiteX0" fmla="*/ 1 w 21774297"/>
                  <a:gd name="connsiteY0" fmla="*/ 10888428 h 10888427"/>
                  <a:gd name="connsiteX1" fmla="*/ 714505 w 21774297"/>
                  <a:gd name="connsiteY1" fmla="*/ 6768160 h 10888427"/>
                  <a:gd name="connsiteX2" fmla="*/ 20258293 w 21774297"/>
                  <a:gd name="connsiteY2" fmla="*/ -1 h 10888427"/>
                  <a:gd name="connsiteX3" fmla="*/ 21774298 w 21774297"/>
                  <a:gd name="connsiteY3" fmla="*/ 10586625 h 10888427"/>
                  <a:gd name="connsiteX4" fmla="*/ 1 w 21774297"/>
                  <a:gd name="connsiteY4" fmla="*/ 10888428 h 10888427"/>
                  <a:gd name="connsiteX0" fmla="*/ 11084049 w 21059793"/>
                  <a:gd name="connsiteY0" fmla="*/ 11433733 h 11433733"/>
                  <a:gd name="connsiteX1" fmla="*/ 1 w 21059793"/>
                  <a:gd name="connsiteY1" fmla="*/ 6768160 h 11433733"/>
                  <a:gd name="connsiteX2" fmla="*/ 19543789 w 21059793"/>
                  <a:gd name="connsiteY2" fmla="*/ -1 h 11433733"/>
                  <a:gd name="connsiteX3" fmla="*/ 21059794 w 21059793"/>
                  <a:gd name="connsiteY3" fmla="*/ 10586625 h 11433733"/>
                  <a:gd name="connsiteX4" fmla="*/ 11084049 w 21059793"/>
                  <a:gd name="connsiteY4" fmla="*/ 11433733 h 11433733"/>
                  <a:gd name="connsiteX0" fmla="*/ 11084049 w 22674521"/>
                  <a:gd name="connsiteY0" fmla="*/ 11433733 h 11433733"/>
                  <a:gd name="connsiteX1" fmla="*/ 1 w 22674521"/>
                  <a:gd name="connsiteY1" fmla="*/ 6768160 h 11433733"/>
                  <a:gd name="connsiteX2" fmla="*/ 19543789 w 22674521"/>
                  <a:gd name="connsiteY2" fmla="*/ -1 h 11433733"/>
                  <a:gd name="connsiteX3" fmla="*/ 22674521 w 22674521"/>
                  <a:gd name="connsiteY3" fmla="*/ 7745155 h 11433733"/>
                  <a:gd name="connsiteX4" fmla="*/ 11084049 w 22674521"/>
                  <a:gd name="connsiteY4" fmla="*/ 11433733 h 11433733"/>
                  <a:gd name="connsiteX0" fmla="*/ 3057318 w 22674521"/>
                  <a:gd name="connsiteY0" fmla="*/ 13429991 h 13429992"/>
                  <a:gd name="connsiteX1" fmla="*/ 1 w 22674521"/>
                  <a:gd name="connsiteY1" fmla="*/ 6768160 h 13429992"/>
                  <a:gd name="connsiteX2" fmla="*/ 19543789 w 22674521"/>
                  <a:gd name="connsiteY2" fmla="*/ -1 h 13429992"/>
                  <a:gd name="connsiteX3" fmla="*/ 22674521 w 22674521"/>
                  <a:gd name="connsiteY3" fmla="*/ 7745155 h 13429992"/>
                  <a:gd name="connsiteX4" fmla="*/ 3057318 w 22674521"/>
                  <a:gd name="connsiteY4" fmla="*/ 13429991 h 13429992"/>
                  <a:gd name="connsiteX0" fmla="*/ 2976552 w 22593755"/>
                  <a:gd name="connsiteY0" fmla="*/ 13429991 h 13429992"/>
                  <a:gd name="connsiteX1" fmla="*/ 0 w 22593755"/>
                  <a:gd name="connsiteY1" fmla="*/ 6536647 h 13429992"/>
                  <a:gd name="connsiteX2" fmla="*/ 19463023 w 22593755"/>
                  <a:gd name="connsiteY2" fmla="*/ -1 h 13429992"/>
                  <a:gd name="connsiteX3" fmla="*/ 22593755 w 22593755"/>
                  <a:gd name="connsiteY3" fmla="*/ 7745155 h 13429992"/>
                  <a:gd name="connsiteX4" fmla="*/ 2976552 w 22593755"/>
                  <a:gd name="connsiteY4" fmla="*/ 13429991 h 13429992"/>
                  <a:gd name="connsiteX0" fmla="*/ 2847172 w 22464375"/>
                  <a:gd name="connsiteY0" fmla="*/ 13429991 h 13429992"/>
                  <a:gd name="connsiteX1" fmla="*/ 0 w 22464375"/>
                  <a:gd name="connsiteY1" fmla="*/ 6735259 h 13429992"/>
                  <a:gd name="connsiteX2" fmla="*/ 19333643 w 22464375"/>
                  <a:gd name="connsiteY2" fmla="*/ -1 h 13429992"/>
                  <a:gd name="connsiteX3" fmla="*/ 22464375 w 22464375"/>
                  <a:gd name="connsiteY3" fmla="*/ 7745155 h 13429992"/>
                  <a:gd name="connsiteX4" fmla="*/ 2847172 w 22464375"/>
                  <a:gd name="connsiteY4" fmla="*/ 13429991 h 13429992"/>
                  <a:gd name="connsiteX0" fmla="*/ 2847172 w 22060475"/>
                  <a:gd name="connsiteY0" fmla="*/ 13429991 h 13429992"/>
                  <a:gd name="connsiteX1" fmla="*/ 0 w 22060475"/>
                  <a:gd name="connsiteY1" fmla="*/ 6735259 h 13429992"/>
                  <a:gd name="connsiteX2" fmla="*/ 19333643 w 22060475"/>
                  <a:gd name="connsiteY2" fmla="*/ -1 h 13429992"/>
                  <a:gd name="connsiteX3" fmla="*/ 22060475 w 22060475"/>
                  <a:gd name="connsiteY3" fmla="*/ 6585751 h 13429992"/>
                  <a:gd name="connsiteX4" fmla="*/ 2847172 w 22060475"/>
                  <a:gd name="connsiteY4" fmla="*/ 13429991 h 13429992"/>
                  <a:gd name="connsiteX0" fmla="*/ 1612204 w 22060475"/>
                  <a:gd name="connsiteY0" fmla="*/ 10529004 h 10529005"/>
                  <a:gd name="connsiteX1" fmla="*/ 0 w 22060475"/>
                  <a:gd name="connsiteY1" fmla="*/ 6735259 h 10529005"/>
                  <a:gd name="connsiteX2" fmla="*/ 19333643 w 22060475"/>
                  <a:gd name="connsiteY2" fmla="*/ -1 h 10529005"/>
                  <a:gd name="connsiteX3" fmla="*/ 22060475 w 22060475"/>
                  <a:gd name="connsiteY3" fmla="*/ 6585751 h 10529005"/>
                  <a:gd name="connsiteX4" fmla="*/ 1612204 w 22060475"/>
                  <a:gd name="connsiteY4" fmla="*/ 10529004 h 10529005"/>
                  <a:gd name="connsiteX0" fmla="*/ 1612204 w 21075376"/>
                  <a:gd name="connsiteY0" fmla="*/ 10529004 h 10529005"/>
                  <a:gd name="connsiteX1" fmla="*/ 0 w 21075376"/>
                  <a:gd name="connsiteY1" fmla="*/ 6735259 h 10529005"/>
                  <a:gd name="connsiteX2" fmla="*/ 19333643 w 21075376"/>
                  <a:gd name="connsiteY2" fmla="*/ -1 h 10529005"/>
                  <a:gd name="connsiteX3" fmla="*/ 21075377 w 21075376"/>
                  <a:gd name="connsiteY3" fmla="*/ 4166396 h 10529005"/>
                  <a:gd name="connsiteX4" fmla="*/ 1612204 w 21075376"/>
                  <a:gd name="connsiteY4" fmla="*/ 10529004 h 10529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075376" h="10529005">
                    <a:moveTo>
                      <a:pt x="1612204" y="10529004"/>
                    </a:moveTo>
                    <a:lnTo>
                      <a:pt x="0" y="6735259"/>
                    </a:lnTo>
                    <a:lnTo>
                      <a:pt x="19333643" y="-1"/>
                    </a:lnTo>
                    <a:lnTo>
                      <a:pt x="21075377" y="4166396"/>
                    </a:lnTo>
                    <a:lnTo>
                      <a:pt x="1612204" y="10529004"/>
                    </a:lnTo>
                    <a:close/>
                  </a:path>
                </a:pathLst>
              </a:custGeom>
              <a:gradFill flip="none" rotWithShape="1">
                <a:gsLst>
                  <a:gs pos="50000">
                    <a:schemeClr val="bg1">
                      <a:alpha val="0"/>
                    </a:schemeClr>
                  </a:gs>
                  <a:gs pos="0">
                    <a:schemeClr val="tx1">
                      <a:alpha val="30000"/>
                    </a:schemeClr>
                  </a:gs>
                </a:gsLst>
                <a:lin ang="18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80">
                  <a:cs typeface="+mn-ea"/>
                  <a:sym typeface="+mn-lt"/>
                </a:endParaRPr>
              </a:p>
            </p:txBody>
          </p:sp>
          <p:grpSp>
            <p:nvGrpSpPr>
              <p:cNvPr id="12" name="组合 11">
                <a:extLst>
                  <a:ext uri="{FF2B5EF4-FFF2-40B4-BE49-F238E27FC236}">
                    <a16:creationId xmlns:a16="http://schemas.microsoft.com/office/drawing/2014/main" id="{A3A713B2-0E95-4852-B3D5-F650FC65EA5D}"/>
                  </a:ext>
                </a:extLst>
              </p:cNvPr>
              <p:cNvGrpSpPr/>
              <p:nvPr/>
            </p:nvGrpSpPr>
            <p:grpSpPr>
              <a:xfrm>
                <a:off x="4294187" y="877888"/>
                <a:ext cx="1360488" cy="1362075"/>
                <a:chOff x="4294187" y="877888"/>
                <a:chExt cx="1360488" cy="1362075"/>
              </a:xfrm>
            </p:grpSpPr>
            <p:sp>
              <p:nvSpPr>
                <p:cNvPr id="13" name="Freeform 5">
                  <a:extLst>
                    <a:ext uri="{FF2B5EF4-FFF2-40B4-BE49-F238E27FC236}">
                      <a16:creationId xmlns:a16="http://schemas.microsoft.com/office/drawing/2014/main" id="{0A0A23D6-AF4C-446A-B8A8-210A99DA5A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94187" y="877888"/>
                  <a:ext cx="1360488" cy="1362075"/>
                </a:xfrm>
                <a:custGeom>
                  <a:avLst/>
                  <a:gdLst>
                    <a:gd name="T0" fmla="*/ 429 w 857"/>
                    <a:gd name="T1" fmla="*/ 0 h 858"/>
                    <a:gd name="T2" fmla="*/ 857 w 857"/>
                    <a:gd name="T3" fmla="*/ 429 h 858"/>
                    <a:gd name="T4" fmla="*/ 429 w 857"/>
                    <a:gd name="T5" fmla="*/ 858 h 858"/>
                    <a:gd name="T6" fmla="*/ 0 w 857"/>
                    <a:gd name="T7" fmla="*/ 429 h 858"/>
                    <a:gd name="T8" fmla="*/ 429 w 857"/>
                    <a:gd name="T9" fmla="*/ 0 h 8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57" h="858">
                      <a:moveTo>
                        <a:pt x="429" y="0"/>
                      </a:moveTo>
                      <a:lnTo>
                        <a:pt x="857" y="429"/>
                      </a:lnTo>
                      <a:lnTo>
                        <a:pt x="429" y="858"/>
                      </a:lnTo>
                      <a:lnTo>
                        <a:pt x="0" y="429"/>
                      </a:lnTo>
                      <a:lnTo>
                        <a:pt x="429" y="0"/>
                      </a:lnTo>
                      <a:close/>
                    </a:path>
                  </a:pathLst>
                </a:custGeom>
                <a:solidFill>
                  <a:srgbClr val="F49C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4" name="Freeform 6">
                  <a:extLst>
                    <a:ext uri="{FF2B5EF4-FFF2-40B4-BE49-F238E27FC236}">
                      <a16:creationId xmlns:a16="http://schemas.microsoft.com/office/drawing/2014/main" id="{9D6E0E1C-C711-4A4E-9386-0CFE2F3155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72050" y="877888"/>
                  <a:ext cx="682625" cy="1362075"/>
                </a:xfrm>
                <a:custGeom>
                  <a:avLst/>
                  <a:gdLst>
                    <a:gd name="T0" fmla="*/ 0 w 430"/>
                    <a:gd name="T1" fmla="*/ 857 h 858"/>
                    <a:gd name="T2" fmla="*/ 2 w 430"/>
                    <a:gd name="T3" fmla="*/ 858 h 858"/>
                    <a:gd name="T4" fmla="*/ 430 w 430"/>
                    <a:gd name="T5" fmla="*/ 429 h 858"/>
                    <a:gd name="T6" fmla="*/ 2 w 430"/>
                    <a:gd name="T7" fmla="*/ 0 h 858"/>
                    <a:gd name="T8" fmla="*/ 0 w 430"/>
                    <a:gd name="T9" fmla="*/ 1 h 858"/>
                    <a:gd name="T10" fmla="*/ 0 w 430"/>
                    <a:gd name="T11" fmla="*/ 857 h 8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0" h="858">
                      <a:moveTo>
                        <a:pt x="0" y="857"/>
                      </a:moveTo>
                      <a:lnTo>
                        <a:pt x="2" y="858"/>
                      </a:lnTo>
                      <a:lnTo>
                        <a:pt x="430" y="429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0" y="857"/>
                      </a:lnTo>
                      <a:close/>
                    </a:path>
                  </a:pathLst>
                </a:custGeom>
                <a:solidFill>
                  <a:srgbClr val="F9C900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2CAA4036-EA17-430B-A32E-BC72E684DDD8}"/>
                </a:ext>
              </a:extLst>
            </p:cNvPr>
            <p:cNvSpPr txBox="1"/>
            <p:nvPr/>
          </p:nvSpPr>
          <p:spPr>
            <a:xfrm>
              <a:off x="5254464" y="1996140"/>
              <a:ext cx="9299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TWO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F4B55822-DB5C-489E-8312-D6A3DB42EBF1}"/>
                </a:ext>
              </a:extLst>
            </p:cNvPr>
            <p:cNvSpPr/>
            <p:nvPr/>
          </p:nvSpPr>
          <p:spPr>
            <a:xfrm>
              <a:off x="6252870" y="1984698"/>
              <a:ext cx="241950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4E2728FC-E9DF-4726-B6FE-04AB2138EAEE}"/>
              </a:ext>
            </a:extLst>
          </p:cNvPr>
          <p:cNvGrpSpPr/>
          <p:nvPr/>
        </p:nvGrpSpPr>
        <p:grpSpPr>
          <a:xfrm>
            <a:off x="6578343" y="2226973"/>
            <a:ext cx="5243513" cy="2630437"/>
            <a:chOff x="6578343" y="2226973"/>
            <a:chExt cx="5243513" cy="2630437"/>
          </a:xfrm>
        </p:grpSpPr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C159A250-CDCF-48FF-B26B-5F1E7959ED22}"/>
                </a:ext>
              </a:extLst>
            </p:cNvPr>
            <p:cNvGrpSpPr/>
            <p:nvPr/>
          </p:nvGrpSpPr>
          <p:grpSpPr>
            <a:xfrm>
              <a:off x="6578343" y="2226973"/>
              <a:ext cx="5243513" cy="2630437"/>
              <a:chOff x="4294187" y="-200603"/>
              <a:chExt cx="7029022" cy="3526147"/>
            </a:xfrm>
          </p:grpSpPr>
          <p:sp>
            <p:nvSpPr>
              <p:cNvPr id="16" name="矩形 3">
                <a:extLst>
                  <a:ext uri="{FF2B5EF4-FFF2-40B4-BE49-F238E27FC236}">
                    <a16:creationId xmlns:a16="http://schemas.microsoft.com/office/drawing/2014/main" id="{DD388C61-FDF7-4E9E-B60B-78916AF4E63F}"/>
                  </a:ext>
                </a:extLst>
              </p:cNvPr>
              <p:cNvSpPr/>
              <p:nvPr/>
            </p:nvSpPr>
            <p:spPr>
              <a:xfrm rot="1266375">
                <a:off x="4923529" y="-200603"/>
                <a:ext cx="6399680" cy="3526147"/>
              </a:xfrm>
              <a:custGeom>
                <a:avLst/>
                <a:gdLst>
                  <a:gd name="connsiteX0" fmla="*/ 0 w 5930900"/>
                  <a:gd name="connsiteY0" fmla="*/ 0 h 2316335"/>
                  <a:gd name="connsiteX1" fmla="*/ 5930900 w 5930900"/>
                  <a:gd name="connsiteY1" fmla="*/ 0 h 2316335"/>
                  <a:gd name="connsiteX2" fmla="*/ 5930900 w 5930900"/>
                  <a:gd name="connsiteY2" fmla="*/ 2316335 h 2316335"/>
                  <a:gd name="connsiteX3" fmla="*/ 0 w 5930900"/>
                  <a:gd name="connsiteY3" fmla="*/ 2316335 h 2316335"/>
                  <a:gd name="connsiteX4" fmla="*/ 0 w 5930900"/>
                  <a:gd name="connsiteY4" fmla="*/ 0 h 2316335"/>
                  <a:gd name="connsiteX0" fmla="*/ 0 w 5930900"/>
                  <a:gd name="connsiteY0" fmla="*/ 0 h 2316335"/>
                  <a:gd name="connsiteX1" fmla="*/ 399455 w 5930900"/>
                  <a:gd name="connsiteY1" fmla="*/ 346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5" fmla="*/ 0 w 5930900"/>
                  <a:gd name="connsiteY5" fmla="*/ 0 h 2316335"/>
                  <a:gd name="connsiteX0" fmla="*/ 0 w 5930900"/>
                  <a:gd name="connsiteY0" fmla="*/ 2316335 h 2316335"/>
                  <a:gd name="connsiteX1" fmla="*/ 399455 w 5930900"/>
                  <a:gd name="connsiteY1" fmla="*/ 346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0" fmla="*/ 0 w 5930900"/>
                  <a:gd name="connsiteY0" fmla="*/ 2316335 h 2316335"/>
                  <a:gd name="connsiteX1" fmla="*/ 494039 w 5930900"/>
                  <a:gd name="connsiteY1" fmla="*/ 2322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0" fmla="*/ 1 w 6151366"/>
                  <a:gd name="connsiteY0" fmla="*/ 4143493 h 4143492"/>
                  <a:gd name="connsiteX1" fmla="*/ 714505 w 6151366"/>
                  <a:gd name="connsiteY1" fmla="*/ 23225 h 4143492"/>
                  <a:gd name="connsiteX2" fmla="*/ 6151366 w 6151366"/>
                  <a:gd name="connsiteY2" fmla="*/ 0 h 4143492"/>
                  <a:gd name="connsiteX3" fmla="*/ 6151366 w 6151366"/>
                  <a:gd name="connsiteY3" fmla="*/ 2316335 h 4143492"/>
                  <a:gd name="connsiteX4" fmla="*/ 1 w 6151366"/>
                  <a:gd name="connsiteY4" fmla="*/ 4143493 h 4143492"/>
                  <a:gd name="connsiteX0" fmla="*/ 1 w 6182059"/>
                  <a:gd name="connsiteY0" fmla="*/ 4143493 h 4143492"/>
                  <a:gd name="connsiteX1" fmla="*/ 714505 w 6182059"/>
                  <a:gd name="connsiteY1" fmla="*/ 23225 h 4143492"/>
                  <a:gd name="connsiteX2" fmla="*/ 6151366 w 6182059"/>
                  <a:gd name="connsiteY2" fmla="*/ 0 h 4143492"/>
                  <a:gd name="connsiteX3" fmla="*/ 6182057 w 6182059"/>
                  <a:gd name="connsiteY3" fmla="*/ 2388426 h 4143492"/>
                  <a:gd name="connsiteX4" fmla="*/ 1 w 6182059"/>
                  <a:gd name="connsiteY4" fmla="*/ 4143493 h 4143492"/>
                  <a:gd name="connsiteX0" fmla="*/ 1 w 6182056"/>
                  <a:gd name="connsiteY0" fmla="*/ 5718529 h 5718528"/>
                  <a:gd name="connsiteX1" fmla="*/ 714505 w 6182056"/>
                  <a:gd name="connsiteY1" fmla="*/ 1598261 h 5718528"/>
                  <a:gd name="connsiteX2" fmla="*/ 5602667 w 6182056"/>
                  <a:gd name="connsiteY2" fmla="*/ -1 h 5718528"/>
                  <a:gd name="connsiteX3" fmla="*/ 6182057 w 6182056"/>
                  <a:gd name="connsiteY3" fmla="*/ 3963462 h 5718528"/>
                  <a:gd name="connsiteX4" fmla="*/ 1 w 6182056"/>
                  <a:gd name="connsiteY4" fmla="*/ 5718529 h 5718528"/>
                  <a:gd name="connsiteX0" fmla="*/ 1 w 20258292"/>
                  <a:gd name="connsiteY0" fmla="*/ 10888428 h 10888427"/>
                  <a:gd name="connsiteX1" fmla="*/ 714505 w 20258292"/>
                  <a:gd name="connsiteY1" fmla="*/ 6768160 h 10888427"/>
                  <a:gd name="connsiteX2" fmla="*/ 20258293 w 20258292"/>
                  <a:gd name="connsiteY2" fmla="*/ -1 h 10888427"/>
                  <a:gd name="connsiteX3" fmla="*/ 6182057 w 20258292"/>
                  <a:gd name="connsiteY3" fmla="*/ 9133361 h 10888427"/>
                  <a:gd name="connsiteX4" fmla="*/ 1 w 20258292"/>
                  <a:gd name="connsiteY4" fmla="*/ 10888428 h 10888427"/>
                  <a:gd name="connsiteX0" fmla="*/ 1 w 21774297"/>
                  <a:gd name="connsiteY0" fmla="*/ 10888428 h 10888427"/>
                  <a:gd name="connsiteX1" fmla="*/ 714505 w 21774297"/>
                  <a:gd name="connsiteY1" fmla="*/ 6768160 h 10888427"/>
                  <a:gd name="connsiteX2" fmla="*/ 20258293 w 21774297"/>
                  <a:gd name="connsiteY2" fmla="*/ -1 h 10888427"/>
                  <a:gd name="connsiteX3" fmla="*/ 21774298 w 21774297"/>
                  <a:gd name="connsiteY3" fmla="*/ 10586625 h 10888427"/>
                  <a:gd name="connsiteX4" fmla="*/ 1 w 21774297"/>
                  <a:gd name="connsiteY4" fmla="*/ 10888428 h 10888427"/>
                  <a:gd name="connsiteX0" fmla="*/ 11084049 w 21059793"/>
                  <a:gd name="connsiteY0" fmla="*/ 11433733 h 11433733"/>
                  <a:gd name="connsiteX1" fmla="*/ 1 w 21059793"/>
                  <a:gd name="connsiteY1" fmla="*/ 6768160 h 11433733"/>
                  <a:gd name="connsiteX2" fmla="*/ 19543789 w 21059793"/>
                  <a:gd name="connsiteY2" fmla="*/ -1 h 11433733"/>
                  <a:gd name="connsiteX3" fmla="*/ 21059794 w 21059793"/>
                  <a:gd name="connsiteY3" fmla="*/ 10586625 h 11433733"/>
                  <a:gd name="connsiteX4" fmla="*/ 11084049 w 21059793"/>
                  <a:gd name="connsiteY4" fmla="*/ 11433733 h 11433733"/>
                  <a:gd name="connsiteX0" fmla="*/ 11084049 w 22674521"/>
                  <a:gd name="connsiteY0" fmla="*/ 11433733 h 11433733"/>
                  <a:gd name="connsiteX1" fmla="*/ 1 w 22674521"/>
                  <a:gd name="connsiteY1" fmla="*/ 6768160 h 11433733"/>
                  <a:gd name="connsiteX2" fmla="*/ 19543789 w 22674521"/>
                  <a:gd name="connsiteY2" fmla="*/ -1 h 11433733"/>
                  <a:gd name="connsiteX3" fmla="*/ 22674521 w 22674521"/>
                  <a:gd name="connsiteY3" fmla="*/ 7745155 h 11433733"/>
                  <a:gd name="connsiteX4" fmla="*/ 11084049 w 22674521"/>
                  <a:gd name="connsiteY4" fmla="*/ 11433733 h 11433733"/>
                  <a:gd name="connsiteX0" fmla="*/ 3057318 w 22674521"/>
                  <a:gd name="connsiteY0" fmla="*/ 13429991 h 13429992"/>
                  <a:gd name="connsiteX1" fmla="*/ 1 w 22674521"/>
                  <a:gd name="connsiteY1" fmla="*/ 6768160 h 13429992"/>
                  <a:gd name="connsiteX2" fmla="*/ 19543789 w 22674521"/>
                  <a:gd name="connsiteY2" fmla="*/ -1 h 13429992"/>
                  <a:gd name="connsiteX3" fmla="*/ 22674521 w 22674521"/>
                  <a:gd name="connsiteY3" fmla="*/ 7745155 h 13429992"/>
                  <a:gd name="connsiteX4" fmla="*/ 3057318 w 22674521"/>
                  <a:gd name="connsiteY4" fmla="*/ 13429991 h 13429992"/>
                  <a:gd name="connsiteX0" fmla="*/ 2976552 w 22593755"/>
                  <a:gd name="connsiteY0" fmla="*/ 13429991 h 13429992"/>
                  <a:gd name="connsiteX1" fmla="*/ 0 w 22593755"/>
                  <a:gd name="connsiteY1" fmla="*/ 6536647 h 13429992"/>
                  <a:gd name="connsiteX2" fmla="*/ 19463023 w 22593755"/>
                  <a:gd name="connsiteY2" fmla="*/ -1 h 13429992"/>
                  <a:gd name="connsiteX3" fmla="*/ 22593755 w 22593755"/>
                  <a:gd name="connsiteY3" fmla="*/ 7745155 h 13429992"/>
                  <a:gd name="connsiteX4" fmla="*/ 2976552 w 22593755"/>
                  <a:gd name="connsiteY4" fmla="*/ 13429991 h 13429992"/>
                  <a:gd name="connsiteX0" fmla="*/ 2847172 w 22464375"/>
                  <a:gd name="connsiteY0" fmla="*/ 13429991 h 13429992"/>
                  <a:gd name="connsiteX1" fmla="*/ 0 w 22464375"/>
                  <a:gd name="connsiteY1" fmla="*/ 6735259 h 13429992"/>
                  <a:gd name="connsiteX2" fmla="*/ 19333643 w 22464375"/>
                  <a:gd name="connsiteY2" fmla="*/ -1 h 13429992"/>
                  <a:gd name="connsiteX3" fmla="*/ 22464375 w 22464375"/>
                  <a:gd name="connsiteY3" fmla="*/ 7745155 h 13429992"/>
                  <a:gd name="connsiteX4" fmla="*/ 2847172 w 22464375"/>
                  <a:gd name="connsiteY4" fmla="*/ 13429991 h 13429992"/>
                  <a:gd name="connsiteX0" fmla="*/ 2847172 w 22060475"/>
                  <a:gd name="connsiteY0" fmla="*/ 13429991 h 13429992"/>
                  <a:gd name="connsiteX1" fmla="*/ 0 w 22060475"/>
                  <a:gd name="connsiteY1" fmla="*/ 6735259 h 13429992"/>
                  <a:gd name="connsiteX2" fmla="*/ 19333643 w 22060475"/>
                  <a:gd name="connsiteY2" fmla="*/ -1 h 13429992"/>
                  <a:gd name="connsiteX3" fmla="*/ 22060475 w 22060475"/>
                  <a:gd name="connsiteY3" fmla="*/ 6585751 h 13429992"/>
                  <a:gd name="connsiteX4" fmla="*/ 2847172 w 22060475"/>
                  <a:gd name="connsiteY4" fmla="*/ 13429991 h 13429992"/>
                  <a:gd name="connsiteX0" fmla="*/ 1612204 w 22060475"/>
                  <a:gd name="connsiteY0" fmla="*/ 10529004 h 10529005"/>
                  <a:gd name="connsiteX1" fmla="*/ 0 w 22060475"/>
                  <a:gd name="connsiteY1" fmla="*/ 6735259 h 10529005"/>
                  <a:gd name="connsiteX2" fmla="*/ 19333643 w 22060475"/>
                  <a:gd name="connsiteY2" fmla="*/ -1 h 10529005"/>
                  <a:gd name="connsiteX3" fmla="*/ 22060475 w 22060475"/>
                  <a:gd name="connsiteY3" fmla="*/ 6585751 h 10529005"/>
                  <a:gd name="connsiteX4" fmla="*/ 1612204 w 22060475"/>
                  <a:gd name="connsiteY4" fmla="*/ 10529004 h 10529005"/>
                  <a:gd name="connsiteX0" fmla="*/ 1612204 w 21075376"/>
                  <a:gd name="connsiteY0" fmla="*/ 10529004 h 10529005"/>
                  <a:gd name="connsiteX1" fmla="*/ 0 w 21075376"/>
                  <a:gd name="connsiteY1" fmla="*/ 6735259 h 10529005"/>
                  <a:gd name="connsiteX2" fmla="*/ 19333643 w 21075376"/>
                  <a:gd name="connsiteY2" fmla="*/ -1 h 10529005"/>
                  <a:gd name="connsiteX3" fmla="*/ 21075377 w 21075376"/>
                  <a:gd name="connsiteY3" fmla="*/ 4166396 h 10529005"/>
                  <a:gd name="connsiteX4" fmla="*/ 1612204 w 21075376"/>
                  <a:gd name="connsiteY4" fmla="*/ 10529004 h 10529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075376" h="10529005">
                    <a:moveTo>
                      <a:pt x="1612204" y="10529004"/>
                    </a:moveTo>
                    <a:lnTo>
                      <a:pt x="0" y="6735259"/>
                    </a:lnTo>
                    <a:lnTo>
                      <a:pt x="19333643" y="-1"/>
                    </a:lnTo>
                    <a:lnTo>
                      <a:pt x="21075377" y="4166396"/>
                    </a:lnTo>
                    <a:lnTo>
                      <a:pt x="1612204" y="10529004"/>
                    </a:lnTo>
                    <a:close/>
                  </a:path>
                </a:pathLst>
              </a:custGeom>
              <a:gradFill flip="none" rotWithShape="1">
                <a:gsLst>
                  <a:gs pos="50000">
                    <a:schemeClr val="bg1">
                      <a:alpha val="0"/>
                    </a:schemeClr>
                  </a:gs>
                  <a:gs pos="0">
                    <a:schemeClr val="tx1">
                      <a:alpha val="30000"/>
                    </a:schemeClr>
                  </a:gs>
                </a:gsLst>
                <a:lin ang="18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80">
                  <a:cs typeface="+mn-ea"/>
                  <a:sym typeface="+mn-lt"/>
                </a:endParaRPr>
              </a:p>
            </p:txBody>
          </p:sp>
          <p:grpSp>
            <p:nvGrpSpPr>
              <p:cNvPr id="17" name="组合 16">
                <a:extLst>
                  <a:ext uri="{FF2B5EF4-FFF2-40B4-BE49-F238E27FC236}">
                    <a16:creationId xmlns:a16="http://schemas.microsoft.com/office/drawing/2014/main" id="{B98F62E3-28B3-41F3-B62C-225CB19285FE}"/>
                  </a:ext>
                </a:extLst>
              </p:cNvPr>
              <p:cNvGrpSpPr/>
              <p:nvPr/>
            </p:nvGrpSpPr>
            <p:grpSpPr>
              <a:xfrm>
                <a:off x="4294187" y="877888"/>
                <a:ext cx="1360488" cy="1362075"/>
                <a:chOff x="4294187" y="877888"/>
                <a:chExt cx="1360488" cy="1362075"/>
              </a:xfrm>
            </p:grpSpPr>
            <p:sp>
              <p:nvSpPr>
                <p:cNvPr id="18" name="Freeform 5">
                  <a:extLst>
                    <a:ext uri="{FF2B5EF4-FFF2-40B4-BE49-F238E27FC236}">
                      <a16:creationId xmlns:a16="http://schemas.microsoft.com/office/drawing/2014/main" id="{595BABB5-25C8-4D90-B74E-2A58C41F92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94187" y="877888"/>
                  <a:ext cx="1360488" cy="1362075"/>
                </a:xfrm>
                <a:custGeom>
                  <a:avLst/>
                  <a:gdLst>
                    <a:gd name="T0" fmla="*/ 429 w 857"/>
                    <a:gd name="T1" fmla="*/ 0 h 858"/>
                    <a:gd name="T2" fmla="*/ 857 w 857"/>
                    <a:gd name="T3" fmla="*/ 429 h 858"/>
                    <a:gd name="T4" fmla="*/ 429 w 857"/>
                    <a:gd name="T5" fmla="*/ 858 h 858"/>
                    <a:gd name="T6" fmla="*/ 0 w 857"/>
                    <a:gd name="T7" fmla="*/ 429 h 858"/>
                    <a:gd name="T8" fmla="*/ 429 w 857"/>
                    <a:gd name="T9" fmla="*/ 0 h 8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57" h="858">
                      <a:moveTo>
                        <a:pt x="429" y="0"/>
                      </a:moveTo>
                      <a:lnTo>
                        <a:pt x="857" y="429"/>
                      </a:lnTo>
                      <a:lnTo>
                        <a:pt x="429" y="858"/>
                      </a:lnTo>
                      <a:lnTo>
                        <a:pt x="0" y="429"/>
                      </a:lnTo>
                      <a:lnTo>
                        <a:pt x="429" y="0"/>
                      </a:lnTo>
                      <a:close/>
                    </a:path>
                  </a:pathLst>
                </a:custGeom>
                <a:solidFill>
                  <a:srgbClr val="00A3A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Freeform 6">
                  <a:extLst>
                    <a:ext uri="{FF2B5EF4-FFF2-40B4-BE49-F238E27FC236}">
                      <a16:creationId xmlns:a16="http://schemas.microsoft.com/office/drawing/2014/main" id="{71088D8D-AFD5-43FE-94D4-331EA4B7D5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72050" y="877888"/>
                  <a:ext cx="682625" cy="1362075"/>
                </a:xfrm>
                <a:custGeom>
                  <a:avLst/>
                  <a:gdLst>
                    <a:gd name="T0" fmla="*/ 0 w 430"/>
                    <a:gd name="T1" fmla="*/ 857 h 858"/>
                    <a:gd name="T2" fmla="*/ 2 w 430"/>
                    <a:gd name="T3" fmla="*/ 858 h 858"/>
                    <a:gd name="T4" fmla="*/ 430 w 430"/>
                    <a:gd name="T5" fmla="*/ 429 h 858"/>
                    <a:gd name="T6" fmla="*/ 2 w 430"/>
                    <a:gd name="T7" fmla="*/ 0 h 858"/>
                    <a:gd name="T8" fmla="*/ 0 w 430"/>
                    <a:gd name="T9" fmla="*/ 1 h 858"/>
                    <a:gd name="T10" fmla="*/ 0 w 430"/>
                    <a:gd name="T11" fmla="*/ 857 h 8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0" h="858">
                      <a:moveTo>
                        <a:pt x="0" y="857"/>
                      </a:moveTo>
                      <a:lnTo>
                        <a:pt x="2" y="858"/>
                      </a:lnTo>
                      <a:lnTo>
                        <a:pt x="430" y="429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0" y="857"/>
                      </a:lnTo>
                      <a:close/>
                    </a:path>
                  </a:pathLst>
                </a:custGeom>
                <a:solidFill>
                  <a:srgbClr val="39B9B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03B14E04-F821-4371-8974-40331881419C}"/>
                </a:ext>
              </a:extLst>
            </p:cNvPr>
            <p:cNvSpPr txBox="1"/>
            <p:nvPr/>
          </p:nvSpPr>
          <p:spPr>
            <a:xfrm>
              <a:off x="6636262" y="3342388"/>
              <a:ext cx="899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THREE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2571D399-8B59-44DA-8CAB-69C9B7010000}"/>
                </a:ext>
              </a:extLst>
            </p:cNvPr>
            <p:cNvSpPr/>
            <p:nvPr/>
          </p:nvSpPr>
          <p:spPr>
            <a:xfrm>
              <a:off x="7679210" y="3324431"/>
              <a:ext cx="241950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916C33D7-58D3-4911-82DF-9C18D65842CF}"/>
              </a:ext>
            </a:extLst>
          </p:cNvPr>
          <p:cNvGrpSpPr/>
          <p:nvPr/>
        </p:nvGrpSpPr>
        <p:grpSpPr>
          <a:xfrm>
            <a:off x="7932756" y="3457716"/>
            <a:ext cx="5243513" cy="2630437"/>
            <a:chOff x="7932756" y="3457716"/>
            <a:chExt cx="5243513" cy="2630437"/>
          </a:xfrm>
        </p:grpSpPr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id="{80D5AA2F-D21B-4DB8-89B9-3AAC029B0EB6}"/>
                </a:ext>
              </a:extLst>
            </p:cNvPr>
            <p:cNvGrpSpPr/>
            <p:nvPr/>
          </p:nvGrpSpPr>
          <p:grpSpPr>
            <a:xfrm>
              <a:off x="7932756" y="3457716"/>
              <a:ext cx="5243513" cy="2630437"/>
              <a:chOff x="4294187" y="-200603"/>
              <a:chExt cx="7029022" cy="3526147"/>
            </a:xfrm>
          </p:grpSpPr>
          <p:sp>
            <p:nvSpPr>
              <p:cNvPr id="21" name="矩形 3">
                <a:extLst>
                  <a:ext uri="{FF2B5EF4-FFF2-40B4-BE49-F238E27FC236}">
                    <a16:creationId xmlns:a16="http://schemas.microsoft.com/office/drawing/2014/main" id="{A5503BFE-B529-4954-A0BA-D204540BE1B6}"/>
                  </a:ext>
                </a:extLst>
              </p:cNvPr>
              <p:cNvSpPr/>
              <p:nvPr/>
            </p:nvSpPr>
            <p:spPr>
              <a:xfrm rot="1266375">
                <a:off x="4923529" y="-200603"/>
                <a:ext cx="6399680" cy="3526147"/>
              </a:xfrm>
              <a:custGeom>
                <a:avLst/>
                <a:gdLst>
                  <a:gd name="connsiteX0" fmla="*/ 0 w 5930900"/>
                  <a:gd name="connsiteY0" fmla="*/ 0 h 2316335"/>
                  <a:gd name="connsiteX1" fmla="*/ 5930900 w 5930900"/>
                  <a:gd name="connsiteY1" fmla="*/ 0 h 2316335"/>
                  <a:gd name="connsiteX2" fmla="*/ 5930900 w 5930900"/>
                  <a:gd name="connsiteY2" fmla="*/ 2316335 h 2316335"/>
                  <a:gd name="connsiteX3" fmla="*/ 0 w 5930900"/>
                  <a:gd name="connsiteY3" fmla="*/ 2316335 h 2316335"/>
                  <a:gd name="connsiteX4" fmla="*/ 0 w 5930900"/>
                  <a:gd name="connsiteY4" fmla="*/ 0 h 2316335"/>
                  <a:gd name="connsiteX0" fmla="*/ 0 w 5930900"/>
                  <a:gd name="connsiteY0" fmla="*/ 0 h 2316335"/>
                  <a:gd name="connsiteX1" fmla="*/ 399455 w 5930900"/>
                  <a:gd name="connsiteY1" fmla="*/ 346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5" fmla="*/ 0 w 5930900"/>
                  <a:gd name="connsiteY5" fmla="*/ 0 h 2316335"/>
                  <a:gd name="connsiteX0" fmla="*/ 0 w 5930900"/>
                  <a:gd name="connsiteY0" fmla="*/ 2316335 h 2316335"/>
                  <a:gd name="connsiteX1" fmla="*/ 399455 w 5930900"/>
                  <a:gd name="connsiteY1" fmla="*/ 346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0" fmla="*/ 0 w 5930900"/>
                  <a:gd name="connsiteY0" fmla="*/ 2316335 h 2316335"/>
                  <a:gd name="connsiteX1" fmla="*/ 494039 w 5930900"/>
                  <a:gd name="connsiteY1" fmla="*/ 23225 h 2316335"/>
                  <a:gd name="connsiteX2" fmla="*/ 5930900 w 5930900"/>
                  <a:gd name="connsiteY2" fmla="*/ 0 h 2316335"/>
                  <a:gd name="connsiteX3" fmla="*/ 5930900 w 5930900"/>
                  <a:gd name="connsiteY3" fmla="*/ 2316335 h 2316335"/>
                  <a:gd name="connsiteX4" fmla="*/ 0 w 5930900"/>
                  <a:gd name="connsiteY4" fmla="*/ 2316335 h 2316335"/>
                  <a:gd name="connsiteX0" fmla="*/ 1 w 6151366"/>
                  <a:gd name="connsiteY0" fmla="*/ 4143493 h 4143492"/>
                  <a:gd name="connsiteX1" fmla="*/ 714505 w 6151366"/>
                  <a:gd name="connsiteY1" fmla="*/ 23225 h 4143492"/>
                  <a:gd name="connsiteX2" fmla="*/ 6151366 w 6151366"/>
                  <a:gd name="connsiteY2" fmla="*/ 0 h 4143492"/>
                  <a:gd name="connsiteX3" fmla="*/ 6151366 w 6151366"/>
                  <a:gd name="connsiteY3" fmla="*/ 2316335 h 4143492"/>
                  <a:gd name="connsiteX4" fmla="*/ 1 w 6151366"/>
                  <a:gd name="connsiteY4" fmla="*/ 4143493 h 4143492"/>
                  <a:gd name="connsiteX0" fmla="*/ 1 w 6182059"/>
                  <a:gd name="connsiteY0" fmla="*/ 4143493 h 4143492"/>
                  <a:gd name="connsiteX1" fmla="*/ 714505 w 6182059"/>
                  <a:gd name="connsiteY1" fmla="*/ 23225 h 4143492"/>
                  <a:gd name="connsiteX2" fmla="*/ 6151366 w 6182059"/>
                  <a:gd name="connsiteY2" fmla="*/ 0 h 4143492"/>
                  <a:gd name="connsiteX3" fmla="*/ 6182057 w 6182059"/>
                  <a:gd name="connsiteY3" fmla="*/ 2388426 h 4143492"/>
                  <a:gd name="connsiteX4" fmla="*/ 1 w 6182059"/>
                  <a:gd name="connsiteY4" fmla="*/ 4143493 h 4143492"/>
                  <a:gd name="connsiteX0" fmla="*/ 1 w 6182056"/>
                  <a:gd name="connsiteY0" fmla="*/ 5718529 h 5718528"/>
                  <a:gd name="connsiteX1" fmla="*/ 714505 w 6182056"/>
                  <a:gd name="connsiteY1" fmla="*/ 1598261 h 5718528"/>
                  <a:gd name="connsiteX2" fmla="*/ 5602667 w 6182056"/>
                  <a:gd name="connsiteY2" fmla="*/ -1 h 5718528"/>
                  <a:gd name="connsiteX3" fmla="*/ 6182057 w 6182056"/>
                  <a:gd name="connsiteY3" fmla="*/ 3963462 h 5718528"/>
                  <a:gd name="connsiteX4" fmla="*/ 1 w 6182056"/>
                  <a:gd name="connsiteY4" fmla="*/ 5718529 h 5718528"/>
                  <a:gd name="connsiteX0" fmla="*/ 1 w 20258292"/>
                  <a:gd name="connsiteY0" fmla="*/ 10888428 h 10888427"/>
                  <a:gd name="connsiteX1" fmla="*/ 714505 w 20258292"/>
                  <a:gd name="connsiteY1" fmla="*/ 6768160 h 10888427"/>
                  <a:gd name="connsiteX2" fmla="*/ 20258293 w 20258292"/>
                  <a:gd name="connsiteY2" fmla="*/ -1 h 10888427"/>
                  <a:gd name="connsiteX3" fmla="*/ 6182057 w 20258292"/>
                  <a:gd name="connsiteY3" fmla="*/ 9133361 h 10888427"/>
                  <a:gd name="connsiteX4" fmla="*/ 1 w 20258292"/>
                  <a:gd name="connsiteY4" fmla="*/ 10888428 h 10888427"/>
                  <a:gd name="connsiteX0" fmla="*/ 1 w 21774297"/>
                  <a:gd name="connsiteY0" fmla="*/ 10888428 h 10888427"/>
                  <a:gd name="connsiteX1" fmla="*/ 714505 w 21774297"/>
                  <a:gd name="connsiteY1" fmla="*/ 6768160 h 10888427"/>
                  <a:gd name="connsiteX2" fmla="*/ 20258293 w 21774297"/>
                  <a:gd name="connsiteY2" fmla="*/ -1 h 10888427"/>
                  <a:gd name="connsiteX3" fmla="*/ 21774298 w 21774297"/>
                  <a:gd name="connsiteY3" fmla="*/ 10586625 h 10888427"/>
                  <a:gd name="connsiteX4" fmla="*/ 1 w 21774297"/>
                  <a:gd name="connsiteY4" fmla="*/ 10888428 h 10888427"/>
                  <a:gd name="connsiteX0" fmla="*/ 11084049 w 21059793"/>
                  <a:gd name="connsiteY0" fmla="*/ 11433733 h 11433733"/>
                  <a:gd name="connsiteX1" fmla="*/ 1 w 21059793"/>
                  <a:gd name="connsiteY1" fmla="*/ 6768160 h 11433733"/>
                  <a:gd name="connsiteX2" fmla="*/ 19543789 w 21059793"/>
                  <a:gd name="connsiteY2" fmla="*/ -1 h 11433733"/>
                  <a:gd name="connsiteX3" fmla="*/ 21059794 w 21059793"/>
                  <a:gd name="connsiteY3" fmla="*/ 10586625 h 11433733"/>
                  <a:gd name="connsiteX4" fmla="*/ 11084049 w 21059793"/>
                  <a:gd name="connsiteY4" fmla="*/ 11433733 h 11433733"/>
                  <a:gd name="connsiteX0" fmla="*/ 11084049 w 22674521"/>
                  <a:gd name="connsiteY0" fmla="*/ 11433733 h 11433733"/>
                  <a:gd name="connsiteX1" fmla="*/ 1 w 22674521"/>
                  <a:gd name="connsiteY1" fmla="*/ 6768160 h 11433733"/>
                  <a:gd name="connsiteX2" fmla="*/ 19543789 w 22674521"/>
                  <a:gd name="connsiteY2" fmla="*/ -1 h 11433733"/>
                  <a:gd name="connsiteX3" fmla="*/ 22674521 w 22674521"/>
                  <a:gd name="connsiteY3" fmla="*/ 7745155 h 11433733"/>
                  <a:gd name="connsiteX4" fmla="*/ 11084049 w 22674521"/>
                  <a:gd name="connsiteY4" fmla="*/ 11433733 h 11433733"/>
                  <a:gd name="connsiteX0" fmla="*/ 3057318 w 22674521"/>
                  <a:gd name="connsiteY0" fmla="*/ 13429991 h 13429992"/>
                  <a:gd name="connsiteX1" fmla="*/ 1 w 22674521"/>
                  <a:gd name="connsiteY1" fmla="*/ 6768160 h 13429992"/>
                  <a:gd name="connsiteX2" fmla="*/ 19543789 w 22674521"/>
                  <a:gd name="connsiteY2" fmla="*/ -1 h 13429992"/>
                  <a:gd name="connsiteX3" fmla="*/ 22674521 w 22674521"/>
                  <a:gd name="connsiteY3" fmla="*/ 7745155 h 13429992"/>
                  <a:gd name="connsiteX4" fmla="*/ 3057318 w 22674521"/>
                  <a:gd name="connsiteY4" fmla="*/ 13429991 h 13429992"/>
                  <a:gd name="connsiteX0" fmla="*/ 2976552 w 22593755"/>
                  <a:gd name="connsiteY0" fmla="*/ 13429991 h 13429992"/>
                  <a:gd name="connsiteX1" fmla="*/ 0 w 22593755"/>
                  <a:gd name="connsiteY1" fmla="*/ 6536647 h 13429992"/>
                  <a:gd name="connsiteX2" fmla="*/ 19463023 w 22593755"/>
                  <a:gd name="connsiteY2" fmla="*/ -1 h 13429992"/>
                  <a:gd name="connsiteX3" fmla="*/ 22593755 w 22593755"/>
                  <a:gd name="connsiteY3" fmla="*/ 7745155 h 13429992"/>
                  <a:gd name="connsiteX4" fmla="*/ 2976552 w 22593755"/>
                  <a:gd name="connsiteY4" fmla="*/ 13429991 h 13429992"/>
                  <a:gd name="connsiteX0" fmla="*/ 2847172 w 22464375"/>
                  <a:gd name="connsiteY0" fmla="*/ 13429991 h 13429992"/>
                  <a:gd name="connsiteX1" fmla="*/ 0 w 22464375"/>
                  <a:gd name="connsiteY1" fmla="*/ 6735259 h 13429992"/>
                  <a:gd name="connsiteX2" fmla="*/ 19333643 w 22464375"/>
                  <a:gd name="connsiteY2" fmla="*/ -1 h 13429992"/>
                  <a:gd name="connsiteX3" fmla="*/ 22464375 w 22464375"/>
                  <a:gd name="connsiteY3" fmla="*/ 7745155 h 13429992"/>
                  <a:gd name="connsiteX4" fmla="*/ 2847172 w 22464375"/>
                  <a:gd name="connsiteY4" fmla="*/ 13429991 h 13429992"/>
                  <a:gd name="connsiteX0" fmla="*/ 2847172 w 22060475"/>
                  <a:gd name="connsiteY0" fmla="*/ 13429991 h 13429992"/>
                  <a:gd name="connsiteX1" fmla="*/ 0 w 22060475"/>
                  <a:gd name="connsiteY1" fmla="*/ 6735259 h 13429992"/>
                  <a:gd name="connsiteX2" fmla="*/ 19333643 w 22060475"/>
                  <a:gd name="connsiteY2" fmla="*/ -1 h 13429992"/>
                  <a:gd name="connsiteX3" fmla="*/ 22060475 w 22060475"/>
                  <a:gd name="connsiteY3" fmla="*/ 6585751 h 13429992"/>
                  <a:gd name="connsiteX4" fmla="*/ 2847172 w 22060475"/>
                  <a:gd name="connsiteY4" fmla="*/ 13429991 h 13429992"/>
                  <a:gd name="connsiteX0" fmla="*/ 1612204 w 22060475"/>
                  <a:gd name="connsiteY0" fmla="*/ 10529004 h 10529005"/>
                  <a:gd name="connsiteX1" fmla="*/ 0 w 22060475"/>
                  <a:gd name="connsiteY1" fmla="*/ 6735259 h 10529005"/>
                  <a:gd name="connsiteX2" fmla="*/ 19333643 w 22060475"/>
                  <a:gd name="connsiteY2" fmla="*/ -1 h 10529005"/>
                  <a:gd name="connsiteX3" fmla="*/ 22060475 w 22060475"/>
                  <a:gd name="connsiteY3" fmla="*/ 6585751 h 10529005"/>
                  <a:gd name="connsiteX4" fmla="*/ 1612204 w 22060475"/>
                  <a:gd name="connsiteY4" fmla="*/ 10529004 h 10529005"/>
                  <a:gd name="connsiteX0" fmla="*/ 1612204 w 21075376"/>
                  <a:gd name="connsiteY0" fmla="*/ 10529004 h 10529005"/>
                  <a:gd name="connsiteX1" fmla="*/ 0 w 21075376"/>
                  <a:gd name="connsiteY1" fmla="*/ 6735259 h 10529005"/>
                  <a:gd name="connsiteX2" fmla="*/ 19333643 w 21075376"/>
                  <a:gd name="connsiteY2" fmla="*/ -1 h 10529005"/>
                  <a:gd name="connsiteX3" fmla="*/ 21075377 w 21075376"/>
                  <a:gd name="connsiteY3" fmla="*/ 4166396 h 10529005"/>
                  <a:gd name="connsiteX4" fmla="*/ 1612204 w 21075376"/>
                  <a:gd name="connsiteY4" fmla="*/ 10529004 h 10529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075376" h="10529005">
                    <a:moveTo>
                      <a:pt x="1612204" y="10529004"/>
                    </a:moveTo>
                    <a:lnTo>
                      <a:pt x="0" y="6735259"/>
                    </a:lnTo>
                    <a:lnTo>
                      <a:pt x="19333643" y="-1"/>
                    </a:lnTo>
                    <a:lnTo>
                      <a:pt x="21075377" y="4166396"/>
                    </a:lnTo>
                    <a:lnTo>
                      <a:pt x="1612204" y="10529004"/>
                    </a:lnTo>
                    <a:close/>
                  </a:path>
                </a:pathLst>
              </a:custGeom>
              <a:gradFill flip="none" rotWithShape="1">
                <a:gsLst>
                  <a:gs pos="50000">
                    <a:schemeClr val="bg1">
                      <a:alpha val="0"/>
                    </a:schemeClr>
                  </a:gs>
                  <a:gs pos="0">
                    <a:schemeClr val="tx1">
                      <a:alpha val="30000"/>
                    </a:schemeClr>
                  </a:gs>
                </a:gsLst>
                <a:lin ang="18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80">
                  <a:cs typeface="+mn-ea"/>
                  <a:sym typeface="+mn-lt"/>
                </a:endParaRPr>
              </a:p>
            </p:txBody>
          </p:sp>
          <p:grpSp>
            <p:nvGrpSpPr>
              <p:cNvPr id="22" name="组合 21">
                <a:extLst>
                  <a:ext uri="{FF2B5EF4-FFF2-40B4-BE49-F238E27FC236}">
                    <a16:creationId xmlns:a16="http://schemas.microsoft.com/office/drawing/2014/main" id="{58901279-7BC6-4BAA-B116-6BEC3AFE3BEE}"/>
                  </a:ext>
                </a:extLst>
              </p:cNvPr>
              <p:cNvGrpSpPr/>
              <p:nvPr/>
            </p:nvGrpSpPr>
            <p:grpSpPr>
              <a:xfrm>
                <a:off x="4294187" y="877888"/>
                <a:ext cx="1360488" cy="1362075"/>
                <a:chOff x="4294187" y="877888"/>
                <a:chExt cx="1360488" cy="1362075"/>
              </a:xfrm>
            </p:grpSpPr>
            <p:sp>
              <p:nvSpPr>
                <p:cNvPr id="23" name="Freeform 5">
                  <a:extLst>
                    <a:ext uri="{FF2B5EF4-FFF2-40B4-BE49-F238E27FC236}">
                      <a16:creationId xmlns:a16="http://schemas.microsoft.com/office/drawing/2014/main" id="{64AF9214-630D-4DCE-BCCD-FC7EDEDE8E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94187" y="877888"/>
                  <a:ext cx="1360488" cy="1362075"/>
                </a:xfrm>
                <a:custGeom>
                  <a:avLst/>
                  <a:gdLst>
                    <a:gd name="T0" fmla="*/ 429 w 857"/>
                    <a:gd name="T1" fmla="*/ 0 h 858"/>
                    <a:gd name="T2" fmla="*/ 857 w 857"/>
                    <a:gd name="T3" fmla="*/ 429 h 858"/>
                    <a:gd name="T4" fmla="*/ 429 w 857"/>
                    <a:gd name="T5" fmla="*/ 858 h 858"/>
                    <a:gd name="T6" fmla="*/ 0 w 857"/>
                    <a:gd name="T7" fmla="*/ 429 h 858"/>
                    <a:gd name="T8" fmla="*/ 429 w 857"/>
                    <a:gd name="T9" fmla="*/ 0 h 8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57" h="858">
                      <a:moveTo>
                        <a:pt x="429" y="0"/>
                      </a:moveTo>
                      <a:lnTo>
                        <a:pt x="857" y="429"/>
                      </a:lnTo>
                      <a:lnTo>
                        <a:pt x="429" y="858"/>
                      </a:lnTo>
                      <a:lnTo>
                        <a:pt x="0" y="429"/>
                      </a:lnTo>
                      <a:lnTo>
                        <a:pt x="429" y="0"/>
                      </a:lnTo>
                      <a:close/>
                    </a:path>
                  </a:pathLst>
                </a:custGeom>
                <a:solidFill>
                  <a:srgbClr val="F49C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Freeform 6">
                  <a:extLst>
                    <a:ext uri="{FF2B5EF4-FFF2-40B4-BE49-F238E27FC236}">
                      <a16:creationId xmlns:a16="http://schemas.microsoft.com/office/drawing/2014/main" id="{0A3F76B1-9F4D-4673-ABEB-E2DE78258E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72050" y="877888"/>
                  <a:ext cx="682625" cy="1362075"/>
                </a:xfrm>
                <a:custGeom>
                  <a:avLst/>
                  <a:gdLst>
                    <a:gd name="T0" fmla="*/ 0 w 430"/>
                    <a:gd name="T1" fmla="*/ 857 h 858"/>
                    <a:gd name="T2" fmla="*/ 2 w 430"/>
                    <a:gd name="T3" fmla="*/ 858 h 858"/>
                    <a:gd name="T4" fmla="*/ 430 w 430"/>
                    <a:gd name="T5" fmla="*/ 429 h 858"/>
                    <a:gd name="T6" fmla="*/ 2 w 430"/>
                    <a:gd name="T7" fmla="*/ 0 h 858"/>
                    <a:gd name="T8" fmla="*/ 0 w 430"/>
                    <a:gd name="T9" fmla="*/ 1 h 858"/>
                    <a:gd name="T10" fmla="*/ 0 w 430"/>
                    <a:gd name="T11" fmla="*/ 857 h 8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0" h="858">
                      <a:moveTo>
                        <a:pt x="0" y="857"/>
                      </a:moveTo>
                      <a:lnTo>
                        <a:pt x="2" y="858"/>
                      </a:lnTo>
                      <a:lnTo>
                        <a:pt x="430" y="429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0" y="857"/>
                      </a:lnTo>
                      <a:close/>
                    </a:path>
                  </a:pathLst>
                </a:custGeom>
                <a:solidFill>
                  <a:srgbClr val="F9C900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BF16ACE6-F262-47D3-A3E5-43A378A3F103}"/>
                </a:ext>
              </a:extLst>
            </p:cNvPr>
            <p:cNvSpPr txBox="1"/>
            <p:nvPr/>
          </p:nvSpPr>
          <p:spPr>
            <a:xfrm>
              <a:off x="7995037" y="4531428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FOUR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190ED4F6-19E5-480E-AEB3-8F27A4E2037F}"/>
                </a:ext>
              </a:extLst>
            </p:cNvPr>
            <p:cNvSpPr/>
            <p:nvPr/>
          </p:nvSpPr>
          <p:spPr>
            <a:xfrm>
              <a:off x="9034236" y="4530931"/>
              <a:ext cx="241950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4" name="矩形 33">
            <a:extLst>
              <a:ext uri="{FF2B5EF4-FFF2-40B4-BE49-F238E27FC236}">
                <a16:creationId xmlns:a16="http://schemas.microsoft.com/office/drawing/2014/main" id="{B68CDB1A-1E82-44C0-8764-4B9502B5F605}"/>
              </a:ext>
            </a:extLst>
          </p:cNvPr>
          <p:cNvSpPr/>
          <p:nvPr/>
        </p:nvSpPr>
        <p:spPr>
          <a:xfrm rot="2608748">
            <a:off x="1181894" y="2781894"/>
            <a:ext cx="8101833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15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CONT</a:t>
            </a:r>
            <a:r>
              <a:rPr lang="zh-CN" altLang="en-US" sz="11500" dirty="0">
                <a:solidFill>
                  <a:srgbClr val="39B9B7"/>
                </a:solidFill>
                <a:cs typeface="+mn-ea"/>
                <a:sym typeface="+mn-lt"/>
              </a:rPr>
              <a:t>ENT</a:t>
            </a:r>
            <a:r>
              <a:rPr lang="zh-CN" altLang="en-US" sz="115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97990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5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5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5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35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>
            <a:extLst>
              <a:ext uri="{FF2B5EF4-FFF2-40B4-BE49-F238E27FC236}">
                <a16:creationId xmlns:a16="http://schemas.microsoft.com/office/drawing/2014/main" id="{45317331-CAA0-4D4A-B1B4-914165A33E27}"/>
              </a:ext>
            </a:extLst>
          </p:cNvPr>
          <p:cNvSpPr/>
          <p:nvPr/>
        </p:nvSpPr>
        <p:spPr>
          <a:xfrm rot="1266375">
            <a:off x="5974470" y="-262319"/>
            <a:ext cx="6885271" cy="3829139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74521" h="11433733">
                <a:moveTo>
                  <a:pt x="11084049" y="11433733"/>
                </a:moveTo>
                <a:lnTo>
                  <a:pt x="1" y="6768160"/>
                </a:lnTo>
                <a:lnTo>
                  <a:pt x="19543789" y="-1"/>
                </a:lnTo>
                <a:lnTo>
                  <a:pt x="22674521" y="7745155"/>
                </a:lnTo>
                <a:lnTo>
                  <a:pt x="11084049" y="11433733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5EA6573-E29A-473E-83AB-7F45AAB1FA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1136" y="726813"/>
            <a:ext cx="5421938" cy="5424301"/>
          </a:xfrm>
          <a:prstGeom prst="rect">
            <a:avLst/>
          </a:prstGeom>
          <a:ln>
            <a:noFill/>
          </a:ln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2129178B-9AC6-4FE0-A8AF-FE614939FB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7723" y="1886666"/>
            <a:ext cx="1128375" cy="112886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E55EDD3D-9590-47CE-9CE2-5EE67A1E1A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07047" y="345417"/>
            <a:ext cx="315563" cy="30613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A39F7354-4B23-4851-BE4D-3570AF9C60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50322" y="4194361"/>
            <a:ext cx="1799654" cy="1800438"/>
          </a:xfrm>
          <a:prstGeom prst="rect">
            <a:avLst/>
          </a:prstGeom>
        </p:spPr>
      </p:pic>
      <p:sp>
        <p:nvSpPr>
          <p:cNvPr id="7" name="矩形 3">
            <a:extLst>
              <a:ext uri="{FF2B5EF4-FFF2-40B4-BE49-F238E27FC236}">
                <a16:creationId xmlns:a16="http://schemas.microsoft.com/office/drawing/2014/main" id="{78E417D4-3CAA-4997-9D0D-0DB052657F71}"/>
              </a:ext>
            </a:extLst>
          </p:cNvPr>
          <p:cNvSpPr/>
          <p:nvPr/>
        </p:nvSpPr>
        <p:spPr>
          <a:xfrm rot="1266375">
            <a:off x="7291271" y="3122668"/>
            <a:ext cx="6698812" cy="4497683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  <a:gd name="connsiteX0" fmla="*/ 3057318 w 22674521"/>
              <a:gd name="connsiteY0" fmla="*/ 13429991 h 13429992"/>
              <a:gd name="connsiteX1" fmla="*/ 1 w 22674521"/>
              <a:gd name="connsiteY1" fmla="*/ 6768160 h 13429992"/>
              <a:gd name="connsiteX2" fmla="*/ 19543789 w 22674521"/>
              <a:gd name="connsiteY2" fmla="*/ -1 h 13429992"/>
              <a:gd name="connsiteX3" fmla="*/ 22674521 w 22674521"/>
              <a:gd name="connsiteY3" fmla="*/ 7745155 h 13429992"/>
              <a:gd name="connsiteX4" fmla="*/ 3057318 w 22674521"/>
              <a:gd name="connsiteY4" fmla="*/ 13429991 h 13429992"/>
              <a:gd name="connsiteX0" fmla="*/ 2976552 w 22593755"/>
              <a:gd name="connsiteY0" fmla="*/ 13429991 h 13429992"/>
              <a:gd name="connsiteX1" fmla="*/ 0 w 22593755"/>
              <a:gd name="connsiteY1" fmla="*/ 6536647 h 13429992"/>
              <a:gd name="connsiteX2" fmla="*/ 19463023 w 22593755"/>
              <a:gd name="connsiteY2" fmla="*/ -1 h 13429992"/>
              <a:gd name="connsiteX3" fmla="*/ 22593755 w 22593755"/>
              <a:gd name="connsiteY3" fmla="*/ 7745155 h 13429992"/>
              <a:gd name="connsiteX4" fmla="*/ 2976552 w 22593755"/>
              <a:gd name="connsiteY4" fmla="*/ 13429991 h 13429992"/>
              <a:gd name="connsiteX0" fmla="*/ 2847172 w 22464375"/>
              <a:gd name="connsiteY0" fmla="*/ 13429991 h 13429992"/>
              <a:gd name="connsiteX1" fmla="*/ 0 w 22464375"/>
              <a:gd name="connsiteY1" fmla="*/ 6735259 h 13429992"/>
              <a:gd name="connsiteX2" fmla="*/ 19333643 w 22464375"/>
              <a:gd name="connsiteY2" fmla="*/ -1 h 13429992"/>
              <a:gd name="connsiteX3" fmla="*/ 22464375 w 22464375"/>
              <a:gd name="connsiteY3" fmla="*/ 7745155 h 13429992"/>
              <a:gd name="connsiteX4" fmla="*/ 2847172 w 22464375"/>
              <a:gd name="connsiteY4" fmla="*/ 13429991 h 13429992"/>
              <a:gd name="connsiteX0" fmla="*/ 2847172 w 22060475"/>
              <a:gd name="connsiteY0" fmla="*/ 13429991 h 13429992"/>
              <a:gd name="connsiteX1" fmla="*/ 0 w 22060475"/>
              <a:gd name="connsiteY1" fmla="*/ 6735259 h 13429992"/>
              <a:gd name="connsiteX2" fmla="*/ 19333643 w 22060475"/>
              <a:gd name="connsiteY2" fmla="*/ -1 h 13429992"/>
              <a:gd name="connsiteX3" fmla="*/ 22060475 w 22060475"/>
              <a:gd name="connsiteY3" fmla="*/ 6585751 h 13429992"/>
              <a:gd name="connsiteX4" fmla="*/ 2847172 w 22060475"/>
              <a:gd name="connsiteY4" fmla="*/ 13429991 h 13429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60475" h="13429992">
                <a:moveTo>
                  <a:pt x="2847172" y="13429991"/>
                </a:moveTo>
                <a:lnTo>
                  <a:pt x="0" y="6735259"/>
                </a:lnTo>
                <a:lnTo>
                  <a:pt x="19333643" y="-1"/>
                </a:lnTo>
                <a:lnTo>
                  <a:pt x="22060475" y="6585751"/>
                </a:lnTo>
                <a:lnTo>
                  <a:pt x="2847172" y="13429991"/>
                </a:lnTo>
                <a:close/>
              </a:path>
            </a:pathLst>
          </a:custGeom>
          <a:gradFill flip="none" rotWithShape="1">
            <a:gsLst>
              <a:gs pos="50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1299DBB4-0456-4E5C-92FB-E0779DFA8F62}"/>
              </a:ext>
            </a:extLst>
          </p:cNvPr>
          <p:cNvGrpSpPr/>
          <p:nvPr/>
        </p:nvGrpSpPr>
        <p:grpSpPr>
          <a:xfrm>
            <a:off x="6479230" y="4165148"/>
            <a:ext cx="2101343" cy="2103794"/>
            <a:chOff x="4294187" y="877888"/>
            <a:chExt cx="1360488" cy="1362075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31B24B8-2C42-4A6B-AE5A-4A2C077AA1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187" y="877888"/>
              <a:ext cx="1360488" cy="1362075"/>
            </a:xfrm>
            <a:custGeom>
              <a:avLst/>
              <a:gdLst>
                <a:gd name="T0" fmla="*/ 429 w 857"/>
                <a:gd name="T1" fmla="*/ 0 h 858"/>
                <a:gd name="T2" fmla="*/ 857 w 857"/>
                <a:gd name="T3" fmla="*/ 429 h 858"/>
                <a:gd name="T4" fmla="*/ 429 w 857"/>
                <a:gd name="T5" fmla="*/ 858 h 858"/>
                <a:gd name="T6" fmla="*/ 0 w 857"/>
                <a:gd name="T7" fmla="*/ 429 h 858"/>
                <a:gd name="T8" fmla="*/ 429 w 857"/>
                <a:gd name="T9" fmla="*/ 0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7" h="858">
                  <a:moveTo>
                    <a:pt x="429" y="0"/>
                  </a:moveTo>
                  <a:lnTo>
                    <a:pt x="857" y="429"/>
                  </a:lnTo>
                  <a:lnTo>
                    <a:pt x="429" y="858"/>
                  </a:lnTo>
                  <a:lnTo>
                    <a:pt x="0" y="429"/>
                  </a:lnTo>
                  <a:lnTo>
                    <a:pt x="429" y="0"/>
                  </a:lnTo>
                  <a:close/>
                </a:path>
              </a:pathLst>
            </a:custGeom>
            <a:solidFill>
              <a:srgbClr val="00A3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5754844C-6B38-4771-8A31-FCFEB3C2B3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2050" y="877888"/>
              <a:ext cx="682625" cy="1362075"/>
            </a:xfrm>
            <a:custGeom>
              <a:avLst/>
              <a:gdLst>
                <a:gd name="T0" fmla="*/ 0 w 430"/>
                <a:gd name="T1" fmla="*/ 857 h 858"/>
                <a:gd name="T2" fmla="*/ 2 w 430"/>
                <a:gd name="T3" fmla="*/ 858 h 858"/>
                <a:gd name="T4" fmla="*/ 430 w 430"/>
                <a:gd name="T5" fmla="*/ 429 h 858"/>
                <a:gd name="T6" fmla="*/ 2 w 430"/>
                <a:gd name="T7" fmla="*/ 0 h 858"/>
                <a:gd name="T8" fmla="*/ 0 w 430"/>
                <a:gd name="T9" fmla="*/ 1 h 858"/>
                <a:gd name="T10" fmla="*/ 0 w 430"/>
                <a:gd name="T11" fmla="*/ 857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858">
                  <a:moveTo>
                    <a:pt x="0" y="857"/>
                  </a:moveTo>
                  <a:lnTo>
                    <a:pt x="2" y="858"/>
                  </a:lnTo>
                  <a:lnTo>
                    <a:pt x="430" y="429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857"/>
                  </a:lnTo>
                  <a:close/>
                </a:path>
              </a:pathLst>
            </a:custGeom>
            <a:solidFill>
              <a:srgbClr val="39B9B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1" name="矩形 3">
            <a:extLst>
              <a:ext uri="{FF2B5EF4-FFF2-40B4-BE49-F238E27FC236}">
                <a16:creationId xmlns:a16="http://schemas.microsoft.com/office/drawing/2014/main" id="{4C726761-1CD4-419A-9F55-2EDE05C82AE0}"/>
              </a:ext>
            </a:extLst>
          </p:cNvPr>
          <p:cNvSpPr/>
          <p:nvPr/>
        </p:nvSpPr>
        <p:spPr>
          <a:xfrm rot="1266375">
            <a:off x="1277979" y="-336821"/>
            <a:ext cx="6192013" cy="3071348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  <a:gd name="connsiteX0" fmla="*/ 3057318 w 22674521"/>
              <a:gd name="connsiteY0" fmla="*/ 13429991 h 13429992"/>
              <a:gd name="connsiteX1" fmla="*/ 1 w 22674521"/>
              <a:gd name="connsiteY1" fmla="*/ 6768160 h 13429992"/>
              <a:gd name="connsiteX2" fmla="*/ 19543789 w 22674521"/>
              <a:gd name="connsiteY2" fmla="*/ -1 h 13429992"/>
              <a:gd name="connsiteX3" fmla="*/ 22674521 w 22674521"/>
              <a:gd name="connsiteY3" fmla="*/ 7745155 h 13429992"/>
              <a:gd name="connsiteX4" fmla="*/ 3057318 w 22674521"/>
              <a:gd name="connsiteY4" fmla="*/ 13429991 h 13429992"/>
              <a:gd name="connsiteX0" fmla="*/ 2976552 w 22593755"/>
              <a:gd name="connsiteY0" fmla="*/ 13429991 h 13429992"/>
              <a:gd name="connsiteX1" fmla="*/ 0 w 22593755"/>
              <a:gd name="connsiteY1" fmla="*/ 6536647 h 13429992"/>
              <a:gd name="connsiteX2" fmla="*/ 19463023 w 22593755"/>
              <a:gd name="connsiteY2" fmla="*/ -1 h 13429992"/>
              <a:gd name="connsiteX3" fmla="*/ 22593755 w 22593755"/>
              <a:gd name="connsiteY3" fmla="*/ 7745155 h 13429992"/>
              <a:gd name="connsiteX4" fmla="*/ 2976552 w 22593755"/>
              <a:gd name="connsiteY4" fmla="*/ 13429991 h 13429992"/>
              <a:gd name="connsiteX0" fmla="*/ 2847172 w 22464375"/>
              <a:gd name="connsiteY0" fmla="*/ 13429991 h 13429992"/>
              <a:gd name="connsiteX1" fmla="*/ 0 w 22464375"/>
              <a:gd name="connsiteY1" fmla="*/ 6735259 h 13429992"/>
              <a:gd name="connsiteX2" fmla="*/ 19333643 w 22464375"/>
              <a:gd name="connsiteY2" fmla="*/ -1 h 13429992"/>
              <a:gd name="connsiteX3" fmla="*/ 22464375 w 22464375"/>
              <a:gd name="connsiteY3" fmla="*/ 7745155 h 13429992"/>
              <a:gd name="connsiteX4" fmla="*/ 2847172 w 22464375"/>
              <a:gd name="connsiteY4" fmla="*/ 13429991 h 13429992"/>
              <a:gd name="connsiteX0" fmla="*/ 2847172 w 22060475"/>
              <a:gd name="connsiteY0" fmla="*/ 13429991 h 13429992"/>
              <a:gd name="connsiteX1" fmla="*/ 0 w 22060475"/>
              <a:gd name="connsiteY1" fmla="*/ 6735259 h 13429992"/>
              <a:gd name="connsiteX2" fmla="*/ 19333643 w 22060475"/>
              <a:gd name="connsiteY2" fmla="*/ -1 h 13429992"/>
              <a:gd name="connsiteX3" fmla="*/ 22060475 w 22060475"/>
              <a:gd name="connsiteY3" fmla="*/ 6585751 h 13429992"/>
              <a:gd name="connsiteX4" fmla="*/ 2847172 w 22060475"/>
              <a:gd name="connsiteY4" fmla="*/ 13429991 h 13429992"/>
              <a:gd name="connsiteX0" fmla="*/ 1078915 w 22060475"/>
              <a:gd name="connsiteY0" fmla="*/ 9170985 h 9170984"/>
              <a:gd name="connsiteX1" fmla="*/ 0 w 22060475"/>
              <a:gd name="connsiteY1" fmla="*/ 6735259 h 9170984"/>
              <a:gd name="connsiteX2" fmla="*/ 19333643 w 22060475"/>
              <a:gd name="connsiteY2" fmla="*/ -1 h 9170984"/>
              <a:gd name="connsiteX3" fmla="*/ 22060475 w 22060475"/>
              <a:gd name="connsiteY3" fmla="*/ 6585751 h 9170984"/>
              <a:gd name="connsiteX4" fmla="*/ 1078915 w 22060475"/>
              <a:gd name="connsiteY4" fmla="*/ 9170985 h 9170984"/>
              <a:gd name="connsiteX0" fmla="*/ 1078915 w 20391489"/>
              <a:gd name="connsiteY0" fmla="*/ 9170985 h 9170984"/>
              <a:gd name="connsiteX1" fmla="*/ 0 w 20391489"/>
              <a:gd name="connsiteY1" fmla="*/ 6735259 h 9170984"/>
              <a:gd name="connsiteX2" fmla="*/ 19333643 w 20391489"/>
              <a:gd name="connsiteY2" fmla="*/ -1 h 9170984"/>
              <a:gd name="connsiteX3" fmla="*/ 20391487 w 20391489"/>
              <a:gd name="connsiteY3" fmla="*/ 2454601 h 9170984"/>
              <a:gd name="connsiteX4" fmla="*/ 1078915 w 20391489"/>
              <a:gd name="connsiteY4" fmla="*/ 9170985 h 9170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91489" h="9170984">
                <a:moveTo>
                  <a:pt x="1078915" y="9170985"/>
                </a:moveTo>
                <a:lnTo>
                  <a:pt x="0" y="6735259"/>
                </a:lnTo>
                <a:lnTo>
                  <a:pt x="19333643" y="-1"/>
                </a:lnTo>
                <a:lnTo>
                  <a:pt x="20391487" y="2454601"/>
                </a:lnTo>
                <a:lnTo>
                  <a:pt x="1078915" y="9170985"/>
                </a:lnTo>
                <a:close/>
              </a:path>
            </a:pathLst>
          </a:custGeom>
          <a:gradFill flip="none" rotWithShape="1">
            <a:gsLst>
              <a:gs pos="45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E842260C-5FDC-4AEB-8DBD-DD3E120D77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9635" y="747635"/>
            <a:ext cx="908438" cy="908833"/>
          </a:xfrm>
          <a:prstGeom prst="rect">
            <a:avLst/>
          </a:prstGeom>
        </p:spPr>
      </p:pic>
      <p:sp>
        <p:nvSpPr>
          <p:cNvPr id="15" name="矩形 3">
            <a:extLst>
              <a:ext uri="{FF2B5EF4-FFF2-40B4-BE49-F238E27FC236}">
                <a16:creationId xmlns:a16="http://schemas.microsoft.com/office/drawing/2014/main" id="{C61F77DC-8A27-49B0-BCFD-BDC62DB303AB}"/>
              </a:ext>
            </a:extLst>
          </p:cNvPr>
          <p:cNvSpPr/>
          <p:nvPr/>
        </p:nvSpPr>
        <p:spPr>
          <a:xfrm rot="1266375">
            <a:off x="2947875" y="975471"/>
            <a:ext cx="6358072" cy="3404637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  <a:gd name="connsiteX0" fmla="*/ 3057318 w 22674521"/>
              <a:gd name="connsiteY0" fmla="*/ 13429991 h 13429992"/>
              <a:gd name="connsiteX1" fmla="*/ 1 w 22674521"/>
              <a:gd name="connsiteY1" fmla="*/ 6768160 h 13429992"/>
              <a:gd name="connsiteX2" fmla="*/ 19543789 w 22674521"/>
              <a:gd name="connsiteY2" fmla="*/ -1 h 13429992"/>
              <a:gd name="connsiteX3" fmla="*/ 22674521 w 22674521"/>
              <a:gd name="connsiteY3" fmla="*/ 7745155 h 13429992"/>
              <a:gd name="connsiteX4" fmla="*/ 3057318 w 22674521"/>
              <a:gd name="connsiteY4" fmla="*/ 13429991 h 13429992"/>
              <a:gd name="connsiteX0" fmla="*/ 2976552 w 22593755"/>
              <a:gd name="connsiteY0" fmla="*/ 13429991 h 13429992"/>
              <a:gd name="connsiteX1" fmla="*/ 0 w 22593755"/>
              <a:gd name="connsiteY1" fmla="*/ 6536647 h 13429992"/>
              <a:gd name="connsiteX2" fmla="*/ 19463023 w 22593755"/>
              <a:gd name="connsiteY2" fmla="*/ -1 h 13429992"/>
              <a:gd name="connsiteX3" fmla="*/ 22593755 w 22593755"/>
              <a:gd name="connsiteY3" fmla="*/ 7745155 h 13429992"/>
              <a:gd name="connsiteX4" fmla="*/ 2976552 w 22593755"/>
              <a:gd name="connsiteY4" fmla="*/ 13429991 h 13429992"/>
              <a:gd name="connsiteX0" fmla="*/ 2847172 w 22464375"/>
              <a:gd name="connsiteY0" fmla="*/ 13429991 h 13429992"/>
              <a:gd name="connsiteX1" fmla="*/ 0 w 22464375"/>
              <a:gd name="connsiteY1" fmla="*/ 6735259 h 13429992"/>
              <a:gd name="connsiteX2" fmla="*/ 19333643 w 22464375"/>
              <a:gd name="connsiteY2" fmla="*/ -1 h 13429992"/>
              <a:gd name="connsiteX3" fmla="*/ 22464375 w 22464375"/>
              <a:gd name="connsiteY3" fmla="*/ 7745155 h 13429992"/>
              <a:gd name="connsiteX4" fmla="*/ 2847172 w 22464375"/>
              <a:gd name="connsiteY4" fmla="*/ 13429991 h 13429992"/>
              <a:gd name="connsiteX0" fmla="*/ 2847172 w 22060475"/>
              <a:gd name="connsiteY0" fmla="*/ 13429991 h 13429992"/>
              <a:gd name="connsiteX1" fmla="*/ 0 w 22060475"/>
              <a:gd name="connsiteY1" fmla="*/ 6735259 h 13429992"/>
              <a:gd name="connsiteX2" fmla="*/ 19333643 w 22060475"/>
              <a:gd name="connsiteY2" fmla="*/ -1 h 13429992"/>
              <a:gd name="connsiteX3" fmla="*/ 22060475 w 22060475"/>
              <a:gd name="connsiteY3" fmla="*/ 6585751 h 13429992"/>
              <a:gd name="connsiteX4" fmla="*/ 2847172 w 22060475"/>
              <a:gd name="connsiteY4" fmla="*/ 13429991 h 13429992"/>
              <a:gd name="connsiteX0" fmla="*/ 1078915 w 22060475"/>
              <a:gd name="connsiteY0" fmla="*/ 9170985 h 9170984"/>
              <a:gd name="connsiteX1" fmla="*/ 0 w 22060475"/>
              <a:gd name="connsiteY1" fmla="*/ 6735259 h 9170984"/>
              <a:gd name="connsiteX2" fmla="*/ 19333643 w 22060475"/>
              <a:gd name="connsiteY2" fmla="*/ -1 h 9170984"/>
              <a:gd name="connsiteX3" fmla="*/ 22060475 w 22060475"/>
              <a:gd name="connsiteY3" fmla="*/ 6585751 h 9170984"/>
              <a:gd name="connsiteX4" fmla="*/ 1078915 w 22060475"/>
              <a:gd name="connsiteY4" fmla="*/ 9170985 h 9170984"/>
              <a:gd name="connsiteX0" fmla="*/ 1078915 w 20391489"/>
              <a:gd name="connsiteY0" fmla="*/ 9170985 h 9170984"/>
              <a:gd name="connsiteX1" fmla="*/ 0 w 20391489"/>
              <a:gd name="connsiteY1" fmla="*/ 6735259 h 9170984"/>
              <a:gd name="connsiteX2" fmla="*/ 19333643 w 20391489"/>
              <a:gd name="connsiteY2" fmla="*/ -1 h 9170984"/>
              <a:gd name="connsiteX3" fmla="*/ 20391487 w 20391489"/>
              <a:gd name="connsiteY3" fmla="*/ 2454601 h 9170984"/>
              <a:gd name="connsiteX4" fmla="*/ 1078915 w 20391489"/>
              <a:gd name="connsiteY4" fmla="*/ 9170985 h 9170984"/>
              <a:gd name="connsiteX0" fmla="*/ 1553809 w 20391486"/>
              <a:gd name="connsiteY0" fmla="*/ 10166178 h 10166178"/>
              <a:gd name="connsiteX1" fmla="*/ 0 w 20391486"/>
              <a:gd name="connsiteY1" fmla="*/ 6735259 h 10166178"/>
              <a:gd name="connsiteX2" fmla="*/ 19333643 w 20391486"/>
              <a:gd name="connsiteY2" fmla="*/ -1 h 10166178"/>
              <a:gd name="connsiteX3" fmla="*/ 20391487 w 20391486"/>
              <a:gd name="connsiteY3" fmla="*/ 2454601 h 10166178"/>
              <a:gd name="connsiteX4" fmla="*/ 1553809 w 20391486"/>
              <a:gd name="connsiteY4" fmla="*/ 10166178 h 10166178"/>
              <a:gd name="connsiteX0" fmla="*/ 1553809 w 20938354"/>
              <a:gd name="connsiteY0" fmla="*/ 10166178 h 10166178"/>
              <a:gd name="connsiteX1" fmla="*/ 0 w 20938354"/>
              <a:gd name="connsiteY1" fmla="*/ 6735259 h 10166178"/>
              <a:gd name="connsiteX2" fmla="*/ 19333643 w 20938354"/>
              <a:gd name="connsiteY2" fmla="*/ -1 h 10166178"/>
              <a:gd name="connsiteX3" fmla="*/ 20938355 w 20938354"/>
              <a:gd name="connsiteY3" fmla="*/ 3378149 h 10166178"/>
              <a:gd name="connsiteX4" fmla="*/ 1553809 w 20938354"/>
              <a:gd name="connsiteY4" fmla="*/ 10166178 h 10166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8354" h="10166178">
                <a:moveTo>
                  <a:pt x="1553809" y="10166178"/>
                </a:moveTo>
                <a:lnTo>
                  <a:pt x="0" y="6735259"/>
                </a:lnTo>
                <a:lnTo>
                  <a:pt x="19333643" y="-1"/>
                </a:lnTo>
                <a:lnTo>
                  <a:pt x="20938355" y="3378149"/>
                </a:lnTo>
                <a:lnTo>
                  <a:pt x="1553809" y="10166178"/>
                </a:lnTo>
                <a:close/>
              </a:path>
            </a:pathLst>
          </a:custGeom>
          <a:gradFill flip="none" rotWithShape="1">
            <a:gsLst>
              <a:gs pos="45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38B4A774-B360-430E-9753-8273D6AB341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24355" y="2019125"/>
            <a:ext cx="1338750" cy="1348900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E7A4A96D-1446-405E-8B29-3580EEDE45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8284" y="3149059"/>
            <a:ext cx="784125" cy="784467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90AF9285-13D0-4B60-8660-C04595305EC8}"/>
              </a:ext>
            </a:extLst>
          </p:cNvPr>
          <p:cNvSpPr txBox="1"/>
          <p:nvPr/>
        </p:nvSpPr>
        <p:spPr>
          <a:xfrm>
            <a:off x="5133238" y="2169959"/>
            <a:ext cx="22958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>
                <a:solidFill>
                  <a:schemeClr val="bg1"/>
                </a:solidFill>
                <a:cs typeface="+mn-ea"/>
                <a:sym typeface="+mn-lt"/>
              </a:rPr>
              <a:t>FOUR</a:t>
            </a:r>
            <a:endParaRPr lang="zh-CN" altLang="en-US" sz="6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3E009941-D6D5-4661-8A93-499B07D63C17}"/>
              </a:ext>
            </a:extLst>
          </p:cNvPr>
          <p:cNvCxnSpPr/>
          <p:nvPr/>
        </p:nvCxnSpPr>
        <p:spPr>
          <a:xfrm>
            <a:off x="3817768" y="3447929"/>
            <a:ext cx="455513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>
            <a:extLst>
              <a:ext uri="{FF2B5EF4-FFF2-40B4-BE49-F238E27FC236}">
                <a16:creationId xmlns:a16="http://schemas.microsoft.com/office/drawing/2014/main" id="{87B88BB1-F5F2-4C95-94DB-59553470981D}"/>
              </a:ext>
            </a:extLst>
          </p:cNvPr>
          <p:cNvSpPr/>
          <p:nvPr/>
        </p:nvSpPr>
        <p:spPr>
          <a:xfrm>
            <a:off x="4938497" y="3646822"/>
            <a:ext cx="23136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460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11" grpId="0" animBg="1"/>
      <p:bldP spid="15" grpId="0" animBg="1"/>
      <p:bldP spid="16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23">
            <a:extLst>
              <a:ext uri="{FF2B5EF4-FFF2-40B4-BE49-F238E27FC236}">
                <a16:creationId xmlns:a16="http://schemas.microsoft.com/office/drawing/2014/main" id="{5CA5D175-3C75-4415-9886-41DD389A7157}"/>
              </a:ext>
            </a:extLst>
          </p:cNvPr>
          <p:cNvSpPr/>
          <p:nvPr/>
        </p:nvSpPr>
        <p:spPr>
          <a:xfrm rot="17474072">
            <a:off x="7852494" y="1660486"/>
            <a:ext cx="1570238" cy="5566669"/>
          </a:xfrm>
          <a:custGeom>
            <a:avLst/>
            <a:gdLst>
              <a:gd name="connsiteX0" fmla="*/ 2314964 w 2314964"/>
              <a:gd name="connsiteY0" fmla="*/ 0 h 3566777"/>
              <a:gd name="connsiteX1" fmla="*/ 2314964 w 2314964"/>
              <a:gd name="connsiteY1" fmla="*/ 2667256 h 3566777"/>
              <a:gd name="connsiteX2" fmla="*/ 0 w 2314964"/>
              <a:gd name="connsiteY2" fmla="*/ 3566777 h 3566777"/>
              <a:gd name="connsiteX3" fmla="*/ 0 w 2314964"/>
              <a:gd name="connsiteY3" fmla="*/ 0 h 3566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4964" h="3566777">
                <a:moveTo>
                  <a:pt x="2314964" y="0"/>
                </a:moveTo>
                <a:lnTo>
                  <a:pt x="2314964" y="2667256"/>
                </a:lnTo>
                <a:lnTo>
                  <a:pt x="0" y="356677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78000">
                <a:schemeClr val="bg1">
                  <a:lumMod val="95000"/>
                  <a:alpha val="0"/>
                </a:schemeClr>
              </a:gs>
              <a:gs pos="0">
                <a:schemeClr val="bg2">
                  <a:lumMod val="25000"/>
                  <a:alpha val="23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任意多边形 21">
            <a:extLst>
              <a:ext uri="{FF2B5EF4-FFF2-40B4-BE49-F238E27FC236}">
                <a16:creationId xmlns:a16="http://schemas.microsoft.com/office/drawing/2014/main" id="{483EBFEB-A2D9-421E-8B56-4EC7CE46695B}"/>
              </a:ext>
            </a:extLst>
          </p:cNvPr>
          <p:cNvSpPr/>
          <p:nvPr/>
        </p:nvSpPr>
        <p:spPr>
          <a:xfrm rot="17474072">
            <a:off x="6593454" y="1593618"/>
            <a:ext cx="3692465" cy="5566669"/>
          </a:xfrm>
          <a:custGeom>
            <a:avLst/>
            <a:gdLst>
              <a:gd name="connsiteX0" fmla="*/ 3692465 w 3692465"/>
              <a:gd name="connsiteY0" fmla="*/ 0 h 5566669"/>
              <a:gd name="connsiteX1" fmla="*/ 3692465 w 3692465"/>
              <a:gd name="connsiteY1" fmla="*/ 4162787 h 5566669"/>
              <a:gd name="connsiteX2" fmla="*/ 0 w 3692465"/>
              <a:gd name="connsiteY2" fmla="*/ 5566669 h 5566669"/>
              <a:gd name="connsiteX3" fmla="*/ 0 w 3692465"/>
              <a:gd name="connsiteY3" fmla="*/ 0 h 5566669"/>
              <a:gd name="connsiteX4" fmla="*/ 239523 w 3692465"/>
              <a:gd name="connsiteY4" fmla="*/ 0 h 5566669"/>
              <a:gd name="connsiteX5" fmla="*/ 228034 w 3692465"/>
              <a:gd name="connsiteY5" fmla="*/ 146413 h 5566669"/>
              <a:gd name="connsiteX6" fmla="*/ 337977 w 3692465"/>
              <a:gd name="connsiteY6" fmla="*/ 781565 h 5566669"/>
              <a:gd name="connsiteX7" fmla="*/ 2438960 w 3692465"/>
              <a:gd name="connsiteY7" fmla="*/ 1706697 h 5566669"/>
              <a:gd name="connsiteX8" fmla="*/ 3470899 w 3692465"/>
              <a:gd name="connsiteY8" fmla="*/ 82083 h 5566669"/>
              <a:gd name="connsiteX9" fmla="*/ 3461090 w 3692465"/>
              <a:gd name="connsiteY9" fmla="*/ 0 h 5566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92465" h="5566669">
                <a:moveTo>
                  <a:pt x="3692465" y="0"/>
                </a:moveTo>
                <a:lnTo>
                  <a:pt x="3692465" y="4162787"/>
                </a:lnTo>
                <a:lnTo>
                  <a:pt x="0" y="5566669"/>
                </a:lnTo>
                <a:lnTo>
                  <a:pt x="0" y="0"/>
                </a:lnTo>
                <a:lnTo>
                  <a:pt x="239523" y="0"/>
                </a:lnTo>
                <a:lnTo>
                  <a:pt x="228034" y="146413"/>
                </a:lnTo>
                <a:cubicBezTo>
                  <a:pt x="221807" y="357183"/>
                  <a:pt x="256802" y="572655"/>
                  <a:pt x="337977" y="781565"/>
                </a:cubicBezTo>
                <a:cubicBezTo>
                  <a:pt x="662680" y="1617203"/>
                  <a:pt x="1603322" y="2031399"/>
                  <a:pt x="2438960" y="1706697"/>
                </a:cubicBezTo>
                <a:cubicBezTo>
                  <a:pt x="3117916" y="1442876"/>
                  <a:pt x="3518654" y="772439"/>
                  <a:pt x="3470899" y="82083"/>
                </a:cubicBezTo>
                <a:lnTo>
                  <a:pt x="3461090" y="0"/>
                </a:lnTo>
                <a:close/>
              </a:path>
            </a:pathLst>
          </a:custGeom>
          <a:gradFill>
            <a:gsLst>
              <a:gs pos="67000">
                <a:schemeClr val="bg1">
                  <a:lumMod val="95000"/>
                  <a:alpha val="0"/>
                </a:schemeClr>
              </a:gs>
              <a:gs pos="0">
                <a:schemeClr val="bg2">
                  <a:lumMod val="25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E38EDB29-C604-4CF7-A907-E2428AA9510A}"/>
              </a:ext>
            </a:extLst>
          </p:cNvPr>
          <p:cNvSpPr/>
          <p:nvPr/>
        </p:nvSpPr>
        <p:spPr>
          <a:xfrm>
            <a:off x="5248475" y="2644149"/>
            <a:ext cx="1580750" cy="1580750"/>
          </a:xfrm>
          <a:prstGeom prst="ellipse">
            <a:avLst/>
          </a:prstGeom>
          <a:solidFill>
            <a:srgbClr val="CACFCE"/>
          </a:solidFill>
          <a:ln>
            <a:noFill/>
          </a:ln>
          <a:effectLst>
            <a:outerShdw blurRad="254000" dist="1524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99E91854-D695-463A-9531-F22A770B6C99}"/>
              </a:ext>
            </a:extLst>
          </p:cNvPr>
          <p:cNvSpPr/>
          <p:nvPr/>
        </p:nvSpPr>
        <p:spPr>
          <a:xfrm>
            <a:off x="5340929" y="3223429"/>
            <a:ext cx="1395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EC69F97-85FF-43E1-ADB8-7332B06861C5}"/>
              </a:ext>
            </a:extLst>
          </p:cNvPr>
          <p:cNvSpPr/>
          <p:nvPr/>
        </p:nvSpPr>
        <p:spPr>
          <a:xfrm>
            <a:off x="702530" y="1903701"/>
            <a:ext cx="297968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altLang="zh-CN" dirty="0">
                <a:cs typeface="+mn-ea"/>
                <a:sym typeface="+mn-lt"/>
              </a:rPr>
              <a:t>Add title text</a:t>
            </a:r>
          </a:p>
          <a:p>
            <a:pPr lvl="0" algn="r"/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F0A797E-7A1B-47A3-A500-6AE6B47AA6E8}"/>
              </a:ext>
            </a:extLst>
          </p:cNvPr>
          <p:cNvSpPr/>
          <p:nvPr/>
        </p:nvSpPr>
        <p:spPr>
          <a:xfrm>
            <a:off x="702530" y="4385296"/>
            <a:ext cx="297968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altLang="zh-CN" dirty="0">
                <a:cs typeface="+mn-ea"/>
                <a:sym typeface="+mn-lt"/>
              </a:rPr>
              <a:t>Add title text</a:t>
            </a:r>
          </a:p>
          <a:p>
            <a:pPr lvl="0" algn="r"/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8567975-D9D9-4508-A1EC-75AD9B290C02}"/>
              </a:ext>
            </a:extLst>
          </p:cNvPr>
          <p:cNvSpPr/>
          <p:nvPr/>
        </p:nvSpPr>
        <p:spPr>
          <a:xfrm>
            <a:off x="8412528" y="1903701"/>
            <a:ext cx="297968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>
                <a:cs typeface="+mn-ea"/>
                <a:sym typeface="+mn-lt"/>
              </a:rPr>
              <a:t>Add title text</a:t>
            </a:r>
          </a:p>
          <a:p>
            <a:pPr lvl="0"/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D31DE9BF-907C-4992-BC8D-64092650C967}"/>
              </a:ext>
            </a:extLst>
          </p:cNvPr>
          <p:cNvSpPr/>
          <p:nvPr/>
        </p:nvSpPr>
        <p:spPr>
          <a:xfrm>
            <a:off x="8412528" y="4385296"/>
            <a:ext cx="297968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>
                <a:cs typeface="+mn-ea"/>
                <a:sym typeface="+mn-lt"/>
              </a:rPr>
              <a:t>Add title text</a:t>
            </a:r>
          </a:p>
          <a:p>
            <a:pPr lvl="0"/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591CDD11-2D0F-49E4-95D8-42529CCDFAF2}"/>
              </a:ext>
            </a:extLst>
          </p:cNvPr>
          <p:cNvGrpSpPr/>
          <p:nvPr/>
        </p:nvGrpSpPr>
        <p:grpSpPr>
          <a:xfrm>
            <a:off x="4004692" y="1328534"/>
            <a:ext cx="4068316" cy="4140148"/>
            <a:chOff x="4061842" y="1499983"/>
            <a:chExt cx="4068316" cy="4140148"/>
          </a:xfrm>
          <a:effectLst>
            <a:outerShdw blurRad="381000" dist="114300" dir="2700000" algn="tl" rotWithShape="0">
              <a:prstClr val="black">
                <a:alpha val="20000"/>
              </a:prstClr>
            </a:outerShdw>
          </a:effectLst>
        </p:grpSpPr>
        <p:sp>
          <p:nvSpPr>
            <p:cNvPr id="11" name="弧形 10">
              <a:extLst>
                <a:ext uri="{FF2B5EF4-FFF2-40B4-BE49-F238E27FC236}">
                  <a16:creationId xmlns:a16="http://schemas.microsoft.com/office/drawing/2014/main" id="{C8692996-D0BE-49B7-B42B-D932B6CB10AF}"/>
                </a:ext>
              </a:extLst>
            </p:cNvPr>
            <p:cNvSpPr/>
            <p:nvPr/>
          </p:nvSpPr>
          <p:spPr>
            <a:xfrm>
              <a:off x="4556637" y="2066610"/>
              <a:ext cx="3078726" cy="3078727"/>
            </a:xfrm>
            <a:prstGeom prst="arc">
              <a:avLst>
                <a:gd name="adj1" fmla="val 97684"/>
                <a:gd name="adj2" fmla="val 5394663"/>
              </a:avLst>
            </a:prstGeom>
            <a:ln w="635000" cap="flat">
              <a:solidFill>
                <a:srgbClr val="39B9B7"/>
              </a:solidFill>
              <a:miter lim="800000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AB2D83D6-944F-468F-A07E-B29AB1A1B2C1}"/>
                </a:ext>
              </a:extLst>
            </p:cNvPr>
            <p:cNvGrpSpPr/>
            <p:nvPr/>
          </p:nvGrpSpPr>
          <p:grpSpPr>
            <a:xfrm>
              <a:off x="4556637" y="2066610"/>
              <a:ext cx="3078726" cy="3573521"/>
              <a:chOff x="4556637" y="2066610"/>
              <a:chExt cx="3078726" cy="3573521"/>
            </a:xfrm>
          </p:grpSpPr>
          <p:sp>
            <p:nvSpPr>
              <p:cNvPr id="20" name="弧形 19">
                <a:extLst>
                  <a:ext uri="{FF2B5EF4-FFF2-40B4-BE49-F238E27FC236}">
                    <a16:creationId xmlns:a16="http://schemas.microsoft.com/office/drawing/2014/main" id="{3E0A19E9-EB1A-4A91-927C-268B9701E781}"/>
                  </a:ext>
                </a:extLst>
              </p:cNvPr>
              <p:cNvSpPr/>
              <p:nvPr/>
            </p:nvSpPr>
            <p:spPr>
              <a:xfrm>
                <a:off x="4556637" y="2066610"/>
                <a:ext cx="3078726" cy="3078727"/>
              </a:xfrm>
              <a:prstGeom prst="arc">
                <a:avLst>
                  <a:gd name="adj1" fmla="val 5373408"/>
                  <a:gd name="adj2" fmla="val 10816458"/>
                </a:avLst>
              </a:prstGeom>
              <a:ln w="635000" cap="flat">
                <a:solidFill>
                  <a:srgbClr val="F49C00"/>
                </a:solidFill>
                <a:miter lim="800000"/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1" name="直角三角形 20">
                <a:extLst>
                  <a:ext uri="{FF2B5EF4-FFF2-40B4-BE49-F238E27FC236}">
                    <a16:creationId xmlns:a16="http://schemas.microsoft.com/office/drawing/2014/main" id="{343C82AB-275B-46C9-9FF7-1E552D992C1E}"/>
                  </a:ext>
                </a:extLst>
              </p:cNvPr>
              <p:cNvSpPr/>
              <p:nvPr/>
            </p:nvSpPr>
            <p:spPr>
              <a:xfrm rot="13500000">
                <a:off x="5466979" y="4650541"/>
                <a:ext cx="989591" cy="989590"/>
              </a:xfrm>
              <a:prstGeom prst="rtTriangle">
                <a:avLst/>
              </a:prstGeom>
              <a:solidFill>
                <a:srgbClr val="F49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id="{D6406FBE-D2BA-4FF1-817B-775872D50AE5}"/>
                </a:ext>
              </a:extLst>
            </p:cNvPr>
            <p:cNvGrpSpPr/>
            <p:nvPr/>
          </p:nvGrpSpPr>
          <p:grpSpPr>
            <a:xfrm>
              <a:off x="4061842" y="2066610"/>
              <a:ext cx="3573521" cy="3078727"/>
              <a:chOff x="4061842" y="2066610"/>
              <a:chExt cx="3573521" cy="3078727"/>
            </a:xfrm>
          </p:grpSpPr>
          <p:sp>
            <p:nvSpPr>
              <p:cNvPr id="18" name="弧形 17">
                <a:extLst>
                  <a:ext uri="{FF2B5EF4-FFF2-40B4-BE49-F238E27FC236}">
                    <a16:creationId xmlns:a16="http://schemas.microsoft.com/office/drawing/2014/main" id="{02EF9979-F1CD-49C0-A79E-4BFCFEC7C02A}"/>
                  </a:ext>
                </a:extLst>
              </p:cNvPr>
              <p:cNvSpPr/>
              <p:nvPr/>
            </p:nvSpPr>
            <p:spPr>
              <a:xfrm>
                <a:off x="4556637" y="2066610"/>
                <a:ext cx="3078726" cy="3078727"/>
              </a:xfrm>
              <a:prstGeom prst="arc">
                <a:avLst>
                  <a:gd name="adj1" fmla="val 10766639"/>
                  <a:gd name="adj2" fmla="val 16194558"/>
                </a:avLst>
              </a:prstGeom>
              <a:ln w="635000" cap="flat">
                <a:solidFill>
                  <a:srgbClr val="39B9B7"/>
                </a:solidFill>
                <a:miter lim="800000"/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9" name="直角三角形 18">
                <a:extLst>
                  <a:ext uri="{FF2B5EF4-FFF2-40B4-BE49-F238E27FC236}">
                    <a16:creationId xmlns:a16="http://schemas.microsoft.com/office/drawing/2014/main" id="{380118D6-351B-4F22-886D-0ED9E88B3DE4}"/>
                  </a:ext>
                </a:extLst>
              </p:cNvPr>
              <p:cNvSpPr/>
              <p:nvPr/>
            </p:nvSpPr>
            <p:spPr>
              <a:xfrm rot="18900000">
                <a:off x="4061842" y="2986265"/>
                <a:ext cx="989590" cy="989591"/>
              </a:xfrm>
              <a:prstGeom prst="rtTriangle">
                <a:avLst/>
              </a:prstGeom>
              <a:solidFill>
                <a:srgbClr val="39B9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07FB62BA-4EBE-401B-BFE9-6387983F6EC6}"/>
                </a:ext>
              </a:extLst>
            </p:cNvPr>
            <p:cNvGrpSpPr/>
            <p:nvPr/>
          </p:nvGrpSpPr>
          <p:grpSpPr>
            <a:xfrm>
              <a:off x="4556637" y="1499983"/>
              <a:ext cx="3078726" cy="3645354"/>
              <a:chOff x="4556637" y="1499983"/>
              <a:chExt cx="3078726" cy="3645354"/>
            </a:xfrm>
          </p:grpSpPr>
          <p:sp>
            <p:nvSpPr>
              <p:cNvPr id="16" name="弧形 15">
                <a:extLst>
                  <a:ext uri="{FF2B5EF4-FFF2-40B4-BE49-F238E27FC236}">
                    <a16:creationId xmlns:a16="http://schemas.microsoft.com/office/drawing/2014/main" id="{50737463-9DA4-4909-A5BE-1F64C1C66B34}"/>
                  </a:ext>
                </a:extLst>
              </p:cNvPr>
              <p:cNvSpPr/>
              <p:nvPr/>
            </p:nvSpPr>
            <p:spPr>
              <a:xfrm>
                <a:off x="4556637" y="2066610"/>
                <a:ext cx="3078726" cy="3078727"/>
              </a:xfrm>
              <a:prstGeom prst="arc">
                <a:avLst/>
              </a:prstGeom>
              <a:ln w="635000" cap="flat">
                <a:solidFill>
                  <a:srgbClr val="F49C00"/>
                </a:solidFill>
                <a:miter lim="800000"/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7" name="直角三角形 16">
                <a:extLst>
                  <a:ext uri="{FF2B5EF4-FFF2-40B4-BE49-F238E27FC236}">
                    <a16:creationId xmlns:a16="http://schemas.microsoft.com/office/drawing/2014/main" id="{8274C056-D962-468E-9AD7-69E30A60C7F4}"/>
                  </a:ext>
                </a:extLst>
              </p:cNvPr>
              <p:cNvSpPr/>
              <p:nvPr/>
            </p:nvSpPr>
            <p:spPr>
              <a:xfrm rot="2700000">
                <a:off x="5711159" y="1499984"/>
                <a:ext cx="989591" cy="989590"/>
              </a:xfrm>
              <a:prstGeom prst="rtTriangle">
                <a:avLst/>
              </a:prstGeom>
              <a:solidFill>
                <a:srgbClr val="F49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15" name="直角三角形 14">
              <a:extLst>
                <a:ext uri="{FF2B5EF4-FFF2-40B4-BE49-F238E27FC236}">
                  <a16:creationId xmlns:a16="http://schemas.microsoft.com/office/drawing/2014/main" id="{F7112896-B4DE-45AB-AE78-2DEF55DE5015}"/>
                </a:ext>
              </a:extLst>
            </p:cNvPr>
            <p:cNvSpPr/>
            <p:nvPr/>
          </p:nvSpPr>
          <p:spPr>
            <a:xfrm rot="8100000">
              <a:off x="7140568" y="3251047"/>
              <a:ext cx="989590" cy="989591"/>
            </a:xfrm>
            <a:prstGeom prst="rtTriangle">
              <a:avLst/>
            </a:prstGeom>
            <a:solidFill>
              <a:srgbClr val="39B9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166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6" grpId="0"/>
      <p:bldP spid="7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20">
            <a:extLst>
              <a:ext uri="{FF2B5EF4-FFF2-40B4-BE49-F238E27FC236}">
                <a16:creationId xmlns:a16="http://schemas.microsoft.com/office/drawing/2014/main" id="{F605D5A8-52B2-40FD-AA39-52CE70806262}"/>
              </a:ext>
            </a:extLst>
          </p:cNvPr>
          <p:cNvSpPr/>
          <p:nvPr/>
        </p:nvSpPr>
        <p:spPr>
          <a:xfrm rot="17474072">
            <a:off x="7889293" y="3675412"/>
            <a:ext cx="1672690" cy="2928829"/>
          </a:xfrm>
          <a:custGeom>
            <a:avLst/>
            <a:gdLst>
              <a:gd name="connsiteX0" fmla="*/ 2314964 w 2314964"/>
              <a:gd name="connsiteY0" fmla="*/ 0 h 3566777"/>
              <a:gd name="connsiteX1" fmla="*/ 2314964 w 2314964"/>
              <a:gd name="connsiteY1" fmla="*/ 2667256 h 3566777"/>
              <a:gd name="connsiteX2" fmla="*/ 0 w 2314964"/>
              <a:gd name="connsiteY2" fmla="*/ 3566777 h 3566777"/>
              <a:gd name="connsiteX3" fmla="*/ 0 w 2314964"/>
              <a:gd name="connsiteY3" fmla="*/ 0 h 3566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4964" h="3566777">
                <a:moveTo>
                  <a:pt x="2314964" y="0"/>
                </a:moveTo>
                <a:lnTo>
                  <a:pt x="2314964" y="2667256"/>
                </a:lnTo>
                <a:lnTo>
                  <a:pt x="0" y="356677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55000">
                <a:schemeClr val="bg1">
                  <a:lumMod val="95000"/>
                  <a:alpha val="0"/>
                </a:schemeClr>
              </a:gs>
              <a:gs pos="0">
                <a:schemeClr val="bg2">
                  <a:lumMod val="25000"/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任意多边形 16">
            <a:extLst>
              <a:ext uri="{FF2B5EF4-FFF2-40B4-BE49-F238E27FC236}">
                <a16:creationId xmlns:a16="http://schemas.microsoft.com/office/drawing/2014/main" id="{F52E9059-5FED-4CF9-817E-3BF43D187BE0}"/>
              </a:ext>
            </a:extLst>
          </p:cNvPr>
          <p:cNvSpPr/>
          <p:nvPr/>
        </p:nvSpPr>
        <p:spPr>
          <a:xfrm rot="17474072">
            <a:off x="7869404" y="1463072"/>
            <a:ext cx="1672690" cy="2928829"/>
          </a:xfrm>
          <a:custGeom>
            <a:avLst/>
            <a:gdLst>
              <a:gd name="connsiteX0" fmla="*/ 2314964 w 2314964"/>
              <a:gd name="connsiteY0" fmla="*/ 0 h 3566777"/>
              <a:gd name="connsiteX1" fmla="*/ 2314964 w 2314964"/>
              <a:gd name="connsiteY1" fmla="*/ 2667256 h 3566777"/>
              <a:gd name="connsiteX2" fmla="*/ 0 w 2314964"/>
              <a:gd name="connsiteY2" fmla="*/ 3566777 h 3566777"/>
              <a:gd name="connsiteX3" fmla="*/ 0 w 2314964"/>
              <a:gd name="connsiteY3" fmla="*/ 0 h 3566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4964" h="3566777">
                <a:moveTo>
                  <a:pt x="2314964" y="0"/>
                </a:moveTo>
                <a:lnTo>
                  <a:pt x="2314964" y="2667256"/>
                </a:lnTo>
                <a:lnTo>
                  <a:pt x="0" y="356677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55000">
                <a:schemeClr val="bg1">
                  <a:lumMod val="95000"/>
                  <a:alpha val="0"/>
                </a:schemeClr>
              </a:gs>
              <a:gs pos="0">
                <a:schemeClr val="bg2">
                  <a:lumMod val="25000"/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任意多边形 8">
            <a:extLst>
              <a:ext uri="{FF2B5EF4-FFF2-40B4-BE49-F238E27FC236}">
                <a16:creationId xmlns:a16="http://schemas.microsoft.com/office/drawing/2014/main" id="{33651965-C70C-42F2-A5BB-067B44263882}"/>
              </a:ext>
            </a:extLst>
          </p:cNvPr>
          <p:cNvSpPr/>
          <p:nvPr/>
        </p:nvSpPr>
        <p:spPr>
          <a:xfrm rot="17474072">
            <a:off x="5682182" y="1471781"/>
            <a:ext cx="1672690" cy="2928829"/>
          </a:xfrm>
          <a:custGeom>
            <a:avLst/>
            <a:gdLst>
              <a:gd name="connsiteX0" fmla="*/ 2314964 w 2314964"/>
              <a:gd name="connsiteY0" fmla="*/ 0 h 3566777"/>
              <a:gd name="connsiteX1" fmla="*/ 2314964 w 2314964"/>
              <a:gd name="connsiteY1" fmla="*/ 2667256 h 3566777"/>
              <a:gd name="connsiteX2" fmla="*/ 0 w 2314964"/>
              <a:gd name="connsiteY2" fmla="*/ 3566777 h 3566777"/>
              <a:gd name="connsiteX3" fmla="*/ 0 w 2314964"/>
              <a:gd name="connsiteY3" fmla="*/ 0 h 3566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4964" h="3566777">
                <a:moveTo>
                  <a:pt x="2314964" y="0"/>
                </a:moveTo>
                <a:lnTo>
                  <a:pt x="2314964" y="2667256"/>
                </a:lnTo>
                <a:lnTo>
                  <a:pt x="0" y="356677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55000">
                <a:schemeClr val="bg1">
                  <a:lumMod val="95000"/>
                  <a:alpha val="0"/>
                </a:schemeClr>
              </a:gs>
              <a:gs pos="0">
                <a:schemeClr val="bg2">
                  <a:lumMod val="25000"/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任意多边形 7">
            <a:extLst>
              <a:ext uri="{FF2B5EF4-FFF2-40B4-BE49-F238E27FC236}">
                <a16:creationId xmlns:a16="http://schemas.microsoft.com/office/drawing/2014/main" id="{486B1D58-18EE-4C7C-A847-DE32D35163AD}"/>
              </a:ext>
            </a:extLst>
          </p:cNvPr>
          <p:cNvSpPr/>
          <p:nvPr/>
        </p:nvSpPr>
        <p:spPr>
          <a:xfrm rot="17474072">
            <a:off x="5682182" y="3675412"/>
            <a:ext cx="1672690" cy="2928829"/>
          </a:xfrm>
          <a:custGeom>
            <a:avLst/>
            <a:gdLst>
              <a:gd name="connsiteX0" fmla="*/ 2314964 w 2314964"/>
              <a:gd name="connsiteY0" fmla="*/ 0 h 3566777"/>
              <a:gd name="connsiteX1" fmla="*/ 2314964 w 2314964"/>
              <a:gd name="connsiteY1" fmla="*/ 2667256 h 3566777"/>
              <a:gd name="connsiteX2" fmla="*/ 0 w 2314964"/>
              <a:gd name="connsiteY2" fmla="*/ 3566777 h 3566777"/>
              <a:gd name="connsiteX3" fmla="*/ 0 w 2314964"/>
              <a:gd name="connsiteY3" fmla="*/ 0 h 3566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4964" h="3566777">
                <a:moveTo>
                  <a:pt x="2314964" y="0"/>
                </a:moveTo>
                <a:lnTo>
                  <a:pt x="2314964" y="2667256"/>
                </a:lnTo>
                <a:lnTo>
                  <a:pt x="0" y="356677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55000">
                <a:schemeClr val="bg1">
                  <a:lumMod val="95000"/>
                  <a:alpha val="0"/>
                </a:schemeClr>
              </a:gs>
              <a:gs pos="0">
                <a:schemeClr val="bg2">
                  <a:lumMod val="25000"/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CFAA7BE9-B10B-4C0B-9A94-8C9A573BC3FB}"/>
              </a:ext>
            </a:extLst>
          </p:cNvPr>
          <p:cNvSpPr/>
          <p:nvPr/>
        </p:nvSpPr>
        <p:spPr>
          <a:xfrm>
            <a:off x="4206605" y="1514655"/>
            <a:ext cx="1687792" cy="1687792"/>
          </a:xfrm>
          <a:prstGeom prst="ellipse">
            <a:avLst/>
          </a:prstGeom>
          <a:solidFill>
            <a:srgbClr val="39B9B7"/>
          </a:solidFill>
          <a:ln>
            <a:noFill/>
          </a:ln>
          <a:effectLst>
            <a:outerShdw blurRad="254000" dist="1143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A6170B63-A4E6-40DC-912D-34169D2CD9E3}"/>
              </a:ext>
            </a:extLst>
          </p:cNvPr>
          <p:cNvSpPr/>
          <p:nvPr/>
        </p:nvSpPr>
        <p:spPr>
          <a:xfrm>
            <a:off x="6413717" y="1514655"/>
            <a:ext cx="1687792" cy="1687792"/>
          </a:xfrm>
          <a:prstGeom prst="ellipse">
            <a:avLst/>
          </a:prstGeom>
          <a:solidFill>
            <a:srgbClr val="F49C00"/>
          </a:solidFill>
          <a:ln>
            <a:noFill/>
          </a:ln>
          <a:effectLst>
            <a:outerShdw blurRad="254000" dist="1143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A079781D-460F-49B3-9363-4987B30F10A1}"/>
              </a:ext>
            </a:extLst>
          </p:cNvPr>
          <p:cNvSpPr/>
          <p:nvPr/>
        </p:nvSpPr>
        <p:spPr>
          <a:xfrm>
            <a:off x="6413717" y="3721767"/>
            <a:ext cx="1687792" cy="1687792"/>
          </a:xfrm>
          <a:prstGeom prst="ellipse">
            <a:avLst/>
          </a:prstGeom>
          <a:solidFill>
            <a:srgbClr val="39B9B7"/>
          </a:solidFill>
          <a:ln>
            <a:noFill/>
          </a:ln>
          <a:effectLst>
            <a:outerShdw blurRad="254000" dist="1143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072FE343-3776-4987-8BFA-92A952355839}"/>
              </a:ext>
            </a:extLst>
          </p:cNvPr>
          <p:cNvSpPr/>
          <p:nvPr/>
        </p:nvSpPr>
        <p:spPr>
          <a:xfrm>
            <a:off x="4206605" y="3721767"/>
            <a:ext cx="1687792" cy="1687792"/>
          </a:xfrm>
          <a:prstGeom prst="ellipse">
            <a:avLst/>
          </a:prstGeom>
          <a:solidFill>
            <a:srgbClr val="F49C00"/>
          </a:solidFill>
          <a:ln>
            <a:noFill/>
          </a:ln>
          <a:effectLst>
            <a:outerShdw blurRad="254000" dist="1143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80D7180D-732D-4719-A4DD-33F47936F2B1}"/>
              </a:ext>
            </a:extLst>
          </p:cNvPr>
          <p:cNvSpPr/>
          <p:nvPr/>
        </p:nvSpPr>
        <p:spPr>
          <a:xfrm>
            <a:off x="4695694" y="2001965"/>
            <a:ext cx="709912" cy="7099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199A5BF1-189A-4D37-A952-95EAEB1681D2}"/>
              </a:ext>
            </a:extLst>
          </p:cNvPr>
          <p:cNvSpPr/>
          <p:nvPr/>
        </p:nvSpPr>
        <p:spPr>
          <a:xfrm>
            <a:off x="6899311" y="2001965"/>
            <a:ext cx="709912" cy="7099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A429DE54-A3C4-445E-899F-90D9EE880608}"/>
              </a:ext>
            </a:extLst>
          </p:cNvPr>
          <p:cNvSpPr/>
          <p:nvPr/>
        </p:nvSpPr>
        <p:spPr>
          <a:xfrm>
            <a:off x="4695694" y="4214305"/>
            <a:ext cx="709912" cy="7099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1683E5A9-328F-4F29-966B-B1991E2B996F}"/>
              </a:ext>
            </a:extLst>
          </p:cNvPr>
          <p:cNvSpPr/>
          <p:nvPr/>
        </p:nvSpPr>
        <p:spPr>
          <a:xfrm>
            <a:off x="6899311" y="4214305"/>
            <a:ext cx="709912" cy="7099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8D7C56E-8340-4B45-862B-092F11A73CEE}"/>
              </a:ext>
            </a:extLst>
          </p:cNvPr>
          <p:cNvSpPr/>
          <p:nvPr/>
        </p:nvSpPr>
        <p:spPr>
          <a:xfrm>
            <a:off x="818468" y="1956811"/>
            <a:ext cx="297968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altLang="zh-CN" dirty="0">
                <a:cs typeface="+mn-ea"/>
                <a:sym typeface="+mn-lt"/>
              </a:rPr>
              <a:t>Add title text</a:t>
            </a:r>
          </a:p>
          <a:p>
            <a:pPr lvl="0" algn="r"/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3C65F578-E92C-4D51-9A4B-8CC1328FF021}"/>
              </a:ext>
            </a:extLst>
          </p:cNvPr>
          <p:cNvSpPr/>
          <p:nvPr/>
        </p:nvSpPr>
        <p:spPr>
          <a:xfrm>
            <a:off x="818468" y="4165553"/>
            <a:ext cx="297968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altLang="zh-CN" dirty="0">
                <a:cs typeface="+mn-ea"/>
                <a:sym typeface="+mn-lt"/>
              </a:rPr>
              <a:t>Add title text</a:t>
            </a:r>
          </a:p>
          <a:p>
            <a:pPr lvl="0" algn="r"/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B05CA0C-65A3-4D7A-97E9-B780DAE1F4F7}"/>
              </a:ext>
            </a:extLst>
          </p:cNvPr>
          <p:cNvSpPr/>
          <p:nvPr/>
        </p:nvSpPr>
        <p:spPr>
          <a:xfrm>
            <a:off x="8552199" y="1956810"/>
            <a:ext cx="297968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>
                <a:cs typeface="+mn-ea"/>
                <a:sym typeface="+mn-lt"/>
              </a:rPr>
              <a:t>Add title text</a:t>
            </a:r>
          </a:p>
          <a:p>
            <a:pPr lvl="0"/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3BBF6D5-213B-4B2E-AFF7-126C3E83DAC1}"/>
              </a:ext>
            </a:extLst>
          </p:cNvPr>
          <p:cNvSpPr/>
          <p:nvPr/>
        </p:nvSpPr>
        <p:spPr>
          <a:xfrm>
            <a:off x="8552199" y="4169150"/>
            <a:ext cx="297968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>
                <a:cs typeface="+mn-ea"/>
                <a:sym typeface="+mn-lt"/>
              </a:rPr>
              <a:t>Add title text</a:t>
            </a:r>
          </a:p>
          <a:p>
            <a:pPr lvl="0"/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4B8F65BD-46C9-4E6C-85CF-7F7B12046162}"/>
              </a:ext>
            </a:extLst>
          </p:cNvPr>
          <p:cNvGrpSpPr/>
          <p:nvPr/>
        </p:nvGrpSpPr>
        <p:grpSpPr>
          <a:xfrm>
            <a:off x="4908850" y="2155976"/>
            <a:ext cx="283302" cy="395064"/>
            <a:chOff x="4397375" y="2330450"/>
            <a:chExt cx="346075" cy="482601"/>
          </a:xfrm>
          <a:solidFill>
            <a:srgbClr val="39B9B7"/>
          </a:solidFill>
        </p:grpSpPr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B45DA550-9971-4269-B1DF-8B44791BCB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3413" y="2330450"/>
              <a:ext cx="195263" cy="87313"/>
            </a:xfrm>
            <a:custGeom>
              <a:avLst/>
              <a:gdLst>
                <a:gd name="T0" fmla="*/ 43 w 50"/>
                <a:gd name="T1" fmla="*/ 22 h 23"/>
                <a:gd name="T2" fmla="*/ 50 w 50"/>
                <a:gd name="T3" fmla="*/ 0 h 23"/>
                <a:gd name="T4" fmla="*/ 15 w 50"/>
                <a:gd name="T5" fmla="*/ 0 h 23"/>
                <a:gd name="T6" fmla="*/ 20 w 50"/>
                <a:gd name="T7" fmla="*/ 21 h 23"/>
                <a:gd name="T8" fmla="*/ 0 w 50"/>
                <a:gd name="T9" fmla="*/ 11 h 23"/>
                <a:gd name="T10" fmla="*/ 1 w 50"/>
                <a:gd name="T11" fmla="*/ 14 h 23"/>
                <a:gd name="T12" fmla="*/ 19 w 50"/>
                <a:gd name="T13" fmla="*/ 23 h 23"/>
                <a:gd name="T14" fmla="*/ 20 w 50"/>
                <a:gd name="T15" fmla="*/ 22 h 23"/>
                <a:gd name="T16" fmla="*/ 43 w 50"/>
                <a:gd name="T17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23">
                  <a:moveTo>
                    <a:pt x="43" y="22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7" y="17"/>
                    <a:pt x="8" y="8"/>
                    <a:pt x="0" y="11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8" y="11"/>
                    <a:pt x="16" y="20"/>
                    <a:pt x="19" y="23"/>
                  </a:cubicBezTo>
                  <a:cubicBezTo>
                    <a:pt x="20" y="22"/>
                    <a:pt x="20" y="22"/>
                    <a:pt x="20" y="22"/>
                  </a:cubicBezTo>
                  <a:lnTo>
                    <a:pt x="43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9FF8568D-69C2-4375-AA3A-B97110DF85C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97375" y="2417763"/>
              <a:ext cx="346075" cy="395288"/>
            </a:xfrm>
            <a:custGeom>
              <a:avLst/>
              <a:gdLst>
                <a:gd name="T0" fmla="*/ 58 w 89"/>
                <a:gd name="T1" fmla="*/ 2 h 103"/>
                <a:gd name="T2" fmla="*/ 58 w 89"/>
                <a:gd name="T3" fmla="*/ 2 h 103"/>
                <a:gd name="T4" fmla="*/ 30 w 89"/>
                <a:gd name="T5" fmla="*/ 2 h 103"/>
                <a:gd name="T6" fmla="*/ 31 w 89"/>
                <a:gd name="T7" fmla="*/ 0 h 103"/>
                <a:gd name="T8" fmla="*/ 16 w 89"/>
                <a:gd name="T9" fmla="*/ 0 h 103"/>
                <a:gd name="T10" fmla="*/ 14 w 89"/>
                <a:gd name="T11" fmla="*/ 2 h 103"/>
                <a:gd name="T12" fmla="*/ 22 w 89"/>
                <a:gd name="T13" fmla="*/ 5 h 103"/>
                <a:gd name="T14" fmla="*/ 27 w 89"/>
                <a:gd name="T15" fmla="*/ 4 h 103"/>
                <a:gd name="T16" fmla="*/ 0 w 89"/>
                <a:gd name="T17" fmla="*/ 58 h 103"/>
                <a:gd name="T18" fmla="*/ 45 w 89"/>
                <a:gd name="T19" fmla="*/ 103 h 103"/>
                <a:gd name="T20" fmla="*/ 89 w 89"/>
                <a:gd name="T21" fmla="*/ 58 h 103"/>
                <a:gd name="T22" fmla="*/ 58 w 89"/>
                <a:gd name="T23" fmla="*/ 2 h 103"/>
                <a:gd name="T24" fmla="*/ 57 w 89"/>
                <a:gd name="T25" fmla="*/ 73 h 103"/>
                <a:gd name="T26" fmla="*/ 49 w 89"/>
                <a:gd name="T27" fmla="*/ 77 h 103"/>
                <a:gd name="T28" fmla="*/ 49 w 89"/>
                <a:gd name="T29" fmla="*/ 84 h 103"/>
                <a:gd name="T30" fmla="*/ 41 w 89"/>
                <a:gd name="T31" fmla="*/ 84 h 103"/>
                <a:gd name="T32" fmla="*/ 41 w 89"/>
                <a:gd name="T33" fmla="*/ 77 h 103"/>
                <a:gd name="T34" fmla="*/ 32 w 89"/>
                <a:gd name="T35" fmla="*/ 73 h 103"/>
                <a:gd name="T36" fmla="*/ 27 w 89"/>
                <a:gd name="T37" fmla="*/ 63 h 103"/>
                <a:gd name="T38" fmla="*/ 27 w 89"/>
                <a:gd name="T39" fmla="*/ 61 h 103"/>
                <a:gd name="T40" fmla="*/ 34 w 89"/>
                <a:gd name="T41" fmla="*/ 61 h 103"/>
                <a:gd name="T42" fmla="*/ 34 w 89"/>
                <a:gd name="T43" fmla="*/ 62 h 103"/>
                <a:gd name="T44" fmla="*/ 37 w 89"/>
                <a:gd name="T45" fmla="*/ 69 h 103"/>
                <a:gd name="T46" fmla="*/ 45 w 89"/>
                <a:gd name="T47" fmla="*/ 71 h 103"/>
                <a:gd name="T48" fmla="*/ 52 w 89"/>
                <a:gd name="T49" fmla="*/ 69 h 103"/>
                <a:gd name="T50" fmla="*/ 55 w 89"/>
                <a:gd name="T51" fmla="*/ 62 h 103"/>
                <a:gd name="T52" fmla="*/ 52 w 89"/>
                <a:gd name="T53" fmla="*/ 56 h 103"/>
                <a:gd name="T54" fmla="*/ 43 w 89"/>
                <a:gd name="T55" fmla="*/ 53 h 103"/>
                <a:gd name="T56" fmla="*/ 32 w 89"/>
                <a:gd name="T57" fmla="*/ 48 h 103"/>
                <a:gd name="T58" fmla="*/ 29 w 89"/>
                <a:gd name="T59" fmla="*/ 39 h 103"/>
                <a:gd name="T60" fmla="*/ 33 w 89"/>
                <a:gd name="T61" fmla="*/ 29 h 103"/>
                <a:gd name="T62" fmla="*/ 41 w 89"/>
                <a:gd name="T63" fmla="*/ 25 h 103"/>
                <a:gd name="T64" fmla="*/ 41 w 89"/>
                <a:gd name="T65" fmla="*/ 19 h 103"/>
                <a:gd name="T66" fmla="*/ 49 w 89"/>
                <a:gd name="T67" fmla="*/ 19 h 103"/>
                <a:gd name="T68" fmla="*/ 49 w 89"/>
                <a:gd name="T69" fmla="*/ 25 h 103"/>
                <a:gd name="T70" fmla="*/ 57 w 89"/>
                <a:gd name="T71" fmla="*/ 29 h 103"/>
                <a:gd name="T72" fmla="*/ 62 w 89"/>
                <a:gd name="T73" fmla="*/ 39 h 103"/>
                <a:gd name="T74" fmla="*/ 62 w 89"/>
                <a:gd name="T75" fmla="*/ 40 h 103"/>
                <a:gd name="T76" fmla="*/ 54 w 89"/>
                <a:gd name="T77" fmla="*/ 40 h 103"/>
                <a:gd name="T78" fmla="*/ 54 w 89"/>
                <a:gd name="T79" fmla="*/ 39 h 103"/>
                <a:gd name="T80" fmla="*/ 52 w 89"/>
                <a:gd name="T81" fmla="*/ 33 h 103"/>
                <a:gd name="T82" fmla="*/ 45 w 89"/>
                <a:gd name="T83" fmla="*/ 31 h 103"/>
                <a:gd name="T84" fmla="*/ 38 w 89"/>
                <a:gd name="T85" fmla="*/ 33 h 103"/>
                <a:gd name="T86" fmla="*/ 36 w 89"/>
                <a:gd name="T87" fmla="*/ 39 h 103"/>
                <a:gd name="T88" fmla="*/ 38 w 89"/>
                <a:gd name="T89" fmla="*/ 43 h 103"/>
                <a:gd name="T90" fmla="*/ 46 w 89"/>
                <a:gd name="T91" fmla="*/ 47 h 103"/>
                <a:gd name="T92" fmla="*/ 58 w 89"/>
                <a:gd name="T93" fmla="*/ 52 h 103"/>
                <a:gd name="T94" fmla="*/ 63 w 89"/>
                <a:gd name="T95" fmla="*/ 62 h 103"/>
                <a:gd name="T96" fmla="*/ 57 w 89"/>
                <a:gd name="T97" fmla="*/ 7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9" h="103">
                  <a:moveTo>
                    <a:pt x="58" y="2"/>
                  </a:moveTo>
                  <a:cubicBezTo>
                    <a:pt x="58" y="2"/>
                    <a:pt x="58" y="2"/>
                    <a:pt x="58" y="2"/>
                  </a:cubicBezTo>
                  <a:cubicBezTo>
                    <a:pt x="30" y="2"/>
                    <a:pt x="30" y="2"/>
                    <a:pt x="30" y="2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6" y="2"/>
                    <a:pt x="20" y="3"/>
                    <a:pt x="16" y="0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6" y="4"/>
                    <a:pt x="19" y="5"/>
                    <a:pt x="22" y="5"/>
                  </a:cubicBezTo>
                  <a:cubicBezTo>
                    <a:pt x="24" y="5"/>
                    <a:pt x="26" y="4"/>
                    <a:pt x="27" y="4"/>
                  </a:cubicBezTo>
                  <a:cubicBezTo>
                    <a:pt x="11" y="15"/>
                    <a:pt x="0" y="40"/>
                    <a:pt x="0" y="58"/>
                  </a:cubicBezTo>
                  <a:cubicBezTo>
                    <a:pt x="0" y="83"/>
                    <a:pt x="20" y="103"/>
                    <a:pt x="45" y="103"/>
                  </a:cubicBezTo>
                  <a:cubicBezTo>
                    <a:pt x="69" y="103"/>
                    <a:pt x="89" y="83"/>
                    <a:pt x="89" y="58"/>
                  </a:cubicBezTo>
                  <a:cubicBezTo>
                    <a:pt x="89" y="38"/>
                    <a:pt x="76" y="11"/>
                    <a:pt x="58" y="2"/>
                  </a:cubicBezTo>
                  <a:close/>
                  <a:moveTo>
                    <a:pt x="57" y="73"/>
                  </a:moveTo>
                  <a:cubicBezTo>
                    <a:pt x="55" y="75"/>
                    <a:pt x="52" y="76"/>
                    <a:pt x="49" y="77"/>
                  </a:cubicBezTo>
                  <a:cubicBezTo>
                    <a:pt x="49" y="84"/>
                    <a:pt x="49" y="84"/>
                    <a:pt x="49" y="84"/>
                  </a:cubicBezTo>
                  <a:cubicBezTo>
                    <a:pt x="41" y="84"/>
                    <a:pt x="41" y="84"/>
                    <a:pt x="41" y="84"/>
                  </a:cubicBezTo>
                  <a:cubicBezTo>
                    <a:pt x="41" y="77"/>
                    <a:pt x="41" y="77"/>
                    <a:pt x="41" y="77"/>
                  </a:cubicBezTo>
                  <a:cubicBezTo>
                    <a:pt x="37" y="76"/>
                    <a:pt x="34" y="75"/>
                    <a:pt x="32" y="73"/>
                  </a:cubicBezTo>
                  <a:cubicBezTo>
                    <a:pt x="28" y="70"/>
                    <a:pt x="27" y="67"/>
                    <a:pt x="27" y="63"/>
                  </a:cubicBezTo>
                  <a:cubicBezTo>
                    <a:pt x="27" y="61"/>
                    <a:pt x="27" y="61"/>
                    <a:pt x="27" y="61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4" y="62"/>
                    <a:pt x="34" y="62"/>
                    <a:pt x="34" y="62"/>
                  </a:cubicBezTo>
                  <a:cubicBezTo>
                    <a:pt x="34" y="65"/>
                    <a:pt x="35" y="67"/>
                    <a:pt x="37" y="69"/>
                  </a:cubicBezTo>
                  <a:cubicBezTo>
                    <a:pt x="39" y="70"/>
                    <a:pt x="41" y="71"/>
                    <a:pt x="45" y="71"/>
                  </a:cubicBezTo>
                  <a:cubicBezTo>
                    <a:pt x="48" y="71"/>
                    <a:pt x="50" y="70"/>
                    <a:pt x="52" y="69"/>
                  </a:cubicBezTo>
                  <a:cubicBezTo>
                    <a:pt x="54" y="67"/>
                    <a:pt x="55" y="65"/>
                    <a:pt x="55" y="62"/>
                  </a:cubicBezTo>
                  <a:cubicBezTo>
                    <a:pt x="55" y="60"/>
                    <a:pt x="54" y="58"/>
                    <a:pt x="52" y="56"/>
                  </a:cubicBezTo>
                  <a:cubicBezTo>
                    <a:pt x="51" y="55"/>
                    <a:pt x="48" y="54"/>
                    <a:pt x="43" y="53"/>
                  </a:cubicBezTo>
                  <a:cubicBezTo>
                    <a:pt x="38" y="52"/>
                    <a:pt x="35" y="50"/>
                    <a:pt x="32" y="48"/>
                  </a:cubicBezTo>
                  <a:cubicBezTo>
                    <a:pt x="30" y="45"/>
                    <a:pt x="29" y="42"/>
                    <a:pt x="29" y="39"/>
                  </a:cubicBezTo>
                  <a:cubicBezTo>
                    <a:pt x="29" y="35"/>
                    <a:pt x="30" y="31"/>
                    <a:pt x="33" y="29"/>
                  </a:cubicBezTo>
                  <a:cubicBezTo>
                    <a:pt x="35" y="27"/>
                    <a:pt x="38" y="26"/>
                    <a:pt x="41" y="25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9" y="19"/>
                    <a:pt x="49" y="19"/>
                    <a:pt x="49" y="19"/>
                  </a:cubicBezTo>
                  <a:cubicBezTo>
                    <a:pt x="49" y="25"/>
                    <a:pt x="49" y="25"/>
                    <a:pt x="49" y="25"/>
                  </a:cubicBezTo>
                  <a:cubicBezTo>
                    <a:pt x="52" y="25"/>
                    <a:pt x="55" y="27"/>
                    <a:pt x="57" y="29"/>
                  </a:cubicBezTo>
                  <a:cubicBezTo>
                    <a:pt x="60" y="31"/>
                    <a:pt x="62" y="35"/>
                    <a:pt x="62" y="39"/>
                  </a:cubicBezTo>
                  <a:cubicBezTo>
                    <a:pt x="62" y="40"/>
                    <a:pt x="62" y="40"/>
                    <a:pt x="62" y="40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36"/>
                    <a:pt x="53" y="34"/>
                    <a:pt x="52" y="33"/>
                  </a:cubicBezTo>
                  <a:cubicBezTo>
                    <a:pt x="50" y="32"/>
                    <a:pt x="48" y="31"/>
                    <a:pt x="45" y="31"/>
                  </a:cubicBezTo>
                  <a:cubicBezTo>
                    <a:pt x="42" y="31"/>
                    <a:pt x="40" y="32"/>
                    <a:pt x="38" y="33"/>
                  </a:cubicBezTo>
                  <a:cubicBezTo>
                    <a:pt x="37" y="34"/>
                    <a:pt x="36" y="36"/>
                    <a:pt x="36" y="39"/>
                  </a:cubicBezTo>
                  <a:cubicBezTo>
                    <a:pt x="36" y="41"/>
                    <a:pt x="37" y="42"/>
                    <a:pt x="38" y="43"/>
                  </a:cubicBezTo>
                  <a:cubicBezTo>
                    <a:pt x="40" y="45"/>
                    <a:pt x="42" y="46"/>
                    <a:pt x="46" y="47"/>
                  </a:cubicBezTo>
                  <a:cubicBezTo>
                    <a:pt x="52" y="48"/>
                    <a:pt x="56" y="50"/>
                    <a:pt x="58" y="52"/>
                  </a:cubicBezTo>
                  <a:cubicBezTo>
                    <a:pt x="61" y="55"/>
                    <a:pt x="63" y="58"/>
                    <a:pt x="63" y="62"/>
                  </a:cubicBezTo>
                  <a:cubicBezTo>
                    <a:pt x="63" y="66"/>
                    <a:pt x="61" y="70"/>
                    <a:pt x="57" y="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1" name="Freeform 22">
            <a:extLst>
              <a:ext uri="{FF2B5EF4-FFF2-40B4-BE49-F238E27FC236}">
                <a16:creationId xmlns:a16="http://schemas.microsoft.com/office/drawing/2014/main" id="{A75372C5-362A-4960-8BD9-98A85C544F29}"/>
              </a:ext>
            </a:extLst>
          </p:cNvPr>
          <p:cNvSpPr>
            <a:spLocks/>
          </p:cNvSpPr>
          <p:nvPr/>
        </p:nvSpPr>
        <p:spPr bwMode="auto">
          <a:xfrm>
            <a:off x="7111980" y="2253474"/>
            <a:ext cx="289012" cy="252494"/>
          </a:xfrm>
          <a:custGeom>
            <a:avLst/>
            <a:gdLst/>
            <a:ahLst/>
            <a:cxnLst/>
            <a:rect l="l" t="t" r="r" b="b"/>
            <a:pathLst>
              <a:path w="439738" h="384175">
                <a:moveTo>
                  <a:pt x="45616" y="34925"/>
                </a:moveTo>
                <a:lnTo>
                  <a:pt x="38100" y="46205"/>
                </a:lnTo>
                <a:cubicBezTo>
                  <a:pt x="38100" y="46205"/>
                  <a:pt x="38100" y="46205"/>
                  <a:pt x="38100" y="241718"/>
                </a:cubicBezTo>
                <a:cubicBezTo>
                  <a:pt x="38100" y="245478"/>
                  <a:pt x="41858" y="249238"/>
                  <a:pt x="45616" y="249238"/>
                </a:cubicBezTo>
                <a:cubicBezTo>
                  <a:pt x="45616" y="249238"/>
                  <a:pt x="45616" y="249238"/>
                  <a:pt x="395126" y="249238"/>
                </a:cubicBezTo>
                <a:cubicBezTo>
                  <a:pt x="402642" y="249238"/>
                  <a:pt x="406400" y="245478"/>
                  <a:pt x="406400" y="241718"/>
                </a:cubicBezTo>
                <a:lnTo>
                  <a:pt x="406400" y="46205"/>
                </a:lnTo>
                <a:cubicBezTo>
                  <a:pt x="406400" y="38685"/>
                  <a:pt x="402642" y="34925"/>
                  <a:pt x="395126" y="34925"/>
                </a:cubicBezTo>
                <a:cubicBezTo>
                  <a:pt x="395126" y="34925"/>
                  <a:pt x="395126" y="34925"/>
                  <a:pt x="45616" y="34925"/>
                </a:cubicBezTo>
                <a:close/>
                <a:moveTo>
                  <a:pt x="11275" y="0"/>
                </a:moveTo>
                <a:cubicBezTo>
                  <a:pt x="11275" y="0"/>
                  <a:pt x="11275" y="0"/>
                  <a:pt x="432221" y="0"/>
                </a:cubicBezTo>
                <a:cubicBezTo>
                  <a:pt x="435980" y="0"/>
                  <a:pt x="439738" y="3766"/>
                  <a:pt x="439738" y="7533"/>
                </a:cubicBezTo>
                <a:cubicBezTo>
                  <a:pt x="439738" y="7533"/>
                  <a:pt x="439738" y="7533"/>
                  <a:pt x="439738" y="320146"/>
                </a:cubicBezTo>
                <a:cubicBezTo>
                  <a:pt x="439738" y="323912"/>
                  <a:pt x="435980" y="327679"/>
                  <a:pt x="432221" y="327679"/>
                </a:cubicBezTo>
                <a:cubicBezTo>
                  <a:pt x="432221" y="327679"/>
                  <a:pt x="432221" y="327679"/>
                  <a:pt x="259333" y="327679"/>
                </a:cubicBezTo>
                <a:cubicBezTo>
                  <a:pt x="259333" y="327679"/>
                  <a:pt x="259333" y="327679"/>
                  <a:pt x="259333" y="354044"/>
                </a:cubicBezTo>
                <a:cubicBezTo>
                  <a:pt x="259333" y="354044"/>
                  <a:pt x="259333" y="354044"/>
                  <a:pt x="300676" y="380409"/>
                </a:cubicBezTo>
                <a:cubicBezTo>
                  <a:pt x="302555" y="380409"/>
                  <a:pt x="303494" y="381350"/>
                  <a:pt x="303025" y="382292"/>
                </a:cubicBezTo>
                <a:lnTo>
                  <a:pt x="296917" y="384175"/>
                </a:lnTo>
                <a:cubicBezTo>
                  <a:pt x="296917" y="384175"/>
                  <a:pt x="296917" y="384175"/>
                  <a:pt x="146579" y="384175"/>
                </a:cubicBezTo>
                <a:cubicBezTo>
                  <a:pt x="139062" y="384175"/>
                  <a:pt x="139062" y="380409"/>
                  <a:pt x="142821" y="380409"/>
                </a:cubicBezTo>
                <a:cubicBezTo>
                  <a:pt x="142821" y="380409"/>
                  <a:pt x="142821" y="380409"/>
                  <a:pt x="184164" y="354044"/>
                </a:cubicBezTo>
                <a:cubicBezTo>
                  <a:pt x="184164" y="354044"/>
                  <a:pt x="184164" y="354044"/>
                  <a:pt x="184164" y="327679"/>
                </a:cubicBezTo>
                <a:cubicBezTo>
                  <a:pt x="184164" y="327679"/>
                  <a:pt x="184164" y="327679"/>
                  <a:pt x="11275" y="327679"/>
                </a:cubicBezTo>
                <a:cubicBezTo>
                  <a:pt x="3758" y="327679"/>
                  <a:pt x="0" y="323912"/>
                  <a:pt x="0" y="320146"/>
                </a:cubicBezTo>
                <a:cubicBezTo>
                  <a:pt x="0" y="320146"/>
                  <a:pt x="0" y="320146"/>
                  <a:pt x="0" y="7533"/>
                </a:cubicBezTo>
                <a:cubicBezTo>
                  <a:pt x="0" y="3766"/>
                  <a:pt x="3758" y="0"/>
                  <a:pt x="11275" y="0"/>
                </a:cubicBezTo>
                <a:close/>
              </a:path>
            </a:pathLst>
          </a:custGeom>
          <a:solidFill>
            <a:srgbClr val="F49C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Freeform 33">
            <a:extLst>
              <a:ext uri="{FF2B5EF4-FFF2-40B4-BE49-F238E27FC236}">
                <a16:creationId xmlns:a16="http://schemas.microsoft.com/office/drawing/2014/main" id="{1D8378B2-1279-4806-9F40-7D79273722FF}"/>
              </a:ext>
            </a:extLst>
          </p:cNvPr>
          <p:cNvSpPr>
            <a:spLocks/>
          </p:cNvSpPr>
          <p:nvPr/>
        </p:nvSpPr>
        <p:spPr bwMode="auto">
          <a:xfrm>
            <a:off x="4867847" y="4458420"/>
            <a:ext cx="365308" cy="213986"/>
          </a:xfrm>
          <a:custGeom>
            <a:avLst/>
            <a:gdLst/>
            <a:ahLst/>
            <a:cxnLst/>
            <a:rect l="l" t="t" r="r" b="b"/>
            <a:pathLst>
              <a:path w="379413" h="222250">
                <a:moveTo>
                  <a:pt x="291306" y="71438"/>
                </a:moveTo>
                <a:cubicBezTo>
                  <a:pt x="259304" y="71438"/>
                  <a:pt x="233362" y="98446"/>
                  <a:pt x="233362" y="131763"/>
                </a:cubicBezTo>
                <a:cubicBezTo>
                  <a:pt x="233362" y="165080"/>
                  <a:pt x="259304" y="192088"/>
                  <a:pt x="291306" y="192088"/>
                </a:cubicBezTo>
                <a:cubicBezTo>
                  <a:pt x="323308" y="192088"/>
                  <a:pt x="349250" y="165080"/>
                  <a:pt x="349250" y="131763"/>
                </a:cubicBezTo>
                <a:cubicBezTo>
                  <a:pt x="349250" y="98446"/>
                  <a:pt x="323308" y="71438"/>
                  <a:pt x="291306" y="71438"/>
                </a:cubicBezTo>
                <a:close/>
                <a:moveTo>
                  <a:pt x="88106" y="71438"/>
                </a:moveTo>
                <a:cubicBezTo>
                  <a:pt x="56104" y="71438"/>
                  <a:pt x="30162" y="98446"/>
                  <a:pt x="30162" y="131763"/>
                </a:cubicBezTo>
                <a:cubicBezTo>
                  <a:pt x="30162" y="165080"/>
                  <a:pt x="56104" y="192088"/>
                  <a:pt x="88106" y="192088"/>
                </a:cubicBezTo>
                <a:cubicBezTo>
                  <a:pt x="120108" y="192088"/>
                  <a:pt x="146050" y="165080"/>
                  <a:pt x="146050" y="131763"/>
                </a:cubicBezTo>
                <a:cubicBezTo>
                  <a:pt x="146050" y="98446"/>
                  <a:pt x="120108" y="71438"/>
                  <a:pt x="88106" y="71438"/>
                </a:cubicBezTo>
                <a:close/>
                <a:moveTo>
                  <a:pt x="101427" y="0"/>
                </a:moveTo>
                <a:cubicBezTo>
                  <a:pt x="101434" y="0"/>
                  <a:pt x="102467" y="0"/>
                  <a:pt x="274229" y="0"/>
                </a:cubicBezTo>
                <a:cubicBezTo>
                  <a:pt x="326821" y="0"/>
                  <a:pt x="368143" y="41436"/>
                  <a:pt x="368143" y="90407"/>
                </a:cubicBezTo>
                <a:cubicBezTo>
                  <a:pt x="375657" y="105475"/>
                  <a:pt x="379413" y="120542"/>
                  <a:pt x="379413" y="131843"/>
                </a:cubicBezTo>
                <a:cubicBezTo>
                  <a:pt x="379413" y="180814"/>
                  <a:pt x="338091" y="222250"/>
                  <a:pt x="289256" y="222250"/>
                </a:cubicBezTo>
                <a:cubicBezTo>
                  <a:pt x="240420" y="222250"/>
                  <a:pt x="202855" y="180814"/>
                  <a:pt x="202855" y="131843"/>
                </a:cubicBezTo>
                <a:cubicBezTo>
                  <a:pt x="202855" y="101708"/>
                  <a:pt x="217881" y="71572"/>
                  <a:pt x="244177" y="56504"/>
                </a:cubicBezTo>
                <a:cubicBezTo>
                  <a:pt x="202855" y="48970"/>
                  <a:pt x="165289" y="48970"/>
                  <a:pt x="135236" y="56504"/>
                </a:cubicBezTo>
                <a:cubicBezTo>
                  <a:pt x="157776" y="71572"/>
                  <a:pt x="176559" y="101708"/>
                  <a:pt x="176559" y="131843"/>
                </a:cubicBezTo>
                <a:cubicBezTo>
                  <a:pt x="176559" y="180814"/>
                  <a:pt x="135236" y="222250"/>
                  <a:pt x="86401" y="222250"/>
                </a:cubicBezTo>
                <a:cubicBezTo>
                  <a:pt x="37566" y="222250"/>
                  <a:pt x="0" y="180814"/>
                  <a:pt x="0" y="131843"/>
                </a:cubicBezTo>
                <a:cubicBezTo>
                  <a:pt x="0" y="120542"/>
                  <a:pt x="0" y="113009"/>
                  <a:pt x="3757" y="105475"/>
                </a:cubicBezTo>
                <a:cubicBezTo>
                  <a:pt x="3757" y="105471"/>
                  <a:pt x="3757" y="105395"/>
                  <a:pt x="3757" y="103591"/>
                </a:cubicBezTo>
                <a:lnTo>
                  <a:pt x="3757" y="90407"/>
                </a:lnTo>
                <a:cubicBezTo>
                  <a:pt x="3757" y="41436"/>
                  <a:pt x="48835" y="0"/>
                  <a:pt x="101427" y="0"/>
                </a:cubicBezTo>
                <a:close/>
              </a:path>
            </a:pathLst>
          </a:custGeom>
          <a:solidFill>
            <a:srgbClr val="F49C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634C5EC2-D1AF-4E6C-9ABF-0501B691E1B1}"/>
              </a:ext>
            </a:extLst>
          </p:cNvPr>
          <p:cNvGrpSpPr/>
          <p:nvPr/>
        </p:nvGrpSpPr>
        <p:grpSpPr>
          <a:xfrm>
            <a:off x="7098046" y="4408237"/>
            <a:ext cx="312442" cy="312442"/>
            <a:chOff x="-604838" y="-746125"/>
            <a:chExt cx="315913" cy="315913"/>
          </a:xfrm>
          <a:solidFill>
            <a:srgbClr val="39B9B7"/>
          </a:solidFill>
        </p:grpSpPr>
        <p:sp>
          <p:nvSpPr>
            <p:cNvPr id="24" name="Freeform 46">
              <a:extLst>
                <a:ext uri="{FF2B5EF4-FFF2-40B4-BE49-F238E27FC236}">
                  <a16:creationId xmlns:a16="http://schemas.microsoft.com/office/drawing/2014/main" id="{ECF992FB-EE95-4026-849D-F06D5D8E49FC}"/>
                </a:ext>
              </a:extLst>
            </p:cNvPr>
            <p:cNvSpPr>
              <a:spLocks/>
            </p:cNvSpPr>
            <p:nvPr/>
          </p:nvSpPr>
          <p:spPr bwMode="auto">
            <a:xfrm>
              <a:off x="-604838" y="-663575"/>
              <a:ext cx="120650" cy="233363"/>
            </a:xfrm>
            <a:custGeom>
              <a:avLst/>
              <a:gdLst>
                <a:gd name="T0" fmla="*/ 28 w 32"/>
                <a:gd name="T1" fmla="*/ 0 h 62"/>
                <a:gd name="T2" fmla="*/ 9 w 32"/>
                <a:gd name="T3" fmla="*/ 2 h 62"/>
                <a:gd name="T4" fmla="*/ 0 w 32"/>
                <a:gd name="T5" fmla="*/ 11 h 62"/>
                <a:gd name="T6" fmla="*/ 0 w 32"/>
                <a:gd name="T7" fmla="*/ 23 h 62"/>
                <a:gd name="T8" fmla="*/ 9 w 32"/>
                <a:gd name="T9" fmla="*/ 33 h 62"/>
                <a:gd name="T10" fmla="*/ 19 w 32"/>
                <a:gd name="T11" fmla="*/ 36 h 62"/>
                <a:gd name="T12" fmla="*/ 19 w 32"/>
                <a:gd name="T13" fmla="*/ 57 h 62"/>
                <a:gd name="T14" fmla="*/ 22 w 32"/>
                <a:gd name="T15" fmla="*/ 61 h 62"/>
                <a:gd name="T16" fmla="*/ 27 w 32"/>
                <a:gd name="T17" fmla="*/ 52 h 62"/>
                <a:gd name="T18" fmla="*/ 28 w 32"/>
                <a:gd name="T19" fmla="*/ 44 h 62"/>
                <a:gd name="T20" fmla="*/ 28 w 32"/>
                <a:gd name="T21" fmla="*/ 37 h 62"/>
                <a:gd name="T22" fmla="*/ 31 w 32"/>
                <a:gd name="T23" fmla="*/ 30 h 62"/>
                <a:gd name="T24" fmla="*/ 31 w 32"/>
                <a:gd name="T25" fmla="*/ 3 h 62"/>
                <a:gd name="T26" fmla="*/ 28 w 32"/>
                <a:gd name="T2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" h="62">
                  <a:moveTo>
                    <a:pt x="28" y="0"/>
                  </a:moveTo>
                  <a:cubicBezTo>
                    <a:pt x="9" y="2"/>
                    <a:pt x="9" y="2"/>
                    <a:pt x="9" y="2"/>
                  </a:cubicBezTo>
                  <a:cubicBezTo>
                    <a:pt x="9" y="2"/>
                    <a:pt x="0" y="2"/>
                    <a:pt x="0" y="1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33"/>
                    <a:pt x="9" y="33"/>
                  </a:cubicBezTo>
                  <a:cubicBezTo>
                    <a:pt x="9" y="33"/>
                    <a:pt x="19" y="33"/>
                    <a:pt x="19" y="36"/>
                  </a:cubicBezTo>
                  <a:cubicBezTo>
                    <a:pt x="19" y="57"/>
                    <a:pt x="19" y="57"/>
                    <a:pt x="19" y="57"/>
                  </a:cubicBezTo>
                  <a:cubicBezTo>
                    <a:pt x="19" y="57"/>
                    <a:pt x="19" y="61"/>
                    <a:pt x="22" y="61"/>
                  </a:cubicBezTo>
                  <a:cubicBezTo>
                    <a:pt x="22" y="61"/>
                    <a:pt x="32" y="62"/>
                    <a:pt x="27" y="52"/>
                  </a:cubicBezTo>
                  <a:cubicBezTo>
                    <a:pt x="31" y="48"/>
                    <a:pt x="28" y="44"/>
                    <a:pt x="28" y="44"/>
                  </a:cubicBezTo>
                  <a:cubicBezTo>
                    <a:pt x="28" y="44"/>
                    <a:pt x="31" y="41"/>
                    <a:pt x="28" y="37"/>
                  </a:cubicBezTo>
                  <a:cubicBezTo>
                    <a:pt x="28" y="37"/>
                    <a:pt x="31" y="33"/>
                    <a:pt x="31" y="30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31" y="3"/>
                    <a:pt x="32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Freeform 47">
              <a:extLst>
                <a:ext uri="{FF2B5EF4-FFF2-40B4-BE49-F238E27FC236}">
                  <a16:creationId xmlns:a16="http://schemas.microsoft.com/office/drawing/2014/main" id="{93145DCE-4F9B-448E-9FA0-F73AFC226B4F}"/>
                </a:ext>
              </a:extLst>
            </p:cNvPr>
            <p:cNvSpPr>
              <a:spLocks/>
            </p:cNvSpPr>
            <p:nvPr/>
          </p:nvSpPr>
          <p:spPr bwMode="auto">
            <a:xfrm>
              <a:off x="-481013" y="-746125"/>
              <a:ext cx="192088" cy="274638"/>
            </a:xfrm>
            <a:custGeom>
              <a:avLst/>
              <a:gdLst>
                <a:gd name="T0" fmla="*/ 46 w 51"/>
                <a:gd name="T1" fmla="*/ 28 h 73"/>
                <a:gd name="T2" fmla="*/ 46 w 51"/>
                <a:gd name="T3" fmla="*/ 3 h 73"/>
                <a:gd name="T4" fmla="*/ 43 w 51"/>
                <a:gd name="T5" fmla="*/ 3 h 73"/>
                <a:gd name="T6" fmla="*/ 4 w 51"/>
                <a:gd name="T7" fmla="*/ 22 h 73"/>
                <a:gd name="T8" fmla="*/ 1 w 51"/>
                <a:gd name="T9" fmla="*/ 24 h 73"/>
                <a:gd name="T10" fmla="*/ 1 w 51"/>
                <a:gd name="T11" fmla="*/ 48 h 73"/>
                <a:gd name="T12" fmla="*/ 4 w 51"/>
                <a:gd name="T13" fmla="*/ 51 h 73"/>
                <a:gd name="T14" fmla="*/ 44 w 51"/>
                <a:gd name="T15" fmla="*/ 70 h 73"/>
                <a:gd name="T16" fmla="*/ 46 w 51"/>
                <a:gd name="T17" fmla="*/ 69 h 73"/>
                <a:gd name="T18" fmla="*/ 46 w 51"/>
                <a:gd name="T19" fmla="*/ 45 h 73"/>
                <a:gd name="T20" fmla="*/ 51 w 51"/>
                <a:gd name="T21" fmla="*/ 36 h 73"/>
                <a:gd name="T22" fmla="*/ 46 w 51"/>
                <a:gd name="T23" fmla="*/ 28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" h="73">
                  <a:moveTo>
                    <a:pt x="46" y="28"/>
                  </a:moveTo>
                  <a:cubicBezTo>
                    <a:pt x="46" y="3"/>
                    <a:pt x="46" y="3"/>
                    <a:pt x="46" y="3"/>
                  </a:cubicBezTo>
                  <a:cubicBezTo>
                    <a:pt x="46" y="0"/>
                    <a:pt x="43" y="3"/>
                    <a:pt x="43" y="3"/>
                  </a:cubicBezTo>
                  <a:cubicBezTo>
                    <a:pt x="30" y="23"/>
                    <a:pt x="4" y="22"/>
                    <a:pt x="4" y="22"/>
                  </a:cubicBezTo>
                  <a:cubicBezTo>
                    <a:pt x="0" y="22"/>
                    <a:pt x="1" y="24"/>
                    <a:pt x="1" y="24"/>
                  </a:cubicBezTo>
                  <a:cubicBezTo>
                    <a:pt x="1" y="48"/>
                    <a:pt x="1" y="48"/>
                    <a:pt x="1" y="48"/>
                  </a:cubicBezTo>
                  <a:cubicBezTo>
                    <a:pt x="1" y="51"/>
                    <a:pt x="4" y="51"/>
                    <a:pt x="4" y="51"/>
                  </a:cubicBezTo>
                  <a:cubicBezTo>
                    <a:pt x="34" y="51"/>
                    <a:pt x="44" y="70"/>
                    <a:pt x="44" y="70"/>
                  </a:cubicBezTo>
                  <a:cubicBezTo>
                    <a:pt x="44" y="70"/>
                    <a:pt x="46" y="73"/>
                    <a:pt x="46" y="69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9" y="43"/>
                    <a:pt x="51" y="40"/>
                    <a:pt x="51" y="36"/>
                  </a:cubicBezTo>
                  <a:cubicBezTo>
                    <a:pt x="51" y="32"/>
                    <a:pt x="49" y="29"/>
                    <a:pt x="46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206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5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9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3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750"/>
                            </p:stCondLst>
                            <p:childTnLst>
                              <p:par>
                                <p:cTn id="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21" grpId="0" animBg="1"/>
      <p:bldP spid="2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25">
            <a:extLst>
              <a:ext uri="{FF2B5EF4-FFF2-40B4-BE49-F238E27FC236}">
                <a16:creationId xmlns:a16="http://schemas.microsoft.com/office/drawing/2014/main" id="{EB8B0658-C21B-4E31-ACB0-C96541CD5F60}"/>
              </a:ext>
            </a:extLst>
          </p:cNvPr>
          <p:cNvSpPr/>
          <p:nvPr/>
        </p:nvSpPr>
        <p:spPr>
          <a:xfrm rot="17474072">
            <a:off x="10222306" y="1410375"/>
            <a:ext cx="2098904" cy="5275955"/>
          </a:xfrm>
          <a:custGeom>
            <a:avLst/>
            <a:gdLst>
              <a:gd name="connsiteX0" fmla="*/ 2098904 w 2098904"/>
              <a:gd name="connsiteY0" fmla="*/ 0 h 5275955"/>
              <a:gd name="connsiteX1" fmla="*/ 2098904 w 2098904"/>
              <a:gd name="connsiteY1" fmla="*/ 3945389 h 5275955"/>
              <a:gd name="connsiteX2" fmla="*/ 0 w 2098904"/>
              <a:gd name="connsiteY2" fmla="*/ 5275955 h 5275955"/>
              <a:gd name="connsiteX3" fmla="*/ 0 w 2098904"/>
              <a:gd name="connsiteY3" fmla="*/ 0 h 5275955"/>
              <a:gd name="connsiteX4" fmla="*/ 208448 w 2098904"/>
              <a:gd name="connsiteY4" fmla="*/ 0 h 5275955"/>
              <a:gd name="connsiteX5" fmla="*/ 213150 w 2098904"/>
              <a:gd name="connsiteY5" fmla="*/ 39350 h 5275955"/>
              <a:gd name="connsiteX6" fmla="*/ 257869 w 2098904"/>
              <a:gd name="connsiteY6" fmla="*/ 200842 h 5275955"/>
              <a:gd name="connsiteX7" fmla="*/ 1328602 w 2098904"/>
              <a:gd name="connsiteY7" fmla="*/ 672321 h 5275955"/>
              <a:gd name="connsiteX8" fmla="*/ 1835913 w 2098904"/>
              <a:gd name="connsiteY8" fmla="*/ 83893 h 5275955"/>
              <a:gd name="connsiteX9" fmla="*/ 1846597 w 2098904"/>
              <a:gd name="connsiteY9" fmla="*/ 0 h 527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98904" h="5275955">
                <a:moveTo>
                  <a:pt x="2098904" y="0"/>
                </a:moveTo>
                <a:lnTo>
                  <a:pt x="2098904" y="3945389"/>
                </a:lnTo>
                <a:lnTo>
                  <a:pt x="0" y="5275955"/>
                </a:lnTo>
                <a:lnTo>
                  <a:pt x="0" y="0"/>
                </a:lnTo>
                <a:lnTo>
                  <a:pt x="208448" y="0"/>
                </a:lnTo>
                <a:lnTo>
                  <a:pt x="213150" y="39350"/>
                </a:lnTo>
                <a:cubicBezTo>
                  <a:pt x="222383" y="93539"/>
                  <a:pt x="237184" y="147609"/>
                  <a:pt x="257869" y="200842"/>
                </a:cubicBezTo>
                <a:cubicBezTo>
                  <a:pt x="423349" y="626712"/>
                  <a:pt x="902732" y="837801"/>
                  <a:pt x="1328602" y="672321"/>
                </a:cubicBezTo>
                <a:cubicBezTo>
                  <a:pt x="1594771" y="568897"/>
                  <a:pt x="1777041" y="342853"/>
                  <a:pt x="1835913" y="83893"/>
                </a:cubicBezTo>
                <a:lnTo>
                  <a:pt x="1846597" y="0"/>
                </a:lnTo>
                <a:close/>
              </a:path>
            </a:pathLst>
          </a:custGeom>
          <a:gradFill>
            <a:gsLst>
              <a:gs pos="56000">
                <a:schemeClr val="bg1">
                  <a:lumMod val="95000"/>
                  <a:alpha val="0"/>
                </a:schemeClr>
              </a:gs>
              <a:gs pos="0">
                <a:schemeClr val="bg2">
                  <a:lumMod val="25000"/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任意多边形 24">
            <a:extLst>
              <a:ext uri="{FF2B5EF4-FFF2-40B4-BE49-F238E27FC236}">
                <a16:creationId xmlns:a16="http://schemas.microsoft.com/office/drawing/2014/main" id="{BDD2C163-BD27-4C7B-A51F-D8B0FB3911E0}"/>
              </a:ext>
            </a:extLst>
          </p:cNvPr>
          <p:cNvSpPr/>
          <p:nvPr/>
        </p:nvSpPr>
        <p:spPr>
          <a:xfrm rot="17474072">
            <a:off x="7062218" y="1410375"/>
            <a:ext cx="2098904" cy="5275955"/>
          </a:xfrm>
          <a:custGeom>
            <a:avLst/>
            <a:gdLst>
              <a:gd name="connsiteX0" fmla="*/ 2098904 w 2098904"/>
              <a:gd name="connsiteY0" fmla="*/ 0 h 5275955"/>
              <a:gd name="connsiteX1" fmla="*/ 2098904 w 2098904"/>
              <a:gd name="connsiteY1" fmla="*/ 3945389 h 5275955"/>
              <a:gd name="connsiteX2" fmla="*/ 0 w 2098904"/>
              <a:gd name="connsiteY2" fmla="*/ 5275955 h 5275955"/>
              <a:gd name="connsiteX3" fmla="*/ 0 w 2098904"/>
              <a:gd name="connsiteY3" fmla="*/ 0 h 5275955"/>
              <a:gd name="connsiteX4" fmla="*/ 208448 w 2098904"/>
              <a:gd name="connsiteY4" fmla="*/ 0 h 5275955"/>
              <a:gd name="connsiteX5" fmla="*/ 213150 w 2098904"/>
              <a:gd name="connsiteY5" fmla="*/ 39350 h 5275955"/>
              <a:gd name="connsiteX6" fmla="*/ 257869 w 2098904"/>
              <a:gd name="connsiteY6" fmla="*/ 200842 h 5275955"/>
              <a:gd name="connsiteX7" fmla="*/ 1328602 w 2098904"/>
              <a:gd name="connsiteY7" fmla="*/ 672321 h 5275955"/>
              <a:gd name="connsiteX8" fmla="*/ 1835913 w 2098904"/>
              <a:gd name="connsiteY8" fmla="*/ 83893 h 5275955"/>
              <a:gd name="connsiteX9" fmla="*/ 1846597 w 2098904"/>
              <a:gd name="connsiteY9" fmla="*/ 0 h 527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98904" h="5275955">
                <a:moveTo>
                  <a:pt x="2098904" y="0"/>
                </a:moveTo>
                <a:lnTo>
                  <a:pt x="2098904" y="3945389"/>
                </a:lnTo>
                <a:lnTo>
                  <a:pt x="0" y="5275955"/>
                </a:lnTo>
                <a:lnTo>
                  <a:pt x="0" y="0"/>
                </a:lnTo>
                <a:lnTo>
                  <a:pt x="208448" y="0"/>
                </a:lnTo>
                <a:lnTo>
                  <a:pt x="213150" y="39350"/>
                </a:lnTo>
                <a:cubicBezTo>
                  <a:pt x="222383" y="93539"/>
                  <a:pt x="237184" y="147609"/>
                  <a:pt x="257869" y="200842"/>
                </a:cubicBezTo>
                <a:cubicBezTo>
                  <a:pt x="423349" y="626712"/>
                  <a:pt x="902732" y="837801"/>
                  <a:pt x="1328602" y="672321"/>
                </a:cubicBezTo>
                <a:cubicBezTo>
                  <a:pt x="1594771" y="568897"/>
                  <a:pt x="1777041" y="342853"/>
                  <a:pt x="1835913" y="83893"/>
                </a:cubicBezTo>
                <a:lnTo>
                  <a:pt x="1846597" y="0"/>
                </a:lnTo>
                <a:close/>
              </a:path>
            </a:pathLst>
          </a:custGeom>
          <a:gradFill>
            <a:gsLst>
              <a:gs pos="57000">
                <a:schemeClr val="bg1">
                  <a:lumMod val="95000"/>
                  <a:alpha val="0"/>
                </a:schemeClr>
              </a:gs>
              <a:gs pos="0">
                <a:schemeClr val="bg2">
                  <a:lumMod val="25000"/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任意多边形 23">
            <a:extLst>
              <a:ext uri="{FF2B5EF4-FFF2-40B4-BE49-F238E27FC236}">
                <a16:creationId xmlns:a16="http://schemas.microsoft.com/office/drawing/2014/main" id="{1CB8C636-1F15-4B32-9320-4AB71C4D3F07}"/>
              </a:ext>
            </a:extLst>
          </p:cNvPr>
          <p:cNvSpPr/>
          <p:nvPr/>
        </p:nvSpPr>
        <p:spPr>
          <a:xfrm rot="17474072">
            <a:off x="3987346" y="1410376"/>
            <a:ext cx="2098904" cy="5275955"/>
          </a:xfrm>
          <a:custGeom>
            <a:avLst/>
            <a:gdLst>
              <a:gd name="connsiteX0" fmla="*/ 2098904 w 2098904"/>
              <a:gd name="connsiteY0" fmla="*/ 0 h 5275955"/>
              <a:gd name="connsiteX1" fmla="*/ 2098904 w 2098904"/>
              <a:gd name="connsiteY1" fmla="*/ 3945389 h 5275955"/>
              <a:gd name="connsiteX2" fmla="*/ 0 w 2098904"/>
              <a:gd name="connsiteY2" fmla="*/ 5275955 h 5275955"/>
              <a:gd name="connsiteX3" fmla="*/ 0 w 2098904"/>
              <a:gd name="connsiteY3" fmla="*/ 0 h 5275955"/>
              <a:gd name="connsiteX4" fmla="*/ 208448 w 2098904"/>
              <a:gd name="connsiteY4" fmla="*/ 0 h 5275955"/>
              <a:gd name="connsiteX5" fmla="*/ 213150 w 2098904"/>
              <a:gd name="connsiteY5" fmla="*/ 39350 h 5275955"/>
              <a:gd name="connsiteX6" fmla="*/ 257869 w 2098904"/>
              <a:gd name="connsiteY6" fmla="*/ 200842 h 5275955"/>
              <a:gd name="connsiteX7" fmla="*/ 1328602 w 2098904"/>
              <a:gd name="connsiteY7" fmla="*/ 672321 h 5275955"/>
              <a:gd name="connsiteX8" fmla="*/ 1835913 w 2098904"/>
              <a:gd name="connsiteY8" fmla="*/ 83893 h 5275955"/>
              <a:gd name="connsiteX9" fmla="*/ 1846597 w 2098904"/>
              <a:gd name="connsiteY9" fmla="*/ 0 h 527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98904" h="5275955">
                <a:moveTo>
                  <a:pt x="2098904" y="0"/>
                </a:moveTo>
                <a:lnTo>
                  <a:pt x="2098904" y="3945389"/>
                </a:lnTo>
                <a:lnTo>
                  <a:pt x="0" y="5275955"/>
                </a:lnTo>
                <a:lnTo>
                  <a:pt x="0" y="0"/>
                </a:lnTo>
                <a:lnTo>
                  <a:pt x="208448" y="0"/>
                </a:lnTo>
                <a:lnTo>
                  <a:pt x="213150" y="39350"/>
                </a:lnTo>
                <a:cubicBezTo>
                  <a:pt x="222383" y="93539"/>
                  <a:pt x="237184" y="147609"/>
                  <a:pt x="257869" y="200842"/>
                </a:cubicBezTo>
                <a:cubicBezTo>
                  <a:pt x="423349" y="626712"/>
                  <a:pt x="902732" y="837801"/>
                  <a:pt x="1328602" y="672321"/>
                </a:cubicBezTo>
                <a:cubicBezTo>
                  <a:pt x="1594771" y="568897"/>
                  <a:pt x="1777041" y="342853"/>
                  <a:pt x="1835913" y="83893"/>
                </a:cubicBezTo>
                <a:lnTo>
                  <a:pt x="1846597" y="0"/>
                </a:lnTo>
                <a:close/>
              </a:path>
            </a:pathLst>
          </a:custGeom>
          <a:gradFill>
            <a:gsLst>
              <a:gs pos="54000">
                <a:schemeClr val="bg1">
                  <a:lumMod val="95000"/>
                  <a:alpha val="0"/>
                </a:schemeClr>
              </a:gs>
              <a:gs pos="0">
                <a:schemeClr val="bg2">
                  <a:lumMod val="25000"/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同心圆 6">
            <a:extLst>
              <a:ext uri="{FF2B5EF4-FFF2-40B4-BE49-F238E27FC236}">
                <a16:creationId xmlns:a16="http://schemas.microsoft.com/office/drawing/2014/main" id="{0795818F-BACF-4590-B178-67F684C294B7}"/>
              </a:ext>
            </a:extLst>
          </p:cNvPr>
          <p:cNvSpPr/>
          <p:nvPr/>
        </p:nvSpPr>
        <p:spPr>
          <a:xfrm>
            <a:off x="1450309" y="2009422"/>
            <a:ext cx="2114550" cy="2114550"/>
          </a:xfrm>
          <a:prstGeom prst="donut">
            <a:avLst>
              <a:gd name="adj" fmla="val 16393"/>
            </a:avLst>
          </a:prstGeom>
          <a:solidFill>
            <a:srgbClr val="39B9B7"/>
          </a:solidFill>
          <a:ln w="28575">
            <a:noFill/>
          </a:ln>
          <a:effectLst>
            <a:outerShdw blurRad="3810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弧形 5">
            <a:extLst>
              <a:ext uri="{FF2B5EF4-FFF2-40B4-BE49-F238E27FC236}">
                <a16:creationId xmlns:a16="http://schemas.microsoft.com/office/drawing/2014/main" id="{DA608903-02C3-4F2B-8DFA-71115D5C8BC9}"/>
              </a:ext>
            </a:extLst>
          </p:cNvPr>
          <p:cNvSpPr/>
          <p:nvPr/>
        </p:nvSpPr>
        <p:spPr>
          <a:xfrm>
            <a:off x="1640809" y="2199922"/>
            <a:ext cx="1752600" cy="1752600"/>
          </a:xfrm>
          <a:prstGeom prst="arc">
            <a:avLst>
              <a:gd name="adj1" fmla="val 16200000"/>
              <a:gd name="adj2" fmla="val 12338133"/>
            </a:avLst>
          </a:prstGeom>
          <a:ln w="152400" cap="rnd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B9525EA-A59B-47AB-BCA7-455B668DB55D}"/>
              </a:ext>
            </a:extLst>
          </p:cNvPr>
          <p:cNvSpPr txBox="1"/>
          <p:nvPr/>
        </p:nvSpPr>
        <p:spPr>
          <a:xfrm>
            <a:off x="2035246" y="2774309"/>
            <a:ext cx="1031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8D9193"/>
                </a:solidFill>
                <a:cs typeface="+mn-ea"/>
                <a:sym typeface="+mn-lt"/>
              </a:rPr>
              <a:t>95%</a:t>
            </a:r>
            <a:endParaRPr lang="zh-CN" altLang="en-US" sz="3200" dirty="0">
              <a:solidFill>
                <a:srgbClr val="8D9193"/>
              </a:solidFill>
              <a:cs typeface="+mn-ea"/>
              <a:sym typeface="+mn-lt"/>
            </a:endParaRPr>
          </a:p>
        </p:txBody>
      </p:sp>
      <p:sp>
        <p:nvSpPr>
          <p:cNvPr id="8" name="同心圆 11">
            <a:extLst>
              <a:ext uri="{FF2B5EF4-FFF2-40B4-BE49-F238E27FC236}">
                <a16:creationId xmlns:a16="http://schemas.microsoft.com/office/drawing/2014/main" id="{575F327C-9B3F-4A3B-9D65-BDA150BA0246}"/>
              </a:ext>
            </a:extLst>
          </p:cNvPr>
          <p:cNvSpPr/>
          <p:nvPr/>
        </p:nvSpPr>
        <p:spPr>
          <a:xfrm>
            <a:off x="4567789" y="2009422"/>
            <a:ext cx="2114550" cy="2114550"/>
          </a:xfrm>
          <a:prstGeom prst="donut">
            <a:avLst>
              <a:gd name="adj" fmla="val 16393"/>
            </a:avLst>
          </a:prstGeom>
          <a:solidFill>
            <a:srgbClr val="F49C00"/>
          </a:solidFill>
          <a:ln w="28575">
            <a:noFill/>
          </a:ln>
          <a:effectLst>
            <a:outerShdw blurRad="3810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弧形 8">
            <a:extLst>
              <a:ext uri="{FF2B5EF4-FFF2-40B4-BE49-F238E27FC236}">
                <a16:creationId xmlns:a16="http://schemas.microsoft.com/office/drawing/2014/main" id="{AD0600DA-A6B3-4227-9719-1B8A7FBA2EA6}"/>
              </a:ext>
            </a:extLst>
          </p:cNvPr>
          <p:cNvSpPr/>
          <p:nvPr/>
        </p:nvSpPr>
        <p:spPr>
          <a:xfrm>
            <a:off x="4758289" y="2199922"/>
            <a:ext cx="1752600" cy="1752600"/>
          </a:xfrm>
          <a:prstGeom prst="arc">
            <a:avLst>
              <a:gd name="adj1" fmla="val 6794891"/>
              <a:gd name="adj2" fmla="val 14206890"/>
            </a:avLst>
          </a:prstGeom>
          <a:ln w="152400" cap="rnd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5A5599A-59C0-4338-8B2B-48B240BBD726}"/>
              </a:ext>
            </a:extLst>
          </p:cNvPr>
          <p:cNvSpPr txBox="1"/>
          <p:nvPr/>
        </p:nvSpPr>
        <p:spPr>
          <a:xfrm>
            <a:off x="5152726" y="2774309"/>
            <a:ext cx="1031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8D9193"/>
                </a:solidFill>
                <a:cs typeface="+mn-ea"/>
                <a:sym typeface="+mn-lt"/>
              </a:rPr>
              <a:t>25%</a:t>
            </a:r>
            <a:endParaRPr lang="zh-CN" altLang="en-US" sz="3200" dirty="0">
              <a:solidFill>
                <a:srgbClr val="8D9193"/>
              </a:solidFill>
              <a:cs typeface="+mn-ea"/>
              <a:sym typeface="+mn-lt"/>
            </a:endParaRPr>
          </a:p>
        </p:txBody>
      </p:sp>
      <p:sp>
        <p:nvSpPr>
          <p:cNvPr id="11" name="同心圆 17">
            <a:extLst>
              <a:ext uri="{FF2B5EF4-FFF2-40B4-BE49-F238E27FC236}">
                <a16:creationId xmlns:a16="http://schemas.microsoft.com/office/drawing/2014/main" id="{ED60D095-8839-41DC-9283-711463CA1E31}"/>
              </a:ext>
            </a:extLst>
          </p:cNvPr>
          <p:cNvSpPr/>
          <p:nvPr/>
        </p:nvSpPr>
        <p:spPr>
          <a:xfrm>
            <a:off x="7685269" y="2009422"/>
            <a:ext cx="2114550" cy="2114550"/>
          </a:xfrm>
          <a:prstGeom prst="donut">
            <a:avLst>
              <a:gd name="adj" fmla="val 16393"/>
            </a:avLst>
          </a:prstGeom>
          <a:solidFill>
            <a:srgbClr val="39B9B7"/>
          </a:solidFill>
          <a:ln w="28575">
            <a:noFill/>
          </a:ln>
          <a:effectLst>
            <a:outerShdw blurRad="3810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2" name="弧形 11">
            <a:extLst>
              <a:ext uri="{FF2B5EF4-FFF2-40B4-BE49-F238E27FC236}">
                <a16:creationId xmlns:a16="http://schemas.microsoft.com/office/drawing/2014/main" id="{65BD474F-CBF3-4DC2-96B1-A3809C0150CC}"/>
              </a:ext>
            </a:extLst>
          </p:cNvPr>
          <p:cNvSpPr/>
          <p:nvPr/>
        </p:nvSpPr>
        <p:spPr>
          <a:xfrm>
            <a:off x="7875769" y="2199922"/>
            <a:ext cx="1752600" cy="1752600"/>
          </a:xfrm>
          <a:prstGeom prst="arc">
            <a:avLst>
              <a:gd name="adj1" fmla="val 3754055"/>
              <a:gd name="adj2" fmla="val 11459133"/>
            </a:avLst>
          </a:prstGeom>
          <a:ln w="152400" cap="rnd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95A33BB-36A0-4960-9367-101177726487}"/>
              </a:ext>
            </a:extLst>
          </p:cNvPr>
          <p:cNvSpPr txBox="1"/>
          <p:nvPr/>
        </p:nvSpPr>
        <p:spPr>
          <a:xfrm>
            <a:off x="8270206" y="2774309"/>
            <a:ext cx="1031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8D9193"/>
                </a:solidFill>
                <a:cs typeface="+mn-ea"/>
                <a:sym typeface="+mn-lt"/>
              </a:rPr>
              <a:t>15%</a:t>
            </a:r>
            <a:endParaRPr lang="zh-CN" altLang="en-US" sz="3200" dirty="0">
              <a:solidFill>
                <a:srgbClr val="8D9193"/>
              </a:solidFill>
              <a:cs typeface="+mn-ea"/>
              <a:sym typeface="+mn-lt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93702939-EC6A-4CE6-B0D4-95F41C35300C}"/>
              </a:ext>
            </a:extLst>
          </p:cNvPr>
          <p:cNvSpPr/>
          <p:nvPr/>
        </p:nvSpPr>
        <p:spPr>
          <a:xfrm>
            <a:off x="1542202" y="4526909"/>
            <a:ext cx="19498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r>
              <a:rPr lang="zh-CN" altLang="en-US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。</a:t>
            </a:r>
            <a:endParaRPr lang="en-US" altLang="zh-CN" sz="1400" dirty="0">
              <a:solidFill>
                <a:schemeClr val="bg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AA12C570-971F-4BA9-B914-0B7F7342E2E9}"/>
              </a:ext>
            </a:extLst>
          </p:cNvPr>
          <p:cNvSpPr/>
          <p:nvPr/>
        </p:nvSpPr>
        <p:spPr>
          <a:xfrm>
            <a:off x="4650158" y="4526909"/>
            <a:ext cx="19498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r>
              <a:rPr lang="zh-CN" altLang="en-US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。</a:t>
            </a:r>
            <a:endParaRPr lang="en-US" altLang="zh-CN" sz="1400" dirty="0">
              <a:solidFill>
                <a:schemeClr val="bg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1668D6E-DF9E-4CDF-95ED-95C91474AB82}"/>
              </a:ext>
            </a:extLst>
          </p:cNvPr>
          <p:cNvSpPr/>
          <p:nvPr/>
        </p:nvSpPr>
        <p:spPr>
          <a:xfrm>
            <a:off x="7777162" y="4526909"/>
            <a:ext cx="19498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r>
              <a:rPr lang="zh-CN" altLang="en-US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。</a:t>
            </a:r>
            <a:endParaRPr lang="en-US" altLang="zh-CN" sz="1400" dirty="0">
              <a:solidFill>
                <a:schemeClr val="bg2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315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00"/>
                            </p:stCondLst>
                            <p:childTnLst>
                              <p:par>
                                <p:cTn id="1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700"/>
                            </p:stCondLst>
                            <p:childTnLst>
                              <p:par>
                                <p:cTn id="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10" grpId="0"/>
      <p:bldP spid="11" grpId="0" animBg="1"/>
      <p:bldP spid="12" grpId="0" animBg="1"/>
      <p:bldP spid="13" grpId="0"/>
      <p:bldP spid="14" grpId="0"/>
      <p:bldP spid="15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1">
            <a:extLst>
              <a:ext uri="{FF2B5EF4-FFF2-40B4-BE49-F238E27FC236}">
                <a16:creationId xmlns:a16="http://schemas.microsoft.com/office/drawing/2014/main" id="{5A39A209-542E-44CE-A92A-0E23BD3C767B}"/>
              </a:ext>
            </a:extLst>
          </p:cNvPr>
          <p:cNvSpPr/>
          <p:nvPr/>
        </p:nvSpPr>
        <p:spPr>
          <a:xfrm rot="17474072">
            <a:off x="7889337" y="-1244133"/>
            <a:ext cx="1200408" cy="7477850"/>
          </a:xfrm>
          <a:custGeom>
            <a:avLst/>
            <a:gdLst>
              <a:gd name="connsiteX0" fmla="*/ 385153 w 1200408"/>
              <a:gd name="connsiteY0" fmla="*/ 0 h 7477850"/>
              <a:gd name="connsiteX1" fmla="*/ 1200408 w 1200408"/>
              <a:gd name="connsiteY1" fmla="*/ 2098100 h 7477850"/>
              <a:gd name="connsiteX2" fmla="*/ 1200408 w 1200408"/>
              <a:gd name="connsiteY2" fmla="*/ 5591978 h 7477850"/>
              <a:gd name="connsiteX3" fmla="*/ 0 w 1200408"/>
              <a:gd name="connsiteY3" fmla="*/ 7477850 h 7477850"/>
              <a:gd name="connsiteX4" fmla="*/ 0 w 1200408"/>
              <a:gd name="connsiteY4" fmla="*/ 0 h 74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0408" h="7477850">
                <a:moveTo>
                  <a:pt x="385153" y="0"/>
                </a:moveTo>
                <a:lnTo>
                  <a:pt x="1200408" y="2098100"/>
                </a:lnTo>
                <a:lnTo>
                  <a:pt x="1200408" y="5591978"/>
                </a:lnTo>
                <a:lnTo>
                  <a:pt x="0" y="747785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52000">
                <a:schemeClr val="bg1">
                  <a:lumMod val="95000"/>
                  <a:alpha val="0"/>
                </a:schemeClr>
              </a:gs>
              <a:gs pos="0">
                <a:schemeClr val="bg2">
                  <a:lumMod val="25000"/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3374905-B1AA-432D-A857-2C05A26B4F4A}"/>
              </a:ext>
            </a:extLst>
          </p:cNvPr>
          <p:cNvSpPr/>
          <p:nvPr/>
        </p:nvSpPr>
        <p:spPr>
          <a:xfrm>
            <a:off x="4787083" y="1341054"/>
            <a:ext cx="2410526" cy="346509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50000"/>
              </a:schemeClr>
            </a:solidFill>
          </a:ln>
          <a:effectLst>
            <a:outerShdw blurRad="1905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CAF93A1-DD08-4B19-90BB-54BF68B2175B}"/>
              </a:ext>
            </a:extLst>
          </p:cNvPr>
          <p:cNvSpPr/>
          <p:nvPr/>
        </p:nvSpPr>
        <p:spPr>
          <a:xfrm>
            <a:off x="1236818" y="4258233"/>
            <a:ext cx="19498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r>
              <a:rPr lang="zh-CN" altLang="en-US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。</a:t>
            </a:r>
            <a:endParaRPr lang="en-US" altLang="zh-CN" sz="1400" dirty="0">
              <a:solidFill>
                <a:schemeClr val="bg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D5AE744-0352-44C7-BB78-DB456A106888}"/>
              </a:ext>
            </a:extLst>
          </p:cNvPr>
          <p:cNvSpPr/>
          <p:nvPr/>
        </p:nvSpPr>
        <p:spPr>
          <a:xfrm>
            <a:off x="3710510" y="4258233"/>
            <a:ext cx="19498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r>
              <a:rPr lang="zh-CN" altLang="en-US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。</a:t>
            </a:r>
            <a:endParaRPr lang="en-US" altLang="zh-CN" sz="1400" dirty="0">
              <a:solidFill>
                <a:schemeClr val="bg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719CC60-5D77-4C48-B9E3-A6C781700E6A}"/>
              </a:ext>
            </a:extLst>
          </p:cNvPr>
          <p:cNvSpPr/>
          <p:nvPr/>
        </p:nvSpPr>
        <p:spPr>
          <a:xfrm>
            <a:off x="6309331" y="4258233"/>
            <a:ext cx="19498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r>
              <a:rPr lang="zh-CN" altLang="en-US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。</a:t>
            </a:r>
            <a:endParaRPr lang="en-US" altLang="zh-CN" sz="1400" dirty="0">
              <a:solidFill>
                <a:schemeClr val="bg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003E72D-0BCC-4EA3-B0FD-9772772F41DC}"/>
              </a:ext>
            </a:extLst>
          </p:cNvPr>
          <p:cNvSpPr/>
          <p:nvPr/>
        </p:nvSpPr>
        <p:spPr>
          <a:xfrm>
            <a:off x="8908152" y="4258233"/>
            <a:ext cx="19498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r>
              <a:rPr lang="zh-CN" altLang="en-US" sz="14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。</a:t>
            </a:r>
            <a:endParaRPr lang="en-US" altLang="zh-CN" sz="1400" dirty="0">
              <a:solidFill>
                <a:schemeClr val="bg2">
                  <a:lumMod val="50000"/>
                </a:schemeClr>
              </a:solidFill>
              <a:cs typeface="+mn-ea"/>
              <a:sym typeface="+mn-lt"/>
            </a:endParaRPr>
          </a:p>
        </p:txBody>
      </p:sp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id="{99B9D485-5E04-432F-964D-89C853805F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080283"/>
              </p:ext>
            </p:extLst>
          </p:nvPr>
        </p:nvGraphicFramePr>
        <p:xfrm>
          <a:off x="655191" y="1295457"/>
          <a:ext cx="10638014" cy="2884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433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100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10000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10000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decel="10000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decel="10000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700"/>
                            </p:stCondLst>
                            <p:childTnLst>
                              <p:par>
                                <p:cTn id="58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2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700"/>
                            </p:stCondLst>
                            <p:childTnLst>
                              <p:par>
                                <p:cTn id="6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/>
      <p:bldP spid="7" grpId="0"/>
      <p:bldGraphic spid="8" grpId="0" uiExpand="1">
        <p:bldSub>
          <a:bldChart bld="categoryEl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>
            <a:extLst>
              <a:ext uri="{FF2B5EF4-FFF2-40B4-BE49-F238E27FC236}">
                <a16:creationId xmlns:a16="http://schemas.microsoft.com/office/drawing/2014/main" id="{45317331-CAA0-4D4A-B1B4-914165A33E27}"/>
              </a:ext>
            </a:extLst>
          </p:cNvPr>
          <p:cNvSpPr/>
          <p:nvPr/>
        </p:nvSpPr>
        <p:spPr>
          <a:xfrm rot="1266375">
            <a:off x="5974470" y="-262319"/>
            <a:ext cx="6885271" cy="3829139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74521" h="11433733">
                <a:moveTo>
                  <a:pt x="11084049" y="11433733"/>
                </a:moveTo>
                <a:lnTo>
                  <a:pt x="1" y="6768160"/>
                </a:lnTo>
                <a:lnTo>
                  <a:pt x="19543789" y="-1"/>
                </a:lnTo>
                <a:lnTo>
                  <a:pt x="22674521" y="7745155"/>
                </a:lnTo>
                <a:lnTo>
                  <a:pt x="11084049" y="11433733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5EA6573-E29A-473E-83AB-7F45AAB1FA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1136" y="726813"/>
            <a:ext cx="5421938" cy="5424301"/>
          </a:xfrm>
          <a:prstGeom prst="rect">
            <a:avLst/>
          </a:prstGeom>
          <a:ln>
            <a:noFill/>
          </a:ln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2129178B-9AC6-4FE0-A8AF-FE614939FB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7723" y="1886666"/>
            <a:ext cx="1128375" cy="112886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E55EDD3D-9590-47CE-9CE2-5EE67A1E1A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07047" y="345417"/>
            <a:ext cx="315563" cy="30613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A39F7354-4B23-4851-BE4D-3570AF9C60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50322" y="4194361"/>
            <a:ext cx="1799654" cy="1800438"/>
          </a:xfrm>
          <a:prstGeom prst="rect">
            <a:avLst/>
          </a:prstGeom>
        </p:spPr>
      </p:pic>
      <p:sp>
        <p:nvSpPr>
          <p:cNvPr id="7" name="矩形 3">
            <a:extLst>
              <a:ext uri="{FF2B5EF4-FFF2-40B4-BE49-F238E27FC236}">
                <a16:creationId xmlns:a16="http://schemas.microsoft.com/office/drawing/2014/main" id="{78E417D4-3CAA-4997-9D0D-0DB052657F71}"/>
              </a:ext>
            </a:extLst>
          </p:cNvPr>
          <p:cNvSpPr/>
          <p:nvPr/>
        </p:nvSpPr>
        <p:spPr>
          <a:xfrm rot="1266375">
            <a:off x="7291271" y="3122668"/>
            <a:ext cx="6698812" cy="4497683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  <a:gd name="connsiteX0" fmla="*/ 3057318 w 22674521"/>
              <a:gd name="connsiteY0" fmla="*/ 13429991 h 13429992"/>
              <a:gd name="connsiteX1" fmla="*/ 1 w 22674521"/>
              <a:gd name="connsiteY1" fmla="*/ 6768160 h 13429992"/>
              <a:gd name="connsiteX2" fmla="*/ 19543789 w 22674521"/>
              <a:gd name="connsiteY2" fmla="*/ -1 h 13429992"/>
              <a:gd name="connsiteX3" fmla="*/ 22674521 w 22674521"/>
              <a:gd name="connsiteY3" fmla="*/ 7745155 h 13429992"/>
              <a:gd name="connsiteX4" fmla="*/ 3057318 w 22674521"/>
              <a:gd name="connsiteY4" fmla="*/ 13429991 h 13429992"/>
              <a:gd name="connsiteX0" fmla="*/ 2976552 w 22593755"/>
              <a:gd name="connsiteY0" fmla="*/ 13429991 h 13429992"/>
              <a:gd name="connsiteX1" fmla="*/ 0 w 22593755"/>
              <a:gd name="connsiteY1" fmla="*/ 6536647 h 13429992"/>
              <a:gd name="connsiteX2" fmla="*/ 19463023 w 22593755"/>
              <a:gd name="connsiteY2" fmla="*/ -1 h 13429992"/>
              <a:gd name="connsiteX3" fmla="*/ 22593755 w 22593755"/>
              <a:gd name="connsiteY3" fmla="*/ 7745155 h 13429992"/>
              <a:gd name="connsiteX4" fmla="*/ 2976552 w 22593755"/>
              <a:gd name="connsiteY4" fmla="*/ 13429991 h 13429992"/>
              <a:gd name="connsiteX0" fmla="*/ 2847172 w 22464375"/>
              <a:gd name="connsiteY0" fmla="*/ 13429991 h 13429992"/>
              <a:gd name="connsiteX1" fmla="*/ 0 w 22464375"/>
              <a:gd name="connsiteY1" fmla="*/ 6735259 h 13429992"/>
              <a:gd name="connsiteX2" fmla="*/ 19333643 w 22464375"/>
              <a:gd name="connsiteY2" fmla="*/ -1 h 13429992"/>
              <a:gd name="connsiteX3" fmla="*/ 22464375 w 22464375"/>
              <a:gd name="connsiteY3" fmla="*/ 7745155 h 13429992"/>
              <a:gd name="connsiteX4" fmla="*/ 2847172 w 22464375"/>
              <a:gd name="connsiteY4" fmla="*/ 13429991 h 13429992"/>
              <a:gd name="connsiteX0" fmla="*/ 2847172 w 22060475"/>
              <a:gd name="connsiteY0" fmla="*/ 13429991 h 13429992"/>
              <a:gd name="connsiteX1" fmla="*/ 0 w 22060475"/>
              <a:gd name="connsiteY1" fmla="*/ 6735259 h 13429992"/>
              <a:gd name="connsiteX2" fmla="*/ 19333643 w 22060475"/>
              <a:gd name="connsiteY2" fmla="*/ -1 h 13429992"/>
              <a:gd name="connsiteX3" fmla="*/ 22060475 w 22060475"/>
              <a:gd name="connsiteY3" fmla="*/ 6585751 h 13429992"/>
              <a:gd name="connsiteX4" fmla="*/ 2847172 w 22060475"/>
              <a:gd name="connsiteY4" fmla="*/ 13429991 h 13429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60475" h="13429992">
                <a:moveTo>
                  <a:pt x="2847172" y="13429991"/>
                </a:moveTo>
                <a:lnTo>
                  <a:pt x="0" y="6735259"/>
                </a:lnTo>
                <a:lnTo>
                  <a:pt x="19333643" y="-1"/>
                </a:lnTo>
                <a:lnTo>
                  <a:pt x="22060475" y="6585751"/>
                </a:lnTo>
                <a:lnTo>
                  <a:pt x="2847172" y="13429991"/>
                </a:lnTo>
                <a:close/>
              </a:path>
            </a:pathLst>
          </a:custGeom>
          <a:gradFill flip="none" rotWithShape="1">
            <a:gsLst>
              <a:gs pos="50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1299DBB4-0456-4E5C-92FB-E0779DFA8F62}"/>
              </a:ext>
            </a:extLst>
          </p:cNvPr>
          <p:cNvGrpSpPr/>
          <p:nvPr/>
        </p:nvGrpSpPr>
        <p:grpSpPr>
          <a:xfrm>
            <a:off x="6479230" y="4165148"/>
            <a:ext cx="2101343" cy="2103794"/>
            <a:chOff x="4294187" y="877888"/>
            <a:chExt cx="1360488" cy="1362075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31B24B8-2C42-4A6B-AE5A-4A2C077AA1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187" y="877888"/>
              <a:ext cx="1360488" cy="1362075"/>
            </a:xfrm>
            <a:custGeom>
              <a:avLst/>
              <a:gdLst>
                <a:gd name="T0" fmla="*/ 429 w 857"/>
                <a:gd name="T1" fmla="*/ 0 h 858"/>
                <a:gd name="T2" fmla="*/ 857 w 857"/>
                <a:gd name="T3" fmla="*/ 429 h 858"/>
                <a:gd name="T4" fmla="*/ 429 w 857"/>
                <a:gd name="T5" fmla="*/ 858 h 858"/>
                <a:gd name="T6" fmla="*/ 0 w 857"/>
                <a:gd name="T7" fmla="*/ 429 h 858"/>
                <a:gd name="T8" fmla="*/ 429 w 857"/>
                <a:gd name="T9" fmla="*/ 0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7" h="858">
                  <a:moveTo>
                    <a:pt x="429" y="0"/>
                  </a:moveTo>
                  <a:lnTo>
                    <a:pt x="857" y="429"/>
                  </a:lnTo>
                  <a:lnTo>
                    <a:pt x="429" y="858"/>
                  </a:lnTo>
                  <a:lnTo>
                    <a:pt x="0" y="429"/>
                  </a:lnTo>
                  <a:lnTo>
                    <a:pt x="429" y="0"/>
                  </a:lnTo>
                  <a:close/>
                </a:path>
              </a:pathLst>
            </a:custGeom>
            <a:solidFill>
              <a:srgbClr val="00A3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5754844C-6B38-4771-8A31-FCFEB3C2B3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2050" y="877888"/>
              <a:ext cx="682625" cy="1362075"/>
            </a:xfrm>
            <a:custGeom>
              <a:avLst/>
              <a:gdLst>
                <a:gd name="T0" fmla="*/ 0 w 430"/>
                <a:gd name="T1" fmla="*/ 857 h 858"/>
                <a:gd name="T2" fmla="*/ 2 w 430"/>
                <a:gd name="T3" fmla="*/ 858 h 858"/>
                <a:gd name="T4" fmla="*/ 430 w 430"/>
                <a:gd name="T5" fmla="*/ 429 h 858"/>
                <a:gd name="T6" fmla="*/ 2 w 430"/>
                <a:gd name="T7" fmla="*/ 0 h 858"/>
                <a:gd name="T8" fmla="*/ 0 w 430"/>
                <a:gd name="T9" fmla="*/ 1 h 858"/>
                <a:gd name="T10" fmla="*/ 0 w 430"/>
                <a:gd name="T11" fmla="*/ 857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858">
                  <a:moveTo>
                    <a:pt x="0" y="857"/>
                  </a:moveTo>
                  <a:lnTo>
                    <a:pt x="2" y="858"/>
                  </a:lnTo>
                  <a:lnTo>
                    <a:pt x="430" y="429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857"/>
                  </a:lnTo>
                  <a:close/>
                </a:path>
              </a:pathLst>
            </a:custGeom>
            <a:solidFill>
              <a:srgbClr val="39B9B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1" name="矩形 3">
            <a:extLst>
              <a:ext uri="{FF2B5EF4-FFF2-40B4-BE49-F238E27FC236}">
                <a16:creationId xmlns:a16="http://schemas.microsoft.com/office/drawing/2014/main" id="{4C726761-1CD4-419A-9F55-2EDE05C82AE0}"/>
              </a:ext>
            </a:extLst>
          </p:cNvPr>
          <p:cNvSpPr/>
          <p:nvPr/>
        </p:nvSpPr>
        <p:spPr>
          <a:xfrm rot="1266375">
            <a:off x="1277979" y="-336821"/>
            <a:ext cx="6192013" cy="3071348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  <a:gd name="connsiteX0" fmla="*/ 3057318 w 22674521"/>
              <a:gd name="connsiteY0" fmla="*/ 13429991 h 13429992"/>
              <a:gd name="connsiteX1" fmla="*/ 1 w 22674521"/>
              <a:gd name="connsiteY1" fmla="*/ 6768160 h 13429992"/>
              <a:gd name="connsiteX2" fmla="*/ 19543789 w 22674521"/>
              <a:gd name="connsiteY2" fmla="*/ -1 h 13429992"/>
              <a:gd name="connsiteX3" fmla="*/ 22674521 w 22674521"/>
              <a:gd name="connsiteY3" fmla="*/ 7745155 h 13429992"/>
              <a:gd name="connsiteX4" fmla="*/ 3057318 w 22674521"/>
              <a:gd name="connsiteY4" fmla="*/ 13429991 h 13429992"/>
              <a:gd name="connsiteX0" fmla="*/ 2976552 w 22593755"/>
              <a:gd name="connsiteY0" fmla="*/ 13429991 h 13429992"/>
              <a:gd name="connsiteX1" fmla="*/ 0 w 22593755"/>
              <a:gd name="connsiteY1" fmla="*/ 6536647 h 13429992"/>
              <a:gd name="connsiteX2" fmla="*/ 19463023 w 22593755"/>
              <a:gd name="connsiteY2" fmla="*/ -1 h 13429992"/>
              <a:gd name="connsiteX3" fmla="*/ 22593755 w 22593755"/>
              <a:gd name="connsiteY3" fmla="*/ 7745155 h 13429992"/>
              <a:gd name="connsiteX4" fmla="*/ 2976552 w 22593755"/>
              <a:gd name="connsiteY4" fmla="*/ 13429991 h 13429992"/>
              <a:gd name="connsiteX0" fmla="*/ 2847172 w 22464375"/>
              <a:gd name="connsiteY0" fmla="*/ 13429991 h 13429992"/>
              <a:gd name="connsiteX1" fmla="*/ 0 w 22464375"/>
              <a:gd name="connsiteY1" fmla="*/ 6735259 h 13429992"/>
              <a:gd name="connsiteX2" fmla="*/ 19333643 w 22464375"/>
              <a:gd name="connsiteY2" fmla="*/ -1 h 13429992"/>
              <a:gd name="connsiteX3" fmla="*/ 22464375 w 22464375"/>
              <a:gd name="connsiteY3" fmla="*/ 7745155 h 13429992"/>
              <a:gd name="connsiteX4" fmla="*/ 2847172 w 22464375"/>
              <a:gd name="connsiteY4" fmla="*/ 13429991 h 13429992"/>
              <a:gd name="connsiteX0" fmla="*/ 2847172 w 22060475"/>
              <a:gd name="connsiteY0" fmla="*/ 13429991 h 13429992"/>
              <a:gd name="connsiteX1" fmla="*/ 0 w 22060475"/>
              <a:gd name="connsiteY1" fmla="*/ 6735259 h 13429992"/>
              <a:gd name="connsiteX2" fmla="*/ 19333643 w 22060475"/>
              <a:gd name="connsiteY2" fmla="*/ -1 h 13429992"/>
              <a:gd name="connsiteX3" fmla="*/ 22060475 w 22060475"/>
              <a:gd name="connsiteY3" fmla="*/ 6585751 h 13429992"/>
              <a:gd name="connsiteX4" fmla="*/ 2847172 w 22060475"/>
              <a:gd name="connsiteY4" fmla="*/ 13429991 h 13429992"/>
              <a:gd name="connsiteX0" fmla="*/ 1078915 w 22060475"/>
              <a:gd name="connsiteY0" fmla="*/ 9170985 h 9170984"/>
              <a:gd name="connsiteX1" fmla="*/ 0 w 22060475"/>
              <a:gd name="connsiteY1" fmla="*/ 6735259 h 9170984"/>
              <a:gd name="connsiteX2" fmla="*/ 19333643 w 22060475"/>
              <a:gd name="connsiteY2" fmla="*/ -1 h 9170984"/>
              <a:gd name="connsiteX3" fmla="*/ 22060475 w 22060475"/>
              <a:gd name="connsiteY3" fmla="*/ 6585751 h 9170984"/>
              <a:gd name="connsiteX4" fmla="*/ 1078915 w 22060475"/>
              <a:gd name="connsiteY4" fmla="*/ 9170985 h 9170984"/>
              <a:gd name="connsiteX0" fmla="*/ 1078915 w 20391489"/>
              <a:gd name="connsiteY0" fmla="*/ 9170985 h 9170984"/>
              <a:gd name="connsiteX1" fmla="*/ 0 w 20391489"/>
              <a:gd name="connsiteY1" fmla="*/ 6735259 h 9170984"/>
              <a:gd name="connsiteX2" fmla="*/ 19333643 w 20391489"/>
              <a:gd name="connsiteY2" fmla="*/ -1 h 9170984"/>
              <a:gd name="connsiteX3" fmla="*/ 20391487 w 20391489"/>
              <a:gd name="connsiteY3" fmla="*/ 2454601 h 9170984"/>
              <a:gd name="connsiteX4" fmla="*/ 1078915 w 20391489"/>
              <a:gd name="connsiteY4" fmla="*/ 9170985 h 9170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91489" h="9170984">
                <a:moveTo>
                  <a:pt x="1078915" y="9170985"/>
                </a:moveTo>
                <a:lnTo>
                  <a:pt x="0" y="6735259"/>
                </a:lnTo>
                <a:lnTo>
                  <a:pt x="19333643" y="-1"/>
                </a:lnTo>
                <a:lnTo>
                  <a:pt x="20391487" y="2454601"/>
                </a:lnTo>
                <a:lnTo>
                  <a:pt x="1078915" y="9170985"/>
                </a:lnTo>
                <a:close/>
              </a:path>
            </a:pathLst>
          </a:custGeom>
          <a:gradFill flip="none" rotWithShape="1">
            <a:gsLst>
              <a:gs pos="45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E842260C-5FDC-4AEB-8DBD-DD3E120D77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9635" y="747635"/>
            <a:ext cx="908438" cy="908833"/>
          </a:xfrm>
          <a:prstGeom prst="rect">
            <a:avLst/>
          </a:prstGeom>
        </p:spPr>
      </p:pic>
      <p:sp>
        <p:nvSpPr>
          <p:cNvPr id="15" name="矩形 3">
            <a:extLst>
              <a:ext uri="{FF2B5EF4-FFF2-40B4-BE49-F238E27FC236}">
                <a16:creationId xmlns:a16="http://schemas.microsoft.com/office/drawing/2014/main" id="{C61F77DC-8A27-49B0-BCFD-BDC62DB303AB}"/>
              </a:ext>
            </a:extLst>
          </p:cNvPr>
          <p:cNvSpPr/>
          <p:nvPr/>
        </p:nvSpPr>
        <p:spPr>
          <a:xfrm rot="1266375">
            <a:off x="2947875" y="975471"/>
            <a:ext cx="6358072" cy="3404637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  <a:gd name="connsiteX0" fmla="*/ 3057318 w 22674521"/>
              <a:gd name="connsiteY0" fmla="*/ 13429991 h 13429992"/>
              <a:gd name="connsiteX1" fmla="*/ 1 w 22674521"/>
              <a:gd name="connsiteY1" fmla="*/ 6768160 h 13429992"/>
              <a:gd name="connsiteX2" fmla="*/ 19543789 w 22674521"/>
              <a:gd name="connsiteY2" fmla="*/ -1 h 13429992"/>
              <a:gd name="connsiteX3" fmla="*/ 22674521 w 22674521"/>
              <a:gd name="connsiteY3" fmla="*/ 7745155 h 13429992"/>
              <a:gd name="connsiteX4" fmla="*/ 3057318 w 22674521"/>
              <a:gd name="connsiteY4" fmla="*/ 13429991 h 13429992"/>
              <a:gd name="connsiteX0" fmla="*/ 2976552 w 22593755"/>
              <a:gd name="connsiteY0" fmla="*/ 13429991 h 13429992"/>
              <a:gd name="connsiteX1" fmla="*/ 0 w 22593755"/>
              <a:gd name="connsiteY1" fmla="*/ 6536647 h 13429992"/>
              <a:gd name="connsiteX2" fmla="*/ 19463023 w 22593755"/>
              <a:gd name="connsiteY2" fmla="*/ -1 h 13429992"/>
              <a:gd name="connsiteX3" fmla="*/ 22593755 w 22593755"/>
              <a:gd name="connsiteY3" fmla="*/ 7745155 h 13429992"/>
              <a:gd name="connsiteX4" fmla="*/ 2976552 w 22593755"/>
              <a:gd name="connsiteY4" fmla="*/ 13429991 h 13429992"/>
              <a:gd name="connsiteX0" fmla="*/ 2847172 w 22464375"/>
              <a:gd name="connsiteY0" fmla="*/ 13429991 h 13429992"/>
              <a:gd name="connsiteX1" fmla="*/ 0 w 22464375"/>
              <a:gd name="connsiteY1" fmla="*/ 6735259 h 13429992"/>
              <a:gd name="connsiteX2" fmla="*/ 19333643 w 22464375"/>
              <a:gd name="connsiteY2" fmla="*/ -1 h 13429992"/>
              <a:gd name="connsiteX3" fmla="*/ 22464375 w 22464375"/>
              <a:gd name="connsiteY3" fmla="*/ 7745155 h 13429992"/>
              <a:gd name="connsiteX4" fmla="*/ 2847172 w 22464375"/>
              <a:gd name="connsiteY4" fmla="*/ 13429991 h 13429992"/>
              <a:gd name="connsiteX0" fmla="*/ 2847172 w 22060475"/>
              <a:gd name="connsiteY0" fmla="*/ 13429991 h 13429992"/>
              <a:gd name="connsiteX1" fmla="*/ 0 w 22060475"/>
              <a:gd name="connsiteY1" fmla="*/ 6735259 h 13429992"/>
              <a:gd name="connsiteX2" fmla="*/ 19333643 w 22060475"/>
              <a:gd name="connsiteY2" fmla="*/ -1 h 13429992"/>
              <a:gd name="connsiteX3" fmla="*/ 22060475 w 22060475"/>
              <a:gd name="connsiteY3" fmla="*/ 6585751 h 13429992"/>
              <a:gd name="connsiteX4" fmla="*/ 2847172 w 22060475"/>
              <a:gd name="connsiteY4" fmla="*/ 13429991 h 13429992"/>
              <a:gd name="connsiteX0" fmla="*/ 1078915 w 22060475"/>
              <a:gd name="connsiteY0" fmla="*/ 9170985 h 9170984"/>
              <a:gd name="connsiteX1" fmla="*/ 0 w 22060475"/>
              <a:gd name="connsiteY1" fmla="*/ 6735259 h 9170984"/>
              <a:gd name="connsiteX2" fmla="*/ 19333643 w 22060475"/>
              <a:gd name="connsiteY2" fmla="*/ -1 h 9170984"/>
              <a:gd name="connsiteX3" fmla="*/ 22060475 w 22060475"/>
              <a:gd name="connsiteY3" fmla="*/ 6585751 h 9170984"/>
              <a:gd name="connsiteX4" fmla="*/ 1078915 w 22060475"/>
              <a:gd name="connsiteY4" fmla="*/ 9170985 h 9170984"/>
              <a:gd name="connsiteX0" fmla="*/ 1078915 w 20391489"/>
              <a:gd name="connsiteY0" fmla="*/ 9170985 h 9170984"/>
              <a:gd name="connsiteX1" fmla="*/ 0 w 20391489"/>
              <a:gd name="connsiteY1" fmla="*/ 6735259 h 9170984"/>
              <a:gd name="connsiteX2" fmla="*/ 19333643 w 20391489"/>
              <a:gd name="connsiteY2" fmla="*/ -1 h 9170984"/>
              <a:gd name="connsiteX3" fmla="*/ 20391487 w 20391489"/>
              <a:gd name="connsiteY3" fmla="*/ 2454601 h 9170984"/>
              <a:gd name="connsiteX4" fmla="*/ 1078915 w 20391489"/>
              <a:gd name="connsiteY4" fmla="*/ 9170985 h 9170984"/>
              <a:gd name="connsiteX0" fmla="*/ 1553809 w 20391486"/>
              <a:gd name="connsiteY0" fmla="*/ 10166178 h 10166178"/>
              <a:gd name="connsiteX1" fmla="*/ 0 w 20391486"/>
              <a:gd name="connsiteY1" fmla="*/ 6735259 h 10166178"/>
              <a:gd name="connsiteX2" fmla="*/ 19333643 w 20391486"/>
              <a:gd name="connsiteY2" fmla="*/ -1 h 10166178"/>
              <a:gd name="connsiteX3" fmla="*/ 20391487 w 20391486"/>
              <a:gd name="connsiteY3" fmla="*/ 2454601 h 10166178"/>
              <a:gd name="connsiteX4" fmla="*/ 1553809 w 20391486"/>
              <a:gd name="connsiteY4" fmla="*/ 10166178 h 10166178"/>
              <a:gd name="connsiteX0" fmla="*/ 1553809 w 20938354"/>
              <a:gd name="connsiteY0" fmla="*/ 10166178 h 10166178"/>
              <a:gd name="connsiteX1" fmla="*/ 0 w 20938354"/>
              <a:gd name="connsiteY1" fmla="*/ 6735259 h 10166178"/>
              <a:gd name="connsiteX2" fmla="*/ 19333643 w 20938354"/>
              <a:gd name="connsiteY2" fmla="*/ -1 h 10166178"/>
              <a:gd name="connsiteX3" fmla="*/ 20938355 w 20938354"/>
              <a:gd name="connsiteY3" fmla="*/ 3378149 h 10166178"/>
              <a:gd name="connsiteX4" fmla="*/ 1553809 w 20938354"/>
              <a:gd name="connsiteY4" fmla="*/ 10166178 h 10166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8354" h="10166178">
                <a:moveTo>
                  <a:pt x="1553809" y="10166178"/>
                </a:moveTo>
                <a:lnTo>
                  <a:pt x="0" y="6735259"/>
                </a:lnTo>
                <a:lnTo>
                  <a:pt x="19333643" y="-1"/>
                </a:lnTo>
                <a:lnTo>
                  <a:pt x="20938355" y="3378149"/>
                </a:lnTo>
                <a:lnTo>
                  <a:pt x="1553809" y="10166178"/>
                </a:lnTo>
                <a:close/>
              </a:path>
            </a:pathLst>
          </a:custGeom>
          <a:gradFill flip="none" rotWithShape="1">
            <a:gsLst>
              <a:gs pos="45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38B4A774-B360-430E-9753-8273D6AB341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24355" y="2019125"/>
            <a:ext cx="1338750" cy="1348900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E7A4A96D-1446-405E-8B29-3580EEDE45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8284" y="3149059"/>
            <a:ext cx="784125" cy="784467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90AF9285-13D0-4B60-8660-C04595305EC8}"/>
              </a:ext>
            </a:extLst>
          </p:cNvPr>
          <p:cNvSpPr txBox="1"/>
          <p:nvPr/>
        </p:nvSpPr>
        <p:spPr>
          <a:xfrm>
            <a:off x="4518169" y="2398529"/>
            <a:ext cx="306205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b="1" dirty="0">
                <a:solidFill>
                  <a:schemeClr val="bg1"/>
                </a:solidFill>
                <a:cs typeface="+mn-ea"/>
                <a:sym typeface="+mn-lt"/>
              </a:rPr>
              <a:t>THANK</a:t>
            </a:r>
          </a:p>
          <a:p>
            <a:pPr algn="ctr"/>
            <a:r>
              <a:rPr lang="en-US" altLang="zh-CN" sz="6000" b="1" dirty="0">
                <a:solidFill>
                  <a:schemeClr val="bg1"/>
                </a:solidFill>
                <a:cs typeface="+mn-ea"/>
                <a:sym typeface="+mn-lt"/>
              </a:rPr>
              <a:t>YOU</a:t>
            </a:r>
            <a:endParaRPr lang="zh-CN" altLang="en-US" sz="6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Rounded Rectangle 7">
            <a:extLst>
              <a:ext uri="{FF2B5EF4-FFF2-40B4-BE49-F238E27FC236}">
                <a16:creationId xmlns:a16="http://schemas.microsoft.com/office/drawing/2014/main" id="{C0737F06-0CBF-C913-B443-675691FE8512}"/>
              </a:ext>
            </a:extLst>
          </p:cNvPr>
          <p:cNvSpPr/>
          <p:nvPr/>
        </p:nvSpPr>
        <p:spPr>
          <a:xfrm>
            <a:off x="10183681" y="237987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CACF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18" name="TextBox 3">
            <a:hlinkClick r:id="rId10"/>
            <a:extLst>
              <a:ext uri="{FF2B5EF4-FFF2-40B4-BE49-F238E27FC236}">
                <a16:creationId xmlns:a16="http://schemas.microsoft.com/office/drawing/2014/main" id="{10B4245D-AF6B-6BB2-C7D9-8CC36B8A9FA1}"/>
              </a:ext>
            </a:extLst>
          </p:cNvPr>
          <p:cNvSpPr txBox="1"/>
          <p:nvPr/>
        </p:nvSpPr>
        <p:spPr>
          <a:xfrm>
            <a:off x="3472697" y="6640279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rgbClr val="CACFCE"/>
                </a:solidFill>
                <a:cs typeface="Arial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rgbClr val="CACFCE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4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11" grpId="0" animBg="1"/>
      <p:bldP spid="15" grpId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>
            <a:extLst>
              <a:ext uri="{FF2B5EF4-FFF2-40B4-BE49-F238E27FC236}">
                <a16:creationId xmlns:a16="http://schemas.microsoft.com/office/drawing/2014/main" id="{45317331-CAA0-4D4A-B1B4-914165A33E27}"/>
              </a:ext>
            </a:extLst>
          </p:cNvPr>
          <p:cNvSpPr/>
          <p:nvPr/>
        </p:nvSpPr>
        <p:spPr>
          <a:xfrm rot="1266375">
            <a:off x="5974470" y="-262319"/>
            <a:ext cx="6885271" cy="3829139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74521" h="11433733">
                <a:moveTo>
                  <a:pt x="11084049" y="11433733"/>
                </a:moveTo>
                <a:lnTo>
                  <a:pt x="1" y="6768160"/>
                </a:lnTo>
                <a:lnTo>
                  <a:pt x="19543789" y="-1"/>
                </a:lnTo>
                <a:lnTo>
                  <a:pt x="22674521" y="7745155"/>
                </a:lnTo>
                <a:lnTo>
                  <a:pt x="11084049" y="11433733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5EA6573-E29A-473E-83AB-7F45AAB1FA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1136" y="726813"/>
            <a:ext cx="5421938" cy="5424301"/>
          </a:xfrm>
          <a:prstGeom prst="rect">
            <a:avLst/>
          </a:prstGeom>
          <a:ln>
            <a:noFill/>
          </a:ln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2129178B-9AC6-4FE0-A8AF-FE614939FB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7723" y="1886666"/>
            <a:ext cx="1128375" cy="112886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E55EDD3D-9590-47CE-9CE2-5EE67A1E1A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07047" y="345417"/>
            <a:ext cx="315563" cy="30613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A39F7354-4B23-4851-BE4D-3570AF9C60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50322" y="4194361"/>
            <a:ext cx="1799654" cy="1800438"/>
          </a:xfrm>
          <a:prstGeom prst="rect">
            <a:avLst/>
          </a:prstGeom>
        </p:spPr>
      </p:pic>
      <p:sp>
        <p:nvSpPr>
          <p:cNvPr id="7" name="矩形 3">
            <a:extLst>
              <a:ext uri="{FF2B5EF4-FFF2-40B4-BE49-F238E27FC236}">
                <a16:creationId xmlns:a16="http://schemas.microsoft.com/office/drawing/2014/main" id="{78E417D4-3CAA-4997-9D0D-0DB052657F71}"/>
              </a:ext>
            </a:extLst>
          </p:cNvPr>
          <p:cNvSpPr/>
          <p:nvPr/>
        </p:nvSpPr>
        <p:spPr>
          <a:xfrm rot="1266375">
            <a:off x="7291271" y="3122668"/>
            <a:ext cx="6698812" cy="4497683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  <a:gd name="connsiteX0" fmla="*/ 3057318 w 22674521"/>
              <a:gd name="connsiteY0" fmla="*/ 13429991 h 13429992"/>
              <a:gd name="connsiteX1" fmla="*/ 1 w 22674521"/>
              <a:gd name="connsiteY1" fmla="*/ 6768160 h 13429992"/>
              <a:gd name="connsiteX2" fmla="*/ 19543789 w 22674521"/>
              <a:gd name="connsiteY2" fmla="*/ -1 h 13429992"/>
              <a:gd name="connsiteX3" fmla="*/ 22674521 w 22674521"/>
              <a:gd name="connsiteY3" fmla="*/ 7745155 h 13429992"/>
              <a:gd name="connsiteX4" fmla="*/ 3057318 w 22674521"/>
              <a:gd name="connsiteY4" fmla="*/ 13429991 h 13429992"/>
              <a:gd name="connsiteX0" fmla="*/ 2976552 w 22593755"/>
              <a:gd name="connsiteY0" fmla="*/ 13429991 h 13429992"/>
              <a:gd name="connsiteX1" fmla="*/ 0 w 22593755"/>
              <a:gd name="connsiteY1" fmla="*/ 6536647 h 13429992"/>
              <a:gd name="connsiteX2" fmla="*/ 19463023 w 22593755"/>
              <a:gd name="connsiteY2" fmla="*/ -1 h 13429992"/>
              <a:gd name="connsiteX3" fmla="*/ 22593755 w 22593755"/>
              <a:gd name="connsiteY3" fmla="*/ 7745155 h 13429992"/>
              <a:gd name="connsiteX4" fmla="*/ 2976552 w 22593755"/>
              <a:gd name="connsiteY4" fmla="*/ 13429991 h 13429992"/>
              <a:gd name="connsiteX0" fmla="*/ 2847172 w 22464375"/>
              <a:gd name="connsiteY0" fmla="*/ 13429991 h 13429992"/>
              <a:gd name="connsiteX1" fmla="*/ 0 w 22464375"/>
              <a:gd name="connsiteY1" fmla="*/ 6735259 h 13429992"/>
              <a:gd name="connsiteX2" fmla="*/ 19333643 w 22464375"/>
              <a:gd name="connsiteY2" fmla="*/ -1 h 13429992"/>
              <a:gd name="connsiteX3" fmla="*/ 22464375 w 22464375"/>
              <a:gd name="connsiteY3" fmla="*/ 7745155 h 13429992"/>
              <a:gd name="connsiteX4" fmla="*/ 2847172 w 22464375"/>
              <a:gd name="connsiteY4" fmla="*/ 13429991 h 13429992"/>
              <a:gd name="connsiteX0" fmla="*/ 2847172 w 22060475"/>
              <a:gd name="connsiteY0" fmla="*/ 13429991 h 13429992"/>
              <a:gd name="connsiteX1" fmla="*/ 0 w 22060475"/>
              <a:gd name="connsiteY1" fmla="*/ 6735259 h 13429992"/>
              <a:gd name="connsiteX2" fmla="*/ 19333643 w 22060475"/>
              <a:gd name="connsiteY2" fmla="*/ -1 h 13429992"/>
              <a:gd name="connsiteX3" fmla="*/ 22060475 w 22060475"/>
              <a:gd name="connsiteY3" fmla="*/ 6585751 h 13429992"/>
              <a:gd name="connsiteX4" fmla="*/ 2847172 w 22060475"/>
              <a:gd name="connsiteY4" fmla="*/ 13429991 h 13429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60475" h="13429992">
                <a:moveTo>
                  <a:pt x="2847172" y="13429991"/>
                </a:moveTo>
                <a:lnTo>
                  <a:pt x="0" y="6735259"/>
                </a:lnTo>
                <a:lnTo>
                  <a:pt x="19333643" y="-1"/>
                </a:lnTo>
                <a:lnTo>
                  <a:pt x="22060475" y="6585751"/>
                </a:lnTo>
                <a:lnTo>
                  <a:pt x="2847172" y="13429991"/>
                </a:lnTo>
                <a:close/>
              </a:path>
            </a:pathLst>
          </a:custGeom>
          <a:gradFill flip="none" rotWithShape="1">
            <a:gsLst>
              <a:gs pos="50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1299DBB4-0456-4E5C-92FB-E0779DFA8F62}"/>
              </a:ext>
            </a:extLst>
          </p:cNvPr>
          <p:cNvGrpSpPr/>
          <p:nvPr/>
        </p:nvGrpSpPr>
        <p:grpSpPr>
          <a:xfrm>
            <a:off x="6479230" y="4165148"/>
            <a:ext cx="2101343" cy="2103794"/>
            <a:chOff x="4294187" y="877888"/>
            <a:chExt cx="1360488" cy="1362075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31B24B8-2C42-4A6B-AE5A-4A2C077AA1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187" y="877888"/>
              <a:ext cx="1360488" cy="1362075"/>
            </a:xfrm>
            <a:custGeom>
              <a:avLst/>
              <a:gdLst>
                <a:gd name="T0" fmla="*/ 429 w 857"/>
                <a:gd name="T1" fmla="*/ 0 h 858"/>
                <a:gd name="T2" fmla="*/ 857 w 857"/>
                <a:gd name="T3" fmla="*/ 429 h 858"/>
                <a:gd name="T4" fmla="*/ 429 w 857"/>
                <a:gd name="T5" fmla="*/ 858 h 858"/>
                <a:gd name="T6" fmla="*/ 0 w 857"/>
                <a:gd name="T7" fmla="*/ 429 h 858"/>
                <a:gd name="T8" fmla="*/ 429 w 857"/>
                <a:gd name="T9" fmla="*/ 0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7" h="858">
                  <a:moveTo>
                    <a:pt x="429" y="0"/>
                  </a:moveTo>
                  <a:lnTo>
                    <a:pt x="857" y="429"/>
                  </a:lnTo>
                  <a:lnTo>
                    <a:pt x="429" y="858"/>
                  </a:lnTo>
                  <a:lnTo>
                    <a:pt x="0" y="429"/>
                  </a:lnTo>
                  <a:lnTo>
                    <a:pt x="429" y="0"/>
                  </a:lnTo>
                  <a:close/>
                </a:path>
              </a:pathLst>
            </a:custGeom>
            <a:solidFill>
              <a:srgbClr val="00A3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5754844C-6B38-4771-8A31-FCFEB3C2B3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2050" y="877888"/>
              <a:ext cx="682625" cy="1362075"/>
            </a:xfrm>
            <a:custGeom>
              <a:avLst/>
              <a:gdLst>
                <a:gd name="T0" fmla="*/ 0 w 430"/>
                <a:gd name="T1" fmla="*/ 857 h 858"/>
                <a:gd name="T2" fmla="*/ 2 w 430"/>
                <a:gd name="T3" fmla="*/ 858 h 858"/>
                <a:gd name="T4" fmla="*/ 430 w 430"/>
                <a:gd name="T5" fmla="*/ 429 h 858"/>
                <a:gd name="T6" fmla="*/ 2 w 430"/>
                <a:gd name="T7" fmla="*/ 0 h 858"/>
                <a:gd name="T8" fmla="*/ 0 w 430"/>
                <a:gd name="T9" fmla="*/ 1 h 858"/>
                <a:gd name="T10" fmla="*/ 0 w 430"/>
                <a:gd name="T11" fmla="*/ 857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858">
                  <a:moveTo>
                    <a:pt x="0" y="857"/>
                  </a:moveTo>
                  <a:lnTo>
                    <a:pt x="2" y="858"/>
                  </a:lnTo>
                  <a:lnTo>
                    <a:pt x="430" y="429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857"/>
                  </a:lnTo>
                  <a:close/>
                </a:path>
              </a:pathLst>
            </a:custGeom>
            <a:solidFill>
              <a:srgbClr val="39B9B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1" name="矩形 3">
            <a:extLst>
              <a:ext uri="{FF2B5EF4-FFF2-40B4-BE49-F238E27FC236}">
                <a16:creationId xmlns:a16="http://schemas.microsoft.com/office/drawing/2014/main" id="{4C726761-1CD4-419A-9F55-2EDE05C82AE0}"/>
              </a:ext>
            </a:extLst>
          </p:cNvPr>
          <p:cNvSpPr/>
          <p:nvPr/>
        </p:nvSpPr>
        <p:spPr>
          <a:xfrm rot="1266375">
            <a:off x="1277979" y="-336821"/>
            <a:ext cx="6192013" cy="3071348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  <a:gd name="connsiteX0" fmla="*/ 3057318 w 22674521"/>
              <a:gd name="connsiteY0" fmla="*/ 13429991 h 13429992"/>
              <a:gd name="connsiteX1" fmla="*/ 1 w 22674521"/>
              <a:gd name="connsiteY1" fmla="*/ 6768160 h 13429992"/>
              <a:gd name="connsiteX2" fmla="*/ 19543789 w 22674521"/>
              <a:gd name="connsiteY2" fmla="*/ -1 h 13429992"/>
              <a:gd name="connsiteX3" fmla="*/ 22674521 w 22674521"/>
              <a:gd name="connsiteY3" fmla="*/ 7745155 h 13429992"/>
              <a:gd name="connsiteX4" fmla="*/ 3057318 w 22674521"/>
              <a:gd name="connsiteY4" fmla="*/ 13429991 h 13429992"/>
              <a:gd name="connsiteX0" fmla="*/ 2976552 w 22593755"/>
              <a:gd name="connsiteY0" fmla="*/ 13429991 h 13429992"/>
              <a:gd name="connsiteX1" fmla="*/ 0 w 22593755"/>
              <a:gd name="connsiteY1" fmla="*/ 6536647 h 13429992"/>
              <a:gd name="connsiteX2" fmla="*/ 19463023 w 22593755"/>
              <a:gd name="connsiteY2" fmla="*/ -1 h 13429992"/>
              <a:gd name="connsiteX3" fmla="*/ 22593755 w 22593755"/>
              <a:gd name="connsiteY3" fmla="*/ 7745155 h 13429992"/>
              <a:gd name="connsiteX4" fmla="*/ 2976552 w 22593755"/>
              <a:gd name="connsiteY4" fmla="*/ 13429991 h 13429992"/>
              <a:gd name="connsiteX0" fmla="*/ 2847172 w 22464375"/>
              <a:gd name="connsiteY0" fmla="*/ 13429991 h 13429992"/>
              <a:gd name="connsiteX1" fmla="*/ 0 w 22464375"/>
              <a:gd name="connsiteY1" fmla="*/ 6735259 h 13429992"/>
              <a:gd name="connsiteX2" fmla="*/ 19333643 w 22464375"/>
              <a:gd name="connsiteY2" fmla="*/ -1 h 13429992"/>
              <a:gd name="connsiteX3" fmla="*/ 22464375 w 22464375"/>
              <a:gd name="connsiteY3" fmla="*/ 7745155 h 13429992"/>
              <a:gd name="connsiteX4" fmla="*/ 2847172 w 22464375"/>
              <a:gd name="connsiteY4" fmla="*/ 13429991 h 13429992"/>
              <a:gd name="connsiteX0" fmla="*/ 2847172 w 22060475"/>
              <a:gd name="connsiteY0" fmla="*/ 13429991 h 13429992"/>
              <a:gd name="connsiteX1" fmla="*/ 0 w 22060475"/>
              <a:gd name="connsiteY1" fmla="*/ 6735259 h 13429992"/>
              <a:gd name="connsiteX2" fmla="*/ 19333643 w 22060475"/>
              <a:gd name="connsiteY2" fmla="*/ -1 h 13429992"/>
              <a:gd name="connsiteX3" fmla="*/ 22060475 w 22060475"/>
              <a:gd name="connsiteY3" fmla="*/ 6585751 h 13429992"/>
              <a:gd name="connsiteX4" fmla="*/ 2847172 w 22060475"/>
              <a:gd name="connsiteY4" fmla="*/ 13429991 h 13429992"/>
              <a:gd name="connsiteX0" fmla="*/ 1078915 w 22060475"/>
              <a:gd name="connsiteY0" fmla="*/ 9170985 h 9170984"/>
              <a:gd name="connsiteX1" fmla="*/ 0 w 22060475"/>
              <a:gd name="connsiteY1" fmla="*/ 6735259 h 9170984"/>
              <a:gd name="connsiteX2" fmla="*/ 19333643 w 22060475"/>
              <a:gd name="connsiteY2" fmla="*/ -1 h 9170984"/>
              <a:gd name="connsiteX3" fmla="*/ 22060475 w 22060475"/>
              <a:gd name="connsiteY3" fmla="*/ 6585751 h 9170984"/>
              <a:gd name="connsiteX4" fmla="*/ 1078915 w 22060475"/>
              <a:gd name="connsiteY4" fmla="*/ 9170985 h 9170984"/>
              <a:gd name="connsiteX0" fmla="*/ 1078915 w 20391489"/>
              <a:gd name="connsiteY0" fmla="*/ 9170985 h 9170984"/>
              <a:gd name="connsiteX1" fmla="*/ 0 w 20391489"/>
              <a:gd name="connsiteY1" fmla="*/ 6735259 h 9170984"/>
              <a:gd name="connsiteX2" fmla="*/ 19333643 w 20391489"/>
              <a:gd name="connsiteY2" fmla="*/ -1 h 9170984"/>
              <a:gd name="connsiteX3" fmla="*/ 20391487 w 20391489"/>
              <a:gd name="connsiteY3" fmla="*/ 2454601 h 9170984"/>
              <a:gd name="connsiteX4" fmla="*/ 1078915 w 20391489"/>
              <a:gd name="connsiteY4" fmla="*/ 9170985 h 9170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91489" h="9170984">
                <a:moveTo>
                  <a:pt x="1078915" y="9170985"/>
                </a:moveTo>
                <a:lnTo>
                  <a:pt x="0" y="6735259"/>
                </a:lnTo>
                <a:lnTo>
                  <a:pt x="19333643" y="-1"/>
                </a:lnTo>
                <a:lnTo>
                  <a:pt x="20391487" y="2454601"/>
                </a:lnTo>
                <a:lnTo>
                  <a:pt x="1078915" y="9170985"/>
                </a:lnTo>
                <a:close/>
              </a:path>
            </a:pathLst>
          </a:custGeom>
          <a:gradFill flip="none" rotWithShape="1">
            <a:gsLst>
              <a:gs pos="45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E842260C-5FDC-4AEB-8DBD-DD3E120D77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9635" y="747635"/>
            <a:ext cx="908438" cy="908833"/>
          </a:xfrm>
          <a:prstGeom prst="rect">
            <a:avLst/>
          </a:prstGeom>
        </p:spPr>
      </p:pic>
      <p:sp>
        <p:nvSpPr>
          <p:cNvPr id="15" name="矩形 3">
            <a:extLst>
              <a:ext uri="{FF2B5EF4-FFF2-40B4-BE49-F238E27FC236}">
                <a16:creationId xmlns:a16="http://schemas.microsoft.com/office/drawing/2014/main" id="{C61F77DC-8A27-49B0-BCFD-BDC62DB303AB}"/>
              </a:ext>
            </a:extLst>
          </p:cNvPr>
          <p:cNvSpPr/>
          <p:nvPr/>
        </p:nvSpPr>
        <p:spPr>
          <a:xfrm rot="1266375">
            <a:off x="2947875" y="975471"/>
            <a:ext cx="6358072" cy="3404637"/>
          </a:xfrm>
          <a:custGeom>
            <a:avLst/>
            <a:gdLst>
              <a:gd name="connsiteX0" fmla="*/ 0 w 5930900"/>
              <a:gd name="connsiteY0" fmla="*/ 0 h 2316335"/>
              <a:gd name="connsiteX1" fmla="*/ 5930900 w 5930900"/>
              <a:gd name="connsiteY1" fmla="*/ 0 h 2316335"/>
              <a:gd name="connsiteX2" fmla="*/ 5930900 w 5930900"/>
              <a:gd name="connsiteY2" fmla="*/ 2316335 h 2316335"/>
              <a:gd name="connsiteX3" fmla="*/ 0 w 5930900"/>
              <a:gd name="connsiteY3" fmla="*/ 2316335 h 2316335"/>
              <a:gd name="connsiteX4" fmla="*/ 0 w 5930900"/>
              <a:gd name="connsiteY4" fmla="*/ 0 h 2316335"/>
              <a:gd name="connsiteX0" fmla="*/ 0 w 5930900"/>
              <a:gd name="connsiteY0" fmla="*/ 0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5" fmla="*/ 0 w 5930900"/>
              <a:gd name="connsiteY5" fmla="*/ 0 h 2316335"/>
              <a:gd name="connsiteX0" fmla="*/ 0 w 5930900"/>
              <a:gd name="connsiteY0" fmla="*/ 2316335 h 2316335"/>
              <a:gd name="connsiteX1" fmla="*/ 399455 w 5930900"/>
              <a:gd name="connsiteY1" fmla="*/ 346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0 w 5930900"/>
              <a:gd name="connsiteY0" fmla="*/ 2316335 h 2316335"/>
              <a:gd name="connsiteX1" fmla="*/ 494039 w 5930900"/>
              <a:gd name="connsiteY1" fmla="*/ 23225 h 2316335"/>
              <a:gd name="connsiteX2" fmla="*/ 5930900 w 5930900"/>
              <a:gd name="connsiteY2" fmla="*/ 0 h 2316335"/>
              <a:gd name="connsiteX3" fmla="*/ 5930900 w 5930900"/>
              <a:gd name="connsiteY3" fmla="*/ 2316335 h 2316335"/>
              <a:gd name="connsiteX4" fmla="*/ 0 w 5930900"/>
              <a:gd name="connsiteY4" fmla="*/ 2316335 h 2316335"/>
              <a:gd name="connsiteX0" fmla="*/ 1 w 6151366"/>
              <a:gd name="connsiteY0" fmla="*/ 4143493 h 4143492"/>
              <a:gd name="connsiteX1" fmla="*/ 714505 w 6151366"/>
              <a:gd name="connsiteY1" fmla="*/ 23225 h 4143492"/>
              <a:gd name="connsiteX2" fmla="*/ 6151366 w 6151366"/>
              <a:gd name="connsiteY2" fmla="*/ 0 h 4143492"/>
              <a:gd name="connsiteX3" fmla="*/ 6151366 w 6151366"/>
              <a:gd name="connsiteY3" fmla="*/ 2316335 h 4143492"/>
              <a:gd name="connsiteX4" fmla="*/ 1 w 6151366"/>
              <a:gd name="connsiteY4" fmla="*/ 4143493 h 4143492"/>
              <a:gd name="connsiteX0" fmla="*/ 1 w 6182059"/>
              <a:gd name="connsiteY0" fmla="*/ 4143493 h 4143492"/>
              <a:gd name="connsiteX1" fmla="*/ 714505 w 6182059"/>
              <a:gd name="connsiteY1" fmla="*/ 23225 h 4143492"/>
              <a:gd name="connsiteX2" fmla="*/ 6151366 w 6182059"/>
              <a:gd name="connsiteY2" fmla="*/ 0 h 4143492"/>
              <a:gd name="connsiteX3" fmla="*/ 6182057 w 6182059"/>
              <a:gd name="connsiteY3" fmla="*/ 2388426 h 4143492"/>
              <a:gd name="connsiteX4" fmla="*/ 1 w 6182059"/>
              <a:gd name="connsiteY4" fmla="*/ 4143493 h 4143492"/>
              <a:gd name="connsiteX0" fmla="*/ 1 w 6182056"/>
              <a:gd name="connsiteY0" fmla="*/ 5718529 h 5718528"/>
              <a:gd name="connsiteX1" fmla="*/ 714505 w 6182056"/>
              <a:gd name="connsiteY1" fmla="*/ 1598261 h 5718528"/>
              <a:gd name="connsiteX2" fmla="*/ 5602667 w 6182056"/>
              <a:gd name="connsiteY2" fmla="*/ -1 h 5718528"/>
              <a:gd name="connsiteX3" fmla="*/ 6182057 w 6182056"/>
              <a:gd name="connsiteY3" fmla="*/ 3963462 h 5718528"/>
              <a:gd name="connsiteX4" fmla="*/ 1 w 6182056"/>
              <a:gd name="connsiteY4" fmla="*/ 5718529 h 5718528"/>
              <a:gd name="connsiteX0" fmla="*/ 1 w 20258292"/>
              <a:gd name="connsiteY0" fmla="*/ 10888428 h 10888427"/>
              <a:gd name="connsiteX1" fmla="*/ 714505 w 20258292"/>
              <a:gd name="connsiteY1" fmla="*/ 6768160 h 10888427"/>
              <a:gd name="connsiteX2" fmla="*/ 20258293 w 20258292"/>
              <a:gd name="connsiteY2" fmla="*/ -1 h 10888427"/>
              <a:gd name="connsiteX3" fmla="*/ 6182057 w 20258292"/>
              <a:gd name="connsiteY3" fmla="*/ 9133361 h 10888427"/>
              <a:gd name="connsiteX4" fmla="*/ 1 w 20258292"/>
              <a:gd name="connsiteY4" fmla="*/ 10888428 h 10888427"/>
              <a:gd name="connsiteX0" fmla="*/ 1 w 21774297"/>
              <a:gd name="connsiteY0" fmla="*/ 10888428 h 10888427"/>
              <a:gd name="connsiteX1" fmla="*/ 714505 w 21774297"/>
              <a:gd name="connsiteY1" fmla="*/ 6768160 h 10888427"/>
              <a:gd name="connsiteX2" fmla="*/ 20258293 w 21774297"/>
              <a:gd name="connsiteY2" fmla="*/ -1 h 10888427"/>
              <a:gd name="connsiteX3" fmla="*/ 21774298 w 21774297"/>
              <a:gd name="connsiteY3" fmla="*/ 10586625 h 10888427"/>
              <a:gd name="connsiteX4" fmla="*/ 1 w 21774297"/>
              <a:gd name="connsiteY4" fmla="*/ 10888428 h 10888427"/>
              <a:gd name="connsiteX0" fmla="*/ 11084049 w 21059793"/>
              <a:gd name="connsiteY0" fmla="*/ 11433733 h 11433733"/>
              <a:gd name="connsiteX1" fmla="*/ 1 w 21059793"/>
              <a:gd name="connsiteY1" fmla="*/ 6768160 h 11433733"/>
              <a:gd name="connsiteX2" fmla="*/ 19543789 w 21059793"/>
              <a:gd name="connsiteY2" fmla="*/ -1 h 11433733"/>
              <a:gd name="connsiteX3" fmla="*/ 21059794 w 21059793"/>
              <a:gd name="connsiteY3" fmla="*/ 10586625 h 11433733"/>
              <a:gd name="connsiteX4" fmla="*/ 11084049 w 21059793"/>
              <a:gd name="connsiteY4" fmla="*/ 11433733 h 11433733"/>
              <a:gd name="connsiteX0" fmla="*/ 11084049 w 22674521"/>
              <a:gd name="connsiteY0" fmla="*/ 11433733 h 11433733"/>
              <a:gd name="connsiteX1" fmla="*/ 1 w 22674521"/>
              <a:gd name="connsiteY1" fmla="*/ 6768160 h 11433733"/>
              <a:gd name="connsiteX2" fmla="*/ 19543789 w 22674521"/>
              <a:gd name="connsiteY2" fmla="*/ -1 h 11433733"/>
              <a:gd name="connsiteX3" fmla="*/ 22674521 w 22674521"/>
              <a:gd name="connsiteY3" fmla="*/ 7745155 h 11433733"/>
              <a:gd name="connsiteX4" fmla="*/ 11084049 w 22674521"/>
              <a:gd name="connsiteY4" fmla="*/ 11433733 h 11433733"/>
              <a:gd name="connsiteX0" fmla="*/ 3057318 w 22674521"/>
              <a:gd name="connsiteY0" fmla="*/ 13429991 h 13429992"/>
              <a:gd name="connsiteX1" fmla="*/ 1 w 22674521"/>
              <a:gd name="connsiteY1" fmla="*/ 6768160 h 13429992"/>
              <a:gd name="connsiteX2" fmla="*/ 19543789 w 22674521"/>
              <a:gd name="connsiteY2" fmla="*/ -1 h 13429992"/>
              <a:gd name="connsiteX3" fmla="*/ 22674521 w 22674521"/>
              <a:gd name="connsiteY3" fmla="*/ 7745155 h 13429992"/>
              <a:gd name="connsiteX4" fmla="*/ 3057318 w 22674521"/>
              <a:gd name="connsiteY4" fmla="*/ 13429991 h 13429992"/>
              <a:gd name="connsiteX0" fmla="*/ 2976552 w 22593755"/>
              <a:gd name="connsiteY0" fmla="*/ 13429991 h 13429992"/>
              <a:gd name="connsiteX1" fmla="*/ 0 w 22593755"/>
              <a:gd name="connsiteY1" fmla="*/ 6536647 h 13429992"/>
              <a:gd name="connsiteX2" fmla="*/ 19463023 w 22593755"/>
              <a:gd name="connsiteY2" fmla="*/ -1 h 13429992"/>
              <a:gd name="connsiteX3" fmla="*/ 22593755 w 22593755"/>
              <a:gd name="connsiteY3" fmla="*/ 7745155 h 13429992"/>
              <a:gd name="connsiteX4" fmla="*/ 2976552 w 22593755"/>
              <a:gd name="connsiteY4" fmla="*/ 13429991 h 13429992"/>
              <a:gd name="connsiteX0" fmla="*/ 2847172 w 22464375"/>
              <a:gd name="connsiteY0" fmla="*/ 13429991 h 13429992"/>
              <a:gd name="connsiteX1" fmla="*/ 0 w 22464375"/>
              <a:gd name="connsiteY1" fmla="*/ 6735259 h 13429992"/>
              <a:gd name="connsiteX2" fmla="*/ 19333643 w 22464375"/>
              <a:gd name="connsiteY2" fmla="*/ -1 h 13429992"/>
              <a:gd name="connsiteX3" fmla="*/ 22464375 w 22464375"/>
              <a:gd name="connsiteY3" fmla="*/ 7745155 h 13429992"/>
              <a:gd name="connsiteX4" fmla="*/ 2847172 w 22464375"/>
              <a:gd name="connsiteY4" fmla="*/ 13429991 h 13429992"/>
              <a:gd name="connsiteX0" fmla="*/ 2847172 w 22060475"/>
              <a:gd name="connsiteY0" fmla="*/ 13429991 h 13429992"/>
              <a:gd name="connsiteX1" fmla="*/ 0 w 22060475"/>
              <a:gd name="connsiteY1" fmla="*/ 6735259 h 13429992"/>
              <a:gd name="connsiteX2" fmla="*/ 19333643 w 22060475"/>
              <a:gd name="connsiteY2" fmla="*/ -1 h 13429992"/>
              <a:gd name="connsiteX3" fmla="*/ 22060475 w 22060475"/>
              <a:gd name="connsiteY3" fmla="*/ 6585751 h 13429992"/>
              <a:gd name="connsiteX4" fmla="*/ 2847172 w 22060475"/>
              <a:gd name="connsiteY4" fmla="*/ 13429991 h 13429992"/>
              <a:gd name="connsiteX0" fmla="*/ 1078915 w 22060475"/>
              <a:gd name="connsiteY0" fmla="*/ 9170985 h 9170984"/>
              <a:gd name="connsiteX1" fmla="*/ 0 w 22060475"/>
              <a:gd name="connsiteY1" fmla="*/ 6735259 h 9170984"/>
              <a:gd name="connsiteX2" fmla="*/ 19333643 w 22060475"/>
              <a:gd name="connsiteY2" fmla="*/ -1 h 9170984"/>
              <a:gd name="connsiteX3" fmla="*/ 22060475 w 22060475"/>
              <a:gd name="connsiteY3" fmla="*/ 6585751 h 9170984"/>
              <a:gd name="connsiteX4" fmla="*/ 1078915 w 22060475"/>
              <a:gd name="connsiteY4" fmla="*/ 9170985 h 9170984"/>
              <a:gd name="connsiteX0" fmla="*/ 1078915 w 20391489"/>
              <a:gd name="connsiteY0" fmla="*/ 9170985 h 9170984"/>
              <a:gd name="connsiteX1" fmla="*/ 0 w 20391489"/>
              <a:gd name="connsiteY1" fmla="*/ 6735259 h 9170984"/>
              <a:gd name="connsiteX2" fmla="*/ 19333643 w 20391489"/>
              <a:gd name="connsiteY2" fmla="*/ -1 h 9170984"/>
              <a:gd name="connsiteX3" fmla="*/ 20391487 w 20391489"/>
              <a:gd name="connsiteY3" fmla="*/ 2454601 h 9170984"/>
              <a:gd name="connsiteX4" fmla="*/ 1078915 w 20391489"/>
              <a:gd name="connsiteY4" fmla="*/ 9170985 h 9170984"/>
              <a:gd name="connsiteX0" fmla="*/ 1553809 w 20391486"/>
              <a:gd name="connsiteY0" fmla="*/ 10166178 h 10166178"/>
              <a:gd name="connsiteX1" fmla="*/ 0 w 20391486"/>
              <a:gd name="connsiteY1" fmla="*/ 6735259 h 10166178"/>
              <a:gd name="connsiteX2" fmla="*/ 19333643 w 20391486"/>
              <a:gd name="connsiteY2" fmla="*/ -1 h 10166178"/>
              <a:gd name="connsiteX3" fmla="*/ 20391487 w 20391486"/>
              <a:gd name="connsiteY3" fmla="*/ 2454601 h 10166178"/>
              <a:gd name="connsiteX4" fmla="*/ 1553809 w 20391486"/>
              <a:gd name="connsiteY4" fmla="*/ 10166178 h 10166178"/>
              <a:gd name="connsiteX0" fmla="*/ 1553809 w 20938354"/>
              <a:gd name="connsiteY0" fmla="*/ 10166178 h 10166178"/>
              <a:gd name="connsiteX1" fmla="*/ 0 w 20938354"/>
              <a:gd name="connsiteY1" fmla="*/ 6735259 h 10166178"/>
              <a:gd name="connsiteX2" fmla="*/ 19333643 w 20938354"/>
              <a:gd name="connsiteY2" fmla="*/ -1 h 10166178"/>
              <a:gd name="connsiteX3" fmla="*/ 20938355 w 20938354"/>
              <a:gd name="connsiteY3" fmla="*/ 3378149 h 10166178"/>
              <a:gd name="connsiteX4" fmla="*/ 1553809 w 20938354"/>
              <a:gd name="connsiteY4" fmla="*/ 10166178 h 10166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8354" h="10166178">
                <a:moveTo>
                  <a:pt x="1553809" y="10166178"/>
                </a:moveTo>
                <a:lnTo>
                  <a:pt x="0" y="6735259"/>
                </a:lnTo>
                <a:lnTo>
                  <a:pt x="19333643" y="-1"/>
                </a:lnTo>
                <a:lnTo>
                  <a:pt x="20938355" y="3378149"/>
                </a:lnTo>
                <a:lnTo>
                  <a:pt x="1553809" y="10166178"/>
                </a:lnTo>
                <a:close/>
              </a:path>
            </a:pathLst>
          </a:custGeom>
          <a:gradFill flip="none" rotWithShape="1">
            <a:gsLst>
              <a:gs pos="45000">
                <a:schemeClr val="bg1">
                  <a:alpha val="0"/>
                </a:schemeClr>
              </a:gs>
              <a:gs pos="0">
                <a:schemeClr val="tx1">
                  <a:alpha val="3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>
              <a:cs typeface="+mn-ea"/>
              <a:sym typeface="+mn-lt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38B4A774-B360-430E-9753-8273D6AB341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24355" y="2019125"/>
            <a:ext cx="1338750" cy="1348900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E7A4A96D-1446-405E-8B29-3580EEDE45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8284" y="3149059"/>
            <a:ext cx="784125" cy="784467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90AF9285-13D0-4B60-8660-C04595305EC8}"/>
              </a:ext>
            </a:extLst>
          </p:cNvPr>
          <p:cNvSpPr txBox="1"/>
          <p:nvPr/>
        </p:nvSpPr>
        <p:spPr>
          <a:xfrm>
            <a:off x="5133238" y="2169959"/>
            <a:ext cx="19062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>
                <a:solidFill>
                  <a:schemeClr val="bg1"/>
                </a:solidFill>
                <a:cs typeface="+mn-ea"/>
                <a:sym typeface="+mn-lt"/>
              </a:rPr>
              <a:t>ONE</a:t>
            </a:r>
            <a:endParaRPr lang="zh-CN" altLang="en-US" sz="6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3E009941-D6D5-4661-8A93-499B07D63C17}"/>
              </a:ext>
            </a:extLst>
          </p:cNvPr>
          <p:cNvCxnSpPr/>
          <p:nvPr/>
        </p:nvCxnSpPr>
        <p:spPr>
          <a:xfrm>
            <a:off x="3817768" y="3447929"/>
            <a:ext cx="455513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>
            <a:extLst>
              <a:ext uri="{FF2B5EF4-FFF2-40B4-BE49-F238E27FC236}">
                <a16:creationId xmlns:a16="http://schemas.microsoft.com/office/drawing/2014/main" id="{87B88BB1-F5F2-4C95-94DB-59553470981D}"/>
              </a:ext>
            </a:extLst>
          </p:cNvPr>
          <p:cNvSpPr/>
          <p:nvPr/>
        </p:nvSpPr>
        <p:spPr>
          <a:xfrm>
            <a:off x="4938497" y="3646822"/>
            <a:ext cx="23136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3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11" grpId="0" animBg="1"/>
      <p:bldP spid="15" grpId="0" animBg="1"/>
      <p:bldP spid="16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>
            <a:extLst>
              <a:ext uri="{FF2B5EF4-FFF2-40B4-BE49-F238E27FC236}">
                <a16:creationId xmlns:a16="http://schemas.microsoft.com/office/drawing/2014/main" id="{69BE3E77-9D57-4808-B353-601B65E450F9}"/>
              </a:ext>
            </a:extLst>
          </p:cNvPr>
          <p:cNvGrpSpPr/>
          <p:nvPr/>
        </p:nvGrpSpPr>
        <p:grpSpPr>
          <a:xfrm>
            <a:off x="1057610" y="1996612"/>
            <a:ext cx="10009006" cy="4498185"/>
            <a:chOff x="1623667" y="2577184"/>
            <a:chExt cx="10009006" cy="4498185"/>
          </a:xfrm>
        </p:grpSpPr>
        <p:sp>
          <p:nvSpPr>
            <p:cNvPr id="14" name="矩形 15">
              <a:extLst>
                <a:ext uri="{FF2B5EF4-FFF2-40B4-BE49-F238E27FC236}">
                  <a16:creationId xmlns:a16="http://schemas.microsoft.com/office/drawing/2014/main" id="{F5351A5A-E181-4481-969D-2B44D4F6C2E0}"/>
                </a:ext>
              </a:extLst>
            </p:cNvPr>
            <p:cNvSpPr/>
            <p:nvPr/>
          </p:nvSpPr>
          <p:spPr>
            <a:xfrm rot="2868794">
              <a:off x="5561503" y="5192842"/>
              <a:ext cx="2534990" cy="945057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526439 w 2647469"/>
                <a:gd name="connsiteY0" fmla="*/ 1830149 h 1830149"/>
                <a:gd name="connsiteX1" fmla="*/ 0 w 2647469"/>
                <a:gd name="connsiteY1" fmla="*/ 0 h 1830149"/>
                <a:gd name="connsiteX2" fmla="*/ 2647469 w 2647469"/>
                <a:gd name="connsiteY2" fmla="*/ 10186 h 1830149"/>
                <a:gd name="connsiteX3" fmla="*/ 2647469 w 2647469"/>
                <a:gd name="connsiteY3" fmla="*/ 1737272 h 1830149"/>
                <a:gd name="connsiteX4" fmla="*/ 526439 w 2647469"/>
                <a:gd name="connsiteY4" fmla="*/ 1830149 h 1830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47469" h="1830149">
                  <a:moveTo>
                    <a:pt x="526439" y="1830149"/>
                  </a:moveTo>
                  <a:lnTo>
                    <a:pt x="0" y="0"/>
                  </a:lnTo>
                  <a:lnTo>
                    <a:pt x="2647469" y="10186"/>
                  </a:lnTo>
                  <a:lnTo>
                    <a:pt x="2647469" y="1737272"/>
                  </a:lnTo>
                  <a:lnTo>
                    <a:pt x="526439" y="183014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矩形 15">
              <a:extLst>
                <a:ext uri="{FF2B5EF4-FFF2-40B4-BE49-F238E27FC236}">
                  <a16:creationId xmlns:a16="http://schemas.microsoft.com/office/drawing/2014/main" id="{1C27A789-7271-434A-9721-5BBE9CAD6F7C}"/>
                </a:ext>
              </a:extLst>
            </p:cNvPr>
            <p:cNvSpPr/>
            <p:nvPr/>
          </p:nvSpPr>
          <p:spPr>
            <a:xfrm rot="2868794">
              <a:off x="6384349" y="5062633"/>
              <a:ext cx="2534990" cy="945057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526439 w 2647469"/>
                <a:gd name="connsiteY0" fmla="*/ 1830149 h 1830149"/>
                <a:gd name="connsiteX1" fmla="*/ 0 w 2647469"/>
                <a:gd name="connsiteY1" fmla="*/ 0 h 1830149"/>
                <a:gd name="connsiteX2" fmla="*/ 2647469 w 2647469"/>
                <a:gd name="connsiteY2" fmla="*/ 10186 h 1830149"/>
                <a:gd name="connsiteX3" fmla="*/ 2647469 w 2647469"/>
                <a:gd name="connsiteY3" fmla="*/ 1737272 h 1830149"/>
                <a:gd name="connsiteX4" fmla="*/ 526439 w 2647469"/>
                <a:gd name="connsiteY4" fmla="*/ 1830149 h 1830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47469" h="1830149">
                  <a:moveTo>
                    <a:pt x="526439" y="1830149"/>
                  </a:moveTo>
                  <a:lnTo>
                    <a:pt x="0" y="0"/>
                  </a:lnTo>
                  <a:lnTo>
                    <a:pt x="2647469" y="10186"/>
                  </a:lnTo>
                  <a:lnTo>
                    <a:pt x="2647469" y="1737272"/>
                  </a:lnTo>
                  <a:lnTo>
                    <a:pt x="526439" y="183014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52E40752-FA11-4B6F-BDD5-4D9A8BE0991A}"/>
                </a:ext>
              </a:extLst>
            </p:cNvPr>
            <p:cNvSpPr/>
            <p:nvPr/>
          </p:nvSpPr>
          <p:spPr>
            <a:xfrm rot="2868794">
              <a:off x="7163482" y="5476372"/>
              <a:ext cx="2534990" cy="663004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526439 w 2647469"/>
                <a:gd name="connsiteY0" fmla="*/ 1830149 h 1830149"/>
                <a:gd name="connsiteX1" fmla="*/ 0 w 2647469"/>
                <a:gd name="connsiteY1" fmla="*/ 0 h 1830149"/>
                <a:gd name="connsiteX2" fmla="*/ 2647469 w 2647469"/>
                <a:gd name="connsiteY2" fmla="*/ 10186 h 1830149"/>
                <a:gd name="connsiteX3" fmla="*/ 2647469 w 2647469"/>
                <a:gd name="connsiteY3" fmla="*/ 1737272 h 1830149"/>
                <a:gd name="connsiteX4" fmla="*/ 526439 w 2647469"/>
                <a:gd name="connsiteY4" fmla="*/ 1830149 h 1830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47469" h="1830149">
                  <a:moveTo>
                    <a:pt x="526439" y="1830149"/>
                  </a:moveTo>
                  <a:lnTo>
                    <a:pt x="0" y="0"/>
                  </a:lnTo>
                  <a:lnTo>
                    <a:pt x="2647469" y="10186"/>
                  </a:lnTo>
                  <a:lnTo>
                    <a:pt x="2647469" y="1737272"/>
                  </a:lnTo>
                  <a:lnTo>
                    <a:pt x="526439" y="183014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矩形 15">
              <a:extLst>
                <a:ext uri="{FF2B5EF4-FFF2-40B4-BE49-F238E27FC236}">
                  <a16:creationId xmlns:a16="http://schemas.microsoft.com/office/drawing/2014/main" id="{CDEBA0F0-2BB4-4453-A7A1-04551995DA44}"/>
                </a:ext>
              </a:extLst>
            </p:cNvPr>
            <p:cNvSpPr/>
            <p:nvPr/>
          </p:nvSpPr>
          <p:spPr>
            <a:xfrm rot="2868794">
              <a:off x="8016018" y="5298818"/>
              <a:ext cx="2534990" cy="76895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526439 w 2647469"/>
                <a:gd name="connsiteY0" fmla="*/ 1830149 h 1830149"/>
                <a:gd name="connsiteX1" fmla="*/ 0 w 2647469"/>
                <a:gd name="connsiteY1" fmla="*/ 0 h 1830149"/>
                <a:gd name="connsiteX2" fmla="*/ 2647469 w 2647469"/>
                <a:gd name="connsiteY2" fmla="*/ 10186 h 1830149"/>
                <a:gd name="connsiteX3" fmla="*/ 2647469 w 2647469"/>
                <a:gd name="connsiteY3" fmla="*/ 1737272 h 1830149"/>
                <a:gd name="connsiteX4" fmla="*/ 526439 w 2647469"/>
                <a:gd name="connsiteY4" fmla="*/ 1830149 h 1830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47469" h="1830149">
                  <a:moveTo>
                    <a:pt x="526439" y="1830149"/>
                  </a:moveTo>
                  <a:lnTo>
                    <a:pt x="0" y="0"/>
                  </a:lnTo>
                  <a:lnTo>
                    <a:pt x="2647469" y="10186"/>
                  </a:lnTo>
                  <a:lnTo>
                    <a:pt x="2647469" y="1737272"/>
                  </a:lnTo>
                  <a:lnTo>
                    <a:pt x="526439" y="183014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矩形 15">
              <a:extLst>
                <a:ext uri="{FF2B5EF4-FFF2-40B4-BE49-F238E27FC236}">
                  <a16:creationId xmlns:a16="http://schemas.microsoft.com/office/drawing/2014/main" id="{47A4FE74-485B-4A95-8734-A313707A7298}"/>
                </a:ext>
              </a:extLst>
            </p:cNvPr>
            <p:cNvSpPr/>
            <p:nvPr/>
          </p:nvSpPr>
          <p:spPr>
            <a:xfrm rot="2868794">
              <a:off x="8755915" y="4798655"/>
              <a:ext cx="2939693" cy="1240582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526439 w 2647469"/>
                <a:gd name="connsiteY0" fmla="*/ 1830149 h 1830149"/>
                <a:gd name="connsiteX1" fmla="*/ 0 w 2647469"/>
                <a:gd name="connsiteY1" fmla="*/ 0 h 1830149"/>
                <a:gd name="connsiteX2" fmla="*/ 2647469 w 2647469"/>
                <a:gd name="connsiteY2" fmla="*/ 10186 h 1830149"/>
                <a:gd name="connsiteX3" fmla="*/ 2647469 w 2647469"/>
                <a:gd name="connsiteY3" fmla="*/ 1737272 h 1830149"/>
                <a:gd name="connsiteX4" fmla="*/ 526439 w 2647469"/>
                <a:gd name="connsiteY4" fmla="*/ 1830149 h 1830149"/>
                <a:gd name="connsiteX0" fmla="*/ 829056 w 2647469"/>
                <a:gd name="connsiteY0" fmla="*/ 1779548 h 1779547"/>
                <a:gd name="connsiteX1" fmla="*/ 0 w 2647469"/>
                <a:gd name="connsiteY1" fmla="*/ 0 h 1779547"/>
                <a:gd name="connsiteX2" fmla="*/ 2647469 w 2647469"/>
                <a:gd name="connsiteY2" fmla="*/ 10186 h 1779547"/>
                <a:gd name="connsiteX3" fmla="*/ 2647469 w 2647469"/>
                <a:gd name="connsiteY3" fmla="*/ 1737272 h 1779547"/>
                <a:gd name="connsiteX4" fmla="*/ 829056 w 2647469"/>
                <a:gd name="connsiteY4" fmla="*/ 1779548 h 1779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47469" h="1779547">
                  <a:moveTo>
                    <a:pt x="829056" y="1779548"/>
                  </a:moveTo>
                  <a:lnTo>
                    <a:pt x="0" y="0"/>
                  </a:lnTo>
                  <a:lnTo>
                    <a:pt x="2647469" y="10186"/>
                  </a:lnTo>
                  <a:lnTo>
                    <a:pt x="2647469" y="1737272"/>
                  </a:lnTo>
                  <a:lnTo>
                    <a:pt x="829056" y="177954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矩形 15">
              <a:extLst>
                <a:ext uri="{FF2B5EF4-FFF2-40B4-BE49-F238E27FC236}">
                  <a16:creationId xmlns:a16="http://schemas.microsoft.com/office/drawing/2014/main" id="{BAF4B0A6-EEC8-4165-92CE-DF5F07A7FC70}"/>
                </a:ext>
              </a:extLst>
            </p:cNvPr>
            <p:cNvSpPr/>
            <p:nvPr/>
          </p:nvSpPr>
          <p:spPr>
            <a:xfrm rot="2868794">
              <a:off x="9542535" y="4902924"/>
              <a:ext cx="2939693" cy="1240582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526439 w 2647469"/>
                <a:gd name="connsiteY0" fmla="*/ 1830149 h 1830149"/>
                <a:gd name="connsiteX1" fmla="*/ 0 w 2647469"/>
                <a:gd name="connsiteY1" fmla="*/ 0 h 1830149"/>
                <a:gd name="connsiteX2" fmla="*/ 2647469 w 2647469"/>
                <a:gd name="connsiteY2" fmla="*/ 10186 h 1830149"/>
                <a:gd name="connsiteX3" fmla="*/ 2647469 w 2647469"/>
                <a:gd name="connsiteY3" fmla="*/ 1737272 h 1830149"/>
                <a:gd name="connsiteX4" fmla="*/ 526439 w 2647469"/>
                <a:gd name="connsiteY4" fmla="*/ 1830149 h 1830149"/>
                <a:gd name="connsiteX0" fmla="*/ 829056 w 2647469"/>
                <a:gd name="connsiteY0" fmla="*/ 1779548 h 1779547"/>
                <a:gd name="connsiteX1" fmla="*/ 0 w 2647469"/>
                <a:gd name="connsiteY1" fmla="*/ 0 h 1779547"/>
                <a:gd name="connsiteX2" fmla="*/ 2647469 w 2647469"/>
                <a:gd name="connsiteY2" fmla="*/ 10186 h 1779547"/>
                <a:gd name="connsiteX3" fmla="*/ 2647469 w 2647469"/>
                <a:gd name="connsiteY3" fmla="*/ 1737272 h 1779547"/>
                <a:gd name="connsiteX4" fmla="*/ 829056 w 2647469"/>
                <a:gd name="connsiteY4" fmla="*/ 1779548 h 1779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47469" h="1779547">
                  <a:moveTo>
                    <a:pt x="829056" y="1779548"/>
                  </a:moveTo>
                  <a:lnTo>
                    <a:pt x="0" y="0"/>
                  </a:lnTo>
                  <a:lnTo>
                    <a:pt x="2647469" y="10186"/>
                  </a:lnTo>
                  <a:lnTo>
                    <a:pt x="2647469" y="1737272"/>
                  </a:lnTo>
                  <a:lnTo>
                    <a:pt x="829056" y="177954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TextBox 53">
              <a:extLst>
                <a:ext uri="{FF2B5EF4-FFF2-40B4-BE49-F238E27FC236}">
                  <a16:creationId xmlns:a16="http://schemas.microsoft.com/office/drawing/2014/main" id="{F041ADBF-3DD6-4598-9EAC-40D6257E1E76}"/>
                </a:ext>
              </a:extLst>
            </p:cNvPr>
            <p:cNvSpPr txBox="1"/>
            <p:nvPr/>
          </p:nvSpPr>
          <p:spPr>
            <a:xfrm>
              <a:off x="1628059" y="2912865"/>
              <a:ext cx="1282274" cy="27045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6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en-GB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" name="TextBox 54">
              <a:extLst>
                <a:ext uri="{FF2B5EF4-FFF2-40B4-BE49-F238E27FC236}">
                  <a16:creationId xmlns:a16="http://schemas.microsoft.com/office/drawing/2014/main" id="{733EAA29-8862-417E-8A34-E71EE642C3B9}"/>
                </a:ext>
              </a:extLst>
            </p:cNvPr>
            <p:cNvSpPr txBox="1"/>
            <p:nvPr/>
          </p:nvSpPr>
          <p:spPr>
            <a:xfrm>
              <a:off x="1627953" y="3654377"/>
              <a:ext cx="636393" cy="40562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85%</a:t>
              </a:r>
              <a:endParaRPr lang="en-GB" sz="2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Rectangle 55">
              <a:extLst>
                <a:ext uri="{FF2B5EF4-FFF2-40B4-BE49-F238E27FC236}">
                  <a16:creationId xmlns:a16="http://schemas.microsoft.com/office/drawing/2014/main" id="{F7D9B538-8778-4C5E-802B-ED27F57CF8AB}"/>
                </a:ext>
              </a:extLst>
            </p:cNvPr>
            <p:cNvSpPr/>
            <p:nvPr/>
          </p:nvSpPr>
          <p:spPr>
            <a:xfrm>
              <a:off x="1623668" y="3230416"/>
              <a:ext cx="2749704" cy="33855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23" name="Rectangle 56">
              <a:extLst>
                <a:ext uri="{FF2B5EF4-FFF2-40B4-BE49-F238E27FC236}">
                  <a16:creationId xmlns:a16="http://schemas.microsoft.com/office/drawing/2014/main" id="{73AC5B75-1FD7-45E2-A8B4-5AD8CC9A771E}"/>
                </a:ext>
              </a:extLst>
            </p:cNvPr>
            <p:cNvSpPr/>
            <p:nvPr/>
          </p:nvSpPr>
          <p:spPr>
            <a:xfrm>
              <a:off x="2294826" y="3720581"/>
              <a:ext cx="1694091" cy="27045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6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en-GB" altLang="zh-CN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Rectangle 57">
              <a:extLst>
                <a:ext uri="{FF2B5EF4-FFF2-40B4-BE49-F238E27FC236}">
                  <a16:creationId xmlns:a16="http://schemas.microsoft.com/office/drawing/2014/main" id="{7211AF7C-576C-4C6D-9B55-07550D13FEE5}"/>
                </a:ext>
              </a:extLst>
            </p:cNvPr>
            <p:cNvSpPr/>
            <p:nvPr/>
          </p:nvSpPr>
          <p:spPr>
            <a:xfrm>
              <a:off x="1623667" y="4052650"/>
              <a:ext cx="2747719" cy="33855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cxnSp>
          <p:nvCxnSpPr>
            <p:cNvPr id="25" name="Straight Connector 58">
              <a:extLst>
                <a:ext uri="{FF2B5EF4-FFF2-40B4-BE49-F238E27FC236}">
                  <a16:creationId xmlns:a16="http://schemas.microsoft.com/office/drawing/2014/main" id="{2902C6C4-1379-482B-B8EB-59194D3CFC9B}"/>
                </a:ext>
              </a:extLst>
            </p:cNvPr>
            <p:cNvCxnSpPr/>
            <p:nvPr/>
          </p:nvCxnSpPr>
          <p:spPr>
            <a:xfrm>
              <a:off x="1698563" y="4533020"/>
              <a:ext cx="3424433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59">
              <a:extLst>
                <a:ext uri="{FF2B5EF4-FFF2-40B4-BE49-F238E27FC236}">
                  <a16:creationId xmlns:a16="http://schemas.microsoft.com/office/drawing/2014/main" id="{B7868DF2-C25B-4146-B0BF-67797BD161A8}"/>
                </a:ext>
              </a:extLst>
            </p:cNvPr>
            <p:cNvGrpSpPr/>
            <p:nvPr/>
          </p:nvGrpSpPr>
          <p:grpSpPr>
            <a:xfrm>
              <a:off x="1773734" y="4838243"/>
              <a:ext cx="425258" cy="425258"/>
              <a:chOff x="3510757" y="2582069"/>
              <a:chExt cx="464344" cy="464344"/>
            </a:xfrm>
            <a:gradFill>
              <a:gsLst>
                <a:gs pos="48000">
                  <a:srgbClr val="49C1AD"/>
                </a:gs>
                <a:gs pos="0">
                  <a:srgbClr val="00B0F0"/>
                </a:gs>
                <a:gs pos="100000">
                  <a:srgbClr val="A8CF38"/>
                </a:gs>
              </a:gsLst>
              <a:lin ang="1080000" scaled="0"/>
            </a:gradFill>
          </p:grpSpPr>
          <p:sp>
            <p:nvSpPr>
              <p:cNvPr id="49" name="AutoShape 126">
                <a:extLst>
                  <a:ext uri="{FF2B5EF4-FFF2-40B4-BE49-F238E27FC236}">
                    <a16:creationId xmlns:a16="http://schemas.microsoft.com/office/drawing/2014/main" id="{7AAEA31E-DFBE-4C4C-9B20-4C7FECAF70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0757" y="2582069"/>
                <a:ext cx="464344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3499" y="14850"/>
                    </a:moveTo>
                    <a:cubicBezTo>
                      <a:pt x="9772" y="14850"/>
                      <a:pt x="6749" y="11827"/>
                      <a:pt x="6749" y="8100"/>
                    </a:cubicBezTo>
                    <a:cubicBezTo>
                      <a:pt x="6749" y="4372"/>
                      <a:pt x="9772" y="1350"/>
                      <a:pt x="13499" y="1350"/>
                    </a:cubicBezTo>
                    <a:cubicBezTo>
                      <a:pt x="17227" y="1350"/>
                      <a:pt x="20249" y="4372"/>
                      <a:pt x="20249" y="8100"/>
                    </a:cubicBezTo>
                    <a:cubicBezTo>
                      <a:pt x="20249" y="11827"/>
                      <a:pt x="17227" y="14850"/>
                      <a:pt x="13499" y="14850"/>
                    </a:cubicBezTo>
                    <a:moveTo>
                      <a:pt x="3236" y="20042"/>
                    </a:moveTo>
                    <a:cubicBezTo>
                      <a:pt x="3019" y="20266"/>
                      <a:pt x="2718" y="20408"/>
                      <a:pt x="2382" y="20408"/>
                    </a:cubicBezTo>
                    <a:cubicBezTo>
                      <a:pt x="1724" y="20408"/>
                      <a:pt x="1191" y="19875"/>
                      <a:pt x="1191" y="19218"/>
                    </a:cubicBezTo>
                    <a:cubicBezTo>
                      <a:pt x="1191" y="18881"/>
                      <a:pt x="1332" y="18580"/>
                      <a:pt x="1557" y="18363"/>
                    </a:cubicBezTo>
                    <a:lnTo>
                      <a:pt x="1551" y="18358"/>
                    </a:lnTo>
                    <a:lnTo>
                      <a:pt x="6996" y="12913"/>
                    </a:lnTo>
                    <a:cubicBezTo>
                      <a:pt x="7472" y="13555"/>
                      <a:pt x="8039" y="14122"/>
                      <a:pt x="8680" y="14599"/>
                    </a:cubicBezTo>
                    <a:cubicBezTo>
                      <a:pt x="8680" y="14599"/>
                      <a:pt x="3236" y="20042"/>
                      <a:pt x="3236" y="20042"/>
                    </a:cubicBezTo>
                    <a:close/>
                    <a:moveTo>
                      <a:pt x="13499" y="0"/>
                    </a:moveTo>
                    <a:cubicBezTo>
                      <a:pt x="9026" y="0"/>
                      <a:pt x="5399" y="3626"/>
                      <a:pt x="5399" y="8100"/>
                    </a:cubicBezTo>
                    <a:cubicBezTo>
                      <a:pt x="5399" y="9467"/>
                      <a:pt x="5742" y="10754"/>
                      <a:pt x="6341" y="11884"/>
                    </a:cubicBezTo>
                    <a:lnTo>
                      <a:pt x="709" y="17515"/>
                    </a:lnTo>
                    <a:lnTo>
                      <a:pt x="713" y="17520"/>
                    </a:lnTo>
                    <a:cubicBezTo>
                      <a:pt x="274" y="17953"/>
                      <a:pt x="0" y="18552"/>
                      <a:pt x="0" y="19218"/>
                    </a:cubicBezTo>
                    <a:cubicBezTo>
                      <a:pt x="0" y="20533"/>
                      <a:pt x="1066" y="21599"/>
                      <a:pt x="2382" y="21599"/>
                    </a:cubicBezTo>
                    <a:cubicBezTo>
                      <a:pt x="3047" y="21599"/>
                      <a:pt x="3647" y="21326"/>
                      <a:pt x="4079" y="20885"/>
                    </a:cubicBezTo>
                    <a:lnTo>
                      <a:pt x="4078" y="20884"/>
                    </a:lnTo>
                    <a:lnTo>
                      <a:pt x="9708" y="15255"/>
                    </a:lnTo>
                    <a:cubicBezTo>
                      <a:pt x="10839" y="15856"/>
                      <a:pt x="12128" y="16200"/>
                      <a:pt x="13499" y="16200"/>
                    </a:cubicBezTo>
                    <a:cubicBezTo>
                      <a:pt x="17973" y="16200"/>
                      <a:pt x="21600" y="12573"/>
                      <a:pt x="21600" y="8100"/>
                    </a:cubicBezTo>
                    <a:cubicBezTo>
                      <a:pt x="21600" y="3626"/>
                      <a:pt x="17973" y="0"/>
                      <a:pt x="13499" y="0"/>
                    </a:cubicBezTo>
                  </a:path>
                </a:pathLst>
              </a:custGeom>
              <a:solidFill>
                <a:srgbClr val="F49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7447" tIns="17447" rIns="17447" bIns="17447" anchor="ctr"/>
              <a:lstStyle/>
              <a:p>
                <a:pPr algn="just" defTabSz="209342" hangingPunct="0">
                  <a:lnSpc>
                    <a:spcPct val="120000"/>
                  </a:lnSpc>
                </a:pPr>
                <a:endParaRPr lang="en-US" sz="8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50" name="AutoShape 127">
                <a:extLst>
                  <a:ext uri="{FF2B5EF4-FFF2-40B4-BE49-F238E27FC236}">
                    <a16:creationId xmlns:a16="http://schemas.microsoft.com/office/drawing/2014/main" id="{44C8FC3B-6601-4500-9509-615C0A8995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8875" y="2654300"/>
                <a:ext cx="109538" cy="1087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160" y="0"/>
                    </a:moveTo>
                    <a:cubicBezTo>
                      <a:pt x="9025" y="0"/>
                      <a:pt x="0" y="9025"/>
                      <a:pt x="0" y="20160"/>
                    </a:cubicBezTo>
                    <a:cubicBezTo>
                      <a:pt x="0" y="20954"/>
                      <a:pt x="644" y="21600"/>
                      <a:pt x="1440" y="21600"/>
                    </a:cubicBezTo>
                    <a:cubicBezTo>
                      <a:pt x="2235" y="21600"/>
                      <a:pt x="2880" y="20954"/>
                      <a:pt x="2880" y="20160"/>
                    </a:cubicBezTo>
                    <a:cubicBezTo>
                      <a:pt x="2880" y="10618"/>
                      <a:pt x="10617" y="2880"/>
                      <a:pt x="20160" y="2880"/>
                    </a:cubicBezTo>
                    <a:cubicBezTo>
                      <a:pt x="20955" y="2880"/>
                      <a:pt x="21599" y="2234"/>
                      <a:pt x="21599" y="1440"/>
                    </a:cubicBezTo>
                    <a:cubicBezTo>
                      <a:pt x="21599" y="645"/>
                      <a:pt x="20955" y="0"/>
                      <a:pt x="20160" y="0"/>
                    </a:cubicBezTo>
                  </a:path>
                </a:pathLst>
              </a:custGeom>
              <a:solidFill>
                <a:srgbClr val="F49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7447" tIns="17447" rIns="17447" bIns="17447" anchor="ctr"/>
              <a:lstStyle/>
              <a:p>
                <a:pPr algn="just" defTabSz="209342" hangingPunct="0">
                  <a:lnSpc>
                    <a:spcPct val="120000"/>
                  </a:lnSpc>
                </a:pPr>
                <a:endParaRPr lang="en-US" sz="8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sp>
          <p:nvSpPr>
            <p:cNvPr id="27" name="Rectangle 62">
              <a:extLst>
                <a:ext uri="{FF2B5EF4-FFF2-40B4-BE49-F238E27FC236}">
                  <a16:creationId xmlns:a16="http://schemas.microsoft.com/office/drawing/2014/main" id="{8C27FB70-ADB3-4DAF-BE67-A4D91C8BE055}"/>
                </a:ext>
              </a:extLst>
            </p:cNvPr>
            <p:cNvSpPr/>
            <p:nvPr/>
          </p:nvSpPr>
          <p:spPr>
            <a:xfrm>
              <a:off x="2307199" y="4812508"/>
              <a:ext cx="2777089" cy="36933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28" name="Rectangle 63">
              <a:extLst>
                <a:ext uri="{FF2B5EF4-FFF2-40B4-BE49-F238E27FC236}">
                  <a16:creationId xmlns:a16="http://schemas.microsoft.com/office/drawing/2014/main" id="{60A5F85A-5517-4CD1-BDB7-158458C180C5}"/>
                </a:ext>
              </a:extLst>
            </p:cNvPr>
            <p:cNvSpPr/>
            <p:nvPr/>
          </p:nvSpPr>
          <p:spPr>
            <a:xfrm>
              <a:off x="1633461" y="5380301"/>
              <a:ext cx="3450827" cy="18466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grpSp>
          <p:nvGrpSpPr>
            <p:cNvPr id="29" name="Group 26">
              <a:extLst>
                <a:ext uri="{FF2B5EF4-FFF2-40B4-BE49-F238E27FC236}">
                  <a16:creationId xmlns:a16="http://schemas.microsoft.com/office/drawing/2014/main" id="{89904F20-CADE-42D8-8523-3FC4C7A1977F}"/>
                </a:ext>
              </a:extLst>
            </p:cNvPr>
            <p:cNvGrpSpPr/>
            <p:nvPr/>
          </p:nvGrpSpPr>
          <p:grpSpPr>
            <a:xfrm>
              <a:off x="5985412" y="2577184"/>
              <a:ext cx="4537939" cy="2923503"/>
              <a:chOff x="6598556" y="1837747"/>
              <a:chExt cx="4954757" cy="3192032"/>
            </a:xfrm>
          </p:grpSpPr>
          <p:sp>
            <p:nvSpPr>
              <p:cNvPr id="43" name="Rounded Rectangle 20">
                <a:extLst>
                  <a:ext uri="{FF2B5EF4-FFF2-40B4-BE49-F238E27FC236}">
                    <a16:creationId xmlns:a16="http://schemas.microsoft.com/office/drawing/2014/main" id="{0C3AFED1-C9AE-4DAF-A5D6-E24F5EA9DF3B}"/>
                  </a:ext>
                </a:extLst>
              </p:cNvPr>
              <p:cNvSpPr/>
              <p:nvPr/>
            </p:nvSpPr>
            <p:spPr>
              <a:xfrm>
                <a:off x="6598556" y="1837747"/>
                <a:ext cx="393496" cy="3192032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</a:pPr>
                <a:endParaRPr lang="id-ID" sz="695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Rounded Rectangle 21">
                <a:extLst>
                  <a:ext uri="{FF2B5EF4-FFF2-40B4-BE49-F238E27FC236}">
                    <a16:creationId xmlns:a16="http://schemas.microsoft.com/office/drawing/2014/main" id="{0EB8DA0B-50A0-4861-B1F5-CE42C5BA1604}"/>
                  </a:ext>
                </a:extLst>
              </p:cNvPr>
              <p:cNvSpPr/>
              <p:nvPr/>
            </p:nvSpPr>
            <p:spPr>
              <a:xfrm>
                <a:off x="7476919" y="1837747"/>
                <a:ext cx="393496" cy="3192032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</a:pPr>
                <a:endParaRPr lang="id-ID" sz="695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5" name="Rounded Rectangle 22">
                <a:extLst>
                  <a:ext uri="{FF2B5EF4-FFF2-40B4-BE49-F238E27FC236}">
                    <a16:creationId xmlns:a16="http://schemas.microsoft.com/office/drawing/2014/main" id="{A1F6B68D-4937-445A-B0C2-9EA6BCA36D71}"/>
                  </a:ext>
                </a:extLst>
              </p:cNvPr>
              <p:cNvSpPr/>
              <p:nvPr/>
            </p:nvSpPr>
            <p:spPr>
              <a:xfrm>
                <a:off x="8440056" y="1837747"/>
                <a:ext cx="393496" cy="3192032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</a:pPr>
                <a:endParaRPr lang="id-ID" sz="695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6" name="Rounded Rectangle 23">
                <a:extLst>
                  <a:ext uri="{FF2B5EF4-FFF2-40B4-BE49-F238E27FC236}">
                    <a16:creationId xmlns:a16="http://schemas.microsoft.com/office/drawing/2014/main" id="{A234993C-93E8-4F64-AE60-F75FC6BB9851}"/>
                  </a:ext>
                </a:extLst>
              </p:cNvPr>
              <p:cNvSpPr/>
              <p:nvPr/>
            </p:nvSpPr>
            <p:spPr>
              <a:xfrm>
                <a:off x="9318419" y="1837747"/>
                <a:ext cx="393496" cy="3192032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</a:pPr>
                <a:endParaRPr lang="id-ID" sz="695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7" name="Rounded Rectangle 24">
                <a:extLst>
                  <a:ext uri="{FF2B5EF4-FFF2-40B4-BE49-F238E27FC236}">
                    <a16:creationId xmlns:a16="http://schemas.microsoft.com/office/drawing/2014/main" id="{7A9C13E9-4865-43D9-997B-AE8B933F4F13}"/>
                  </a:ext>
                </a:extLst>
              </p:cNvPr>
              <p:cNvSpPr/>
              <p:nvPr/>
            </p:nvSpPr>
            <p:spPr>
              <a:xfrm>
                <a:off x="10281454" y="1837747"/>
                <a:ext cx="393496" cy="3192032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</a:pPr>
                <a:endParaRPr lang="id-ID" sz="695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Rounded Rectangle 25">
                <a:extLst>
                  <a:ext uri="{FF2B5EF4-FFF2-40B4-BE49-F238E27FC236}">
                    <a16:creationId xmlns:a16="http://schemas.microsoft.com/office/drawing/2014/main" id="{289DADB7-22A1-479B-AF23-A96C0CAA1CAE}"/>
                  </a:ext>
                </a:extLst>
              </p:cNvPr>
              <p:cNvSpPr/>
              <p:nvPr/>
            </p:nvSpPr>
            <p:spPr>
              <a:xfrm>
                <a:off x="11159817" y="1837747"/>
                <a:ext cx="393496" cy="3192032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</a:pPr>
                <a:endParaRPr lang="id-ID" sz="695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0" name="Rounded Rectangle 2">
              <a:extLst>
                <a:ext uri="{FF2B5EF4-FFF2-40B4-BE49-F238E27FC236}">
                  <a16:creationId xmlns:a16="http://schemas.microsoft.com/office/drawing/2014/main" id="{46129031-A678-4BE2-BEE2-753BF8413A82}"/>
                </a:ext>
              </a:extLst>
            </p:cNvPr>
            <p:cNvSpPr/>
            <p:nvPr/>
          </p:nvSpPr>
          <p:spPr>
            <a:xfrm>
              <a:off x="5985409" y="4291560"/>
              <a:ext cx="360580" cy="1215504"/>
            </a:xfrm>
            <a:prstGeom prst="roundRect">
              <a:avLst>
                <a:gd name="adj" fmla="val 50000"/>
              </a:avLst>
            </a:prstGeom>
            <a:solidFill>
              <a:srgbClr val="39B9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695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1" name="TextBox 3">
              <a:extLst>
                <a:ext uri="{FF2B5EF4-FFF2-40B4-BE49-F238E27FC236}">
                  <a16:creationId xmlns:a16="http://schemas.microsoft.com/office/drawing/2014/main" id="{C5675CA3-9A70-4013-9CDC-92FC3F079C29}"/>
                </a:ext>
              </a:extLst>
            </p:cNvPr>
            <p:cNvSpPr txBox="1"/>
            <p:nvPr/>
          </p:nvSpPr>
          <p:spPr>
            <a:xfrm>
              <a:off x="5697298" y="5602655"/>
              <a:ext cx="883629" cy="1690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TEXT</a:t>
              </a:r>
              <a:endParaRPr lang="id-ID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Rounded Rectangle 4">
              <a:extLst>
                <a:ext uri="{FF2B5EF4-FFF2-40B4-BE49-F238E27FC236}">
                  <a16:creationId xmlns:a16="http://schemas.microsoft.com/office/drawing/2014/main" id="{02F3A598-3850-4227-8E30-0EE55DBE9945}"/>
                </a:ext>
              </a:extLst>
            </p:cNvPr>
            <p:cNvSpPr/>
            <p:nvPr/>
          </p:nvSpPr>
          <p:spPr>
            <a:xfrm>
              <a:off x="6787990" y="3858864"/>
              <a:ext cx="360580" cy="1648200"/>
            </a:xfrm>
            <a:prstGeom prst="roundRect">
              <a:avLst>
                <a:gd name="adj" fmla="val 50000"/>
              </a:avLst>
            </a:prstGeom>
            <a:solidFill>
              <a:srgbClr val="F49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695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TextBox 5">
              <a:extLst>
                <a:ext uri="{FF2B5EF4-FFF2-40B4-BE49-F238E27FC236}">
                  <a16:creationId xmlns:a16="http://schemas.microsoft.com/office/drawing/2014/main" id="{03FE498A-0933-4FE6-9155-C2FD8B61591A}"/>
                </a:ext>
              </a:extLst>
            </p:cNvPr>
            <p:cNvSpPr txBox="1"/>
            <p:nvPr/>
          </p:nvSpPr>
          <p:spPr>
            <a:xfrm>
              <a:off x="6499879" y="5602655"/>
              <a:ext cx="883629" cy="1690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TEXT</a:t>
              </a:r>
              <a:endParaRPr lang="id-ID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4" name="Rounded Rectangle 6">
              <a:extLst>
                <a:ext uri="{FF2B5EF4-FFF2-40B4-BE49-F238E27FC236}">
                  <a16:creationId xmlns:a16="http://schemas.microsoft.com/office/drawing/2014/main" id="{15EE838C-34C9-4758-8599-EBC0F840D599}"/>
                </a:ext>
              </a:extLst>
            </p:cNvPr>
            <p:cNvSpPr/>
            <p:nvPr/>
          </p:nvSpPr>
          <p:spPr>
            <a:xfrm>
              <a:off x="7671806" y="4738214"/>
              <a:ext cx="360580" cy="768850"/>
            </a:xfrm>
            <a:prstGeom prst="roundRect">
              <a:avLst>
                <a:gd name="adj" fmla="val 50000"/>
              </a:avLst>
            </a:prstGeom>
            <a:solidFill>
              <a:srgbClr val="39B9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695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5" name="TextBox 7">
              <a:extLst>
                <a:ext uri="{FF2B5EF4-FFF2-40B4-BE49-F238E27FC236}">
                  <a16:creationId xmlns:a16="http://schemas.microsoft.com/office/drawing/2014/main" id="{5B993B31-896A-472F-946E-67DDE5A8033F}"/>
                </a:ext>
              </a:extLst>
            </p:cNvPr>
            <p:cNvSpPr txBox="1"/>
            <p:nvPr/>
          </p:nvSpPr>
          <p:spPr>
            <a:xfrm>
              <a:off x="7383695" y="5602655"/>
              <a:ext cx="883629" cy="1690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TEXT</a:t>
              </a:r>
              <a:endParaRPr lang="id-ID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Rounded Rectangle 8">
              <a:extLst>
                <a:ext uri="{FF2B5EF4-FFF2-40B4-BE49-F238E27FC236}">
                  <a16:creationId xmlns:a16="http://schemas.microsoft.com/office/drawing/2014/main" id="{51EA9115-9780-4E3D-AA0B-446194737286}"/>
                </a:ext>
              </a:extLst>
            </p:cNvPr>
            <p:cNvSpPr/>
            <p:nvPr/>
          </p:nvSpPr>
          <p:spPr>
            <a:xfrm>
              <a:off x="8474387" y="4424160"/>
              <a:ext cx="360580" cy="1082903"/>
            </a:xfrm>
            <a:prstGeom prst="roundRect">
              <a:avLst>
                <a:gd name="adj" fmla="val 50000"/>
              </a:avLst>
            </a:prstGeom>
            <a:solidFill>
              <a:srgbClr val="F49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695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7" name="TextBox 9">
              <a:extLst>
                <a:ext uri="{FF2B5EF4-FFF2-40B4-BE49-F238E27FC236}">
                  <a16:creationId xmlns:a16="http://schemas.microsoft.com/office/drawing/2014/main" id="{5960241C-9C29-44CB-8162-67A5C46936C3}"/>
                </a:ext>
              </a:extLst>
            </p:cNvPr>
            <p:cNvSpPr txBox="1"/>
            <p:nvPr/>
          </p:nvSpPr>
          <p:spPr>
            <a:xfrm>
              <a:off x="8186277" y="5602655"/>
              <a:ext cx="883629" cy="1690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TEXT</a:t>
              </a:r>
              <a:endParaRPr lang="id-ID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8" name="Rounded Rectangle 10">
              <a:extLst>
                <a:ext uri="{FF2B5EF4-FFF2-40B4-BE49-F238E27FC236}">
                  <a16:creationId xmlns:a16="http://schemas.microsoft.com/office/drawing/2014/main" id="{2569C258-0A02-435A-A3A9-8C117496C838}"/>
                </a:ext>
              </a:extLst>
            </p:cNvPr>
            <p:cNvSpPr/>
            <p:nvPr/>
          </p:nvSpPr>
          <p:spPr>
            <a:xfrm>
              <a:off x="9358203" y="3307525"/>
              <a:ext cx="360580" cy="2199538"/>
            </a:xfrm>
            <a:prstGeom prst="roundRect">
              <a:avLst>
                <a:gd name="adj" fmla="val 50000"/>
              </a:avLst>
            </a:prstGeom>
            <a:solidFill>
              <a:srgbClr val="39B9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695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9" name="TextBox 11">
              <a:extLst>
                <a:ext uri="{FF2B5EF4-FFF2-40B4-BE49-F238E27FC236}">
                  <a16:creationId xmlns:a16="http://schemas.microsoft.com/office/drawing/2014/main" id="{C378917D-B410-44E3-A852-03AF3CA9BE5E}"/>
                </a:ext>
              </a:extLst>
            </p:cNvPr>
            <p:cNvSpPr txBox="1"/>
            <p:nvPr/>
          </p:nvSpPr>
          <p:spPr>
            <a:xfrm>
              <a:off x="9070093" y="5602655"/>
              <a:ext cx="883629" cy="1690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TEXT</a:t>
              </a:r>
              <a:endParaRPr lang="id-ID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" name="Rounded Rectangle 12">
              <a:extLst>
                <a:ext uri="{FF2B5EF4-FFF2-40B4-BE49-F238E27FC236}">
                  <a16:creationId xmlns:a16="http://schemas.microsoft.com/office/drawing/2014/main" id="{1B8CAD41-6876-4C5A-B985-DE5BD29A36BB}"/>
                </a:ext>
              </a:extLst>
            </p:cNvPr>
            <p:cNvSpPr/>
            <p:nvPr/>
          </p:nvSpPr>
          <p:spPr>
            <a:xfrm>
              <a:off x="10160785" y="3907717"/>
              <a:ext cx="360580" cy="1599347"/>
            </a:xfrm>
            <a:prstGeom prst="roundRect">
              <a:avLst>
                <a:gd name="adj" fmla="val 50000"/>
              </a:avLst>
            </a:prstGeom>
            <a:solidFill>
              <a:srgbClr val="F49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id-ID" sz="695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1" name="TextBox 13">
              <a:extLst>
                <a:ext uri="{FF2B5EF4-FFF2-40B4-BE49-F238E27FC236}">
                  <a16:creationId xmlns:a16="http://schemas.microsoft.com/office/drawing/2014/main" id="{CCDA3D32-710C-407E-B1D1-5337C48B989B}"/>
                </a:ext>
              </a:extLst>
            </p:cNvPr>
            <p:cNvSpPr txBox="1"/>
            <p:nvPr/>
          </p:nvSpPr>
          <p:spPr>
            <a:xfrm>
              <a:off x="9872674" y="5602655"/>
              <a:ext cx="883629" cy="1690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TEXT</a:t>
              </a:r>
              <a:endParaRPr lang="id-ID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42" name="Straight Connector 46">
              <a:extLst>
                <a:ext uri="{FF2B5EF4-FFF2-40B4-BE49-F238E27FC236}">
                  <a16:creationId xmlns:a16="http://schemas.microsoft.com/office/drawing/2014/main" id="{E23399D7-11DD-40C7-9894-0F0DF278EBCF}"/>
                </a:ext>
              </a:extLst>
            </p:cNvPr>
            <p:cNvCxnSpPr>
              <a:cxnSpLocks/>
            </p:cNvCxnSpPr>
            <p:nvPr/>
          </p:nvCxnSpPr>
          <p:spPr>
            <a:xfrm>
              <a:off x="5522468" y="2626306"/>
              <a:ext cx="0" cy="3094109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280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C235A8E3-A81F-4236-A1CC-05ED4F527789}"/>
              </a:ext>
            </a:extLst>
          </p:cNvPr>
          <p:cNvGrpSpPr/>
          <p:nvPr/>
        </p:nvGrpSpPr>
        <p:grpSpPr>
          <a:xfrm>
            <a:off x="1444072" y="2034688"/>
            <a:ext cx="9408399" cy="3834380"/>
            <a:chOff x="1802646" y="2309586"/>
            <a:chExt cx="9408399" cy="3834380"/>
          </a:xfrm>
        </p:grpSpPr>
        <p:sp>
          <p:nvSpPr>
            <p:cNvPr id="3" name="矩形 15">
              <a:extLst>
                <a:ext uri="{FF2B5EF4-FFF2-40B4-BE49-F238E27FC236}">
                  <a16:creationId xmlns:a16="http://schemas.microsoft.com/office/drawing/2014/main" id="{53C3B865-A2CC-42C2-A253-63C5FF51583A}"/>
                </a:ext>
              </a:extLst>
            </p:cNvPr>
            <p:cNvSpPr/>
            <p:nvPr/>
          </p:nvSpPr>
          <p:spPr>
            <a:xfrm rot="2868794">
              <a:off x="2052433" y="3355405"/>
              <a:ext cx="2789011" cy="1386982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矩形 15">
              <a:extLst>
                <a:ext uri="{FF2B5EF4-FFF2-40B4-BE49-F238E27FC236}">
                  <a16:creationId xmlns:a16="http://schemas.microsoft.com/office/drawing/2014/main" id="{A101A0FA-0A9B-43DF-8EE4-2B96ED441926}"/>
                </a:ext>
              </a:extLst>
            </p:cNvPr>
            <p:cNvSpPr/>
            <p:nvPr/>
          </p:nvSpPr>
          <p:spPr>
            <a:xfrm rot="2868794">
              <a:off x="3484413" y="4026916"/>
              <a:ext cx="2789011" cy="1386982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矩形 15">
              <a:extLst>
                <a:ext uri="{FF2B5EF4-FFF2-40B4-BE49-F238E27FC236}">
                  <a16:creationId xmlns:a16="http://schemas.microsoft.com/office/drawing/2014/main" id="{8B88A9F6-246B-42D9-B13B-7F1D4440B701}"/>
                </a:ext>
              </a:extLst>
            </p:cNvPr>
            <p:cNvSpPr/>
            <p:nvPr/>
          </p:nvSpPr>
          <p:spPr>
            <a:xfrm rot="2868794">
              <a:off x="4849289" y="3327014"/>
              <a:ext cx="2789011" cy="1386982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矩形 15">
              <a:extLst>
                <a:ext uri="{FF2B5EF4-FFF2-40B4-BE49-F238E27FC236}">
                  <a16:creationId xmlns:a16="http://schemas.microsoft.com/office/drawing/2014/main" id="{A5CC44BD-E799-470B-8880-B79F450B85E1}"/>
                </a:ext>
              </a:extLst>
            </p:cNvPr>
            <p:cNvSpPr/>
            <p:nvPr/>
          </p:nvSpPr>
          <p:spPr>
            <a:xfrm rot="2868794">
              <a:off x="6291660" y="4026916"/>
              <a:ext cx="2789011" cy="1386982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矩形 15">
              <a:extLst>
                <a:ext uri="{FF2B5EF4-FFF2-40B4-BE49-F238E27FC236}">
                  <a16:creationId xmlns:a16="http://schemas.microsoft.com/office/drawing/2014/main" id="{967E88FB-769F-4C26-89B5-E3546FD00AAB}"/>
                </a:ext>
              </a:extLst>
            </p:cNvPr>
            <p:cNvSpPr/>
            <p:nvPr/>
          </p:nvSpPr>
          <p:spPr>
            <a:xfrm rot="2868794">
              <a:off x="7692130" y="3327014"/>
              <a:ext cx="2789011" cy="1386982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" name="矩形 15">
              <a:extLst>
                <a:ext uri="{FF2B5EF4-FFF2-40B4-BE49-F238E27FC236}">
                  <a16:creationId xmlns:a16="http://schemas.microsoft.com/office/drawing/2014/main" id="{379C4468-1EDB-46FC-B625-F4FBBCE248E5}"/>
                </a:ext>
              </a:extLst>
            </p:cNvPr>
            <p:cNvSpPr/>
            <p:nvPr/>
          </p:nvSpPr>
          <p:spPr>
            <a:xfrm rot="2868794">
              <a:off x="9123048" y="4055970"/>
              <a:ext cx="2789011" cy="1386982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EE4753A3-0DC8-4F53-8B11-15019612AE7E}"/>
                </a:ext>
              </a:extLst>
            </p:cNvPr>
            <p:cNvGrpSpPr/>
            <p:nvPr/>
          </p:nvGrpSpPr>
          <p:grpSpPr>
            <a:xfrm>
              <a:off x="1802646" y="2309586"/>
              <a:ext cx="8467487" cy="2792741"/>
              <a:chOff x="579200" y="1483870"/>
              <a:chExt cx="7802801" cy="2573517"/>
            </a:xfrm>
          </p:grpSpPr>
          <p:sp>
            <p:nvSpPr>
              <p:cNvPr id="10" name="Oval 3">
                <a:extLst>
                  <a:ext uri="{FF2B5EF4-FFF2-40B4-BE49-F238E27FC236}">
                    <a16:creationId xmlns:a16="http://schemas.microsoft.com/office/drawing/2014/main" id="{075FFAA6-E8EF-474A-8EEC-E33D1DCE6F14}"/>
                  </a:ext>
                </a:extLst>
              </p:cNvPr>
              <p:cNvSpPr/>
              <p:nvPr/>
            </p:nvSpPr>
            <p:spPr>
              <a:xfrm>
                <a:off x="609600" y="1483870"/>
                <a:ext cx="1290535" cy="1297940"/>
              </a:xfrm>
              <a:prstGeom prst="ellipse">
                <a:avLst/>
              </a:prstGeom>
              <a:solidFill>
                <a:srgbClr val="F49C00"/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Oval 4">
                <a:extLst>
                  <a:ext uri="{FF2B5EF4-FFF2-40B4-BE49-F238E27FC236}">
                    <a16:creationId xmlns:a16="http://schemas.microsoft.com/office/drawing/2014/main" id="{B4915485-4056-4470-A7F7-1F5F86CAAD48}"/>
                  </a:ext>
                </a:extLst>
              </p:cNvPr>
              <p:cNvSpPr/>
              <p:nvPr/>
            </p:nvSpPr>
            <p:spPr>
              <a:xfrm>
                <a:off x="1915160" y="2112010"/>
                <a:ext cx="1290535" cy="1297940"/>
              </a:xfrm>
              <a:prstGeom prst="ellipse">
                <a:avLst/>
              </a:prstGeom>
              <a:solidFill>
                <a:srgbClr val="39B9B7"/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" name="Oval 5">
                <a:extLst>
                  <a:ext uri="{FF2B5EF4-FFF2-40B4-BE49-F238E27FC236}">
                    <a16:creationId xmlns:a16="http://schemas.microsoft.com/office/drawing/2014/main" id="{34F43909-8D0B-4A93-A0C8-86C9EAE4EAAE}"/>
                  </a:ext>
                </a:extLst>
              </p:cNvPr>
              <p:cNvSpPr/>
              <p:nvPr/>
            </p:nvSpPr>
            <p:spPr>
              <a:xfrm>
                <a:off x="3200400" y="1483870"/>
                <a:ext cx="1290535" cy="1297940"/>
              </a:xfrm>
              <a:prstGeom prst="ellipse">
                <a:avLst/>
              </a:prstGeom>
              <a:solidFill>
                <a:srgbClr val="F49C00"/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Oval 7">
                <a:extLst>
                  <a:ext uri="{FF2B5EF4-FFF2-40B4-BE49-F238E27FC236}">
                    <a16:creationId xmlns:a16="http://schemas.microsoft.com/office/drawing/2014/main" id="{51D887AE-2243-407C-8013-CCEA4D62C5E1}"/>
                  </a:ext>
                </a:extLst>
              </p:cNvPr>
              <p:cNvSpPr/>
              <p:nvPr/>
            </p:nvSpPr>
            <p:spPr>
              <a:xfrm>
                <a:off x="4495800" y="2112010"/>
                <a:ext cx="1290535" cy="1297940"/>
              </a:xfrm>
              <a:prstGeom prst="ellipse">
                <a:avLst/>
              </a:prstGeom>
              <a:solidFill>
                <a:srgbClr val="39B9B7"/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Oval 8">
                <a:extLst>
                  <a:ext uri="{FF2B5EF4-FFF2-40B4-BE49-F238E27FC236}">
                    <a16:creationId xmlns:a16="http://schemas.microsoft.com/office/drawing/2014/main" id="{F71DA137-5E2A-4FF1-820A-9597203839B6}"/>
                  </a:ext>
                </a:extLst>
              </p:cNvPr>
              <p:cNvSpPr/>
              <p:nvPr/>
            </p:nvSpPr>
            <p:spPr>
              <a:xfrm>
                <a:off x="5796065" y="1483870"/>
                <a:ext cx="1290535" cy="1297940"/>
              </a:xfrm>
              <a:prstGeom prst="ellipse">
                <a:avLst/>
              </a:prstGeom>
              <a:solidFill>
                <a:srgbClr val="F49C00"/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Oval 9">
                <a:extLst>
                  <a:ext uri="{FF2B5EF4-FFF2-40B4-BE49-F238E27FC236}">
                    <a16:creationId xmlns:a16="http://schemas.microsoft.com/office/drawing/2014/main" id="{CD19E489-F684-4033-963E-11F6FC3907FA}"/>
                  </a:ext>
                </a:extLst>
              </p:cNvPr>
              <p:cNvSpPr/>
              <p:nvPr/>
            </p:nvSpPr>
            <p:spPr>
              <a:xfrm>
                <a:off x="7091465" y="2112010"/>
                <a:ext cx="1290535" cy="1297940"/>
              </a:xfrm>
              <a:prstGeom prst="ellipse">
                <a:avLst/>
              </a:prstGeom>
              <a:solidFill>
                <a:srgbClr val="39B9B7"/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Text Box 10">
                <a:extLst>
                  <a:ext uri="{FF2B5EF4-FFF2-40B4-BE49-F238E27FC236}">
                    <a16:creationId xmlns:a16="http://schemas.microsoft.com/office/drawing/2014/main" id="{1A5DDD9F-2A92-4515-BBDE-7ADD7D8F54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9200" y="3546877"/>
                <a:ext cx="1198744" cy="510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45720" tIns="22860" rIns="45720" bIns="22860">
                <a:spAutoFit/>
              </a:bodyPr>
              <a:lstStyle/>
              <a:p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17" name="Text Box 10">
                <a:extLst>
                  <a:ext uri="{FF2B5EF4-FFF2-40B4-BE49-F238E27FC236}">
                    <a16:creationId xmlns:a16="http://schemas.microsoft.com/office/drawing/2014/main" id="{EC38E67E-F220-48BD-AEA6-E8D08CC5E8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15161" y="3546877"/>
                <a:ext cx="1198744" cy="510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45720" tIns="22860" rIns="45720" bIns="22860">
                <a:spAutoFit/>
              </a:bodyPr>
              <a:lstStyle/>
              <a:p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18" name="Text Box 10">
                <a:extLst>
                  <a:ext uri="{FF2B5EF4-FFF2-40B4-BE49-F238E27FC236}">
                    <a16:creationId xmlns:a16="http://schemas.microsoft.com/office/drawing/2014/main" id="{6B02B6F1-23E6-4E04-A674-241E220EB9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5696" y="3546877"/>
                <a:ext cx="1198744" cy="510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45720" tIns="22860" rIns="45720" bIns="22860">
                <a:spAutoFit/>
              </a:bodyPr>
              <a:lstStyle/>
              <a:p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19" name="Text Box 10">
                <a:extLst>
                  <a:ext uri="{FF2B5EF4-FFF2-40B4-BE49-F238E27FC236}">
                    <a16:creationId xmlns:a16="http://schemas.microsoft.com/office/drawing/2014/main" id="{632CB999-345E-48AD-9CD3-F0F1FBEC84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41657" y="3546877"/>
                <a:ext cx="1198744" cy="510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45720" tIns="22860" rIns="45720" bIns="22860">
                <a:spAutoFit/>
              </a:bodyPr>
              <a:lstStyle/>
              <a:p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20" name="Text Box 10">
                <a:extLst>
                  <a:ext uri="{FF2B5EF4-FFF2-40B4-BE49-F238E27FC236}">
                    <a16:creationId xmlns:a16="http://schemas.microsoft.com/office/drawing/2014/main" id="{E9F24E64-42DD-4CA8-956C-9E6517F3B7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47296" y="3546877"/>
                <a:ext cx="1198744" cy="510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45720" tIns="22860" rIns="45720" bIns="22860">
                <a:spAutoFit/>
              </a:bodyPr>
              <a:lstStyle/>
              <a:p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21" name="Text Box 10">
                <a:extLst>
                  <a:ext uri="{FF2B5EF4-FFF2-40B4-BE49-F238E27FC236}">
                    <a16:creationId xmlns:a16="http://schemas.microsoft.com/office/drawing/2014/main" id="{6C02F63E-A837-448D-8CFD-3840611AB7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83257" y="3546876"/>
                <a:ext cx="1198744" cy="510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45720" tIns="22860" rIns="45720" bIns="22860">
                <a:spAutoFit/>
              </a:bodyPr>
              <a:lstStyle/>
              <a:p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22" name="Freeform 61">
                <a:extLst>
                  <a:ext uri="{FF2B5EF4-FFF2-40B4-BE49-F238E27FC236}">
                    <a16:creationId xmlns:a16="http://schemas.microsoft.com/office/drawing/2014/main" id="{FAC3A71F-DCD6-4CDA-AE4F-6A7463D60F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9800" y="2437861"/>
                <a:ext cx="622304" cy="646239"/>
              </a:xfrm>
              <a:custGeom>
                <a:avLst/>
                <a:gdLst>
                  <a:gd name="T0" fmla="*/ 99 w 137"/>
                  <a:gd name="T1" fmla="*/ 57 h 142"/>
                  <a:gd name="T2" fmla="*/ 137 w 137"/>
                  <a:gd name="T3" fmla="*/ 57 h 142"/>
                  <a:gd name="T4" fmla="*/ 76 w 137"/>
                  <a:gd name="T5" fmla="*/ 4 h 142"/>
                  <a:gd name="T6" fmla="*/ 69 w 137"/>
                  <a:gd name="T7" fmla="*/ 0 h 142"/>
                  <a:gd name="T8" fmla="*/ 62 w 137"/>
                  <a:gd name="T9" fmla="*/ 4 h 142"/>
                  <a:gd name="T10" fmla="*/ 0 w 137"/>
                  <a:gd name="T11" fmla="*/ 57 h 142"/>
                  <a:gd name="T12" fmla="*/ 39 w 137"/>
                  <a:gd name="T13" fmla="*/ 57 h 142"/>
                  <a:gd name="T14" fmla="*/ 62 w 137"/>
                  <a:gd name="T15" fmla="*/ 4 h 142"/>
                  <a:gd name="T16" fmla="*/ 62 w 137"/>
                  <a:gd name="T17" fmla="*/ 5 h 142"/>
                  <a:gd name="T18" fmla="*/ 43 w 137"/>
                  <a:gd name="T19" fmla="*/ 57 h 142"/>
                  <a:gd name="T20" fmla="*/ 64 w 137"/>
                  <a:gd name="T21" fmla="*/ 57 h 142"/>
                  <a:gd name="T22" fmla="*/ 64 w 137"/>
                  <a:gd name="T23" fmla="*/ 122 h 142"/>
                  <a:gd name="T24" fmla="*/ 64 w 137"/>
                  <a:gd name="T25" fmla="*/ 125 h 142"/>
                  <a:gd name="T26" fmla="*/ 64 w 137"/>
                  <a:gd name="T27" fmla="*/ 130 h 142"/>
                  <a:gd name="T28" fmla="*/ 76 w 137"/>
                  <a:gd name="T29" fmla="*/ 142 h 142"/>
                  <a:gd name="T30" fmla="*/ 87 w 137"/>
                  <a:gd name="T31" fmla="*/ 130 h 142"/>
                  <a:gd name="T32" fmla="*/ 87 w 137"/>
                  <a:gd name="T33" fmla="*/ 125 h 142"/>
                  <a:gd name="T34" fmla="*/ 79 w 137"/>
                  <a:gd name="T35" fmla="*/ 125 h 142"/>
                  <a:gd name="T36" fmla="*/ 79 w 137"/>
                  <a:gd name="T37" fmla="*/ 127 h 142"/>
                  <a:gd name="T38" fmla="*/ 79 w 137"/>
                  <a:gd name="T39" fmla="*/ 129 h 142"/>
                  <a:gd name="T40" fmla="*/ 76 w 137"/>
                  <a:gd name="T41" fmla="*/ 133 h 142"/>
                  <a:gd name="T42" fmla="*/ 72 w 137"/>
                  <a:gd name="T43" fmla="*/ 129 h 142"/>
                  <a:gd name="T44" fmla="*/ 72 w 137"/>
                  <a:gd name="T45" fmla="*/ 127 h 142"/>
                  <a:gd name="T46" fmla="*/ 72 w 137"/>
                  <a:gd name="T47" fmla="*/ 125 h 142"/>
                  <a:gd name="T48" fmla="*/ 72 w 137"/>
                  <a:gd name="T49" fmla="*/ 111 h 142"/>
                  <a:gd name="T50" fmla="*/ 72 w 137"/>
                  <a:gd name="T51" fmla="*/ 57 h 142"/>
                  <a:gd name="T52" fmla="*/ 94 w 137"/>
                  <a:gd name="T53" fmla="*/ 57 h 142"/>
                  <a:gd name="T54" fmla="*/ 76 w 137"/>
                  <a:gd name="T55" fmla="*/ 5 h 142"/>
                  <a:gd name="T56" fmla="*/ 76 w 137"/>
                  <a:gd name="T57" fmla="*/ 4 h 142"/>
                  <a:gd name="T58" fmla="*/ 99 w 137"/>
                  <a:gd name="T59" fmla="*/ 57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37" h="142">
                    <a:moveTo>
                      <a:pt x="99" y="57"/>
                    </a:moveTo>
                    <a:cubicBezTo>
                      <a:pt x="137" y="57"/>
                      <a:pt x="137" y="57"/>
                      <a:pt x="137" y="57"/>
                    </a:cubicBezTo>
                    <a:cubicBezTo>
                      <a:pt x="130" y="28"/>
                      <a:pt x="105" y="7"/>
                      <a:pt x="76" y="4"/>
                    </a:cubicBezTo>
                    <a:cubicBezTo>
                      <a:pt x="74" y="1"/>
                      <a:pt x="72" y="0"/>
                      <a:pt x="69" y="0"/>
                    </a:cubicBezTo>
                    <a:cubicBezTo>
                      <a:pt x="66" y="0"/>
                      <a:pt x="64" y="1"/>
                      <a:pt x="62" y="4"/>
                    </a:cubicBezTo>
                    <a:cubicBezTo>
                      <a:pt x="32" y="6"/>
                      <a:pt x="7" y="28"/>
                      <a:pt x="0" y="57"/>
                    </a:cubicBezTo>
                    <a:cubicBezTo>
                      <a:pt x="39" y="57"/>
                      <a:pt x="39" y="57"/>
                      <a:pt x="39" y="57"/>
                    </a:cubicBezTo>
                    <a:cubicBezTo>
                      <a:pt x="39" y="24"/>
                      <a:pt x="58" y="7"/>
                      <a:pt x="62" y="4"/>
                    </a:cubicBezTo>
                    <a:cubicBezTo>
                      <a:pt x="62" y="4"/>
                      <a:pt x="62" y="5"/>
                      <a:pt x="62" y="5"/>
                    </a:cubicBezTo>
                    <a:cubicBezTo>
                      <a:pt x="41" y="31"/>
                      <a:pt x="43" y="57"/>
                      <a:pt x="43" y="57"/>
                    </a:cubicBezTo>
                    <a:cubicBezTo>
                      <a:pt x="64" y="57"/>
                      <a:pt x="64" y="57"/>
                      <a:pt x="64" y="57"/>
                    </a:cubicBezTo>
                    <a:cubicBezTo>
                      <a:pt x="64" y="122"/>
                      <a:pt x="64" y="122"/>
                      <a:pt x="64" y="122"/>
                    </a:cubicBezTo>
                    <a:cubicBezTo>
                      <a:pt x="64" y="125"/>
                      <a:pt x="64" y="125"/>
                      <a:pt x="64" y="125"/>
                    </a:cubicBezTo>
                    <a:cubicBezTo>
                      <a:pt x="64" y="130"/>
                      <a:pt x="64" y="130"/>
                      <a:pt x="64" y="130"/>
                    </a:cubicBezTo>
                    <a:cubicBezTo>
                      <a:pt x="64" y="136"/>
                      <a:pt x="69" y="142"/>
                      <a:pt x="76" y="142"/>
                    </a:cubicBezTo>
                    <a:cubicBezTo>
                      <a:pt x="82" y="142"/>
                      <a:pt x="87" y="136"/>
                      <a:pt x="87" y="130"/>
                    </a:cubicBezTo>
                    <a:cubicBezTo>
                      <a:pt x="87" y="125"/>
                      <a:pt x="87" y="125"/>
                      <a:pt x="87" y="125"/>
                    </a:cubicBezTo>
                    <a:cubicBezTo>
                      <a:pt x="79" y="125"/>
                      <a:pt x="79" y="125"/>
                      <a:pt x="79" y="125"/>
                    </a:cubicBezTo>
                    <a:cubicBezTo>
                      <a:pt x="79" y="127"/>
                      <a:pt x="79" y="127"/>
                      <a:pt x="79" y="127"/>
                    </a:cubicBezTo>
                    <a:cubicBezTo>
                      <a:pt x="79" y="129"/>
                      <a:pt x="79" y="129"/>
                      <a:pt x="79" y="129"/>
                    </a:cubicBezTo>
                    <a:cubicBezTo>
                      <a:pt x="79" y="131"/>
                      <a:pt x="78" y="133"/>
                      <a:pt x="76" y="133"/>
                    </a:cubicBezTo>
                    <a:cubicBezTo>
                      <a:pt x="74" y="133"/>
                      <a:pt x="72" y="131"/>
                      <a:pt x="72" y="129"/>
                    </a:cubicBezTo>
                    <a:cubicBezTo>
                      <a:pt x="72" y="127"/>
                      <a:pt x="72" y="127"/>
                      <a:pt x="72" y="127"/>
                    </a:cubicBezTo>
                    <a:cubicBezTo>
                      <a:pt x="72" y="125"/>
                      <a:pt x="72" y="125"/>
                      <a:pt x="72" y="125"/>
                    </a:cubicBezTo>
                    <a:cubicBezTo>
                      <a:pt x="72" y="111"/>
                      <a:pt x="72" y="111"/>
                      <a:pt x="72" y="111"/>
                    </a:cubicBezTo>
                    <a:cubicBezTo>
                      <a:pt x="72" y="57"/>
                      <a:pt x="72" y="57"/>
                      <a:pt x="72" y="57"/>
                    </a:cubicBezTo>
                    <a:cubicBezTo>
                      <a:pt x="94" y="57"/>
                      <a:pt x="94" y="57"/>
                      <a:pt x="94" y="57"/>
                    </a:cubicBezTo>
                    <a:cubicBezTo>
                      <a:pt x="94" y="57"/>
                      <a:pt x="97" y="31"/>
                      <a:pt x="76" y="5"/>
                    </a:cubicBezTo>
                    <a:cubicBezTo>
                      <a:pt x="76" y="5"/>
                      <a:pt x="76" y="4"/>
                      <a:pt x="76" y="4"/>
                    </a:cubicBezTo>
                    <a:cubicBezTo>
                      <a:pt x="80" y="7"/>
                      <a:pt x="99" y="24"/>
                      <a:pt x="99" y="5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23" name="Group 18">
                <a:extLst>
                  <a:ext uri="{FF2B5EF4-FFF2-40B4-BE49-F238E27FC236}">
                    <a16:creationId xmlns:a16="http://schemas.microsoft.com/office/drawing/2014/main" id="{3DEB52DD-A135-4CE4-B1E1-A28F49036DBE}"/>
                  </a:ext>
                </a:extLst>
              </p:cNvPr>
              <p:cNvGrpSpPr/>
              <p:nvPr/>
            </p:nvGrpSpPr>
            <p:grpSpPr>
              <a:xfrm>
                <a:off x="6084034" y="1776840"/>
                <a:ext cx="714597" cy="648507"/>
                <a:chOff x="5159039" y="3837700"/>
                <a:chExt cx="431771" cy="391838"/>
              </a:xfrm>
              <a:solidFill>
                <a:schemeClr val="bg1"/>
              </a:solidFill>
            </p:grpSpPr>
            <p:sp>
              <p:nvSpPr>
                <p:cNvPr id="43" name="Rectangle 72">
                  <a:extLst>
                    <a:ext uri="{FF2B5EF4-FFF2-40B4-BE49-F238E27FC236}">
                      <a16:creationId xmlns:a16="http://schemas.microsoft.com/office/drawing/2014/main" id="{E3AFE90F-4375-4797-81CB-E8DE19555C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56374" y="3837700"/>
                  <a:ext cx="242092" cy="69882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Freeform 73">
                  <a:extLst>
                    <a:ext uri="{FF2B5EF4-FFF2-40B4-BE49-F238E27FC236}">
                      <a16:creationId xmlns:a16="http://schemas.microsoft.com/office/drawing/2014/main" id="{9E2085E3-61A8-4511-B2A2-EABCB1BE314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159039" y="3930044"/>
                  <a:ext cx="431771" cy="177201"/>
                </a:xfrm>
                <a:custGeom>
                  <a:avLst/>
                  <a:gdLst>
                    <a:gd name="T0" fmla="*/ 124 w 130"/>
                    <a:gd name="T1" fmla="*/ 0 h 53"/>
                    <a:gd name="T2" fmla="*/ 6 w 130"/>
                    <a:gd name="T3" fmla="*/ 0 h 53"/>
                    <a:gd name="T4" fmla="*/ 0 w 130"/>
                    <a:gd name="T5" fmla="*/ 7 h 53"/>
                    <a:gd name="T6" fmla="*/ 0 w 130"/>
                    <a:gd name="T7" fmla="*/ 53 h 53"/>
                    <a:gd name="T8" fmla="*/ 19 w 130"/>
                    <a:gd name="T9" fmla="*/ 53 h 53"/>
                    <a:gd name="T10" fmla="*/ 19 w 130"/>
                    <a:gd name="T11" fmla="*/ 25 h 53"/>
                    <a:gd name="T12" fmla="*/ 111 w 130"/>
                    <a:gd name="T13" fmla="*/ 25 h 53"/>
                    <a:gd name="T14" fmla="*/ 111 w 130"/>
                    <a:gd name="T15" fmla="*/ 53 h 53"/>
                    <a:gd name="T16" fmla="*/ 130 w 130"/>
                    <a:gd name="T17" fmla="*/ 53 h 53"/>
                    <a:gd name="T18" fmla="*/ 130 w 130"/>
                    <a:gd name="T19" fmla="*/ 7 h 53"/>
                    <a:gd name="T20" fmla="*/ 124 w 130"/>
                    <a:gd name="T21" fmla="*/ 0 h 53"/>
                    <a:gd name="T22" fmla="*/ 18 w 130"/>
                    <a:gd name="T23" fmla="*/ 16 h 53"/>
                    <a:gd name="T24" fmla="*/ 13 w 130"/>
                    <a:gd name="T25" fmla="*/ 11 h 53"/>
                    <a:gd name="T26" fmla="*/ 18 w 130"/>
                    <a:gd name="T27" fmla="*/ 6 h 53"/>
                    <a:gd name="T28" fmla="*/ 23 w 130"/>
                    <a:gd name="T29" fmla="*/ 11 h 53"/>
                    <a:gd name="T30" fmla="*/ 18 w 130"/>
                    <a:gd name="T31" fmla="*/ 16 h 53"/>
                    <a:gd name="T32" fmla="*/ 117 w 130"/>
                    <a:gd name="T33" fmla="*/ 13 h 53"/>
                    <a:gd name="T34" fmla="*/ 29 w 130"/>
                    <a:gd name="T35" fmla="*/ 13 h 53"/>
                    <a:gd name="T36" fmla="*/ 29 w 130"/>
                    <a:gd name="T37" fmla="*/ 7 h 53"/>
                    <a:gd name="T38" fmla="*/ 117 w 130"/>
                    <a:gd name="T39" fmla="*/ 7 h 53"/>
                    <a:gd name="T40" fmla="*/ 117 w 130"/>
                    <a:gd name="T41" fmla="*/ 1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30" h="53">
                      <a:moveTo>
                        <a:pt x="124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3" y="0"/>
                        <a:pt x="0" y="3"/>
                        <a:pt x="0" y="7"/>
                      </a:cubicBezTo>
                      <a:cubicBezTo>
                        <a:pt x="0" y="53"/>
                        <a:pt x="0" y="53"/>
                        <a:pt x="0" y="53"/>
                      </a:cubicBezTo>
                      <a:cubicBezTo>
                        <a:pt x="19" y="53"/>
                        <a:pt x="19" y="53"/>
                        <a:pt x="19" y="53"/>
                      </a:cubicBezTo>
                      <a:cubicBezTo>
                        <a:pt x="19" y="25"/>
                        <a:pt x="19" y="25"/>
                        <a:pt x="19" y="25"/>
                      </a:cubicBezTo>
                      <a:cubicBezTo>
                        <a:pt x="111" y="25"/>
                        <a:pt x="111" y="25"/>
                        <a:pt x="111" y="25"/>
                      </a:cubicBezTo>
                      <a:cubicBezTo>
                        <a:pt x="111" y="53"/>
                        <a:pt x="111" y="53"/>
                        <a:pt x="111" y="53"/>
                      </a:cubicBezTo>
                      <a:cubicBezTo>
                        <a:pt x="130" y="53"/>
                        <a:pt x="130" y="53"/>
                        <a:pt x="130" y="53"/>
                      </a:cubicBezTo>
                      <a:cubicBezTo>
                        <a:pt x="130" y="7"/>
                        <a:pt x="130" y="7"/>
                        <a:pt x="130" y="7"/>
                      </a:cubicBezTo>
                      <a:cubicBezTo>
                        <a:pt x="130" y="3"/>
                        <a:pt x="127" y="0"/>
                        <a:pt x="124" y="0"/>
                      </a:cubicBezTo>
                      <a:close/>
                      <a:moveTo>
                        <a:pt x="18" y="16"/>
                      </a:moveTo>
                      <a:cubicBezTo>
                        <a:pt x="15" y="16"/>
                        <a:pt x="13" y="14"/>
                        <a:pt x="13" y="11"/>
                      </a:cubicBezTo>
                      <a:cubicBezTo>
                        <a:pt x="13" y="8"/>
                        <a:pt x="15" y="6"/>
                        <a:pt x="18" y="6"/>
                      </a:cubicBezTo>
                      <a:cubicBezTo>
                        <a:pt x="21" y="6"/>
                        <a:pt x="23" y="8"/>
                        <a:pt x="23" y="11"/>
                      </a:cubicBezTo>
                      <a:cubicBezTo>
                        <a:pt x="23" y="14"/>
                        <a:pt x="21" y="16"/>
                        <a:pt x="18" y="16"/>
                      </a:cubicBezTo>
                      <a:close/>
                      <a:moveTo>
                        <a:pt x="117" y="13"/>
                      </a:moveTo>
                      <a:cubicBezTo>
                        <a:pt x="29" y="13"/>
                        <a:pt x="29" y="13"/>
                        <a:pt x="29" y="13"/>
                      </a:cubicBezTo>
                      <a:cubicBezTo>
                        <a:pt x="29" y="7"/>
                        <a:pt x="29" y="7"/>
                        <a:pt x="29" y="7"/>
                      </a:cubicBezTo>
                      <a:cubicBezTo>
                        <a:pt x="117" y="7"/>
                        <a:pt x="117" y="7"/>
                        <a:pt x="117" y="7"/>
                      </a:cubicBezTo>
                      <a:lnTo>
                        <a:pt x="117" y="1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Freeform 74">
                  <a:extLst>
                    <a:ext uri="{FF2B5EF4-FFF2-40B4-BE49-F238E27FC236}">
                      <a16:creationId xmlns:a16="http://schemas.microsoft.com/office/drawing/2014/main" id="{78178CE5-2676-422E-98CA-6649A7CC25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48887" y="4039859"/>
                  <a:ext cx="252075" cy="189679"/>
                </a:xfrm>
                <a:custGeom>
                  <a:avLst/>
                  <a:gdLst>
                    <a:gd name="T0" fmla="*/ 66 w 76"/>
                    <a:gd name="T1" fmla="*/ 49 h 57"/>
                    <a:gd name="T2" fmla="*/ 25 w 76"/>
                    <a:gd name="T3" fmla="*/ 49 h 57"/>
                    <a:gd name="T4" fmla="*/ 10 w 76"/>
                    <a:gd name="T5" fmla="*/ 49 h 57"/>
                    <a:gd name="T6" fmla="*/ 10 w 76"/>
                    <a:gd name="T7" fmla="*/ 0 h 57"/>
                    <a:gd name="T8" fmla="*/ 1 w 76"/>
                    <a:gd name="T9" fmla="*/ 0 h 57"/>
                    <a:gd name="T10" fmla="*/ 1 w 76"/>
                    <a:gd name="T11" fmla="*/ 50 h 57"/>
                    <a:gd name="T12" fmla="*/ 8 w 76"/>
                    <a:gd name="T13" fmla="*/ 57 h 57"/>
                    <a:gd name="T14" fmla="*/ 69 w 76"/>
                    <a:gd name="T15" fmla="*/ 57 h 57"/>
                    <a:gd name="T16" fmla="*/ 76 w 76"/>
                    <a:gd name="T17" fmla="*/ 48 h 57"/>
                    <a:gd name="T18" fmla="*/ 76 w 76"/>
                    <a:gd name="T19" fmla="*/ 0 h 57"/>
                    <a:gd name="T20" fmla="*/ 66 w 76"/>
                    <a:gd name="T21" fmla="*/ 0 h 57"/>
                    <a:gd name="T22" fmla="*/ 66 w 76"/>
                    <a:gd name="T23" fmla="*/ 49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76" h="57">
                      <a:moveTo>
                        <a:pt x="66" y="49"/>
                      </a:moveTo>
                      <a:cubicBezTo>
                        <a:pt x="25" y="49"/>
                        <a:pt x="25" y="49"/>
                        <a:pt x="25" y="49"/>
                      </a:cubicBezTo>
                      <a:cubicBezTo>
                        <a:pt x="10" y="49"/>
                        <a:pt x="10" y="49"/>
                        <a:pt x="10" y="49"/>
                      </a:cubicBezTo>
                      <a:cubicBezTo>
                        <a:pt x="10" y="0"/>
                        <a:pt x="10" y="0"/>
                        <a:pt x="10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50"/>
                        <a:pt x="1" y="50"/>
                        <a:pt x="1" y="50"/>
                      </a:cubicBezTo>
                      <a:cubicBezTo>
                        <a:pt x="1" y="50"/>
                        <a:pt x="0" y="57"/>
                        <a:pt x="8" y="57"/>
                      </a:cubicBezTo>
                      <a:cubicBezTo>
                        <a:pt x="16" y="57"/>
                        <a:pt x="69" y="57"/>
                        <a:pt x="69" y="57"/>
                      </a:cubicBezTo>
                      <a:cubicBezTo>
                        <a:pt x="75" y="57"/>
                        <a:pt x="76" y="53"/>
                        <a:pt x="76" y="48"/>
                      </a:cubicBezTo>
                      <a:cubicBezTo>
                        <a:pt x="76" y="0"/>
                        <a:pt x="76" y="0"/>
                        <a:pt x="76" y="0"/>
                      </a:cubicBezTo>
                      <a:cubicBezTo>
                        <a:pt x="66" y="0"/>
                        <a:pt x="66" y="0"/>
                        <a:pt x="66" y="0"/>
                      </a:cubicBezTo>
                      <a:lnTo>
                        <a:pt x="66" y="4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Rectangle 75">
                  <a:extLst>
                    <a:ext uri="{FF2B5EF4-FFF2-40B4-BE49-F238E27FC236}">
                      <a16:creationId xmlns:a16="http://schemas.microsoft.com/office/drawing/2014/main" id="{D12860C8-0FAE-421A-BBC4-11AFDD11B2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93811" y="4082286"/>
                  <a:ext cx="157235" cy="27454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Rectangle 76">
                  <a:extLst>
                    <a:ext uri="{FF2B5EF4-FFF2-40B4-BE49-F238E27FC236}">
                      <a16:creationId xmlns:a16="http://schemas.microsoft.com/office/drawing/2014/main" id="{87A50EA3-1380-46D1-A242-DF3397220E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98803" y="4142185"/>
                  <a:ext cx="152243" cy="27454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4" name="Group 24">
                <a:extLst>
                  <a:ext uri="{FF2B5EF4-FFF2-40B4-BE49-F238E27FC236}">
                    <a16:creationId xmlns:a16="http://schemas.microsoft.com/office/drawing/2014/main" id="{DBEF3CB1-8441-4A08-8F0B-922A1BBB709C}"/>
                  </a:ext>
                </a:extLst>
              </p:cNvPr>
              <p:cNvGrpSpPr/>
              <p:nvPr/>
            </p:nvGrpSpPr>
            <p:grpSpPr>
              <a:xfrm>
                <a:off x="7307647" y="2408779"/>
                <a:ext cx="800111" cy="704403"/>
                <a:chOff x="6040049" y="4182118"/>
                <a:chExt cx="521619" cy="459224"/>
              </a:xfrm>
              <a:solidFill>
                <a:schemeClr val="bg1"/>
              </a:solidFill>
            </p:grpSpPr>
            <p:sp>
              <p:nvSpPr>
                <p:cNvPr id="38" name="Freeform 84">
                  <a:extLst>
                    <a:ext uri="{FF2B5EF4-FFF2-40B4-BE49-F238E27FC236}">
                      <a16:creationId xmlns:a16="http://schemas.microsoft.com/office/drawing/2014/main" id="{8AA9873B-575E-4B90-B49F-D572C01B76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087469" y="4202084"/>
                  <a:ext cx="194671" cy="419291"/>
                </a:xfrm>
                <a:custGeom>
                  <a:avLst/>
                  <a:gdLst>
                    <a:gd name="T0" fmla="*/ 52 w 59"/>
                    <a:gd name="T1" fmla="*/ 5 h 126"/>
                    <a:gd name="T2" fmla="*/ 9 w 59"/>
                    <a:gd name="T3" fmla="*/ 38 h 126"/>
                    <a:gd name="T4" fmla="*/ 0 w 59"/>
                    <a:gd name="T5" fmla="*/ 39 h 126"/>
                    <a:gd name="T6" fmla="*/ 0 w 59"/>
                    <a:gd name="T7" fmla="*/ 86 h 126"/>
                    <a:gd name="T8" fmla="*/ 9 w 59"/>
                    <a:gd name="T9" fmla="*/ 88 h 126"/>
                    <a:gd name="T10" fmla="*/ 51 w 59"/>
                    <a:gd name="T11" fmla="*/ 119 h 126"/>
                    <a:gd name="T12" fmla="*/ 59 w 59"/>
                    <a:gd name="T13" fmla="*/ 119 h 126"/>
                    <a:gd name="T14" fmla="*/ 59 w 59"/>
                    <a:gd name="T15" fmla="*/ 5 h 126"/>
                    <a:gd name="T16" fmla="*/ 52 w 59"/>
                    <a:gd name="T17" fmla="*/ 5 h 1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9" h="126">
                      <a:moveTo>
                        <a:pt x="52" y="5"/>
                      </a:moveTo>
                      <a:cubicBezTo>
                        <a:pt x="9" y="38"/>
                        <a:pt x="9" y="38"/>
                        <a:pt x="9" y="38"/>
                      </a:cubicBezTo>
                      <a:cubicBezTo>
                        <a:pt x="9" y="38"/>
                        <a:pt x="5" y="38"/>
                        <a:pt x="0" y="39"/>
                      </a:cubicBezTo>
                      <a:cubicBezTo>
                        <a:pt x="0" y="86"/>
                        <a:pt x="0" y="86"/>
                        <a:pt x="0" y="86"/>
                      </a:cubicBezTo>
                      <a:cubicBezTo>
                        <a:pt x="5" y="87"/>
                        <a:pt x="9" y="88"/>
                        <a:pt x="9" y="88"/>
                      </a:cubicBezTo>
                      <a:cubicBezTo>
                        <a:pt x="51" y="119"/>
                        <a:pt x="51" y="119"/>
                        <a:pt x="51" y="119"/>
                      </a:cubicBezTo>
                      <a:cubicBezTo>
                        <a:pt x="51" y="119"/>
                        <a:pt x="59" y="126"/>
                        <a:pt x="59" y="119"/>
                      </a:cubicBezTo>
                      <a:cubicBezTo>
                        <a:pt x="59" y="112"/>
                        <a:pt x="59" y="11"/>
                        <a:pt x="59" y="5"/>
                      </a:cubicBezTo>
                      <a:cubicBezTo>
                        <a:pt x="59" y="0"/>
                        <a:pt x="52" y="5"/>
                        <a:pt x="52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Freeform 85">
                  <a:extLst>
                    <a:ext uri="{FF2B5EF4-FFF2-40B4-BE49-F238E27FC236}">
                      <a16:creationId xmlns:a16="http://schemas.microsoft.com/office/drawing/2014/main" id="{BF71BFD8-C6CC-411F-A6A2-5AA1ADB7C7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040049" y="4339353"/>
                  <a:ext cx="27454" cy="147252"/>
                </a:xfrm>
                <a:custGeom>
                  <a:avLst/>
                  <a:gdLst>
                    <a:gd name="T0" fmla="*/ 0 w 8"/>
                    <a:gd name="T1" fmla="*/ 8 h 44"/>
                    <a:gd name="T2" fmla="*/ 0 w 8"/>
                    <a:gd name="T3" fmla="*/ 38 h 44"/>
                    <a:gd name="T4" fmla="*/ 8 w 8"/>
                    <a:gd name="T5" fmla="*/ 44 h 44"/>
                    <a:gd name="T6" fmla="*/ 8 w 8"/>
                    <a:gd name="T7" fmla="*/ 0 h 44"/>
                    <a:gd name="T8" fmla="*/ 0 w 8"/>
                    <a:gd name="T9" fmla="*/ 8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44">
                      <a:moveTo>
                        <a:pt x="0" y="8"/>
                      </a:moveTo>
                      <a:cubicBezTo>
                        <a:pt x="0" y="16"/>
                        <a:pt x="0" y="32"/>
                        <a:pt x="0" y="38"/>
                      </a:cubicBezTo>
                      <a:cubicBezTo>
                        <a:pt x="0" y="40"/>
                        <a:pt x="4" y="42"/>
                        <a:pt x="8" y="44"/>
                      </a:cubicBez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4" y="2"/>
                        <a:pt x="0" y="4"/>
                        <a:pt x="0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Freeform 86">
                  <a:extLst>
                    <a:ext uri="{FF2B5EF4-FFF2-40B4-BE49-F238E27FC236}">
                      <a16:creationId xmlns:a16="http://schemas.microsoft.com/office/drawing/2014/main" id="{ABF45DF2-89F8-4C8E-9942-7BCED7DC2F0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29559" y="4296924"/>
                  <a:ext cx="77370" cy="229612"/>
                </a:xfrm>
                <a:custGeom>
                  <a:avLst/>
                  <a:gdLst>
                    <a:gd name="T0" fmla="*/ 10 w 23"/>
                    <a:gd name="T1" fmla="*/ 2 h 69"/>
                    <a:gd name="T2" fmla="*/ 2 w 23"/>
                    <a:gd name="T3" fmla="*/ 2 h 69"/>
                    <a:gd name="T4" fmla="*/ 2 w 23"/>
                    <a:gd name="T5" fmla="*/ 10 h 69"/>
                    <a:gd name="T6" fmla="*/ 12 w 23"/>
                    <a:gd name="T7" fmla="*/ 35 h 69"/>
                    <a:gd name="T8" fmla="*/ 2 w 23"/>
                    <a:gd name="T9" fmla="*/ 60 h 69"/>
                    <a:gd name="T10" fmla="*/ 2 w 23"/>
                    <a:gd name="T11" fmla="*/ 67 h 69"/>
                    <a:gd name="T12" fmla="*/ 6 w 23"/>
                    <a:gd name="T13" fmla="*/ 69 h 69"/>
                    <a:gd name="T14" fmla="*/ 10 w 23"/>
                    <a:gd name="T15" fmla="*/ 67 h 69"/>
                    <a:gd name="T16" fmla="*/ 23 w 23"/>
                    <a:gd name="T17" fmla="*/ 35 h 69"/>
                    <a:gd name="T18" fmla="*/ 10 w 23"/>
                    <a:gd name="T19" fmla="*/ 2 h 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3" h="69">
                      <a:moveTo>
                        <a:pt x="10" y="2"/>
                      </a:moveTo>
                      <a:cubicBezTo>
                        <a:pt x="7" y="0"/>
                        <a:pt x="4" y="0"/>
                        <a:pt x="2" y="2"/>
                      </a:cubicBezTo>
                      <a:cubicBezTo>
                        <a:pt x="0" y="4"/>
                        <a:pt x="0" y="8"/>
                        <a:pt x="2" y="10"/>
                      </a:cubicBezTo>
                      <a:cubicBezTo>
                        <a:pt x="9" y="17"/>
                        <a:pt x="12" y="26"/>
                        <a:pt x="12" y="35"/>
                      </a:cubicBezTo>
                      <a:cubicBezTo>
                        <a:pt x="12" y="44"/>
                        <a:pt x="9" y="53"/>
                        <a:pt x="2" y="60"/>
                      </a:cubicBezTo>
                      <a:cubicBezTo>
                        <a:pt x="0" y="62"/>
                        <a:pt x="0" y="65"/>
                        <a:pt x="2" y="67"/>
                      </a:cubicBezTo>
                      <a:cubicBezTo>
                        <a:pt x="3" y="68"/>
                        <a:pt x="4" y="69"/>
                        <a:pt x="6" y="69"/>
                      </a:cubicBezTo>
                      <a:cubicBezTo>
                        <a:pt x="7" y="69"/>
                        <a:pt x="9" y="68"/>
                        <a:pt x="10" y="67"/>
                      </a:cubicBezTo>
                      <a:cubicBezTo>
                        <a:pt x="19" y="58"/>
                        <a:pt x="23" y="47"/>
                        <a:pt x="23" y="35"/>
                      </a:cubicBezTo>
                      <a:cubicBezTo>
                        <a:pt x="23" y="23"/>
                        <a:pt x="19" y="11"/>
                        <a:pt x="1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Freeform 87">
                  <a:extLst>
                    <a:ext uri="{FF2B5EF4-FFF2-40B4-BE49-F238E27FC236}">
                      <a16:creationId xmlns:a16="http://schemas.microsoft.com/office/drawing/2014/main" id="{ED3DF69B-6C37-40BC-87BB-A3EA666EF6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76980" y="4239521"/>
                  <a:ext cx="102328" cy="341923"/>
                </a:xfrm>
                <a:custGeom>
                  <a:avLst/>
                  <a:gdLst>
                    <a:gd name="T0" fmla="*/ 10 w 31"/>
                    <a:gd name="T1" fmla="*/ 2 h 103"/>
                    <a:gd name="T2" fmla="*/ 3 w 31"/>
                    <a:gd name="T3" fmla="*/ 2 h 103"/>
                    <a:gd name="T4" fmla="*/ 3 w 31"/>
                    <a:gd name="T5" fmla="*/ 10 h 103"/>
                    <a:gd name="T6" fmla="*/ 20 w 31"/>
                    <a:gd name="T7" fmla="*/ 52 h 103"/>
                    <a:gd name="T8" fmla="*/ 3 w 31"/>
                    <a:gd name="T9" fmla="*/ 94 h 103"/>
                    <a:gd name="T10" fmla="*/ 3 w 31"/>
                    <a:gd name="T11" fmla="*/ 102 h 103"/>
                    <a:gd name="T12" fmla="*/ 6 w 31"/>
                    <a:gd name="T13" fmla="*/ 103 h 103"/>
                    <a:gd name="T14" fmla="*/ 10 w 31"/>
                    <a:gd name="T15" fmla="*/ 102 h 103"/>
                    <a:gd name="T16" fmla="*/ 31 w 31"/>
                    <a:gd name="T17" fmla="*/ 52 h 103"/>
                    <a:gd name="T18" fmla="*/ 10 w 31"/>
                    <a:gd name="T19" fmla="*/ 2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" h="103">
                      <a:moveTo>
                        <a:pt x="10" y="2"/>
                      </a:moveTo>
                      <a:cubicBezTo>
                        <a:pt x="8" y="0"/>
                        <a:pt x="5" y="0"/>
                        <a:pt x="3" y="2"/>
                      </a:cubicBezTo>
                      <a:cubicBezTo>
                        <a:pt x="0" y="4"/>
                        <a:pt x="0" y="8"/>
                        <a:pt x="3" y="10"/>
                      </a:cubicBezTo>
                      <a:cubicBezTo>
                        <a:pt x="14" y="21"/>
                        <a:pt x="20" y="37"/>
                        <a:pt x="20" y="52"/>
                      </a:cubicBezTo>
                      <a:cubicBezTo>
                        <a:pt x="20" y="67"/>
                        <a:pt x="14" y="82"/>
                        <a:pt x="3" y="94"/>
                      </a:cubicBezTo>
                      <a:cubicBezTo>
                        <a:pt x="0" y="96"/>
                        <a:pt x="0" y="100"/>
                        <a:pt x="3" y="102"/>
                      </a:cubicBezTo>
                      <a:cubicBezTo>
                        <a:pt x="4" y="103"/>
                        <a:pt x="5" y="103"/>
                        <a:pt x="6" y="103"/>
                      </a:cubicBezTo>
                      <a:cubicBezTo>
                        <a:pt x="8" y="103"/>
                        <a:pt x="9" y="103"/>
                        <a:pt x="10" y="102"/>
                      </a:cubicBezTo>
                      <a:cubicBezTo>
                        <a:pt x="24" y="88"/>
                        <a:pt x="31" y="70"/>
                        <a:pt x="31" y="52"/>
                      </a:cubicBezTo>
                      <a:cubicBezTo>
                        <a:pt x="31" y="34"/>
                        <a:pt x="24" y="16"/>
                        <a:pt x="1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2" name="Freeform 88">
                  <a:extLst>
                    <a:ext uri="{FF2B5EF4-FFF2-40B4-BE49-F238E27FC236}">
                      <a16:creationId xmlns:a16="http://schemas.microsoft.com/office/drawing/2014/main" id="{F740C258-C01C-47F9-A7A2-2682AC75FD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36879" y="4182118"/>
                  <a:ext cx="124789" cy="459224"/>
                </a:xfrm>
                <a:custGeom>
                  <a:avLst/>
                  <a:gdLst>
                    <a:gd name="T0" fmla="*/ 10 w 38"/>
                    <a:gd name="T1" fmla="*/ 2 h 138"/>
                    <a:gd name="T2" fmla="*/ 2 w 38"/>
                    <a:gd name="T3" fmla="*/ 2 h 138"/>
                    <a:gd name="T4" fmla="*/ 2 w 38"/>
                    <a:gd name="T5" fmla="*/ 9 h 138"/>
                    <a:gd name="T6" fmla="*/ 27 w 38"/>
                    <a:gd name="T7" fmla="*/ 69 h 138"/>
                    <a:gd name="T8" fmla="*/ 2 w 38"/>
                    <a:gd name="T9" fmla="*/ 128 h 138"/>
                    <a:gd name="T10" fmla="*/ 2 w 38"/>
                    <a:gd name="T11" fmla="*/ 136 h 138"/>
                    <a:gd name="T12" fmla="*/ 6 w 38"/>
                    <a:gd name="T13" fmla="*/ 138 h 138"/>
                    <a:gd name="T14" fmla="*/ 10 w 38"/>
                    <a:gd name="T15" fmla="*/ 136 h 138"/>
                    <a:gd name="T16" fmla="*/ 38 w 38"/>
                    <a:gd name="T17" fmla="*/ 69 h 138"/>
                    <a:gd name="T18" fmla="*/ 10 w 38"/>
                    <a:gd name="T19" fmla="*/ 2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8" h="138">
                      <a:moveTo>
                        <a:pt x="10" y="2"/>
                      </a:moveTo>
                      <a:cubicBezTo>
                        <a:pt x="8" y="0"/>
                        <a:pt x="5" y="0"/>
                        <a:pt x="2" y="2"/>
                      </a:cubicBezTo>
                      <a:cubicBezTo>
                        <a:pt x="0" y="4"/>
                        <a:pt x="0" y="7"/>
                        <a:pt x="2" y="9"/>
                      </a:cubicBezTo>
                      <a:cubicBezTo>
                        <a:pt x="19" y="26"/>
                        <a:pt x="27" y="47"/>
                        <a:pt x="27" y="69"/>
                      </a:cubicBezTo>
                      <a:cubicBezTo>
                        <a:pt x="27" y="90"/>
                        <a:pt x="19" y="112"/>
                        <a:pt x="2" y="128"/>
                      </a:cubicBezTo>
                      <a:cubicBezTo>
                        <a:pt x="0" y="130"/>
                        <a:pt x="0" y="134"/>
                        <a:pt x="2" y="136"/>
                      </a:cubicBezTo>
                      <a:cubicBezTo>
                        <a:pt x="4" y="137"/>
                        <a:pt x="5" y="138"/>
                        <a:pt x="6" y="138"/>
                      </a:cubicBezTo>
                      <a:cubicBezTo>
                        <a:pt x="8" y="138"/>
                        <a:pt x="9" y="137"/>
                        <a:pt x="10" y="136"/>
                      </a:cubicBezTo>
                      <a:cubicBezTo>
                        <a:pt x="29" y="117"/>
                        <a:pt x="38" y="93"/>
                        <a:pt x="38" y="69"/>
                      </a:cubicBezTo>
                      <a:cubicBezTo>
                        <a:pt x="38" y="45"/>
                        <a:pt x="29" y="20"/>
                        <a:pt x="1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5" name="Group 30">
                <a:extLst>
                  <a:ext uri="{FF2B5EF4-FFF2-40B4-BE49-F238E27FC236}">
                    <a16:creationId xmlns:a16="http://schemas.microsoft.com/office/drawing/2014/main" id="{4181805E-7257-4AD9-99D5-EB4527E4D9CF}"/>
                  </a:ext>
                </a:extLst>
              </p:cNvPr>
              <p:cNvGrpSpPr/>
              <p:nvPr/>
            </p:nvGrpSpPr>
            <p:grpSpPr>
              <a:xfrm>
                <a:off x="3446585" y="1838063"/>
                <a:ext cx="798164" cy="589554"/>
                <a:chOff x="2563427" y="3717902"/>
                <a:chExt cx="439257" cy="324452"/>
              </a:xfrm>
              <a:solidFill>
                <a:schemeClr val="bg1"/>
              </a:solidFill>
            </p:grpSpPr>
            <p:sp>
              <p:nvSpPr>
                <p:cNvPr id="35" name="Freeform 92">
                  <a:extLst>
                    <a:ext uri="{FF2B5EF4-FFF2-40B4-BE49-F238E27FC236}">
                      <a16:creationId xmlns:a16="http://schemas.microsoft.com/office/drawing/2014/main" id="{4E79591B-ACB0-4489-BDE5-50CCD9ABF0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20660" y="3942523"/>
                  <a:ext cx="127286" cy="99831"/>
                </a:xfrm>
                <a:custGeom>
                  <a:avLst/>
                  <a:gdLst>
                    <a:gd name="T0" fmla="*/ 37 w 38"/>
                    <a:gd name="T1" fmla="*/ 10 h 30"/>
                    <a:gd name="T2" fmla="*/ 1 w 38"/>
                    <a:gd name="T3" fmla="*/ 11 h 30"/>
                    <a:gd name="T4" fmla="*/ 1 w 38"/>
                    <a:gd name="T5" fmla="*/ 13 h 30"/>
                    <a:gd name="T6" fmla="*/ 19 w 38"/>
                    <a:gd name="T7" fmla="*/ 30 h 30"/>
                    <a:gd name="T8" fmla="*/ 36 w 38"/>
                    <a:gd name="T9" fmla="*/ 13 h 30"/>
                    <a:gd name="T10" fmla="*/ 37 w 38"/>
                    <a:gd name="T11" fmla="*/ 1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8" h="30">
                      <a:moveTo>
                        <a:pt x="37" y="10"/>
                      </a:moveTo>
                      <a:cubicBezTo>
                        <a:pt x="26" y="1"/>
                        <a:pt x="12" y="0"/>
                        <a:pt x="1" y="11"/>
                      </a:cubicBezTo>
                      <a:cubicBezTo>
                        <a:pt x="1" y="11"/>
                        <a:pt x="0" y="12"/>
                        <a:pt x="1" y="13"/>
                      </a:cubicBezTo>
                      <a:cubicBezTo>
                        <a:pt x="19" y="30"/>
                        <a:pt x="19" y="30"/>
                        <a:pt x="19" y="30"/>
                      </a:cubicBezTo>
                      <a:cubicBezTo>
                        <a:pt x="36" y="13"/>
                        <a:pt x="36" y="13"/>
                        <a:pt x="36" y="13"/>
                      </a:cubicBezTo>
                      <a:cubicBezTo>
                        <a:pt x="38" y="11"/>
                        <a:pt x="37" y="11"/>
                        <a:pt x="37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Freeform 93">
                  <a:extLst>
                    <a:ext uri="{FF2B5EF4-FFF2-40B4-BE49-F238E27FC236}">
                      <a16:creationId xmlns:a16="http://schemas.microsoft.com/office/drawing/2014/main" id="{4833223E-60FA-4EE9-95CD-D3E0042C53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38300" y="3830213"/>
                  <a:ext cx="292007" cy="129781"/>
                </a:xfrm>
                <a:custGeom>
                  <a:avLst/>
                  <a:gdLst>
                    <a:gd name="T0" fmla="*/ 87 w 88"/>
                    <a:gd name="T1" fmla="*/ 23 h 39"/>
                    <a:gd name="T2" fmla="*/ 0 w 88"/>
                    <a:gd name="T3" fmla="*/ 24 h 39"/>
                    <a:gd name="T4" fmla="*/ 0 w 88"/>
                    <a:gd name="T5" fmla="*/ 26 h 39"/>
                    <a:gd name="T6" fmla="*/ 13 w 88"/>
                    <a:gd name="T7" fmla="*/ 38 h 39"/>
                    <a:gd name="T8" fmla="*/ 15 w 88"/>
                    <a:gd name="T9" fmla="*/ 38 h 39"/>
                    <a:gd name="T10" fmla="*/ 73 w 88"/>
                    <a:gd name="T11" fmla="*/ 38 h 39"/>
                    <a:gd name="T12" fmla="*/ 75 w 88"/>
                    <a:gd name="T13" fmla="*/ 38 h 39"/>
                    <a:gd name="T14" fmla="*/ 88 w 88"/>
                    <a:gd name="T15" fmla="*/ 26 h 39"/>
                    <a:gd name="T16" fmla="*/ 88 w 88"/>
                    <a:gd name="T17" fmla="*/ 26 h 39"/>
                    <a:gd name="T18" fmla="*/ 88 w 88"/>
                    <a:gd name="T19" fmla="*/ 24 h 39"/>
                    <a:gd name="T20" fmla="*/ 87 w 88"/>
                    <a:gd name="T21" fmla="*/ 23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8" h="39">
                      <a:moveTo>
                        <a:pt x="87" y="23"/>
                      </a:moveTo>
                      <a:cubicBezTo>
                        <a:pt x="63" y="0"/>
                        <a:pt x="24" y="0"/>
                        <a:pt x="0" y="24"/>
                      </a:cubicBezTo>
                      <a:cubicBezTo>
                        <a:pt x="0" y="24"/>
                        <a:pt x="0" y="25"/>
                        <a:pt x="0" y="26"/>
                      </a:cubicBezTo>
                      <a:cubicBezTo>
                        <a:pt x="13" y="38"/>
                        <a:pt x="13" y="38"/>
                        <a:pt x="13" y="38"/>
                      </a:cubicBezTo>
                      <a:cubicBezTo>
                        <a:pt x="13" y="39"/>
                        <a:pt x="14" y="39"/>
                        <a:pt x="15" y="38"/>
                      </a:cubicBezTo>
                      <a:cubicBezTo>
                        <a:pt x="31" y="22"/>
                        <a:pt x="57" y="22"/>
                        <a:pt x="73" y="38"/>
                      </a:cubicBezTo>
                      <a:cubicBezTo>
                        <a:pt x="74" y="39"/>
                        <a:pt x="75" y="39"/>
                        <a:pt x="75" y="38"/>
                      </a:cubicBezTo>
                      <a:cubicBezTo>
                        <a:pt x="88" y="26"/>
                        <a:pt x="88" y="26"/>
                        <a:pt x="88" y="26"/>
                      </a:cubicBezTo>
                      <a:cubicBezTo>
                        <a:pt x="88" y="26"/>
                        <a:pt x="88" y="26"/>
                        <a:pt x="88" y="26"/>
                      </a:cubicBezTo>
                      <a:cubicBezTo>
                        <a:pt x="88" y="25"/>
                        <a:pt x="88" y="24"/>
                        <a:pt x="88" y="24"/>
                      </a:cubicBezTo>
                      <a:lnTo>
                        <a:pt x="87" y="2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Freeform 94">
                  <a:extLst>
                    <a:ext uri="{FF2B5EF4-FFF2-40B4-BE49-F238E27FC236}">
                      <a16:creationId xmlns:a16="http://schemas.microsoft.com/office/drawing/2014/main" id="{869567F6-3915-47A0-965D-C2B481DC56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63427" y="3717902"/>
                  <a:ext cx="439257" cy="169713"/>
                </a:xfrm>
                <a:custGeom>
                  <a:avLst/>
                  <a:gdLst>
                    <a:gd name="T0" fmla="*/ 131 w 132"/>
                    <a:gd name="T1" fmla="*/ 36 h 51"/>
                    <a:gd name="T2" fmla="*/ 131 w 132"/>
                    <a:gd name="T3" fmla="*/ 36 h 51"/>
                    <a:gd name="T4" fmla="*/ 1 w 132"/>
                    <a:gd name="T5" fmla="*/ 36 h 51"/>
                    <a:gd name="T6" fmla="*/ 1 w 132"/>
                    <a:gd name="T7" fmla="*/ 38 h 51"/>
                    <a:gd name="T8" fmla="*/ 14 w 132"/>
                    <a:gd name="T9" fmla="*/ 51 h 51"/>
                    <a:gd name="T10" fmla="*/ 16 w 132"/>
                    <a:gd name="T11" fmla="*/ 51 h 51"/>
                    <a:gd name="T12" fmla="*/ 116 w 132"/>
                    <a:gd name="T13" fmla="*/ 51 h 51"/>
                    <a:gd name="T14" fmla="*/ 118 w 132"/>
                    <a:gd name="T15" fmla="*/ 51 h 51"/>
                    <a:gd name="T16" fmla="*/ 131 w 132"/>
                    <a:gd name="T17" fmla="*/ 38 h 51"/>
                    <a:gd name="T18" fmla="*/ 131 w 132"/>
                    <a:gd name="T19" fmla="*/ 38 h 51"/>
                    <a:gd name="T20" fmla="*/ 131 w 132"/>
                    <a:gd name="T21" fmla="*/ 36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32" h="51">
                      <a:moveTo>
                        <a:pt x="131" y="36"/>
                      </a:moveTo>
                      <a:cubicBezTo>
                        <a:pt x="131" y="36"/>
                        <a:pt x="131" y="36"/>
                        <a:pt x="131" y="36"/>
                      </a:cubicBezTo>
                      <a:cubicBezTo>
                        <a:pt x="95" y="0"/>
                        <a:pt x="37" y="0"/>
                        <a:pt x="1" y="36"/>
                      </a:cubicBezTo>
                      <a:cubicBezTo>
                        <a:pt x="0" y="37"/>
                        <a:pt x="0" y="37"/>
                        <a:pt x="1" y="38"/>
                      </a:cubicBezTo>
                      <a:cubicBezTo>
                        <a:pt x="14" y="51"/>
                        <a:pt x="14" y="51"/>
                        <a:pt x="14" y="51"/>
                      </a:cubicBezTo>
                      <a:cubicBezTo>
                        <a:pt x="14" y="51"/>
                        <a:pt x="15" y="51"/>
                        <a:pt x="16" y="51"/>
                      </a:cubicBezTo>
                      <a:cubicBezTo>
                        <a:pt x="43" y="23"/>
                        <a:pt x="89" y="23"/>
                        <a:pt x="116" y="51"/>
                      </a:cubicBezTo>
                      <a:cubicBezTo>
                        <a:pt x="117" y="51"/>
                        <a:pt x="118" y="51"/>
                        <a:pt x="118" y="51"/>
                      </a:cubicBezTo>
                      <a:cubicBezTo>
                        <a:pt x="131" y="38"/>
                        <a:pt x="131" y="38"/>
                        <a:pt x="131" y="38"/>
                      </a:cubicBezTo>
                      <a:cubicBezTo>
                        <a:pt x="131" y="38"/>
                        <a:pt x="131" y="38"/>
                        <a:pt x="131" y="38"/>
                      </a:cubicBezTo>
                      <a:cubicBezTo>
                        <a:pt x="132" y="37"/>
                        <a:pt x="132" y="36"/>
                        <a:pt x="131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6" name="Group 34">
                <a:extLst>
                  <a:ext uri="{FF2B5EF4-FFF2-40B4-BE49-F238E27FC236}">
                    <a16:creationId xmlns:a16="http://schemas.microsoft.com/office/drawing/2014/main" id="{C3EFA3DE-437A-4770-BB1E-0F72D60BDF4F}"/>
                  </a:ext>
                </a:extLst>
              </p:cNvPr>
              <p:cNvGrpSpPr/>
              <p:nvPr/>
            </p:nvGrpSpPr>
            <p:grpSpPr>
              <a:xfrm>
                <a:off x="4876800" y="2415663"/>
                <a:ext cx="546750" cy="690635"/>
                <a:chOff x="3526798" y="4057329"/>
                <a:chExt cx="284519" cy="359394"/>
              </a:xfrm>
              <a:solidFill>
                <a:schemeClr val="bg1"/>
              </a:solidFill>
            </p:grpSpPr>
            <p:sp>
              <p:nvSpPr>
                <p:cNvPr id="32" name="Freeform 107">
                  <a:extLst>
                    <a:ext uri="{FF2B5EF4-FFF2-40B4-BE49-F238E27FC236}">
                      <a16:creationId xmlns:a16="http://schemas.microsoft.com/office/drawing/2014/main" id="{DBFC6BEB-AABD-4BDD-BA23-849993EDA5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1739" y="4092269"/>
                  <a:ext cx="214637" cy="289511"/>
                </a:xfrm>
                <a:custGeom>
                  <a:avLst/>
                  <a:gdLst>
                    <a:gd name="T0" fmla="*/ 0 w 86"/>
                    <a:gd name="T1" fmla="*/ 10 h 116"/>
                    <a:gd name="T2" fmla="*/ 76 w 86"/>
                    <a:gd name="T3" fmla="*/ 10 h 116"/>
                    <a:gd name="T4" fmla="*/ 76 w 86"/>
                    <a:gd name="T5" fmla="*/ 116 h 116"/>
                    <a:gd name="T6" fmla="*/ 86 w 86"/>
                    <a:gd name="T7" fmla="*/ 116 h 116"/>
                    <a:gd name="T8" fmla="*/ 86 w 86"/>
                    <a:gd name="T9" fmla="*/ 0 h 116"/>
                    <a:gd name="T10" fmla="*/ 0 w 86"/>
                    <a:gd name="T11" fmla="*/ 0 h 116"/>
                    <a:gd name="T12" fmla="*/ 0 w 86"/>
                    <a:gd name="T13" fmla="*/ 10 h 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6" h="116">
                      <a:moveTo>
                        <a:pt x="0" y="10"/>
                      </a:moveTo>
                      <a:lnTo>
                        <a:pt x="76" y="10"/>
                      </a:lnTo>
                      <a:lnTo>
                        <a:pt x="76" y="116"/>
                      </a:lnTo>
                      <a:lnTo>
                        <a:pt x="86" y="116"/>
                      </a:lnTo>
                      <a:lnTo>
                        <a:pt x="86" y="0"/>
                      </a:lnTo>
                      <a:lnTo>
                        <a:pt x="0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Freeform 108">
                  <a:extLst>
                    <a:ext uri="{FF2B5EF4-FFF2-40B4-BE49-F238E27FC236}">
                      <a16:creationId xmlns:a16="http://schemas.microsoft.com/office/drawing/2014/main" id="{445E793C-B063-49B6-BC23-51D5B4F047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99175" y="4057329"/>
                  <a:ext cx="212142" cy="284519"/>
                </a:xfrm>
                <a:custGeom>
                  <a:avLst/>
                  <a:gdLst>
                    <a:gd name="T0" fmla="*/ 0 w 85"/>
                    <a:gd name="T1" fmla="*/ 0 h 114"/>
                    <a:gd name="T2" fmla="*/ 0 w 85"/>
                    <a:gd name="T3" fmla="*/ 9 h 114"/>
                    <a:gd name="T4" fmla="*/ 76 w 85"/>
                    <a:gd name="T5" fmla="*/ 9 h 114"/>
                    <a:gd name="T6" fmla="*/ 76 w 85"/>
                    <a:gd name="T7" fmla="*/ 114 h 114"/>
                    <a:gd name="T8" fmla="*/ 85 w 85"/>
                    <a:gd name="T9" fmla="*/ 114 h 114"/>
                    <a:gd name="T10" fmla="*/ 85 w 85"/>
                    <a:gd name="T11" fmla="*/ 0 h 114"/>
                    <a:gd name="T12" fmla="*/ 0 w 85"/>
                    <a:gd name="T13" fmla="*/ 0 h 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5" h="114">
                      <a:moveTo>
                        <a:pt x="0" y="0"/>
                      </a:moveTo>
                      <a:lnTo>
                        <a:pt x="0" y="9"/>
                      </a:lnTo>
                      <a:lnTo>
                        <a:pt x="76" y="9"/>
                      </a:lnTo>
                      <a:lnTo>
                        <a:pt x="76" y="114"/>
                      </a:lnTo>
                      <a:lnTo>
                        <a:pt x="85" y="114"/>
                      </a:lnTo>
                      <a:lnTo>
                        <a:pt x="85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4" name="Freeform 109">
                  <a:extLst>
                    <a:ext uri="{FF2B5EF4-FFF2-40B4-BE49-F238E27FC236}">
                      <a16:creationId xmlns:a16="http://schemas.microsoft.com/office/drawing/2014/main" id="{D7355311-B4E6-4701-9EEB-0C0D10D8F4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26798" y="4129707"/>
                  <a:ext cx="212142" cy="287016"/>
                </a:xfrm>
                <a:custGeom>
                  <a:avLst/>
                  <a:gdLst>
                    <a:gd name="T0" fmla="*/ 0 w 85"/>
                    <a:gd name="T1" fmla="*/ 0 h 115"/>
                    <a:gd name="T2" fmla="*/ 0 w 85"/>
                    <a:gd name="T3" fmla="*/ 115 h 115"/>
                    <a:gd name="T4" fmla="*/ 85 w 85"/>
                    <a:gd name="T5" fmla="*/ 115 h 115"/>
                    <a:gd name="T6" fmla="*/ 85 w 85"/>
                    <a:gd name="T7" fmla="*/ 105 h 115"/>
                    <a:gd name="T8" fmla="*/ 85 w 85"/>
                    <a:gd name="T9" fmla="*/ 0 h 115"/>
                    <a:gd name="T10" fmla="*/ 10 w 85"/>
                    <a:gd name="T11" fmla="*/ 0 h 115"/>
                    <a:gd name="T12" fmla="*/ 0 w 85"/>
                    <a:gd name="T13" fmla="*/ 0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5" h="115">
                      <a:moveTo>
                        <a:pt x="0" y="0"/>
                      </a:moveTo>
                      <a:lnTo>
                        <a:pt x="0" y="115"/>
                      </a:lnTo>
                      <a:lnTo>
                        <a:pt x="85" y="115"/>
                      </a:lnTo>
                      <a:lnTo>
                        <a:pt x="85" y="105"/>
                      </a:lnTo>
                      <a:lnTo>
                        <a:pt x="85" y="0"/>
                      </a:lnTo>
                      <a:lnTo>
                        <a:pt x="1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7" name="Group 38">
                <a:extLst>
                  <a:ext uri="{FF2B5EF4-FFF2-40B4-BE49-F238E27FC236}">
                    <a16:creationId xmlns:a16="http://schemas.microsoft.com/office/drawing/2014/main" id="{D5DE3F9D-8D19-4EE5-90F8-EF52A6589AA2}"/>
                  </a:ext>
                </a:extLst>
              </p:cNvPr>
              <p:cNvGrpSpPr/>
              <p:nvPr/>
            </p:nvGrpSpPr>
            <p:grpSpPr>
              <a:xfrm>
                <a:off x="1000906" y="1754164"/>
                <a:ext cx="507922" cy="757352"/>
                <a:chOff x="4669866" y="3800264"/>
                <a:chExt cx="279527" cy="416797"/>
              </a:xfrm>
              <a:solidFill>
                <a:schemeClr val="bg1"/>
              </a:solidFill>
            </p:grpSpPr>
            <p:sp>
              <p:nvSpPr>
                <p:cNvPr id="28" name="Freeform 141">
                  <a:extLst>
                    <a:ext uri="{FF2B5EF4-FFF2-40B4-BE49-F238E27FC236}">
                      <a16:creationId xmlns:a16="http://schemas.microsoft.com/office/drawing/2014/main" id="{7C6ADD61-C2E6-4CC8-9741-FF7B1DCDA4A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669866" y="3800264"/>
                  <a:ext cx="279527" cy="316965"/>
                </a:xfrm>
                <a:custGeom>
                  <a:avLst/>
                  <a:gdLst>
                    <a:gd name="T0" fmla="*/ 84 w 84"/>
                    <a:gd name="T1" fmla="*/ 42 h 95"/>
                    <a:gd name="T2" fmla="*/ 42 w 84"/>
                    <a:gd name="T3" fmla="*/ 0 h 95"/>
                    <a:gd name="T4" fmla="*/ 0 w 84"/>
                    <a:gd name="T5" fmla="*/ 42 h 95"/>
                    <a:gd name="T6" fmla="*/ 28 w 84"/>
                    <a:gd name="T7" fmla="*/ 81 h 95"/>
                    <a:gd name="T8" fmla="*/ 25 w 84"/>
                    <a:gd name="T9" fmla="*/ 81 h 95"/>
                    <a:gd name="T10" fmla="*/ 25 w 84"/>
                    <a:gd name="T11" fmla="*/ 95 h 95"/>
                    <a:gd name="T12" fmla="*/ 60 w 84"/>
                    <a:gd name="T13" fmla="*/ 95 h 95"/>
                    <a:gd name="T14" fmla="*/ 60 w 84"/>
                    <a:gd name="T15" fmla="*/ 81 h 95"/>
                    <a:gd name="T16" fmla="*/ 57 w 84"/>
                    <a:gd name="T17" fmla="*/ 81 h 95"/>
                    <a:gd name="T18" fmla="*/ 84 w 84"/>
                    <a:gd name="T19" fmla="*/ 42 h 95"/>
                    <a:gd name="T20" fmla="*/ 42 w 84"/>
                    <a:gd name="T21" fmla="*/ 77 h 95"/>
                    <a:gd name="T22" fmla="*/ 7 w 84"/>
                    <a:gd name="T23" fmla="*/ 42 h 95"/>
                    <a:gd name="T24" fmla="*/ 42 w 84"/>
                    <a:gd name="T25" fmla="*/ 7 h 95"/>
                    <a:gd name="T26" fmla="*/ 77 w 84"/>
                    <a:gd name="T27" fmla="*/ 42 h 95"/>
                    <a:gd name="T28" fmla="*/ 42 w 84"/>
                    <a:gd name="T29" fmla="*/ 77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84" h="95">
                      <a:moveTo>
                        <a:pt x="84" y="42"/>
                      </a:moveTo>
                      <a:cubicBezTo>
                        <a:pt x="84" y="19"/>
                        <a:pt x="65" y="0"/>
                        <a:pt x="42" y="0"/>
                      </a:cubicBezTo>
                      <a:cubicBezTo>
                        <a:pt x="19" y="0"/>
                        <a:pt x="0" y="19"/>
                        <a:pt x="0" y="42"/>
                      </a:cubicBezTo>
                      <a:cubicBezTo>
                        <a:pt x="0" y="60"/>
                        <a:pt x="12" y="75"/>
                        <a:pt x="28" y="81"/>
                      </a:cubicBezTo>
                      <a:cubicBezTo>
                        <a:pt x="25" y="81"/>
                        <a:pt x="25" y="81"/>
                        <a:pt x="25" y="81"/>
                      </a:cubicBezTo>
                      <a:cubicBezTo>
                        <a:pt x="25" y="95"/>
                        <a:pt x="25" y="95"/>
                        <a:pt x="25" y="95"/>
                      </a:cubicBezTo>
                      <a:cubicBezTo>
                        <a:pt x="60" y="95"/>
                        <a:pt x="60" y="95"/>
                        <a:pt x="60" y="95"/>
                      </a:cubicBezTo>
                      <a:cubicBezTo>
                        <a:pt x="60" y="81"/>
                        <a:pt x="60" y="81"/>
                        <a:pt x="60" y="81"/>
                      </a:cubicBezTo>
                      <a:cubicBezTo>
                        <a:pt x="57" y="81"/>
                        <a:pt x="57" y="81"/>
                        <a:pt x="57" y="81"/>
                      </a:cubicBezTo>
                      <a:cubicBezTo>
                        <a:pt x="73" y="75"/>
                        <a:pt x="84" y="60"/>
                        <a:pt x="84" y="42"/>
                      </a:cubicBezTo>
                      <a:close/>
                      <a:moveTo>
                        <a:pt x="42" y="77"/>
                      </a:moveTo>
                      <a:cubicBezTo>
                        <a:pt x="23" y="77"/>
                        <a:pt x="7" y="61"/>
                        <a:pt x="7" y="42"/>
                      </a:cubicBezTo>
                      <a:cubicBezTo>
                        <a:pt x="7" y="23"/>
                        <a:pt x="23" y="7"/>
                        <a:pt x="42" y="7"/>
                      </a:cubicBezTo>
                      <a:cubicBezTo>
                        <a:pt x="62" y="7"/>
                        <a:pt x="77" y="23"/>
                        <a:pt x="77" y="42"/>
                      </a:cubicBezTo>
                      <a:cubicBezTo>
                        <a:pt x="77" y="61"/>
                        <a:pt x="62" y="77"/>
                        <a:pt x="42" y="7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Rectangle 142">
                  <a:extLst>
                    <a:ext uri="{FF2B5EF4-FFF2-40B4-BE49-F238E27FC236}">
                      <a16:creationId xmlns:a16="http://schemas.microsoft.com/office/drawing/2014/main" id="{5470CD6B-AE8B-471F-B573-D001D3D2AB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226" y="4127210"/>
                  <a:ext cx="117302" cy="42429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0" name="Freeform 143">
                  <a:extLst>
                    <a:ext uri="{FF2B5EF4-FFF2-40B4-BE49-F238E27FC236}">
                      <a16:creationId xmlns:a16="http://schemas.microsoft.com/office/drawing/2014/main" id="{016FF037-9FC1-4552-B001-F5A8FFDA0B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52226" y="4179623"/>
                  <a:ext cx="117302" cy="37438"/>
                </a:xfrm>
                <a:custGeom>
                  <a:avLst/>
                  <a:gdLst>
                    <a:gd name="T0" fmla="*/ 0 w 47"/>
                    <a:gd name="T1" fmla="*/ 9 h 15"/>
                    <a:gd name="T2" fmla="*/ 16 w 47"/>
                    <a:gd name="T3" fmla="*/ 9 h 15"/>
                    <a:gd name="T4" fmla="*/ 16 w 47"/>
                    <a:gd name="T5" fmla="*/ 15 h 15"/>
                    <a:gd name="T6" fmla="*/ 31 w 47"/>
                    <a:gd name="T7" fmla="*/ 15 h 15"/>
                    <a:gd name="T8" fmla="*/ 31 w 47"/>
                    <a:gd name="T9" fmla="*/ 9 h 15"/>
                    <a:gd name="T10" fmla="*/ 47 w 47"/>
                    <a:gd name="T11" fmla="*/ 9 h 15"/>
                    <a:gd name="T12" fmla="*/ 47 w 47"/>
                    <a:gd name="T13" fmla="*/ 0 h 15"/>
                    <a:gd name="T14" fmla="*/ 0 w 47"/>
                    <a:gd name="T15" fmla="*/ 0 h 15"/>
                    <a:gd name="T16" fmla="*/ 0 w 47"/>
                    <a:gd name="T17" fmla="*/ 9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7" h="15">
                      <a:moveTo>
                        <a:pt x="0" y="9"/>
                      </a:moveTo>
                      <a:lnTo>
                        <a:pt x="16" y="9"/>
                      </a:lnTo>
                      <a:lnTo>
                        <a:pt x="16" y="15"/>
                      </a:lnTo>
                      <a:lnTo>
                        <a:pt x="31" y="15"/>
                      </a:lnTo>
                      <a:lnTo>
                        <a:pt x="31" y="9"/>
                      </a:lnTo>
                      <a:lnTo>
                        <a:pt x="47" y="9"/>
                      </a:lnTo>
                      <a:lnTo>
                        <a:pt x="47" y="0"/>
                      </a:lnTo>
                      <a:lnTo>
                        <a:pt x="0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1" name="Freeform 144">
                  <a:extLst>
                    <a:ext uri="{FF2B5EF4-FFF2-40B4-BE49-F238E27FC236}">
                      <a16:creationId xmlns:a16="http://schemas.microsoft.com/office/drawing/2014/main" id="{B467F44F-76AF-4C9E-ACA1-4945EB683F0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769697" y="3890112"/>
                  <a:ext cx="82362" cy="162227"/>
                </a:xfrm>
                <a:custGeom>
                  <a:avLst/>
                  <a:gdLst>
                    <a:gd name="T0" fmla="*/ 32 w 33"/>
                    <a:gd name="T1" fmla="*/ 3 h 65"/>
                    <a:gd name="T2" fmla="*/ 28 w 33"/>
                    <a:gd name="T3" fmla="*/ 0 h 65"/>
                    <a:gd name="T4" fmla="*/ 16 w 33"/>
                    <a:gd name="T5" fmla="*/ 5 h 65"/>
                    <a:gd name="T6" fmla="*/ 4 w 33"/>
                    <a:gd name="T7" fmla="*/ 0 h 65"/>
                    <a:gd name="T8" fmla="*/ 0 w 33"/>
                    <a:gd name="T9" fmla="*/ 3 h 65"/>
                    <a:gd name="T10" fmla="*/ 0 w 33"/>
                    <a:gd name="T11" fmla="*/ 3 h 65"/>
                    <a:gd name="T12" fmla="*/ 0 w 33"/>
                    <a:gd name="T13" fmla="*/ 3 h 65"/>
                    <a:gd name="T14" fmla="*/ 15 w 33"/>
                    <a:gd name="T15" fmla="*/ 65 h 65"/>
                    <a:gd name="T16" fmla="*/ 19 w 33"/>
                    <a:gd name="T17" fmla="*/ 65 h 65"/>
                    <a:gd name="T18" fmla="*/ 33 w 33"/>
                    <a:gd name="T19" fmla="*/ 3 h 65"/>
                    <a:gd name="T20" fmla="*/ 33 w 33"/>
                    <a:gd name="T21" fmla="*/ 3 h 65"/>
                    <a:gd name="T22" fmla="*/ 33 w 33"/>
                    <a:gd name="T23" fmla="*/ 3 h 65"/>
                    <a:gd name="T24" fmla="*/ 33 w 33"/>
                    <a:gd name="T25" fmla="*/ 3 h 65"/>
                    <a:gd name="T26" fmla="*/ 32 w 33"/>
                    <a:gd name="T27" fmla="*/ 3 h 65"/>
                    <a:gd name="T28" fmla="*/ 16 w 33"/>
                    <a:gd name="T29" fmla="*/ 57 h 65"/>
                    <a:gd name="T30" fmla="*/ 4 w 33"/>
                    <a:gd name="T31" fmla="*/ 4 h 65"/>
                    <a:gd name="T32" fmla="*/ 16 w 33"/>
                    <a:gd name="T33" fmla="*/ 8 h 65"/>
                    <a:gd name="T34" fmla="*/ 29 w 33"/>
                    <a:gd name="T35" fmla="*/ 4 h 65"/>
                    <a:gd name="T36" fmla="*/ 16 w 33"/>
                    <a:gd name="T37" fmla="*/ 57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3" h="65">
                      <a:moveTo>
                        <a:pt x="32" y="3"/>
                      </a:moveTo>
                      <a:lnTo>
                        <a:pt x="28" y="0"/>
                      </a:lnTo>
                      <a:lnTo>
                        <a:pt x="16" y="5"/>
                      </a:lnTo>
                      <a:lnTo>
                        <a:pt x="4" y="0"/>
                      </a:lnTo>
                      <a:lnTo>
                        <a:pt x="0" y="3"/>
                      </a:lnTo>
                      <a:lnTo>
                        <a:pt x="0" y="3"/>
                      </a:lnTo>
                      <a:lnTo>
                        <a:pt x="0" y="3"/>
                      </a:lnTo>
                      <a:lnTo>
                        <a:pt x="15" y="65"/>
                      </a:lnTo>
                      <a:lnTo>
                        <a:pt x="19" y="65"/>
                      </a:lnTo>
                      <a:lnTo>
                        <a:pt x="33" y="3"/>
                      </a:lnTo>
                      <a:lnTo>
                        <a:pt x="33" y="3"/>
                      </a:lnTo>
                      <a:lnTo>
                        <a:pt x="33" y="3"/>
                      </a:lnTo>
                      <a:lnTo>
                        <a:pt x="33" y="3"/>
                      </a:lnTo>
                      <a:lnTo>
                        <a:pt x="32" y="3"/>
                      </a:lnTo>
                      <a:close/>
                      <a:moveTo>
                        <a:pt x="16" y="57"/>
                      </a:moveTo>
                      <a:lnTo>
                        <a:pt x="4" y="4"/>
                      </a:lnTo>
                      <a:lnTo>
                        <a:pt x="16" y="8"/>
                      </a:lnTo>
                      <a:lnTo>
                        <a:pt x="29" y="4"/>
                      </a:lnTo>
                      <a:lnTo>
                        <a:pt x="16" y="5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cs typeface="+mn-ea"/>
                    <a:sym typeface="+mn-l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33262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8C30A3EF-D5D0-40BC-8BF8-51EFA1364347}"/>
              </a:ext>
            </a:extLst>
          </p:cNvPr>
          <p:cNvGrpSpPr/>
          <p:nvPr/>
        </p:nvGrpSpPr>
        <p:grpSpPr>
          <a:xfrm>
            <a:off x="858031" y="1241659"/>
            <a:ext cx="10156913" cy="7143471"/>
            <a:chOff x="915181" y="1622659"/>
            <a:chExt cx="10156913" cy="7143471"/>
          </a:xfrm>
        </p:grpSpPr>
        <p:sp>
          <p:nvSpPr>
            <p:cNvPr id="3" name="矩形 15">
              <a:extLst>
                <a:ext uri="{FF2B5EF4-FFF2-40B4-BE49-F238E27FC236}">
                  <a16:creationId xmlns:a16="http://schemas.microsoft.com/office/drawing/2014/main" id="{4EF71BDF-5600-4DCA-9EF9-6AF69AE0214A}"/>
                </a:ext>
              </a:extLst>
            </p:cNvPr>
            <p:cNvSpPr/>
            <p:nvPr/>
          </p:nvSpPr>
          <p:spPr>
            <a:xfrm rot="2868794">
              <a:off x="1355358" y="4073976"/>
              <a:ext cx="6338020" cy="3046288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44666 h 1744666"/>
                <a:gd name="connsiteX1" fmla="*/ 25276 w 2707042"/>
                <a:gd name="connsiteY1" fmla="*/ 814630 h 1744666"/>
                <a:gd name="connsiteX2" fmla="*/ 59573 w 2707042"/>
                <a:gd name="connsiteY2" fmla="*/ 0 h 1744666"/>
                <a:gd name="connsiteX3" fmla="*/ 2707042 w 2707042"/>
                <a:gd name="connsiteY3" fmla="*/ 10186 h 1744666"/>
                <a:gd name="connsiteX4" fmla="*/ 2707042 w 2707042"/>
                <a:gd name="connsiteY4" fmla="*/ 1737272 h 1744666"/>
                <a:gd name="connsiteX5" fmla="*/ 0 w 2707042"/>
                <a:gd name="connsiteY5" fmla="*/ 1744666 h 1744666"/>
                <a:gd name="connsiteX0" fmla="*/ 443459 w 3150501"/>
                <a:gd name="connsiteY0" fmla="*/ 1744666 h 1744666"/>
                <a:gd name="connsiteX1" fmla="*/ 0 w 3150501"/>
                <a:gd name="connsiteY1" fmla="*/ 541076 h 1744666"/>
                <a:gd name="connsiteX2" fmla="*/ 503032 w 3150501"/>
                <a:gd name="connsiteY2" fmla="*/ 0 h 1744666"/>
                <a:gd name="connsiteX3" fmla="*/ 3150501 w 3150501"/>
                <a:gd name="connsiteY3" fmla="*/ 10186 h 1744666"/>
                <a:gd name="connsiteX4" fmla="*/ 3150501 w 3150501"/>
                <a:gd name="connsiteY4" fmla="*/ 1737272 h 1744666"/>
                <a:gd name="connsiteX5" fmla="*/ 443459 w 3150501"/>
                <a:gd name="connsiteY5" fmla="*/ 1744666 h 1744666"/>
                <a:gd name="connsiteX0" fmla="*/ 443459 w 3150501"/>
                <a:gd name="connsiteY0" fmla="*/ 1744666 h 1744666"/>
                <a:gd name="connsiteX1" fmla="*/ 328226 w 3150501"/>
                <a:gd name="connsiteY1" fmla="*/ 1454734 h 1744666"/>
                <a:gd name="connsiteX2" fmla="*/ 0 w 3150501"/>
                <a:gd name="connsiteY2" fmla="*/ 541076 h 1744666"/>
                <a:gd name="connsiteX3" fmla="*/ 503032 w 3150501"/>
                <a:gd name="connsiteY3" fmla="*/ 0 h 1744666"/>
                <a:gd name="connsiteX4" fmla="*/ 3150501 w 3150501"/>
                <a:gd name="connsiteY4" fmla="*/ 10186 h 1744666"/>
                <a:gd name="connsiteX5" fmla="*/ 3150501 w 3150501"/>
                <a:gd name="connsiteY5" fmla="*/ 1737272 h 1744666"/>
                <a:gd name="connsiteX6" fmla="*/ 443459 w 3150501"/>
                <a:gd name="connsiteY6" fmla="*/ 1744666 h 1744666"/>
                <a:gd name="connsiteX0" fmla="*/ 443459 w 3150501"/>
                <a:gd name="connsiteY0" fmla="*/ 1744666 h 1744666"/>
                <a:gd name="connsiteX1" fmla="*/ 80061 w 3150501"/>
                <a:gd name="connsiteY1" fmla="*/ 1104441 h 1744666"/>
                <a:gd name="connsiteX2" fmla="*/ 0 w 3150501"/>
                <a:gd name="connsiteY2" fmla="*/ 541076 h 1744666"/>
                <a:gd name="connsiteX3" fmla="*/ 503032 w 3150501"/>
                <a:gd name="connsiteY3" fmla="*/ 0 h 1744666"/>
                <a:gd name="connsiteX4" fmla="*/ 3150501 w 3150501"/>
                <a:gd name="connsiteY4" fmla="*/ 10186 h 1744666"/>
                <a:gd name="connsiteX5" fmla="*/ 3150501 w 3150501"/>
                <a:gd name="connsiteY5" fmla="*/ 1737272 h 1744666"/>
                <a:gd name="connsiteX6" fmla="*/ 443459 w 3150501"/>
                <a:gd name="connsiteY6" fmla="*/ 1744666 h 1744666"/>
                <a:gd name="connsiteX0" fmla="*/ 443459 w 3150501"/>
                <a:gd name="connsiteY0" fmla="*/ 1744666 h 1744666"/>
                <a:gd name="connsiteX1" fmla="*/ 80061 w 3150501"/>
                <a:gd name="connsiteY1" fmla="*/ 1104441 h 1744666"/>
                <a:gd name="connsiteX2" fmla="*/ 0 w 3150501"/>
                <a:gd name="connsiteY2" fmla="*/ 541076 h 1744666"/>
                <a:gd name="connsiteX3" fmla="*/ 503032 w 3150501"/>
                <a:gd name="connsiteY3" fmla="*/ 0 h 1744666"/>
                <a:gd name="connsiteX4" fmla="*/ 3150501 w 3150501"/>
                <a:gd name="connsiteY4" fmla="*/ 10186 h 1744666"/>
                <a:gd name="connsiteX5" fmla="*/ 3150501 w 3150501"/>
                <a:gd name="connsiteY5" fmla="*/ 1737272 h 1744666"/>
                <a:gd name="connsiteX6" fmla="*/ 1072594 w 3150501"/>
                <a:gd name="connsiteY6" fmla="*/ 1739515 h 1744666"/>
                <a:gd name="connsiteX7" fmla="*/ 443459 w 3150501"/>
                <a:gd name="connsiteY7" fmla="*/ 1744666 h 1744666"/>
                <a:gd name="connsiteX0" fmla="*/ 459943 w 3150501"/>
                <a:gd name="connsiteY0" fmla="*/ 1475866 h 1739515"/>
                <a:gd name="connsiteX1" fmla="*/ 80061 w 3150501"/>
                <a:gd name="connsiteY1" fmla="*/ 1104441 h 1739515"/>
                <a:gd name="connsiteX2" fmla="*/ 0 w 3150501"/>
                <a:gd name="connsiteY2" fmla="*/ 541076 h 1739515"/>
                <a:gd name="connsiteX3" fmla="*/ 503032 w 3150501"/>
                <a:gd name="connsiteY3" fmla="*/ 0 h 1739515"/>
                <a:gd name="connsiteX4" fmla="*/ 3150501 w 3150501"/>
                <a:gd name="connsiteY4" fmla="*/ 10186 h 1739515"/>
                <a:gd name="connsiteX5" fmla="*/ 3150501 w 3150501"/>
                <a:gd name="connsiteY5" fmla="*/ 1737272 h 1739515"/>
                <a:gd name="connsiteX6" fmla="*/ 1072594 w 3150501"/>
                <a:gd name="connsiteY6" fmla="*/ 1739515 h 1739515"/>
                <a:gd name="connsiteX7" fmla="*/ 459943 w 3150501"/>
                <a:gd name="connsiteY7" fmla="*/ 1475866 h 1739515"/>
                <a:gd name="connsiteX0" fmla="*/ 459943 w 3150501"/>
                <a:gd name="connsiteY0" fmla="*/ 1475866 h 1739515"/>
                <a:gd name="connsiteX1" fmla="*/ 80061 w 3150501"/>
                <a:gd name="connsiteY1" fmla="*/ 1104441 h 1739515"/>
                <a:gd name="connsiteX2" fmla="*/ 0 w 3150501"/>
                <a:gd name="connsiteY2" fmla="*/ 541076 h 1739515"/>
                <a:gd name="connsiteX3" fmla="*/ 503032 w 3150501"/>
                <a:gd name="connsiteY3" fmla="*/ 0 h 1739515"/>
                <a:gd name="connsiteX4" fmla="*/ 3150501 w 3150501"/>
                <a:gd name="connsiteY4" fmla="*/ 10186 h 1739515"/>
                <a:gd name="connsiteX5" fmla="*/ 3150501 w 3150501"/>
                <a:gd name="connsiteY5" fmla="*/ 1737272 h 1739515"/>
                <a:gd name="connsiteX6" fmla="*/ 1072594 w 3150501"/>
                <a:gd name="connsiteY6" fmla="*/ 1739515 h 1739515"/>
                <a:gd name="connsiteX7" fmla="*/ 825641 w 3150501"/>
                <a:gd name="connsiteY7" fmla="*/ 1635593 h 1739515"/>
                <a:gd name="connsiteX8" fmla="*/ 459943 w 3150501"/>
                <a:gd name="connsiteY8" fmla="*/ 1475866 h 1739515"/>
                <a:gd name="connsiteX0" fmla="*/ 459943 w 3150501"/>
                <a:gd name="connsiteY0" fmla="*/ 1475866 h 1739515"/>
                <a:gd name="connsiteX1" fmla="*/ 80061 w 3150501"/>
                <a:gd name="connsiteY1" fmla="*/ 1104441 h 1739515"/>
                <a:gd name="connsiteX2" fmla="*/ 0 w 3150501"/>
                <a:gd name="connsiteY2" fmla="*/ 541076 h 1739515"/>
                <a:gd name="connsiteX3" fmla="*/ 503032 w 3150501"/>
                <a:gd name="connsiteY3" fmla="*/ 0 h 1739515"/>
                <a:gd name="connsiteX4" fmla="*/ 3150501 w 3150501"/>
                <a:gd name="connsiteY4" fmla="*/ 10186 h 1739515"/>
                <a:gd name="connsiteX5" fmla="*/ 3150501 w 3150501"/>
                <a:gd name="connsiteY5" fmla="*/ 1737272 h 1739515"/>
                <a:gd name="connsiteX6" fmla="*/ 1072594 w 3150501"/>
                <a:gd name="connsiteY6" fmla="*/ 1739515 h 1739515"/>
                <a:gd name="connsiteX7" fmla="*/ 870644 w 3150501"/>
                <a:gd name="connsiteY7" fmla="*/ 1488404 h 1739515"/>
                <a:gd name="connsiteX8" fmla="*/ 459943 w 3150501"/>
                <a:gd name="connsiteY8" fmla="*/ 1475866 h 1739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50501" h="1739515">
                  <a:moveTo>
                    <a:pt x="459943" y="1475866"/>
                  </a:moveTo>
                  <a:lnTo>
                    <a:pt x="80061" y="1104441"/>
                  </a:lnTo>
                  <a:lnTo>
                    <a:pt x="0" y="541076"/>
                  </a:lnTo>
                  <a:lnTo>
                    <a:pt x="503032" y="0"/>
                  </a:lnTo>
                  <a:lnTo>
                    <a:pt x="3150501" y="10186"/>
                  </a:lnTo>
                  <a:lnTo>
                    <a:pt x="3150501" y="1737272"/>
                  </a:lnTo>
                  <a:lnTo>
                    <a:pt x="1072594" y="1739515"/>
                  </a:lnTo>
                  <a:lnTo>
                    <a:pt x="870644" y="1488404"/>
                  </a:lnTo>
                  <a:lnTo>
                    <a:pt x="459943" y="14758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010E8588-B1BC-4317-BB8B-9749D977B764}"/>
                </a:ext>
              </a:extLst>
            </p:cNvPr>
            <p:cNvGrpSpPr/>
            <p:nvPr/>
          </p:nvGrpSpPr>
          <p:grpSpPr>
            <a:xfrm>
              <a:off x="915181" y="1622659"/>
              <a:ext cx="4848033" cy="4651716"/>
              <a:chOff x="686594" y="1217088"/>
              <a:chExt cx="3637130" cy="3489056"/>
            </a:xfrm>
          </p:grpSpPr>
          <p:sp>
            <p:nvSpPr>
              <p:cNvPr id="11" name="Freeform 5">
                <a:extLst>
                  <a:ext uri="{FF2B5EF4-FFF2-40B4-BE49-F238E27FC236}">
                    <a16:creationId xmlns:a16="http://schemas.microsoft.com/office/drawing/2014/main" id="{1688A89E-84C6-4D82-B7D2-FA3672F28D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1243" y="4444838"/>
                <a:ext cx="790139" cy="261306"/>
              </a:xfrm>
              <a:custGeom>
                <a:avLst/>
                <a:gdLst>
                  <a:gd name="T0" fmla="*/ 466 w 466"/>
                  <a:gd name="T1" fmla="*/ 0 h 154"/>
                  <a:gd name="T2" fmla="*/ 233 w 466"/>
                  <a:gd name="T3" fmla="*/ 154 h 154"/>
                  <a:gd name="T4" fmla="*/ 0 w 466"/>
                  <a:gd name="T5" fmla="*/ 0 h 154"/>
                  <a:gd name="T6" fmla="*/ 466 w 466"/>
                  <a:gd name="T7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6" h="154">
                    <a:moveTo>
                      <a:pt x="466" y="0"/>
                    </a:moveTo>
                    <a:cubicBezTo>
                      <a:pt x="466" y="85"/>
                      <a:pt x="362" y="154"/>
                      <a:pt x="233" y="154"/>
                    </a:cubicBezTo>
                    <a:cubicBezTo>
                      <a:pt x="104" y="154"/>
                      <a:pt x="0" y="85"/>
                      <a:pt x="0" y="0"/>
                    </a:cubicBezTo>
                    <a:cubicBezTo>
                      <a:pt x="230" y="0"/>
                      <a:pt x="227" y="0"/>
                      <a:pt x="466" y="0"/>
                    </a:cubicBezTo>
                    <a:close/>
                  </a:path>
                </a:pathLst>
              </a:custGeom>
              <a:solidFill>
                <a:srgbClr val="F49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12" name="Freeform 6">
                <a:extLst>
                  <a:ext uri="{FF2B5EF4-FFF2-40B4-BE49-F238E27FC236}">
                    <a16:creationId xmlns:a16="http://schemas.microsoft.com/office/drawing/2014/main" id="{89BB2A06-223C-4A62-BD22-3C4F975398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5554" y="3523314"/>
                <a:ext cx="583617" cy="431626"/>
              </a:xfrm>
              <a:custGeom>
                <a:avLst/>
                <a:gdLst>
                  <a:gd name="T0" fmla="*/ 580496 w 344"/>
                  <a:gd name="T1" fmla="*/ 521853 h 254"/>
                  <a:gd name="T2" fmla="*/ 523062 w 344"/>
                  <a:gd name="T3" fmla="*/ 505417 h 254"/>
                  <a:gd name="T4" fmla="*/ 67690 w 344"/>
                  <a:gd name="T5" fmla="*/ 217781 h 254"/>
                  <a:gd name="T6" fmla="*/ 32820 w 344"/>
                  <a:gd name="T7" fmla="*/ 65745 h 254"/>
                  <a:gd name="T8" fmla="*/ 182559 w 344"/>
                  <a:gd name="T9" fmla="*/ 32873 h 254"/>
                  <a:gd name="T10" fmla="*/ 639982 w 344"/>
                  <a:gd name="T11" fmla="*/ 320508 h 254"/>
                  <a:gd name="T12" fmla="*/ 672801 w 344"/>
                  <a:gd name="T13" fmla="*/ 470490 h 254"/>
                  <a:gd name="T14" fmla="*/ 580496 w 344"/>
                  <a:gd name="T15" fmla="*/ 521853 h 2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44" h="254">
                    <a:moveTo>
                      <a:pt x="283" y="254"/>
                    </a:moveTo>
                    <a:cubicBezTo>
                      <a:pt x="274" y="254"/>
                      <a:pt x="264" y="251"/>
                      <a:pt x="255" y="246"/>
                    </a:cubicBezTo>
                    <a:cubicBezTo>
                      <a:pt x="33" y="106"/>
                      <a:pt x="33" y="106"/>
                      <a:pt x="33" y="106"/>
                    </a:cubicBezTo>
                    <a:cubicBezTo>
                      <a:pt x="8" y="90"/>
                      <a:pt x="0" y="57"/>
                      <a:pt x="16" y="32"/>
                    </a:cubicBezTo>
                    <a:cubicBezTo>
                      <a:pt x="31" y="8"/>
                      <a:pt x="64" y="0"/>
                      <a:pt x="89" y="16"/>
                    </a:cubicBezTo>
                    <a:cubicBezTo>
                      <a:pt x="312" y="156"/>
                      <a:pt x="312" y="156"/>
                      <a:pt x="312" y="156"/>
                    </a:cubicBezTo>
                    <a:cubicBezTo>
                      <a:pt x="337" y="171"/>
                      <a:pt x="344" y="204"/>
                      <a:pt x="328" y="229"/>
                    </a:cubicBezTo>
                    <a:cubicBezTo>
                      <a:pt x="318" y="245"/>
                      <a:pt x="301" y="254"/>
                      <a:pt x="283" y="254"/>
                    </a:cubicBezTo>
                    <a:close/>
                  </a:path>
                </a:pathLst>
              </a:custGeom>
              <a:solidFill>
                <a:srgbClr val="F49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solidFill>
                    <a:schemeClr val="l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Freeform 7">
                <a:extLst>
                  <a:ext uri="{FF2B5EF4-FFF2-40B4-BE49-F238E27FC236}">
                    <a16:creationId xmlns:a16="http://schemas.microsoft.com/office/drawing/2014/main" id="{53F8A4E2-CCF1-4D20-8D91-3D22A32A77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8468" y="2608424"/>
                <a:ext cx="635256" cy="278657"/>
              </a:xfrm>
              <a:custGeom>
                <a:avLst/>
                <a:gdLst>
                  <a:gd name="T0" fmla="*/ 119110 w 374"/>
                  <a:gd name="T1" fmla="*/ 336908 h 164"/>
                  <a:gd name="T2" fmla="*/ 12322 w 374"/>
                  <a:gd name="T3" fmla="*/ 248572 h 164"/>
                  <a:gd name="T4" fmla="*/ 98574 w 374"/>
                  <a:gd name="T5" fmla="*/ 119150 h 164"/>
                  <a:gd name="T6" fmla="*/ 626355 w 374"/>
                  <a:gd name="T7" fmla="*/ 12326 h 164"/>
                  <a:gd name="T8" fmla="*/ 755733 w 374"/>
                  <a:gd name="T9" fmla="*/ 98607 h 164"/>
                  <a:gd name="T10" fmla="*/ 669481 w 374"/>
                  <a:gd name="T11" fmla="*/ 225975 h 164"/>
                  <a:gd name="T12" fmla="*/ 141700 w 374"/>
                  <a:gd name="T13" fmla="*/ 334854 h 164"/>
                  <a:gd name="T14" fmla="*/ 119110 w 374"/>
                  <a:gd name="T15" fmla="*/ 336908 h 16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74" h="164">
                    <a:moveTo>
                      <a:pt x="58" y="164"/>
                    </a:moveTo>
                    <a:cubicBezTo>
                      <a:pt x="33" y="164"/>
                      <a:pt x="11" y="146"/>
                      <a:pt x="6" y="121"/>
                    </a:cubicBezTo>
                    <a:cubicBezTo>
                      <a:pt x="0" y="92"/>
                      <a:pt x="19" y="64"/>
                      <a:pt x="48" y="58"/>
                    </a:cubicBezTo>
                    <a:cubicBezTo>
                      <a:pt x="305" y="6"/>
                      <a:pt x="305" y="6"/>
                      <a:pt x="305" y="6"/>
                    </a:cubicBezTo>
                    <a:cubicBezTo>
                      <a:pt x="334" y="0"/>
                      <a:pt x="362" y="19"/>
                      <a:pt x="368" y="48"/>
                    </a:cubicBezTo>
                    <a:cubicBezTo>
                      <a:pt x="374" y="76"/>
                      <a:pt x="355" y="104"/>
                      <a:pt x="326" y="110"/>
                    </a:cubicBezTo>
                    <a:cubicBezTo>
                      <a:pt x="69" y="163"/>
                      <a:pt x="69" y="163"/>
                      <a:pt x="69" y="163"/>
                    </a:cubicBezTo>
                    <a:cubicBezTo>
                      <a:pt x="65" y="163"/>
                      <a:pt x="62" y="164"/>
                      <a:pt x="58" y="164"/>
                    </a:cubicBezTo>
                    <a:close/>
                  </a:path>
                </a:pathLst>
              </a:custGeom>
              <a:solidFill>
                <a:srgbClr val="39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solidFill>
                    <a:schemeClr val="l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Freeform 8">
                <a:extLst>
                  <a:ext uri="{FF2B5EF4-FFF2-40B4-BE49-F238E27FC236}">
                    <a16:creationId xmlns:a16="http://schemas.microsoft.com/office/drawing/2014/main" id="{1B09C076-39F2-4750-A82E-3398D708D1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1256" y="1543486"/>
                <a:ext cx="451109" cy="563160"/>
              </a:xfrm>
              <a:custGeom>
                <a:avLst/>
                <a:gdLst>
                  <a:gd name="T0" fmla="*/ 123025 w 266"/>
                  <a:gd name="T1" fmla="*/ 680883 h 332"/>
                  <a:gd name="T2" fmla="*/ 63563 w 266"/>
                  <a:gd name="T3" fmla="*/ 664476 h 332"/>
                  <a:gd name="T4" fmla="*/ 32807 w 266"/>
                  <a:gd name="T5" fmla="*/ 512713 h 332"/>
                  <a:gd name="T6" fmla="*/ 330118 w 266"/>
                  <a:gd name="T7" fmla="*/ 63576 h 332"/>
                  <a:gd name="T8" fmla="*/ 481850 w 266"/>
                  <a:gd name="T9" fmla="*/ 32814 h 332"/>
                  <a:gd name="T10" fmla="*/ 512606 w 266"/>
                  <a:gd name="T11" fmla="*/ 184577 h 332"/>
                  <a:gd name="T12" fmla="*/ 215295 w 266"/>
                  <a:gd name="T13" fmla="*/ 633713 h 332"/>
                  <a:gd name="T14" fmla="*/ 123025 w 266"/>
                  <a:gd name="T15" fmla="*/ 680883 h 33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66" h="332">
                    <a:moveTo>
                      <a:pt x="60" y="332"/>
                    </a:moveTo>
                    <a:cubicBezTo>
                      <a:pt x="50" y="332"/>
                      <a:pt x="40" y="330"/>
                      <a:pt x="31" y="324"/>
                    </a:cubicBezTo>
                    <a:cubicBezTo>
                      <a:pt x="6" y="307"/>
                      <a:pt x="0" y="274"/>
                      <a:pt x="16" y="250"/>
                    </a:cubicBezTo>
                    <a:cubicBezTo>
                      <a:pt x="161" y="31"/>
                      <a:pt x="161" y="31"/>
                      <a:pt x="161" y="31"/>
                    </a:cubicBezTo>
                    <a:cubicBezTo>
                      <a:pt x="178" y="6"/>
                      <a:pt x="211" y="0"/>
                      <a:pt x="235" y="16"/>
                    </a:cubicBezTo>
                    <a:cubicBezTo>
                      <a:pt x="260" y="32"/>
                      <a:pt x="266" y="65"/>
                      <a:pt x="250" y="90"/>
                    </a:cubicBezTo>
                    <a:cubicBezTo>
                      <a:pt x="105" y="309"/>
                      <a:pt x="105" y="309"/>
                      <a:pt x="105" y="309"/>
                    </a:cubicBezTo>
                    <a:cubicBezTo>
                      <a:pt x="94" y="324"/>
                      <a:pt x="77" y="332"/>
                      <a:pt x="60" y="332"/>
                    </a:cubicBezTo>
                    <a:close/>
                  </a:path>
                </a:pathLst>
              </a:custGeom>
              <a:solidFill>
                <a:srgbClr val="F49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solidFill>
                    <a:schemeClr val="l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Freeform 9">
                <a:extLst>
                  <a:ext uri="{FF2B5EF4-FFF2-40B4-BE49-F238E27FC236}">
                    <a16:creationId xmlns:a16="http://schemas.microsoft.com/office/drawing/2014/main" id="{36290DA9-9E48-4FB5-A2AF-D9E6723465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3547" y="1217088"/>
                <a:ext cx="184146" cy="628439"/>
              </a:xfrm>
              <a:custGeom>
                <a:avLst/>
                <a:gdLst>
                  <a:gd name="T0" fmla="*/ 114385 w 109"/>
                  <a:gd name="T1" fmla="*/ 759809 h 370"/>
                  <a:gd name="T2" fmla="*/ 4085 w 109"/>
                  <a:gd name="T3" fmla="*/ 650971 h 370"/>
                  <a:gd name="T4" fmla="*/ 0 w 109"/>
                  <a:gd name="T5" fmla="*/ 110891 h 370"/>
                  <a:gd name="T6" fmla="*/ 108257 w 109"/>
                  <a:gd name="T7" fmla="*/ 0 h 370"/>
                  <a:gd name="T8" fmla="*/ 216514 w 109"/>
                  <a:gd name="T9" fmla="*/ 108838 h 370"/>
                  <a:gd name="T10" fmla="*/ 222642 w 109"/>
                  <a:gd name="T11" fmla="*/ 648918 h 370"/>
                  <a:gd name="T12" fmla="*/ 114385 w 109"/>
                  <a:gd name="T13" fmla="*/ 759809 h 370"/>
                  <a:gd name="T14" fmla="*/ 114385 w 109"/>
                  <a:gd name="T15" fmla="*/ 759809 h 37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09" h="370">
                    <a:moveTo>
                      <a:pt x="56" y="370"/>
                    </a:moveTo>
                    <a:cubicBezTo>
                      <a:pt x="26" y="370"/>
                      <a:pt x="3" y="346"/>
                      <a:pt x="2" y="317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0" y="25"/>
                      <a:pt x="23" y="1"/>
                      <a:pt x="53" y="0"/>
                    </a:cubicBezTo>
                    <a:cubicBezTo>
                      <a:pt x="82" y="0"/>
                      <a:pt x="106" y="24"/>
                      <a:pt x="106" y="53"/>
                    </a:cubicBezTo>
                    <a:cubicBezTo>
                      <a:pt x="109" y="316"/>
                      <a:pt x="109" y="316"/>
                      <a:pt x="109" y="316"/>
                    </a:cubicBezTo>
                    <a:cubicBezTo>
                      <a:pt x="109" y="345"/>
                      <a:pt x="86" y="369"/>
                      <a:pt x="56" y="370"/>
                    </a:cubicBezTo>
                    <a:cubicBezTo>
                      <a:pt x="56" y="370"/>
                      <a:pt x="56" y="370"/>
                      <a:pt x="56" y="370"/>
                    </a:cubicBezTo>
                    <a:close/>
                  </a:path>
                </a:pathLst>
              </a:custGeom>
              <a:solidFill>
                <a:srgbClr val="39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solidFill>
                    <a:schemeClr val="l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Freeform 10">
                <a:extLst>
                  <a:ext uri="{FF2B5EF4-FFF2-40B4-BE49-F238E27FC236}">
                    <a16:creationId xmlns:a16="http://schemas.microsoft.com/office/drawing/2014/main" id="{4D426D91-67D0-46BA-A609-7A1B537987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1148" y="3520391"/>
                <a:ext cx="583617" cy="430651"/>
              </a:xfrm>
              <a:custGeom>
                <a:avLst/>
                <a:gdLst>
                  <a:gd name="T0" fmla="*/ 125125 w 344"/>
                  <a:gd name="T1" fmla="*/ 520675 h 254"/>
                  <a:gd name="T2" fmla="*/ 32820 w 344"/>
                  <a:gd name="T3" fmla="*/ 469427 h 254"/>
                  <a:gd name="T4" fmla="*/ 65639 w 344"/>
                  <a:gd name="T5" fmla="*/ 319785 h 254"/>
                  <a:gd name="T6" fmla="*/ 523062 w 344"/>
                  <a:gd name="T7" fmla="*/ 32798 h 254"/>
                  <a:gd name="T8" fmla="*/ 672801 w 344"/>
                  <a:gd name="T9" fmla="*/ 67647 h 254"/>
                  <a:gd name="T10" fmla="*/ 637931 w 344"/>
                  <a:gd name="T11" fmla="*/ 217290 h 254"/>
                  <a:gd name="T12" fmla="*/ 182559 w 344"/>
                  <a:gd name="T13" fmla="*/ 504276 h 254"/>
                  <a:gd name="T14" fmla="*/ 125125 w 344"/>
                  <a:gd name="T15" fmla="*/ 520675 h 2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44" h="254">
                    <a:moveTo>
                      <a:pt x="61" y="254"/>
                    </a:moveTo>
                    <a:cubicBezTo>
                      <a:pt x="43" y="254"/>
                      <a:pt x="26" y="245"/>
                      <a:pt x="16" y="229"/>
                    </a:cubicBezTo>
                    <a:cubicBezTo>
                      <a:pt x="0" y="204"/>
                      <a:pt x="7" y="172"/>
                      <a:pt x="32" y="156"/>
                    </a:cubicBezTo>
                    <a:cubicBezTo>
                      <a:pt x="255" y="16"/>
                      <a:pt x="255" y="16"/>
                      <a:pt x="255" y="16"/>
                    </a:cubicBezTo>
                    <a:cubicBezTo>
                      <a:pt x="280" y="0"/>
                      <a:pt x="312" y="8"/>
                      <a:pt x="328" y="33"/>
                    </a:cubicBezTo>
                    <a:cubicBezTo>
                      <a:pt x="344" y="58"/>
                      <a:pt x="336" y="90"/>
                      <a:pt x="311" y="106"/>
                    </a:cubicBezTo>
                    <a:cubicBezTo>
                      <a:pt x="89" y="246"/>
                      <a:pt x="89" y="246"/>
                      <a:pt x="89" y="246"/>
                    </a:cubicBezTo>
                    <a:cubicBezTo>
                      <a:pt x="80" y="252"/>
                      <a:pt x="70" y="254"/>
                      <a:pt x="61" y="254"/>
                    </a:cubicBezTo>
                    <a:close/>
                  </a:path>
                </a:pathLst>
              </a:custGeom>
              <a:solidFill>
                <a:srgbClr val="F49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solidFill>
                    <a:schemeClr val="l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Freeform 11">
                <a:extLst>
                  <a:ext uri="{FF2B5EF4-FFF2-40B4-BE49-F238E27FC236}">
                    <a16:creationId xmlns:a16="http://schemas.microsoft.com/office/drawing/2014/main" id="{C0C85A1C-E004-4355-9EF2-B03A85C2D7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594" y="2607449"/>
                <a:ext cx="635256" cy="276709"/>
              </a:xfrm>
              <a:custGeom>
                <a:avLst/>
                <a:gdLst>
                  <a:gd name="T0" fmla="*/ 648945 w 374"/>
                  <a:gd name="T1" fmla="*/ 334552 h 163"/>
                  <a:gd name="T2" fmla="*/ 626355 w 374"/>
                  <a:gd name="T3" fmla="*/ 332500 h 163"/>
                  <a:gd name="T4" fmla="*/ 98574 w 374"/>
                  <a:gd name="T5" fmla="*/ 225771 h 163"/>
                  <a:gd name="T6" fmla="*/ 12322 w 374"/>
                  <a:gd name="T7" fmla="*/ 96466 h 163"/>
                  <a:gd name="T8" fmla="*/ 141700 w 374"/>
                  <a:gd name="T9" fmla="*/ 10262 h 163"/>
                  <a:gd name="T10" fmla="*/ 669481 w 374"/>
                  <a:gd name="T11" fmla="*/ 119043 h 163"/>
                  <a:gd name="T12" fmla="*/ 755733 w 374"/>
                  <a:gd name="T13" fmla="*/ 246296 h 163"/>
                  <a:gd name="T14" fmla="*/ 648945 w 374"/>
                  <a:gd name="T15" fmla="*/ 334552 h 16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74" h="163">
                    <a:moveTo>
                      <a:pt x="316" y="163"/>
                    </a:moveTo>
                    <a:cubicBezTo>
                      <a:pt x="312" y="163"/>
                      <a:pt x="309" y="163"/>
                      <a:pt x="305" y="162"/>
                    </a:cubicBezTo>
                    <a:cubicBezTo>
                      <a:pt x="48" y="110"/>
                      <a:pt x="48" y="110"/>
                      <a:pt x="48" y="110"/>
                    </a:cubicBezTo>
                    <a:cubicBezTo>
                      <a:pt x="19" y="104"/>
                      <a:pt x="0" y="76"/>
                      <a:pt x="6" y="47"/>
                    </a:cubicBezTo>
                    <a:cubicBezTo>
                      <a:pt x="12" y="18"/>
                      <a:pt x="40" y="0"/>
                      <a:pt x="69" y="5"/>
                    </a:cubicBezTo>
                    <a:cubicBezTo>
                      <a:pt x="326" y="58"/>
                      <a:pt x="326" y="58"/>
                      <a:pt x="326" y="58"/>
                    </a:cubicBezTo>
                    <a:cubicBezTo>
                      <a:pt x="355" y="63"/>
                      <a:pt x="374" y="92"/>
                      <a:pt x="368" y="120"/>
                    </a:cubicBezTo>
                    <a:cubicBezTo>
                      <a:pt x="363" y="146"/>
                      <a:pt x="341" y="163"/>
                      <a:pt x="316" y="163"/>
                    </a:cubicBezTo>
                    <a:close/>
                  </a:path>
                </a:pathLst>
              </a:custGeom>
              <a:solidFill>
                <a:srgbClr val="39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solidFill>
                    <a:schemeClr val="l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Freeform 12">
                <a:extLst>
                  <a:ext uri="{FF2B5EF4-FFF2-40B4-BE49-F238E27FC236}">
                    <a16:creationId xmlns:a16="http://schemas.microsoft.com/office/drawing/2014/main" id="{1DD6D01A-73AC-48BE-9114-A4E2B4F9A6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7952" y="1539589"/>
                <a:ext cx="452084" cy="565108"/>
              </a:xfrm>
              <a:custGeom>
                <a:avLst/>
                <a:gdLst>
                  <a:gd name="T0" fmla="*/ 423300 w 266"/>
                  <a:gd name="T1" fmla="*/ 683239 h 333"/>
                  <a:gd name="T2" fmla="*/ 330831 w 266"/>
                  <a:gd name="T3" fmla="*/ 633997 h 333"/>
                  <a:gd name="T4" fmla="*/ 32878 w 266"/>
                  <a:gd name="T5" fmla="*/ 184659 h 333"/>
                  <a:gd name="T6" fmla="*/ 63700 w 266"/>
                  <a:gd name="T7" fmla="*/ 32828 h 333"/>
                  <a:gd name="T8" fmla="*/ 215760 w 266"/>
                  <a:gd name="T9" fmla="*/ 63605 h 333"/>
                  <a:gd name="T10" fmla="*/ 513713 w 266"/>
                  <a:gd name="T11" fmla="*/ 512942 h 333"/>
                  <a:gd name="T12" fmla="*/ 482891 w 266"/>
                  <a:gd name="T13" fmla="*/ 664773 h 333"/>
                  <a:gd name="T14" fmla="*/ 423300 w 266"/>
                  <a:gd name="T15" fmla="*/ 683239 h 33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66" h="333">
                    <a:moveTo>
                      <a:pt x="206" y="333"/>
                    </a:moveTo>
                    <a:cubicBezTo>
                      <a:pt x="189" y="333"/>
                      <a:pt x="172" y="324"/>
                      <a:pt x="161" y="309"/>
                    </a:cubicBezTo>
                    <a:cubicBezTo>
                      <a:pt x="16" y="90"/>
                      <a:pt x="16" y="90"/>
                      <a:pt x="16" y="90"/>
                    </a:cubicBezTo>
                    <a:cubicBezTo>
                      <a:pt x="0" y="66"/>
                      <a:pt x="6" y="33"/>
                      <a:pt x="31" y="16"/>
                    </a:cubicBezTo>
                    <a:cubicBezTo>
                      <a:pt x="55" y="0"/>
                      <a:pt x="88" y="7"/>
                      <a:pt x="105" y="31"/>
                    </a:cubicBezTo>
                    <a:cubicBezTo>
                      <a:pt x="250" y="250"/>
                      <a:pt x="250" y="250"/>
                      <a:pt x="250" y="250"/>
                    </a:cubicBezTo>
                    <a:cubicBezTo>
                      <a:pt x="266" y="275"/>
                      <a:pt x="260" y="308"/>
                      <a:pt x="235" y="324"/>
                    </a:cubicBezTo>
                    <a:cubicBezTo>
                      <a:pt x="226" y="330"/>
                      <a:pt x="216" y="333"/>
                      <a:pt x="206" y="333"/>
                    </a:cubicBezTo>
                    <a:close/>
                  </a:path>
                </a:pathLst>
              </a:custGeom>
              <a:solidFill>
                <a:srgbClr val="F49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solidFill>
                    <a:schemeClr val="l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Freeform 13">
                <a:extLst>
                  <a:ext uri="{FF2B5EF4-FFF2-40B4-BE49-F238E27FC236}">
                    <a16:creationId xmlns:a16="http://schemas.microsoft.com/office/drawing/2014/main" id="{98B867BF-AC1F-4DE2-9A72-F476E4C5285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91380" y="2015060"/>
                <a:ext cx="2046068" cy="2501091"/>
              </a:xfrm>
              <a:custGeom>
                <a:avLst/>
                <a:gdLst>
                  <a:gd name="T0" fmla="*/ 1236898 w 1206"/>
                  <a:gd name="T1" fmla="*/ 0 h 1474"/>
                  <a:gd name="T2" fmla="*/ 0 w 1206"/>
                  <a:gd name="T3" fmla="*/ 1237059 h 1474"/>
                  <a:gd name="T4" fmla="*/ 194868 w 1206"/>
                  <a:gd name="T5" fmla="*/ 1903799 h 1474"/>
                  <a:gd name="T6" fmla="*/ 631782 w 1206"/>
                  <a:gd name="T7" fmla="*/ 2316152 h 1474"/>
                  <a:gd name="T8" fmla="*/ 631782 w 1206"/>
                  <a:gd name="T9" fmla="*/ 2726453 h 1474"/>
                  <a:gd name="T10" fmla="*/ 929212 w 1206"/>
                  <a:gd name="T11" fmla="*/ 3023922 h 1474"/>
                  <a:gd name="T12" fmla="*/ 1577404 w 1206"/>
                  <a:gd name="T13" fmla="*/ 3023922 h 1474"/>
                  <a:gd name="T14" fmla="*/ 1874834 w 1206"/>
                  <a:gd name="T15" fmla="*/ 2726453 h 1474"/>
                  <a:gd name="T16" fmla="*/ 1874834 w 1206"/>
                  <a:gd name="T17" fmla="*/ 2297688 h 1474"/>
                  <a:gd name="T18" fmla="*/ 2473796 w 1206"/>
                  <a:gd name="T19" fmla="*/ 1237059 h 1474"/>
                  <a:gd name="T20" fmla="*/ 1236898 w 1206"/>
                  <a:gd name="T21" fmla="*/ 0 h 1474"/>
                  <a:gd name="T22" fmla="*/ 1696376 w 1206"/>
                  <a:gd name="T23" fmla="*/ 2117156 h 1474"/>
                  <a:gd name="T24" fmla="*/ 1630736 w 1206"/>
                  <a:gd name="T25" fmla="*/ 2225886 h 1474"/>
                  <a:gd name="T26" fmla="*/ 1630736 w 1206"/>
                  <a:gd name="T27" fmla="*/ 2324358 h 1474"/>
                  <a:gd name="T28" fmla="*/ 875880 w 1206"/>
                  <a:gd name="T29" fmla="*/ 2324358 h 1474"/>
                  <a:gd name="T30" fmla="*/ 875880 w 1206"/>
                  <a:gd name="T31" fmla="*/ 2242298 h 1474"/>
                  <a:gd name="T32" fmla="*/ 808189 w 1206"/>
                  <a:gd name="T33" fmla="*/ 2131516 h 1474"/>
                  <a:gd name="T34" fmla="*/ 244098 w 1206"/>
                  <a:gd name="T35" fmla="*/ 1237059 h 1474"/>
                  <a:gd name="T36" fmla="*/ 1236898 w 1206"/>
                  <a:gd name="T37" fmla="*/ 244129 h 1474"/>
                  <a:gd name="T38" fmla="*/ 2229698 w 1206"/>
                  <a:gd name="T39" fmla="*/ 1237059 h 1474"/>
                  <a:gd name="T40" fmla="*/ 1696376 w 1206"/>
                  <a:gd name="T41" fmla="*/ 2117156 h 147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206" h="1474">
                    <a:moveTo>
                      <a:pt x="603" y="0"/>
                    </a:moveTo>
                    <a:cubicBezTo>
                      <a:pt x="271" y="0"/>
                      <a:pt x="0" y="271"/>
                      <a:pt x="0" y="603"/>
                    </a:cubicBezTo>
                    <a:cubicBezTo>
                      <a:pt x="0" y="719"/>
                      <a:pt x="33" y="831"/>
                      <a:pt x="95" y="928"/>
                    </a:cubicBezTo>
                    <a:cubicBezTo>
                      <a:pt x="149" y="1012"/>
                      <a:pt x="222" y="1081"/>
                      <a:pt x="308" y="1129"/>
                    </a:cubicBezTo>
                    <a:cubicBezTo>
                      <a:pt x="308" y="1329"/>
                      <a:pt x="308" y="1329"/>
                      <a:pt x="308" y="1329"/>
                    </a:cubicBezTo>
                    <a:cubicBezTo>
                      <a:pt x="308" y="1409"/>
                      <a:pt x="373" y="1474"/>
                      <a:pt x="453" y="1474"/>
                    </a:cubicBezTo>
                    <a:cubicBezTo>
                      <a:pt x="769" y="1474"/>
                      <a:pt x="769" y="1474"/>
                      <a:pt x="769" y="1474"/>
                    </a:cubicBezTo>
                    <a:cubicBezTo>
                      <a:pt x="849" y="1474"/>
                      <a:pt x="914" y="1409"/>
                      <a:pt x="914" y="1329"/>
                    </a:cubicBezTo>
                    <a:cubicBezTo>
                      <a:pt x="914" y="1120"/>
                      <a:pt x="914" y="1120"/>
                      <a:pt x="914" y="1120"/>
                    </a:cubicBezTo>
                    <a:cubicBezTo>
                      <a:pt x="1095" y="1011"/>
                      <a:pt x="1206" y="816"/>
                      <a:pt x="1206" y="603"/>
                    </a:cubicBezTo>
                    <a:cubicBezTo>
                      <a:pt x="1206" y="271"/>
                      <a:pt x="936" y="0"/>
                      <a:pt x="603" y="0"/>
                    </a:cubicBezTo>
                    <a:close/>
                    <a:moveTo>
                      <a:pt x="827" y="1032"/>
                    </a:moveTo>
                    <a:cubicBezTo>
                      <a:pt x="807" y="1042"/>
                      <a:pt x="795" y="1063"/>
                      <a:pt x="795" y="1085"/>
                    </a:cubicBezTo>
                    <a:cubicBezTo>
                      <a:pt x="795" y="1133"/>
                      <a:pt x="795" y="1133"/>
                      <a:pt x="795" y="1133"/>
                    </a:cubicBezTo>
                    <a:cubicBezTo>
                      <a:pt x="427" y="1133"/>
                      <a:pt x="427" y="1133"/>
                      <a:pt x="427" y="1133"/>
                    </a:cubicBezTo>
                    <a:cubicBezTo>
                      <a:pt x="427" y="1093"/>
                      <a:pt x="427" y="1093"/>
                      <a:pt x="427" y="1093"/>
                    </a:cubicBezTo>
                    <a:cubicBezTo>
                      <a:pt x="427" y="1070"/>
                      <a:pt x="414" y="1049"/>
                      <a:pt x="394" y="1039"/>
                    </a:cubicBezTo>
                    <a:cubicBezTo>
                      <a:pt x="227" y="959"/>
                      <a:pt x="119" y="788"/>
                      <a:pt x="119" y="603"/>
                    </a:cubicBezTo>
                    <a:cubicBezTo>
                      <a:pt x="119" y="336"/>
                      <a:pt x="336" y="119"/>
                      <a:pt x="603" y="119"/>
                    </a:cubicBezTo>
                    <a:cubicBezTo>
                      <a:pt x="870" y="119"/>
                      <a:pt x="1087" y="336"/>
                      <a:pt x="1087" y="603"/>
                    </a:cubicBezTo>
                    <a:cubicBezTo>
                      <a:pt x="1087" y="784"/>
                      <a:pt x="987" y="948"/>
                      <a:pt x="827" y="1032"/>
                    </a:cubicBezTo>
                    <a:close/>
                  </a:path>
                </a:pathLst>
              </a:custGeom>
              <a:solidFill>
                <a:srgbClr val="F49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0" name="Oval 14">
                <a:extLst>
                  <a:ext uri="{FF2B5EF4-FFF2-40B4-BE49-F238E27FC236}">
                    <a16:creationId xmlns:a16="http://schemas.microsoft.com/office/drawing/2014/main" id="{9F21B60D-7621-4F53-AB38-C9B8B3A9AA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9877" y="2388226"/>
                <a:ext cx="1308509" cy="1308518"/>
              </a:xfrm>
              <a:prstGeom prst="ellipse">
                <a:avLst/>
              </a:prstGeom>
              <a:solidFill>
                <a:srgbClr val="39B9B7"/>
              </a:solidFill>
              <a:ln>
                <a:noFill/>
              </a:ln>
            </p:spPr>
            <p:txBody>
              <a:bodyPr/>
              <a:lstStyle/>
              <a:p>
                <a:pPr defTabSz="12188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zh-CN" sz="2400" b="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Oval 15">
                <a:extLst>
                  <a:ext uri="{FF2B5EF4-FFF2-40B4-BE49-F238E27FC236}">
                    <a16:creationId xmlns:a16="http://schemas.microsoft.com/office/drawing/2014/main" id="{52E72775-8151-44DE-9127-7CE0DDF082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461" y="2518786"/>
                <a:ext cx="1048366" cy="1047399"/>
              </a:xfrm>
              <a:prstGeom prst="ellipse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12188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zh-CN" sz="2400" b="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Oval 16">
                <a:extLst>
                  <a:ext uri="{FF2B5EF4-FFF2-40B4-BE49-F238E27FC236}">
                    <a16:creationId xmlns:a16="http://schemas.microsoft.com/office/drawing/2014/main" id="{89C8CB74-2486-4227-A2F5-70F28B6DBE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1508" y="2630833"/>
                <a:ext cx="824273" cy="824279"/>
              </a:xfrm>
              <a:prstGeom prst="ellipse">
                <a:avLst/>
              </a:prstGeom>
              <a:solidFill>
                <a:srgbClr val="F49C00"/>
              </a:solidFill>
              <a:ln>
                <a:noFill/>
              </a:ln>
            </p:spPr>
            <p:txBody>
              <a:bodyPr/>
              <a:lstStyle/>
              <a:p>
                <a:pPr defTabSz="12188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zh-CN" sz="2400" b="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Oval 17">
                <a:extLst>
                  <a:ext uri="{FF2B5EF4-FFF2-40B4-BE49-F238E27FC236}">
                    <a16:creationId xmlns:a16="http://schemas.microsoft.com/office/drawing/2014/main" id="{2C05DEE2-0CDE-43FF-94E5-18A39C7484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3298" y="2751649"/>
                <a:ext cx="580694" cy="58167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12188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zh-CN" sz="2400" b="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Oval 18">
                <a:extLst>
                  <a:ext uri="{FF2B5EF4-FFF2-40B4-BE49-F238E27FC236}">
                    <a16:creationId xmlns:a16="http://schemas.microsoft.com/office/drawing/2014/main" id="{5A499CA9-0FF0-4EC1-81EA-A6D141BFBE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1441" y="2859582"/>
                <a:ext cx="363339" cy="365828"/>
              </a:xfrm>
              <a:prstGeom prst="ellipse">
                <a:avLst/>
              </a:prstGeom>
              <a:solidFill>
                <a:srgbClr val="39B9B7"/>
              </a:solidFill>
              <a:ln>
                <a:noFill/>
              </a:ln>
            </p:spPr>
            <p:txBody>
              <a:bodyPr/>
              <a:lstStyle/>
              <a:p>
                <a:pPr defTabSz="12188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zh-CN" sz="2400" b="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Oval 19">
                <a:extLst>
                  <a:ext uri="{FF2B5EF4-FFF2-40B4-BE49-F238E27FC236}">
                    <a16:creationId xmlns:a16="http://schemas.microsoft.com/office/drawing/2014/main" id="{4FAEE159-A888-46F8-9CF8-35EECF8F0A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5443" y="2975744"/>
                <a:ext cx="135430" cy="13543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12188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zh-CN" sz="2400" b="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Freeform 20">
                <a:extLst>
                  <a:ext uri="{FF2B5EF4-FFF2-40B4-BE49-F238E27FC236}">
                    <a16:creationId xmlns:a16="http://schemas.microsoft.com/office/drawing/2014/main" id="{3A823FA9-92A0-4848-ABB1-0A1D10CDD6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3111" y="2278488"/>
                <a:ext cx="772719" cy="772718"/>
              </a:xfrm>
              <a:custGeom>
                <a:avLst/>
                <a:gdLst>
                  <a:gd name="T0" fmla="*/ 543 w 792"/>
                  <a:gd name="T1" fmla="*/ 282 h 794"/>
                  <a:gd name="T2" fmla="*/ 627 w 792"/>
                  <a:gd name="T3" fmla="*/ 282 h 794"/>
                  <a:gd name="T4" fmla="*/ 792 w 792"/>
                  <a:gd name="T5" fmla="*/ 116 h 794"/>
                  <a:gd name="T6" fmla="*/ 677 w 792"/>
                  <a:gd name="T7" fmla="*/ 116 h 794"/>
                  <a:gd name="T8" fmla="*/ 674 w 792"/>
                  <a:gd name="T9" fmla="*/ 0 h 794"/>
                  <a:gd name="T10" fmla="*/ 507 w 792"/>
                  <a:gd name="T11" fmla="*/ 165 h 794"/>
                  <a:gd name="T12" fmla="*/ 512 w 792"/>
                  <a:gd name="T13" fmla="*/ 252 h 794"/>
                  <a:gd name="T14" fmla="*/ 0 w 792"/>
                  <a:gd name="T15" fmla="*/ 754 h 794"/>
                  <a:gd name="T16" fmla="*/ 0 w 792"/>
                  <a:gd name="T17" fmla="*/ 794 h 794"/>
                  <a:gd name="T18" fmla="*/ 43 w 792"/>
                  <a:gd name="T19" fmla="*/ 794 h 794"/>
                  <a:gd name="T20" fmla="*/ 543 w 792"/>
                  <a:gd name="T21" fmla="*/ 282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2" h="794">
                    <a:moveTo>
                      <a:pt x="543" y="282"/>
                    </a:moveTo>
                    <a:lnTo>
                      <a:pt x="627" y="282"/>
                    </a:lnTo>
                    <a:lnTo>
                      <a:pt x="792" y="116"/>
                    </a:lnTo>
                    <a:lnTo>
                      <a:pt x="677" y="116"/>
                    </a:lnTo>
                    <a:lnTo>
                      <a:pt x="674" y="0"/>
                    </a:lnTo>
                    <a:lnTo>
                      <a:pt x="507" y="165"/>
                    </a:lnTo>
                    <a:lnTo>
                      <a:pt x="512" y="252"/>
                    </a:lnTo>
                    <a:lnTo>
                      <a:pt x="0" y="754"/>
                    </a:lnTo>
                    <a:lnTo>
                      <a:pt x="0" y="794"/>
                    </a:lnTo>
                    <a:lnTo>
                      <a:pt x="43" y="794"/>
                    </a:lnTo>
                    <a:lnTo>
                      <a:pt x="543" y="282"/>
                    </a:lnTo>
                    <a:close/>
                  </a:path>
                </a:pathLst>
              </a:custGeom>
              <a:solidFill>
                <a:srgbClr val="CDC34A"/>
              </a:solidFill>
              <a:ln>
                <a:noFill/>
              </a:ln>
            </p:spPr>
            <p:txBody>
              <a:bodyPr/>
              <a:lstStyle/>
              <a:p>
                <a:pPr defTabSz="12188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400" b="0" kern="0" dirty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Freeform 21">
                <a:extLst>
                  <a:ext uri="{FF2B5EF4-FFF2-40B4-BE49-F238E27FC236}">
                    <a16:creationId xmlns:a16="http://schemas.microsoft.com/office/drawing/2014/main" id="{67F3D27C-0DA7-4EA2-B060-F3F6A219D7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3644" y="2278127"/>
                <a:ext cx="771660" cy="773614"/>
              </a:xfrm>
              <a:custGeom>
                <a:avLst/>
                <a:gdLst>
                  <a:gd name="T0" fmla="*/ 639653 w 792"/>
                  <a:gd name="T1" fmla="*/ 332196 h 794"/>
                  <a:gd name="T2" fmla="*/ 738605 w 792"/>
                  <a:gd name="T3" fmla="*/ 332196 h 794"/>
                  <a:gd name="T4" fmla="*/ 932975 w 792"/>
                  <a:gd name="T5" fmla="*/ 136648 h 794"/>
                  <a:gd name="T6" fmla="*/ 797505 w 792"/>
                  <a:gd name="T7" fmla="*/ 136648 h 794"/>
                  <a:gd name="T8" fmla="*/ 793971 w 792"/>
                  <a:gd name="T9" fmla="*/ 0 h 794"/>
                  <a:gd name="T10" fmla="*/ 597245 w 792"/>
                  <a:gd name="T11" fmla="*/ 194370 h 794"/>
                  <a:gd name="T12" fmla="*/ 603135 w 792"/>
                  <a:gd name="T13" fmla="*/ 296856 h 794"/>
                  <a:gd name="T14" fmla="*/ 0 w 792"/>
                  <a:gd name="T15" fmla="*/ 888211 h 794"/>
                  <a:gd name="T16" fmla="*/ 0 w 792"/>
                  <a:gd name="T17" fmla="*/ 935331 h 794"/>
                  <a:gd name="T18" fmla="*/ 50654 w 792"/>
                  <a:gd name="T19" fmla="*/ 935331 h 7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792" h="794">
                    <a:moveTo>
                      <a:pt x="543" y="282"/>
                    </a:moveTo>
                    <a:lnTo>
                      <a:pt x="627" y="282"/>
                    </a:lnTo>
                    <a:lnTo>
                      <a:pt x="792" y="116"/>
                    </a:lnTo>
                    <a:lnTo>
                      <a:pt x="677" y="116"/>
                    </a:lnTo>
                    <a:lnTo>
                      <a:pt x="674" y="0"/>
                    </a:lnTo>
                    <a:lnTo>
                      <a:pt x="507" y="165"/>
                    </a:lnTo>
                    <a:lnTo>
                      <a:pt x="512" y="252"/>
                    </a:lnTo>
                    <a:lnTo>
                      <a:pt x="0" y="754"/>
                    </a:lnTo>
                    <a:lnTo>
                      <a:pt x="0" y="794"/>
                    </a:lnTo>
                    <a:lnTo>
                      <a:pt x="43" y="794"/>
                    </a:lnTo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txBody>
              <a:bodyPr/>
              <a:lstStyle/>
              <a:p>
                <a:pPr defTabSz="12188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2400" b="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" name="Text Box 7">
              <a:extLst>
                <a:ext uri="{FF2B5EF4-FFF2-40B4-BE49-F238E27FC236}">
                  <a16:creationId xmlns:a16="http://schemas.microsoft.com/office/drawing/2014/main" id="{916F5062-B6C3-419E-9730-416804B637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1483" y="1804320"/>
              <a:ext cx="3351781" cy="477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60945" tIns="30472" rIns="60945" bIns="30472">
              <a:spAutoFit/>
            </a:bodyPr>
            <a:lstStyle/>
            <a:p>
              <a:pPr algn="l" defTabSz="1450613"/>
              <a:r>
                <a:rPr lang="en-US" altLang="zh-CN" sz="2700" spc="-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700" spc="-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Text Box 10">
              <a:extLst>
                <a:ext uri="{FF2B5EF4-FFF2-40B4-BE49-F238E27FC236}">
                  <a16:creationId xmlns:a16="http://schemas.microsoft.com/office/drawing/2014/main" id="{9C974668-4B56-4D2F-BBED-0C61D071DD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1483" y="2341616"/>
              <a:ext cx="4570611" cy="4308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60945" tIns="30472" rIns="60945" bIns="30472">
              <a:spAutoFit/>
            </a:bodyPr>
            <a:lstStyle/>
            <a:p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 that matches the </a:t>
              </a:r>
              <a:r>
                <a:rPr lang="en-US" altLang="zh-CN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title.Click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here to add content that matches the title.</a:t>
              </a:r>
            </a:p>
          </p:txBody>
        </p:sp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07605BCE-53FE-4F13-A14D-62970ACB81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1483" y="3357428"/>
              <a:ext cx="3351781" cy="477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60945" tIns="30472" rIns="60945" bIns="30472">
              <a:spAutoFit/>
            </a:bodyPr>
            <a:lstStyle/>
            <a:p>
              <a:pPr defTabSz="1450613"/>
              <a:r>
                <a:rPr lang="en-US" altLang="zh-CN" sz="2700" spc="-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700" spc="-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id="{A64DD5A9-A175-4CD8-8EFC-4BD2996169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1483" y="3894724"/>
              <a:ext cx="4570611" cy="4308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60945" tIns="30472" rIns="60945" bIns="30472">
              <a:spAutoFit/>
            </a:bodyPr>
            <a:lstStyle/>
            <a:p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 that matches the </a:t>
              </a:r>
              <a:r>
                <a:rPr lang="en-US" altLang="zh-CN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title.Click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here to add content that matches the title.</a:t>
              </a:r>
            </a:p>
          </p:txBody>
        </p:sp>
        <p:sp>
          <p:nvSpPr>
            <p:cNvPr id="9" name="Text Box 7">
              <a:extLst>
                <a:ext uri="{FF2B5EF4-FFF2-40B4-BE49-F238E27FC236}">
                  <a16:creationId xmlns:a16="http://schemas.microsoft.com/office/drawing/2014/main" id="{E5CF67BA-8B52-4E33-A068-88733BE9C3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1483" y="4827035"/>
              <a:ext cx="3351781" cy="477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60945" tIns="30472" rIns="60945" bIns="30472">
              <a:spAutoFit/>
            </a:bodyPr>
            <a:lstStyle/>
            <a:p>
              <a:pPr defTabSz="1450613"/>
              <a:r>
                <a:rPr lang="en-US" altLang="zh-CN" sz="2700" spc="-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700" spc="-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" name="Text Box 10">
              <a:extLst>
                <a:ext uri="{FF2B5EF4-FFF2-40B4-BE49-F238E27FC236}">
                  <a16:creationId xmlns:a16="http://schemas.microsoft.com/office/drawing/2014/main" id="{BFD7B73C-3070-4EC3-951A-01036E6134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1483" y="5364331"/>
              <a:ext cx="4570611" cy="4308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60945" tIns="30472" rIns="60945" bIns="30472">
              <a:spAutoFit/>
            </a:bodyPr>
            <a:lstStyle/>
            <a:p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 that matches the </a:t>
              </a:r>
              <a:r>
                <a:rPr lang="en-US" altLang="zh-CN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title.Click</a:t>
              </a: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here to add content that matches the title.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70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B3DDAD64-F5C9-48BE-B903-628C6963AC02}"/>
              </a:ext>
            </a:extLst>
          </p:cNvPr>
          <p:cNvGrpSpPr/>
          <p:nvPr/>
        </p:nvGrpSpPr>
        <p:grpSpPr>
          <a:xfrm>
            <a:off x="679887" y="1923702"/>
            <a:ext cx="11130612" cy="3712099"/>
            <a:chOff x="775137" y="2438052"/>
            <a:chExt cx="11130612" cy="3712099"/>
          </a:xfrm>
        </p:grpSpPr>
        <p:sp>
          <p:nvSpPr>
            <p:cNvPr id="3" name="矩形 15">
              <a:extLst>
                <a:ext uri="{FF2B5EF4-FFF2-40B4-BE49-F238E27FC236}">
                  <a16:creationId xmlns:a16="http://schemas.microsoft.com/office/drawing/2014/main" id="{48778008-6C56-49BC-AE23-371DC179AC4B}"/>
                </a:ext>
              </a:extLst>
            </p:cNvPr>
            <p:cNvSpPr/>
            <p:nvPr/>
          </p:nvSpPr>
          <p:spPr>
            <a:xfrm rot="2868794">
              <a:off x="1382210" y="3629771"/>
              <a:ext cx="2789011" cy="1222384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矩形 15">
              <a:extLst>
                <a:ext uri="{FF2B5EF4-FFF2-40B4-BE49-F238E27FC236}">
                  <a16:creationId xmlns:a16="http://schemas.microsoft.com/office/drawing/2014/main" id="{2B43A69F-5A68-46D4-9285-E66A845E7E26}"/>
                </a:ext>
              </a:extLst>
            </p:cNvPr>
            <p:cNvSpPr/>
            <p:nvPr/>
          </p:nvSpPr>
          <p:spPr>
            <a:xfrm rot="2868794">
              <a:off x="3169442" y="3451747"/>
              <a:ext cx="2789011" cy="1570541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矩形 15">
              <a:extLst>
                <a:ext uri="{FF2B5EF4-FFF2-40B4-BE49-F238E27FC236}">
                  <a16:creationId xmlns:a16="http://schemas.microsoft.com/office/drawing/2014/main" id="{EB004A01-39AB-4BAC-86A0-E2214E5A0AA3}"/>
                </a:ext>
              </a:extLst>
            </p:cNvPr>
            <p:cNvSpPr/>
            <p:nvPr/>
          </p:nvSpPr>
          <p:spPr>
            <a:xfrm rot="2868794">
              <a:off x="4820587" y="3728066"/>
              <a:ext cx="2789011" cy="1024897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矩形 15">
              <a:extLst>
                <a:ext uri="{FF2B5EF4-FFF2-40B4-BE49-F238E27FC236}">
                  <a16:creationId xmlns:a16="http://schemas.microsoft.com/office/drawing/2014/main" id="{EE7AA472-84F6-4D54-8C23-D1D21F29DB21}"/>
                </a:ext>
              </a:extLst>
            </p:cNvPr>
            <p:cNvSpPr/>
            <p:nvPr/>
          </p:nvSpPr>
          <p:spPr>
            <a:xfrm rot="2868794">
              <a:off x="8048090" y="3771639"/>
              <a:ext cx="2789011" cy="1024897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矩形 15">
              <a:extLst>
                <a:ext uri="{FF2B5EF4-FFF2-40B4-BE49-F238E27FC236}">
                  <a16:creationId xmlns:a16="http://schemas.microsoft.com/office/drawing/2014/main" id="{271B0B6F-463D-4022-A6AD-29B2A824609E}"/>
                </a:ext>
              </a:extLst>
            </p:cNvPr>
            <p:cNvSpPr/>
            <p:nvPr/>
          </p:nvSpPr>
          <p:spPr>
            <a:xfrm rot="2868794">
              <a:off x="6427909" y="3598257"/>
              <a:ext cx="2789011" cy="1319896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" name="矩形 15">
              <a:extLst>
                <a:ext uri="{FF2B5EF4-FFF2-40B4-BE49-F238E27FC236}">
                  <a16:creationId xmlns:a16="http://schemas.microsoft.com/office/drawing/2014/main" id="{6788ECC5-F643-451B-A0EE-712E4431F343}"/>
                </a:ext>
              </a:extLst>
            </p:cNvPr>
            <p:cNvSpPr/>
            <p:nvPr/>
          </p:nvSpPr>
          <p:spPr>
            <a:xfrm rot="2868794">
              <a:off x="9699584" y="3407636"/>
              <a:ext cx="2789011" cy="1623319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139DE390-D6FD-4092-8C16-E456348A01FD}"/>
                </a:ext>
              </a:extLst>
            </p:cNvPr>
            <p:cNvGrpSpPr/>
            <p:nvPr/>
          </p:nvGrpSpPr>
          <p:grpSpPr>
            <a:xfrm>
              <a:off x="1085850" y="2438052"/>
              <a:ext cx="9923463" cy="2339133"/>
              <a:chOff x="1085850" y="2571866"/>
              <a:chExt cx="9923463" cy="2339133"/>
            </a:xfrm>
          </p:grpSpPr>
          <p:cxnSp>
            <p:nvCxnSpPr>
              <p:cNvPr id="12" name="Straight Connector 2">
                <a:extLst>
                  <a:ext uri="{FF2B5EF4-FFF2-40B4-BE49-F238E27FC236}">
                    <a16:creationId xmlns:a16="http://schemas.microsoft.com/office/drawing/2014/main" id="{92D14E60-6314-45B4-824B-FD33CEA3A247}"/>
                  </a:ext>
                </a:extLst>
              </p:cNvPr>
              <p:cNvCxnSpPr/>
              <p:nvPr/>
            </p:nvCxnSpPr>
            <p:spPr>
              <a:xfrm flipV="1">
                <a:off x="1239838" y="3376728"/>
                <a:ext cx="9769475" cy="7938"/>
              </a:xfrm>
              <a:prstGeom prst="line">
                <a:avLst/>
              </a:prstGeom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4">
                <a:extLst>
                  <a:ext uri="{FF2B5EF4-FFF2-40B4-BE49-F238E27FC236}">
                    <a16:creationId xmlns:a16="http://schemas.microsoft.com/office/drawing/2014/main" id="{4AC141FF-B6AC-433B-9AF5-11CB1FDB42AB}"/>
                  </a:ext>
                </a:extLst>
              </p:cNvPr>
              <p:cNvSpPr/>
              <p:nvPr/>
            </p:nvSpPr>
            <p:spPr>
              <a:xfrm>
                <a:off x="1239838" y="2757603"/>
                <a:ext cx="1239838" cy="1247775"/>
              </a:xfrm>
              <a:prstGeom prst="ellipse">
                <a:avLst/>
              </a:prstGeom>
              <a:solidFill>
                <a:srgbClr val="39B9B7"/>
              </a:solidFill>
              <a:ln w="28575"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8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4" name="Oval 5">
                <a:extLst>
                  <a:ext uri="{FF2B5EF4-FFF2-40B4-BE49-F238E27FC236}">
                    <a16:creationId xmlns:a16="http://schemas.microsoft.com/office/drawing/2014/main" id="{2378E5CF-86F2-4572-81C2-132CD5E8A834}"/>
                  </a:ext>
                </a:extLst>
              </p:cNvPr>
              <p:cNvSpPr/>
              <p:nvPr/>
            </p:nvSpPr>
            <p:spPr>
              <a:xfrm>
                <a:off x="2874963" y="2579803"/>
                <a:ext cx="1593850" cy="1603375"/>
              </a:xfrm>
              <a:prstGeom prst="ellipse">
                <a:avLst/>
              </a:prstGeom>
              <a:solidFill>
                <a:srgbClr val="F49C00"/>
              </a:solidFill>
              <a:ln w="28575"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8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5" name="Oval 6">
                <a:extLst>
                  <a:ext uri="{FF2B5EF4-FFF2-40B4-BE49-F238E27FC236}">
                    <a16:creationId xmlns:a16="http://schemas.microsoft.com/office/drawing/2014/main" id="{EE7ED577-89E0-4A34-9E25-43F9C7A1008F}"/>
                  </a:ext>
                </a:extLst>
              </p:cNvPr>
              <p:cNvSpPr/>
              <p:nvPr/>
            </p:nvSpPr>
            <p:spPr>
              <a:xfrm>
                <a:off x="4803775" y="2862378"/>
                <a:ext cx="1031875" cy="1038225"/>
              </a:xfrm>
              <a:prstGeom prst="ellipse">
                <a:avLst/>
              </a:prstGeom>
              <a:solidFill>
                <a:srgbClr val="39B9B7"/>
              </a:solidFill>
              <a:ln w="28575"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8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6" name="Oval 7">
                <a:extLst>
                  <a:ext uri="{FF2B5EF4-FFF2-40B4-BE49-F238E27FC236}">
                    <a16:creationId xmlns:a16="http://schemas.microsoft.com/office/drawing/2014/main" id="{FDED07FC-3321-4DCC-BCA3-C02B26D4082A}"/>
                  </a:ext>
                </a:extLst>
              </p:cNvPr>
              <p:cNvSpPr/>
              <p:nvPr/>
            </p:nvSpPr>
            <p:spPr>
              <a:xfrm>
                <a:off x="6256338" y="2721091"/>
                <a:ext cx="1314450" cy="1320800"/>
              </a:xfrm>
              <a:prstGeom prst="ellipse">
                <a:avLst/>
              </a:prstGeom>
              <a:solidFill>
                <a:srgbClr val="F49C00"/>
              </a:solidFill>
              <a:ln w="28575"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8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7" name="Oval 8">
                <a:extLst>
                  <a:ext uri="{FF2B5EF4-FFF2-40B4-BE49-F238E27FC236}">
                    <a16:creationId xmlns:a16="http://schemas.microsoft.com/office/drawing/2014/main" id="{0DA2E272-874F-4F98-BA72-E0AE0780B91A}"/>
                  </a:ext>
                </a:extLst>
              </p:cNvPr>
              <p:cNvSpPr/>
              <p:nvPr/>
            </p:nvSpPr>
            <p:spPr>
              <a:xfrm>
                <a:off x="7991475" y="2862378"/>
                <a:ext cx="1031875" cy="1038225"/>
              </a:xfrm>
              <a:prstGeom prst="ellipse">
                <a:avLst/>
              </a:prstGeom>
              <a:solidFill>
                <a:srgbClr val="39B9B7"/>
              </a:solidFill>
              <a:ln w="28575"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8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8" name="Oval 9">
                <a:extLst>
                  <a:ext uri="{FF2B5EF4-FFF2-40B4-BE49-F238E27FC236}">
                    <a16:creationId xmlns:a16="http://schemas.microsoft.com/office/drawing/2014/main" id="{BE155399-0B5C-439E-9541-3CA3AF4F762C}"/>
                  </a:ext>
                </a:extLst>
              </p:cNvPr>
              <p:cNvSpPr/>
              <p:nvPr/>
            </p:nvSpPr>
            <p:spPr>
              <a:xfrm>
                <a:off x="9399588" y="2571866"/>
                <a:ext cx="1609725" cy="1619250"/>
              </a:xfrm>
              <a:prstGeom prst="ellipse">
                <a:avLst/>
              </a:prstGeom>
              <a:solidFill>
                <a:srgbClr val="F49C00"/>
              </a:solidFill>
              <a:ln w="28575"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8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9" name="Text Box 10">
                <a:extLst>
                  <a:ext uri="{FF2B5EF4-FFF2-40B4-BE49-F238E27FC236}">
                    <a16:creationId xmlns:a16="http://schemas.microsoft.com/office/drawing/2014/main" id="{7B39DF79-497D-4307-B3E3-1EB62B619D59}"/>
                  </a:ext>
                </a:extLst>
              </p:cNvPr>
              <p:cNvSpPr txBox="1"/>
              <p:nvPr/>
            </p:nvSpPr>
            <p:spPr>
              <a:xfrm>
                <a:off x="1260475" y="3183053"/>
                <a:ext cx="1219200" cy="3222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45720" tIns="22860" rIns="45720" bIns="22860">
                <a:spAutoFit/>
              </a:bodyPr>
              <a:lstStyle>
                <a:lvl1pPr marL="228600" indent="-228600" algn="l" rtl="0" fontAlgn="base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1087755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en-US" altLang="zh-CN" sz="1800" dirty="0">
                    <a:solidFill>
                      <a:srgbClr val="FFFFFF"/>
                    </a:solidFill>
                    <a:cs typeface="+mn-ea"/>
                    <a:sym typeface="+mn-lt"/>
                  </a:rPr>
                  <a:t>40%</a:t>
                </a:r>
                <a:endParaRPr lang="en-US" altLang="zh-CN" sz="1400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Text Box 10">
                <a:extLst>
                  <a:ext uri="{FF2B5EF4-FFF2-40B4-BE49-F238E27FC236}">
                    <a16:creationId xmlns:a16="http://schemas.microsoft.com/office/drawing/2014/main" id="{F1F7E113-9D9E-4B50-BA43-5FC96EEA1FED}"/>
                  </a:ext>
                </a:extLst>
              </p:cNvPr>
              <p:cNvSpPr txBox="1"/>
              <p:nvPr/>
            </p:nvSpPr>
            <p:spPr>
              <a:xfrm>
                <a:off x="3084513" y="3125903"/>
                <a:ext cx="1219200" cy="41433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45720" tIns="22860" rIns="45720" bIns="22860">
                <a:spAutoFit/>
              </a:bodyPr>
              <a:lstStyle>
                <a:lvl1pPr marL="228600" indent="-228600" algn="l" rtl="0" fontAlgn="base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1087755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en-US" altLang="zh-CN" sz="2400" dirty="0">
                    <a:solidFill>
                      <a:schemeClr val="bg1"/>
                    </a:solidFill>
                    <a:cs typeface="+mn-ea"/>
                    <a:sym typeface="+mn-lt"/>
                  </a:rPr>
                  <a:t>70%</a:t>
                </a:r>
                <a:endParaRPr lang="en-US" altLang="zh-CN" sz="1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Text Box 10">
                <a:extLst>
                  <a:ext uri="{FF2B5EF4-FFF2-40B4-BE49-F238E27FC236}">
                    <a16:creationId xmlns:a16="http://schemas.microsoft.com/office/drawing/2014/main" id="{E3D32D59-D6F3-4C49-A925-25E221DD8AFE}"/>
                  </a:ext>
                </a:extLst>
              </p:cNvPr>
              <p:cNvSpPr txBox="1"/>
              <p:nvPr/>
            </p:nvSpPr>
            <p:spPr>
              <a:xfrm>
                <a:off x="4703763" y="3183053"/>
                <a:ext cx="1219200" cy="3222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45720" tIns="22860" rIns="45720" bIns="22860">
                <a:spAutoFit/>
              </a:bodyPr>
              <a:lstStyle>
                <a:lvl1pPr marL="228600" indent="-228600" algn="l" rtl="0" fontAlgn="base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1087755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en-US" altLang="zh-CN" sz="1800" dirty="0">
                    <a:solidFill>
                      <a:srgbClr val="FFFFFF"/>
                    </a:solidFill>
                    <a:cs typeface="+mn-ea"/>
                    <a:sym typeface="+mn-lt"/>
                  </a:rPr>
                  <a:t>35%</a:t>
                </a:r>
                <a:endParaRPr lang="en-US" altLang="zh-CN" sz="1400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Text Box 10">
                <a:extLst>
                  <a:ext uri="{FF2B5EF4-FFF2-40B4-BE49-F238E27FC236}">
                    <a16:creationId xmlns:a16="http://schemas.microsoft.com/office/drawing/2014/main" id="{1C7D63FF-9741-43B5-90D8-AEBFAF20C1F4}"/>
                  </a:ext>
                </a:extLst>
              </p:cNvPr>
              <p:cNvSpPr txBox="1"/>
              <p:nvPr/>
            </p:nvSpPr>
            <p:spPr>
              <a:xfrm>
                <a:off x="6303963" y="3125903"/>
                <a:ext cx="1219200" cy="41433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45720" tIns="22860" rIns="45720" bIns="22860">
                <a:spAutoFit/>
              </a:bodyPr>
              <a:lstStyle>
                <a:lvl1pPr marL="228600" indent="-228600" algn="l" rtl="0" fontAlgn="base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1087755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en-US" altLang="zh-CN" sz="2400" dirty="0">
                    <a:solidFill>
                      <a:schemeClr val="bg1"/>
                    </a:solidFill>
                    <a:cs typeface="+mn-ea"/>
                    <a:sym typeface="+mn-lt"/>
                  </a:rPr>
                  <a:t>48%</a:t>
                </a:r>
                <a:endParaRPr lang="en-US" altLang="zh-CN" sz="1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Text Box 10">
                <a:extLst>
                  <a:ext uri="{FF2B5EF4-FFF2-40B4-BE49-F238E27FC236}">
                    <a16:creationId xmlns:a16="http://schemas.microsoft.com/office/drawing/2014/main" id="{9663DF1B-67BC-49FA-9D8E-E7420AB01F39}"/>
                  </a:ext>
                </a:extLst>
              </p:cNvPr>
              <p:cNvSpPr txBox="1"/>
              <p:nvPr/>
            </p:nvSpPr>
            <p:spPr>
              <a:xfrm>
                <a:off x="7915275" y="3183053"/>
                <a:ext cx="1219200" cy="3222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45720" tIns="22860" rIns="45720" bIns="22860">
                <a:spAutoFit/>
              </a:bodyPr>
              <a:lstStyle>
                <a:lvl1pPr marL="228600" indent="-228600" algn="l" rtl="0" fontAlgn="base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1087755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en-US" altLang="zh-CN" sz="1800" dirty="0">
                    <a:solidFill>
                      <a:srgbClr val="FFFFFF"/>
                    </a:solidFill>
                    <a:cs typeface="+mn-ea"/>
                    <a:sym typeface="+mn-lt"/>
                  </a:rPr>
                  <a:t>38%</a:t>
                </a:r>
                <a:endParaRPr lang="en-US" altLang="zh-CN" sz="1400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Text Box 10">
                <a:extLst>
                  <a:ext uri="{FF2B5EF4-FFF2-40B4-BE49-F238E27FC236}">
                    <a16:creationId xmlns:a16="http://schemas.microsoft.com/office/drawing/2014/main" id="{511CF050-B477-46FA-8089-90E120C8CD2D}"/>
                  </a:ext>
                </a:extLst>
              </p:cNvPr>
              <p:cNvSpPr txBox="1"/>
              <p:nvPr/>
            </p:nvSpPr>
            <p:spPr>
              <a:xfrm>
                <a:off x="9594850" y="3125903"/>
                <a:ext cx="1219200" cy="41433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45720" tIns="22860" rIns="45720" bIns="22860">
                <a:spAutoFit/>
              </a:bodyPr>
              <a:lstStyle>
                <a:lvl1pPr marL="228600" indent="-228600" algn="l" rtl="0" fontAlgn="base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defTabSz="1087755"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en-US" altLang="zh-CN" sz="2400" dirty="0">
                    <a:solidFill>
                      <a:schemeClr val="bg1"/>
                    </a:solidFill>
                    <a:cs typeface="+mn-ea"/>
                    <a:sym typeface="+mn-lt"/>
                  </a:rPr>
                  <a:t>75%</a:t>
                </a:r>
                <a:endParaRPr lang="en-US" altLang="zh-CN" sz="1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Text Box 10">
                <a:extLst>
                  <a:ext uri="{FF2B5EF4-FFF2-40B4-BE49-F238E27FC236}">
                    <a16:creationId xmlns:a16="http://schemas.microsoft.com/office/drawing/2014/main" id="{29B47CD2-80CF-4B63-860A-5866979F29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85850" y="4357001"/>
                <a:ext cx="1547813" cy="55399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45720" tIns="22860" rIns="45720" bIns="22860">
                <a:spAutoFit/>
              </a:bodyPr>
              <a:lstStyle/>
              <a:p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26" name="Text Box 10">
                <a:extLst>
                  <a:ext uri="{FF2B5EF4-FFF2-40B4-BE49-F238E27FC236}">
                    <a16:creationId xmlns:a16="http://schemas.microsoft.com/office/drawing/2014/main" id="{9474593B-C65F-4864-824D-D4D327E574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8775" y="4357001"/>
                <a:ext cx="1546225" cy="55399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45720" tIns="22860" rIns="45720" bIns="22860">
                <a:spAutoFit/>
              </a:bodyPr>
              <a:lstStyle/>
              <a:p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27" name="Text Box 10">
                <a:extLst>
                  <a:ext uri="{FF2B5EF4-FFF2-40B4-BE49-F238E27FC236}">
                    <a16:creationId xmlns:a16="http://schemas.microsoft.com/office/drawing/2014/main" id="{C4FDF420-1331-4B60-A9E0-E05B4D1096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48188" y="4357001"/>
                <a:ext cx="1546225" cy="55399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45720" tIns="22860" rIns="45720" bIns="22860">
                <a:spAutoFit/>
              </a:bodyPr>
              <a:lstStyle/>
              <a:p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28" name="Text Box 10">
                <a:extLst>
                  <a:ext uri="{FF2B5EF4-FFF2-40B4-BE49-F238E27FC236}">
                    <a16:creationId xmlns:a16="http://schemas.microsoft.com/office/drawing/2014/main" id="{83977AA5-27CD-48F5-85D4-590D5C8DFC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40450" y="4357001"/>
                <a:ext cx="1546225" cy="55399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45720" tIns="22860" rIns="45720" bIns="22860">
                <a:spAutoFit/>
              </a:bodyPr>
              <a:lstStyle/>
              <a:p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29" name="Text Box 10">
                <a:extLst>
                  <a:ext uri="{FF2B5EF4-FFF2-40B4-BE49-F238E27FC236}">
                    <a16:creationId xmlns:a16="http://schemas.microsoft.com/office/drawing/2014/main" id="{71293A3B-825C-4A66-B3D2-59B3FF27A0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51763" y="4357001"/>
                <a:ext cx="1546225" cy="55399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45720" tIns="22860" rIns="45720" bIns="22860">
                <a:spAutoFit/>
              </a:bodyPr>
              <a:lstStyle/>
              <a:p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30" name="Text Box 10">
                <a:extLst>
                  <a:ext uri="{FF2B5EF4-FFF2-40B4-BE49-F238E27FC236}">
                    <a16:creationId xmlns:a16="http://schemas.microsoft.com/office/drawing/2014/main" id="{43637488-ED28-4270-8430-BB170CED2A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431338" y="4357001"/>
                <a:ext cx="1546225" cy="55399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45720" tIns="22860" rIns="45720" bIns="22860">
                <a:spAutoFit/>
              </a:bodyPr>
              <a:lstStyle/>
              <a:p>
                <a:r>
                  <a:rPr lang="en-US" altLang="zh-CN" sz="11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</p:grpSp>
        <p:sp>
          <p:nvSpPr>
            <p:cNvPr id="10" name="Footer Text">
              <a:extLst>
                <a:ext uri="{FF2B5EF4-FFF2-40B4-BE49-F238E27FC236}">
                  <a16:creationId xmlns:a16="http://schemas.microsoft.com/office/drawing/2014/main" id="{0CBEBC49-B8E6-4B66-9145-9A73A949839E}"/>
                </a:ext>
              </a:extLst>
            </p:cNvPr>
            <p:cNvSpPr txBox="1"/>
            <p:nvPr/>
          </p:nvSpPr>
          <p:spPr>
            <a:xfrm>
              <a:off x="1847705" y="5811597"/>
              <a:ext cx="8150515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 that matches the </a:t>
              </a:r>
              <a:r>
                <a:rPr lang="en-US" altLang="zh-CN" sz="11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title.Click</a:t>
              </a:r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here to add content that matches the </a:t>
              </a:r>
              <a:r>
                <a:rPr lang="en-US" altLang="zh-CN" sz="11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title.Click</a:t>
              </a:r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here to add content that matches the </a:t>
              </a:r>
              <a:r>
                <a:rPr lang="en-US" altLang="zh-CN" sz="11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title.Click</a:t>
              </a:r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here to add content that matches the title.</a:t>
              </a:r>
            </a:p>
          </p:txBody>
        </p:sp>
        <p:cxnSp>
          <p:nvCxnSpPr>
            <p:cNvPr id="11" name="Straight Line buttom">
              <a:extLst>
                <a:ext uri="{FF2B5EF4-FFF2-40B4-BE49-F238E27FC236}">
                  <a16:creationId xmlns:a16="http://schemas.microsoft.com/office/drawing/2014/main" id="{3FE4E2ED-E124-4F2D-9F7F-20F4DA2DF3EE}"/>
                </a:ext>
              </a:extLst>
            </p:cNvPr>
            <p:cNvCxnSpPr/>
            <p:nvPr/>
          </p:nvCxnSpPr>
          <p:spPr>
            <a:xfrm>
              <a:off x="775137" y="5567667"/>
              <a:ext cx="10929338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1991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45AFDA32-084D-486E-97AD-14E449DC7E74}"/>
              </a:ext>
            </a:extLst>
          </p:cNvPr>
          <p:cNvGrpSpPr/>
          <p:nvPr/>
        </p:nvGrpSpPr>
        <p:grpSpPr>
          <a:xfrm>
            <a:off x="1808286" y="2030076"/>
            <a:ext cx="8668780" cy="4992323"/>
            <a:chOff x="2046411" y="2430126"/>
            <a:chExt cx="8668780" cy="4992323"/>
          </a:xfrm>
        </p:grpSpPr>
        <p:sp>
          <p:nvSpPr>
            <p:cNvPr id="3" name="矩形 15">
              <a:extLst>
                <a:ext uri="{FF2B5EF4-FFF2-40B4-BE49-F238E27FC236}">
                  <a16:creationId xmlns:a16="http://schemas.microsoft.com/office/drawing/2014/main" id="{09DB2EF3-E933-4C85-9834-7BB53608C8E4}"/>
                </a:ext>
              </a:extLst>
            </p:cNvPr>
            <p:cNvSpPr/>
            <p:nvPr/>
          </p:nvSpPr>
          <p:spPr>
            <a:xfrm rot="2868794">
              <a:off x="4905384" y="3303510"/>
              <a:ext cx="2789011" cy="2042459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矩形 15">
              <a:extLst>
                <a:ext uri="{FF2B5EF4-FFF2-40B4-BE49-F238E27FC236}">
                  <a16:creationId xmlns:a16="http://schemas.microsoft.com/office/drawing/2014/main" id="{4519FABC-DDAE-469B-BAE9-00757A7849BC}"/>
                </a:ext>
              </a:extLst>
            </p:cNvPr>
            <p:cNvSpPr/>
            <p:nvPr/>
          </p:nvSpPr>
          <p:spPr>
            <a:xfrm rot="2868794">
              <a:off x="6558553" y="3141995"/>
              <a:ext cx="2789011" cy="2042459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4666">
                  <a:moveTo>
                    <a:pt x="0" y="1744666"/>
                  </a:moveTo>
                  <a:lnTo>
                    <a:pt x="59573" y="0"/>
                  </a:lnTo>
                  <a:lnTo>
                    <a:pt x="2707042" y="10186"/>
                  </a:lnTo>
                  <a:lnTo>
                    <a:pt x="2707042" y="1737272"/>
                  </a:lnTo>
                  <a:lnTo>
                    <a:pt x="0" y="1744666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矩形 15">
              <a:extLst>
                <a:ext uri="{FF2B5EF4-FFF2-40B4-BE49-F238E27FC236}">
                  <a16:creationId xmlns:a16="http://schemas.microsoft.com/office/drawing/2014/main" id="{35ACFAF1-89E6-47C5-80C4-7826745664AC}"/>
                </a:ext>
              </a:extLst>
            </p:cNvPr>
            <p:cNvSpPr/>
            <p:nvPr/>
          </p:nvSpPr>
          <p:spPr>
            <a:xfrm rot="2868794">
              <a:off x="6522337" y="4872939"/>
              <a:ext cx="2925842" cy="2173178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132810 w 2839852"/>
                <a:gd name="connsiteY0" fmla="*/ 1751308 h 1751308"/>
                <a:gd name="connsiteX1" fmla="*/ 0 w 2839852"/>
                <a:gd name="connsiteY1" fmla="*/ 0 h 1751308"/>
                <a:gd name="connsiteX2" fmla="*/ 2839852 w 2839852"/>
                <a:gd name="connsiteY2" fmla="*/ 16828 h 1751308"/>
                <a:gd name="connsiteX3" fmla="*/ 2839852 w 2839852"/>
                <a:gd name="connsiteY3" fmla="*/ 1743914 h 1751308"/>
                <a:gd name="connsiteX4" fmla="*/ 132810 w 2839852"/>
                <a:gd name="connsiteY4" fmla="*/ 1751308 h 1751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9852" h="1751308">
                  <a:moveTo>
                    <a:pt x="132810" y="1751308"/>
                  </a:moveTo>
                  <a:lnTo>
                    <a:pt x="0" y="0"/>
                  </a:lnTo>
                  <a:lnTo>
                    <a:pt x="2839852" y="16828"/>
                  </a:lnTo>
                  <a:lnTo>
                    <a:pt x="2839852" y="1743914"/>
                  </a:lnTo>
                  <a:lnTo>
                    <a:pt x="132810" y="175130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矩形 15">
              <a:extLst>
                <a:ext uri="{FF2B5EF4-FFF2-40B4-BE49-F238E27FC236}">
                  <a16:creationId xmlns:a16="http://schemas.microsoft.com/office/drawing/2014/main" id="{443FBA92-049D-4E8B-917E-248152AC2050}"/>
                </a:ext>
              </a:extLst>
            </p:cNvPr>
            <p:cNvSpPr/>
            <p:nvPr/>
          </p:nvSpPr>
          <p:spPr>
            <a:xfrm rot="2868794">
              <a:off x="4835145" y="4859687"/>
              <a:ext cx="2925842" cy="2173178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132810 w 2839852"/>
                <a:gd name="connsiteY0" fmla="*/ 1751308 h 1751308"/>
                <a:gd name="connsiteX1" fmla="*/ 0 w 2839852"/>
                <a:gd name="connsiteY1" fmla="*/ 0 h 1751308"/>
                <a:gd name="connsiteX2" fmla="*/ 2839852 w 2839852"/>
                <a:gd name="connsiteY2" fmla="*/ 16828 h 1751308"/>
                <a:gd name="connsiteX3" fmla="*/ 2839852 w 2839852"/>
                <a:gd name="connsiteY3" fmla="*/ 1743914 h 1751308"/>
                <a:gd name="connsiteX4" fmla="*/ 132810 w 2839852"/>
                <a:gd name="connsiteY4" fmla="*/ 1751308 h 1751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9852" h="1751308">
                  <a:moveTo>
                    <a:pt x="132810" y="1751308"/>
                  </a:moveTo>
                  <a:lnTo>
                    <a:pt x="0" y="0"/>
                  </a:lnTo>
                  <a:lnTo>
                    <a:pt x="2839852" y="16828"/>
                  </a:lnTo>
                  <a:lnTo>
                    <a:pt x="2839852" y="1743914"/>
                  </a:lnTo>
                  <a:lnTo>
                    <a:pt x="132810" y="175130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DB61176D-D597-482F-AAFD-DC37D80A46B1}"/>
                </a:ext>
              </a:extLst>
            </p:cNvPr>
            <p:cNvGrpSpPr/>
            <p:nvPr/>
          </p:nvGrpSpPr>
          <p:grpSpPr>
            <a:xfrm>
              <a:off x="2046411" y="2430126"/>
              <a:ext cx="8668780" cy="3282743"/>
              <a:chOff x="1110850" y="1419207"/>
              <a:chExt cx="7033397" cy="2663447"/>
            </a:xfrm>
          </p:grpSpPr>
          <p:grpSp>
            <p:nvGrpSpPr>
              <p:cNvPr id="8" name="组合 7">
                <a:extLst>
                  <a:ext uri="{FF2B5EF4-FFF2-40B4-BE49-F238E27FC236}">
                    <a16:creationId xmlns:a16="http://schemas.microsoft.com/office/drawing/2014/main" id="{30428EEA-E109-4183-9995-CF2098C9B8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77778" y="1460898"/>
                <a:ext cx="2633663" cy="2621756"/>
                <a:chOff x="4277618" y="1813081"/>
                <a:chExt cx="3512584" cy="3496242"/>
              </a:xfrm>
            </p:grpSpPr>
            <p:grpSp>
              <p:nvGrpSpPr>
                <p:cNvPr id="24" name="组合 12">
                  <a:extLst>
                    <a:ext uri="{FF2B5EF4-FFF2-40B4-BE49-F238E27FC236}">
                      <a16:creationId xmlns:a16="http://schemas.microsoft.com/office/drawing/2014/main" id="{551D9C21-5037-4065-B0C8-1D10ACAFF88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277618" y="3489753"/>
                  <a:ext cx="1677196" cy="1819570"/>
                  <a:chOff x="4277618" y="3489753"/>
                  <a:chExt cx="1677196" cy="1819570"/>
                </a:xfrm>
              </p:grpSpPr>
              <p:sp>
                <p:nvSpPr>
                  <p:cNvPr id="34" name="等腰三角形 51">
                    <a:extLst>
                      <a:ext uri="{FF2B5EF4-FFF2-40B4-BE49-F238E27FC236}">
                        <a16:creationId xmlns:a16="http://schemas.microsoft.com/office/drawing/2014/main" id="{67E7A393-05A0-4C45-A010-6749227036D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277618" y="3489753"/>
                    <a:ext cx="1676894" cy="1819570"/>
                  </a:xfrm>
                  <a:custGeom>
                    <a:avLst/>
                    <a:gdLst>
                      <a:gd name="T0" fmla="*/ 0 w 1260000"/>
                      <a:gd name="T1" fmla="*/ 0 h 1367762"/>
                      <a:gd name="T2" fmla="*/ 1260000 w 1260000"/>
                      <a:gd name="T3" fmla="*/ 1367762 h 1367762"/>
                    </a:gdLst>
                    <a:ahLst/>
                    <a:cxnLst/>
                    <a:rect l="T0" t="T1" r="T2" b="T3"/>
                    <a:pathLst>
                      <a:path w="1260000" h="1367762">
                        <a:moveTo>
                          <a:pt x="216016" y="0"/>
                        </a:moveTo>
                        <a:lnTo>
                          <a:pt x="287857" y="107762"/>
                        </a:lnTo>
                        <a:lnTo>
                          <a:pt x="852738" y="107762"/>
                        </a:lnTo>
                        <a:cubicBezTo>
                          <a:pt x="874619" y="323286"/>
                          <a:pt x="1044854" y="494352"/>
                          <a:pt x="1260000" y="517549"/>
                        </a:cubicBezTo>
                        <a:lnTo>
                          <a:pt x="1260000" y="1043866"/>
                        </a:lnTo>
                        <a:lnTo>
                          <a:pt x="1152000" y="1115866"/>
                        </a:lnTo>
                        <a:lnTo>
                          <a:pt x="1260000" y="1187866"/>
                        </a:lnTo>
                        <a:lnTo>
                          <a:pt x="1260000" y="1367762"/>
                        </a:lnTo>
                        <a:lnTo>
                          <a:pt x="0" y="1367762"/>
                        </a:lnTo>
                        <a:lnTo>
                          <a:pt x="0" y="107762"/>
                        </a:lnTo>
                        <a:lnTo>
                          <a:pt x="144175" y="107762"/>
                        </a:lnTo>
                        <a:close/>
                      </a:path>
                    </a:pathLst>
                  </a:custGeom>
                  <a:solidFill>
                    <a:srgbClr val="39B9B7"/>
                  </a:solidFill>
                  <a:ln>
                    <a:noFill/>
                  </a:ln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zh-CN" sz="2000">
                      <a:solidFill>
                        <a:srgbClr val="FFFFFF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5" name="矩形 83">
                    <a:extLst>
                      <a:ext uri="{FF2B5EF4-FFF2-40B4-BE49-F238E27FC236}">
                        <a16:creationId xmlns:a16="http://schemas.microsoft.com/office/drawing/2014/main" id="{EF0F1B1B-C356-4130-92D5-769B007524E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277618" y="4255721"/>
                    <a:ext cx="1677196" cy="56611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/>
                    <a:r>
                      <a:rPr lang="en-US" altLang="zh-CN" sz="2800" b="1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ea"/>
                        <a:sym typeface="+mn-lt"/>
                      </a:rPr>
                      <a:t>TITLE</a:t>
                    </a:r>
                    <a:endParaRPr lang="zh-CN" altLang="en-US" sz="2800" b="1" dirty="0">
                      <a:solidFill>
                        <a:srgbClr val="FFFFFF"/>
                      </a:solidFill>
                      <a:latin typeface="+mn-lt"/>
                      <a:ea typeface="+mn-ea"/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25" name="组合 13">
                  <a:extLst>
                    <a:ext uri="{FF2B5EF4-FFF2-40B4-BE49-F238E27FC236}">
                      <a16:creationId xmlns:a16="http://schemas.microsoft.com/office/drawing/2014/main" id="{960F2D5F-F7D8-4DAC-A6CA-4A5BE896058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54512" y="3632651"/>
                  <a:ext cx="1821398" cy="1676672"/>
                  <a:chOff x="5954512" y="3632651"/>
                  <a:chExt cx="1821398" cy="1676672"/>
                </a:xfrm>
              </p:grpSpPr>
              <p:sp>
                <p:nvSpPr>
                  <p:cNvPr id="32" name="矩形 42">
                    <a:extLst>
                      <a:ext uri="{FF2B5EF4-FFF2-40B4-BE49-F238E27FC236}">
                        <a16:creationId xmlns:a16="http://schemas.microsoft.com/office/drawing/2014/main" id="{A9BB70A3-8238-46DB-9815-3462619D825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954512" y="3632651"/>
                    <a:ext cx="1821398" cy="1676672"/>
                  </a:xfrm>
                  <a:custGeom>
                    <a:avLst/>
                    <a:gdLst>
                      <a:gd name="T0" fmla="*/ 0 w 1368152"/>
                      <a:gd name="T1" fmla="*/ 0 h 1260000"/>
                      <a:gd name="T2" fmla="*/ 1368152 w 1368152"/>
                      <a:gd name="T3" fmla="*/ 1260000 h 1260000"/>
                    </a:gdLst>
                    <a:ahLst/>
                    <a:cxnLst/>
                    <a:rect l="T0" t="T1" r="T2" b="T3"/>
                    <a:pathLst>
                      <a:path w="1368152" h="1260000">
                        <a:moveTo>
                          <a:pt x="108000" y="936104"/>
                        </a:moveTo>
                        <a:lnTo>
                          <a:pt x="108000" y="1080104"/>
                        </a:lnTo>
                        <a:lnTo>
                          <a:pt x="0" y="1008104"/>
                        </a:lnTo>
                        <a:close/>
                        <a:moveTo>
                          <a:pt x="518222" y="0"/>
                        </a:moveTo>
                        <a:lnTo>
                          <a:pt x="1075047" y="0"/>
                        </a:lnTo>
                        <a:lnTo>
                          <a:pt x="1145229" y="105273"/>
                        </a:lnTo>
                        <a:lnTo>
                          <a:pt x="1215411" y="0"/>
                        </a:lnTo>
                        <a:lnTo>
                          <a:pt x="1368152" y="0"/>
                        </a:lnTo>
                        <a:lnTo>
                          <a:pt x="1368152" y="1260000"/>
                        </a:lnTo>
                        <a:lnTo>
                          <a:pt x="108152" y="1260000"/>
                        </a:lnTo>
                        <a:lnTo>
                          <a:pt x="108152" y="410070"/>
                        </a:lnTo>
                        <a:cubicBezTo>
                          <a:pt x="324617" y="388083"/>
                          <a:pt x="496235" y="216464"/>
                          <a:pt x="518222" y="0"/>
                        </a:cubicBezTo>
                        <a:close/>
                      </a:path>
                    </a:pathLst>
                  </a:custGeom>
                  <a:solidFill>
                    <a:srgbClr val="F49C00"/>
                  </a:solidFill>
                  <a:ln>
                    <a:noFill/>
                  </a:ln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zh-CN" sz="2000">
                      <a:solidFill>
                        <a:srgbClr val="FFFFFF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3" name="矩形 84">
                    <a:extLst>
                      <a:ext uri="{FF2B5EF4-FFF2-40B4-BE49-F238E27FC236}">
                        <a16:creationId xmlns:a16="http://schemas.microsoft.com/office/drawing/2014/main" id="{A8C6C356-749D-4D66-BACA-0455E36D980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098574" y="4208658"/>
                    <a:ext cx="1677196" cy="56611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/>
                    <a:r>
                      <a:rPr lang="en-US" altLang="zh-CN" sz="2800" b="1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ea"/>
                        <a:sym typeface="+mn-lt"/>
                      </a:rPr>
                      <a:t>TITLE</a:t>
                    </a:r>
                    <a:endParaRPr lang="zh-CN" altLang="en-US" sz="2800" b="1" dirty="0">
                      <a:solidFill>
                        <a:srgbClr val="FFFFFF"/>
                      </a:solidFill>
                      <a:latin typeface="+mn-lt"/>
                      <a:ea typeface="+mn-ea"/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26" name="组合 14">
                  <a:extLst>
                    <a:ext uri="{FF2B5EF4-FFF2-40B4-BE49-F238E27FC236}">
                      <a16:creationId xmlns:a16="http://schemas.microsoft.com/office/drawing/2014/main" id="{0F18BD63-1A05-41E9-9482-BEA5E27A415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099016" y="1813081"/>
                  <a:ext cx="1691186" cy="1821157"/>
                  <a:chOff x="6099016" y="1813081"/>
                  <a:chExt cx="1691186" cy="1821157"/>
                </a:xfrm>
              </p:grpSpPr>
              <p:sp>
                <p:nvSpPr>
                  <p:cNvPr id="30" name="矩形 35">
                    <a:extLst>
                      <a:ext uri="{FF2B5EF4-FFF2-40B4-BE49-F238E27FC236}">
                        <a16:creationId xmlns:a16="http://schemas.microsoft.com/office/drawing/2014/main" id="{68661424-BF3A-4619-8003-574DA6B3BC7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099016" y="1813081"/>
                    <a:ext cx="1676894" cy="1821157"/>
                  </a:xfrm>
                  <a:custGeom>
                    <a:avLst/>
                    <a:gdLst>
                      <a:gd name="T0" fmla="*/ 0 w 1260000"/>
                      <a:gd name="T1" fmla="*/ 0 h 1368389"/>
                      <a:gd name="T2" fmla="*/ 1260000 w 1260000"/>
                      <a:gd name="T3" fmla="*/ 1368389 h 1368389"/>
                    </a:gdLst>
                    <a:ahLst/>
                    <a:cxnLst/>
                    <a:rect l="T0" t="T1" r="T2" b="T3"/>
                    <a:pathLst>
                      <a:path w="1260000" h="1368389">
                        <a:moveTo>
                          <a:pt x="965077" y="1260389"/>
                        </a:moveTo>
                        <a:lnTo>
                          <a:pt x="1109077" y="1260389"/>
                        </a:lnTo>
                        <a:lnTo>
                          <a:pt x="1037077" y="1368389"/>
                        </a:lnTo>
                        <a:close/>
                        <a:moveTo>
                          <a:pt x="0" y="0"/>
                        </a:moveTo>
                        <a:lnTo>
                          <a:pt x="1260000" y="0"/>
                        </a:lnTo>
                        <a:lnTo>
                          <a:pt x="1260000" y="1260000"/>
                        </a:lnTo>
                        <a:lnTo>
                          <a:pt x="409787" y="1260000"/>
                        </a:lnTo>
                        <a:cubicBezTo>
                          <a:pt x="386590" y="1044854"/>
                          <a:pt x="215525" y="874619"/>
                          <a:pt x="0" y="852738"/>
                        </a:cubicBezTo>
                        <a:lnTo>
                          <a:pt x="0" y="288016"/>
                        </a:lnTo>
                        <a:lnTo>
                          <a:pt x="108000" y="216016"/>
                        </a:lnTo>
                        <a:lnTo>
                          <a:pt x="0" y="144016"/>
                        </a:lnTo>
                        <a:close/>
                      </a:path>
                    </a:pathLst>
                  </a:custGeom>
                  <a:solidFill>
                    <a:srgbClr val="39B9B7"/>
                  </a:solidFill>
                  <a:ln>
                    <a:noFill/>
                  </a:ln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zh-CN" sz="2000">
                      <a:solidFill>
                        <a:srgbClr val="FFFFFF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1" name="矩形 85">
                    <a:extLst>
                      <a:ext uri="{FF2B5EF4-FFF2-40B4-BE49-F238E27FC236}">
                        <a16:creationId xmlns:a16="http://schemas.microsoft.com/office/drawing/2014/main" id="{1046AC3F-840B-4CEA-9473-DD2E3BA10ED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13005" y="2273106"/>
                    <a:ext cx="1677197" cy="56611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/>
                    <a:r>
                      <a:rPr lang="en-US" altLang="zh-CN" sz="2800" b="1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ea"/>
                        <a:sym typeface="+mn-lt"/>
                      </a:rPr>
                      <a:t>TITLE</a:t>
                    </a:r>
                    <a:endParaRPr lang="zh-CN" altLang="en-US" sz="2800" b="1" dirty="0">
                      <a:solidFill>
                        <a:srgbClr val="FFFFFF"/>
                      </a:solidFill>
                      <a:latin typeface="+mn-lt"/>
                      <a:ea typeface="+mn-ea"/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27" name="组合 15">
                  <a:extLst>
                    <a:ext uri="{FF2B5EF4-FFF2-40B4-BE49-F238E27FC236}">
                      <a16:creationId xmlns:a16="http://schemas.microsoft.com/office/drawing/2014/main" id="{E5377FD8-A3D9-48E2-B4D5-1FAAD4118E6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277618" y="1813081"/>
                  <a:ext cx="1821398" cy="1676672"/>
                  <a:chOff x="4277618" y="1813081"/>
                  <a:chExt cx="1821398" cy="1676672"/>
                </a:xfrm>
              </p:grpSpPr>
              <p:sp>
                <p:nvSpPr>
                  <p:cNvPr id="28" name="等腰三角形 52">
                    <a:extLst>
                      <a:ext uri="{FF2B5EF4-FFF2-40B4-BE49-F238E27FC236}">
                        <a16:creationId xmlns:a16="http://schemas.microsoft.com/office/drawing/2014/main" id="{6BAD68F9-A42F-47BA-AB8F-F7CA6E23E2B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349981" y="1740718"/>
                    <a:ext cx="1676672" cy="1821398"/>
                  </a:xfrm>
                  <a:custGeom>
                    <a:avLst/>
                    <a:gdLst>
                      <a:gd name="T0" fmla="*/ 0 w 1260000"/>
                      <a:gd name="T1" fmla="*/ 0 h 1368000"/>
                      <a:gd name="T2" fmla="*/ 1260000 w 1260000"/>
                      <a:gd name="T3" fmla="*/ 1368000 h 1368000"/>
                    </a:gdLst>
                    <a:ahLst/>
                    <a:cxnLst/>
                    <a:rect l="T0" t="T1" r="T2" b="T3"/>
                    <a:pathLst>
                      <a:path w="1260000" h="1368000">
                        <a:moveTo>
                          <a:pt x="0" y="1368000"/>
                        </a:moveTo>
                        <a:lnTo>
                          <a:pt x="0" y="108000"/>
                        </a:lnTo>
                        <a:lnTo>
                          <a:pt x="144016" y="108000"/>
                        </a:lnTo>
                        <a:lnTo>
                          <a:pt x="216016" y="0"/>
                        </a:lnTo>
                        <a:lnTo>
                          <a:pt x="288016" y="108000"/>
                        </a:lnTo>
                        <a:lnTo>
                          <a:pt x="853021" y="108000"/>
                        </a:lnTo>
                        <a:cubicBezTo>
                          <a:pt x="876107" y="322207"/>
                          <a:pt x="1045793" y="491893"/>
                          <a:pt x="1260000" y="514979"/>
                        </a:cubicBezTo>
                        <a:lnTo>
                          <a:pt x="1260000" y="1080069"/>
                        </a:lnTo>
                        <a:lnTo>
                          <a:pt x="1152128" y="1151984"/>
                        </a:lnTo>
                        <a:lnTo>
                          <a:pt x="1260000" y="1223899"/>
                        </a:lnTo>
                        <a:lnTo>
                          <a:pt x="1260000" y="1368000"/>
                        </a:lnTo>
                        <a:close/>
                      </a:path>
                    </a:pathLst>
                  </a:custGeom>
                  <a:solidFill>
                    <a:srgbClr val="F49C00"/>
                  </a:solidFill>
                  <a:ln>
                    <a:noFill/>
                  </a:ln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zh-CN" sz="2000">
                      <a:solidFill>
                        <a:srgbClr val="FFFFFF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9" name="矩形 86">
                    <a:extLst>
                      <a:ext uri="{FF2B5EF4-FFF2-40B4-BE49-F238E27FC236}">
                        <a16:creationId xmlns:a16="http://schemas.microsoft.com/office/drawing/2014/main" id="{1FB3507B-34CA-4C66-BF7A-7789D205EDF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277618" y="2279719"/>
                    <a:ext cx="1677196" cy="56611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/>
                    <a:r>
                      <a:rPr lang="en-US" altLang="zh-CN" sz="2800" b="1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ea"/>
                        <a:sym typeface="+mn-lt"/>
                      </a:rPr>
                      <a:t>TITLE</a:t>
                    </a:r>
                    <a:endParaRPr lang="zh-CN" altLang="en-US" sz="2800" b="1" dirty="0">
                      <a:solidFill>
                        <a:srgbClr val="FFFFFF"/>
                      </a:solidFill>
                      <a:latin typeface="+mn-lt"/>
                      <a:ea typeface="+mn-ea"/>
                      <a:cs typeface="+mn-ea"/>
                      <a:sym typeface="+mn-lt"/>
                    </a:endParaRPr>
                  </a:p>
                </p:txBody>
              </p:sp>
            </p:grpSp>
          </p:grpSp>
          <p:grpSp>
            <p:nvGrpSpPr>
              <p:cNvPr id="9" name="Group 21">
                <a:extLst>
                  <a:ext uri="{FF2B5EF4-FFF2-40B4-BE49-F238E27FC236}">
                    <a16:creationId xmlns:a16="http://schemas.microsoft.com/office/drawing/2014/main" id="{82A340AC-0205-4950-BD9E-700034B26E1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880454" y="1419207"/>
                <a:ext cx="2263793" cy="592188"/>
                <a:chOff x="10694" y="-19"/>
                <a:chExt cx="2268560" cy="592206"/>
              </a:xfrm>
            </p:grpSpPr>
            <p:sp>
              <p:nvSpPr>
                <p:cNvPr id="22" name="TextBox 72">
                  <a:extLst>
                    <a:ext uri="{FF2B5EF4-FFF2-40B4-BE49-F238E27FC236}">
                      <a16:creationId xmlns:a16="http://schemas.microsoft.com/office/drawing/2014/main" id="{B267EA4F-AE6A-48D6-878F-E51C9ECFB6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6006" y="-19"/>
                  <a:ext cx="2213248" cy="2247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1200" b="1" dirty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Add title text</a:t>
                  </a:r>
                  <a:endPara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TextBox 77">
                  <a:extLst>
                    <a:ext uri="{FF2B5EF4-FFF2-40B4-BE49-F238E27FC236}">
                      <a16:creationId xmlns:a16="http://schemas.microsoft.com/office/drawing/2014/main" id="{615E3389-C03C-4385-ADA6-6497FE8252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694" y="217604"/>
                  <a:ext cx="1951063" cy="3745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r>
                    <a:rPr lang="en-US" altLang="zh-CN" sz="1200" dirty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Click here to add content that matches the title.</a:t>
                  </a:r>
                </a:p>
              </p:txBody>
            </p:sp>
          </p:grpSp>
          <p:grpSp>
            <p:nvGrpSpPr>
              <p:cNvPr id="10" name="Group 24">
                <a:extLst>
                  <a:ext uri="{FF2B5EF4-FFF2-40B4-BE49-F238E27FC236}">
                    <a16:creationId xmlns:a16="http://schemas.microsoft.com/office/drawing/2014/main" id="{6831608D-A389-4DCB-A3F3-B29B2E993B5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879307" y="2789635"/>
                <a:ext cx="2198869" cy="591660"/>
                <a:chOff x="0" y="0"/>
                <a:chExt cx="2202554" cy="593064"/>
              </a:xfrm>
            </p:grpSpPr>
            <p:sp>
              <p:nvSpPr>
                <p:cNvPr id="20" name="TextBox 79">
                  <a:extLst>
                    <a:ext uri="{FF2B5EF4-FFF2-40B4-BE49-F238E27FC236}">
                      <a16:creationId xmlns:a16="http://schemas.microsoft.com/office/drawing/2014/main" id="{ECA4B2AA-11C7-421A-A7E2-47FAF48D7B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202554" cy="2252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1200" b="1" dirty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Add title text</a:t>
                  </a:r>
                  <a:endPara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TextBox 80">
                  <a:extLst>
                    <a:ext uri="{FF2B5EF4-FFF2-40B4-BE49-F238E27FC236}">
                      <a16:creationId xmlns:a16="http://schemas.microsoft.com/office/drawing/2014/main" id="{08073774-1E9E-4986-91A9-B96BA95824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694" y="217604"/>
                  <a:ext cx="1943274" cy="3754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r>
                    <a:rPr lang="en-US" altLang="zh-CN" sz="1200" dirty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Click here to add content that matches the title.</a:t>
                  </a:r>
                </a:p>
              </p:txBody>
            </p:sp>
          </p:grpSp>
          <p:grpSp>
            <p:nvGrpSpPr>
              <p:cNvPr id="11" name="Group 27">
                <a:extLst>
                  <a:ext uri="{FF2B5EF4-FFF2-40B4-BE49-F238E27FC236}">
                    <a16:creationId xmlns:a16="http://schemas.microsoft.com/office/drawing/2014/main" id="{CFA07DAE-1ADC-4D64-A382-14E518740AB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10850" y="1483159"/>
                <a:ext cx="2231127" cy="568933"/>
                <a:chOff x="761133" y="63776"/>
                <a:chExt cx="2235715" cy="569107"/>
              </a:xfrm>
            </p:grpSpPr>
            <p:sp>
              <p:nvSpPr>
                <p:cNvPr id="18" name="TextBox 82">
                  <a:extLst>
                    <a:ext uri="{FF2B5EF4-FFF2-40B4-BE49-F238E27FC236}">
                      <a16:creationId xmlns:a16="http://schemas.microsoft.com/office/drawing/2014/main" id="{C5D12593-4626-4ADC-8512-1FFEC77B25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64011" y="63776"/>
                  <a:ext cx="1432837" cy="2248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1200" b="1" dirty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Add title text</a:t>
                  </a:r>
                  <a:endPara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TextBox 83">
                  <a:extLst>
                    <a:ext uri="{FF2B5EF4-FFF2-40B4-BE49-F238E27FC236}">
                      <a16:creationId xmlns:a16="http://schemas.microsoft.com/office/drawing/2014/main" id="{01F8639E-D285-4191-BAC4-EC634323B0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1133" y="258197"/>
                  <a:ext cx="1992133" cy="3746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r"/>
                  <a:r>
                    <a:rPr lang="en-US" altLang="zh-CN" sz="1200" dirty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Click here to add content that matches the title.</a:t>
                  </a:r>
                </a:p>
              </p:txBody>
            </p:sp>
          </p:grpSp>
          <p:grpSp>
            <p:nvGrpSpPr>
              <p:cNvPr id="12" name="Group 30">
                <a:extLst>
                  <a:ext uri="{FF2B5EF4-FFF2-40B4-BE49-F238E27FC236}">
                    <a16:creationId xmlns:a16="http://schemas.microsoft.com/office/drawing/2014/main" id="{513627EB-ECA9-47CE-8C2A-40E0CDD319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25663" y="2887266"/>
                <a:ext cx="2012825" cy="587847"/>
                <a:chOff x="679298" y="102119"/>
                <a:chExt cx="2016713" cy="588044"/>
              </a:xfrm>
            </p:grpSpPr>
            <p:sp>
              <p:nvSpPr>
                <p:cNvPr id="16" name="TextBox 89">
                  <a:extLst>
                    <a:ext uri="{FF2B5EF4-FFF2-40B4-BE49-F238E27FC236}">
                      <a16:creationId xmlns:a16="http://schemas.microsoft.com/office/drawing/2014/main" id="{287457A5-068C-464A-8253-9321704CAA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063" y="102119"/>
                  <a:ext cx="1274948" cy="2248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1200" b="1" dirty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Add title text</a:t>
                  </a:r>
                  <a:endPara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7" name="TextBox 90">
                  <a:extLst>
                    <a:ext uri="{FF2B5EF4-FFF2-40B4-BE49-F238E27FC236}">
                      <a16:creationId xmlns:a16="http://schemas.microsoft.com/office/drawing/2014/main" id="{E2416B91-E509-4643-A0E4-D7A1EBC711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79298" y="315467"/>
                  <a:ext cx="1920894" cy="3746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r"/>
                  <a:r>
                    <a:rPr lang="en-US" altLang="zh-CN" sz="1200" dirty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Click here to add content that matches the title.</a:t>
                  </a:r>
                </a:p>
              </p:txBody>
            </p:sp>
          </p:grpSp>
          <p:grpSp>
            <p:nvGrpSpPr>
              <p:cNvPr id="13" name="组合 12">
                <a:extLst>
                  <a:ext uri="{FF2B5EF4-FFF2-40B4-BE49-F238E27FC236}">
                    <a16:creationId xmlns:a16="http://schemas.microsoft.com/office/drawing/2014/main" id="{48975C81-AAC0-40A1-9282-0A18FA9986B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27597" y="2358629"/>
                <a:ext cx="964406" cy="826294"/>
                <a:chOff x="5410637" y="3010872"/>
                <a:chExt cx="1286460" cy="1101492"/>
              </a:xfrm>
            </p:grpSpPr>
            <p:sp>
              <p:nvSpPr>
                <p:cNvPr id="14" name="椭圆 88">
                  <a:extLst>
                    <a:ext uri="{FF2B5EF4-FFF2-40B4-BE49-F238E27FC236}">
                      <a16:creationId xmlns:a16="http://schemas.microsoft.com/office/drawing/2014/main" id="{0755B16E-97BE-45BA-AD48-38FB97F749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479316" y="3010872"/>
                  <a:ext cx="1102226" cy="1101492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zh-CN" sz="2000">
                    <a:solidFill>
                      <a:srgbClr val="FFFFFF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矩形 87">
                  <a:extLst>
                    <a:ext uri="{FF2B5EF4-FFF2-40B4-BE49-F238E27FC236}">
                      <a16:creationId xmlns:a16="http://schemas.microsoft.com/office/drawing/2014/main" id="{0E487517-2EF8-4D53-B287-99AD6A088A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410637" y="3356004"/>
                  <a:ext cx="1286460" cy="43274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spAutoFit/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2000" dirty="0">
                      <a:solidFill>
                        <a:schemeClr val="bg1">
                          <a:lumMod val="50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cs typeface="+mn-ea"/>
                      <a:sym typeface="+mn-lt"/>
                    </a:rPr>
                    <a:t>TITLE</a:t>
                  </a:r>
                  <a:endParaRPr lang="zh-CN" altLang="en-US" sz="2000" dirty="0">
                    <a:solidFill>
                      <a:schemeClr val="bg1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+mn-ea"/>
                    <a:sym typeface="+mn-l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68617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37DC1E7C-E3C2-41F9-AA87-7F12C2048AA8}"/>
              </a:ext>
            </a:extLst>
          </p:cNvPr>
          <p:cNvGrpSpPr/>
          <p:nvPr/>
        </p:nvGrpSpPr>
        <p:grpSpPr>
          <a:xfrm>
            <a:off x="758825" y="720329"/>
            <a:ext cx="9972675" cy="5610564"/>
            <a:chOff x="1168400" y="1510904"/>
            <a:chExt cx="9972675" cy="5610564"/>
          </a:xfrm>
        </p:grpSpPr>
        <p:sp>
          <p:nvSpPr>
            <p:cNvPr id="3" name="矩形 15">
              <a:extLst>
                <a:ext uri="{FF2B5EF4-FFF2-40B4-BE49-F238E27FC236}">
                  <a16:creationId xmlns:a16="http://schemas.microsoft.com/office/drawing/2014/main" id="{6DBFF1A8-3C69-4EE1-A0D1-5850AB014412}"/>
                </a:ext>
              </a:extLst>
            </p:cNvPr>
            <p:cNvSpPr/>
            <p:nvPr/>
          </p:nvSpPr>
          <p:spPr>
            <a:xfrm rot="2868794">
              <a:off x="2254276" y="2071147"/>
              <a:ext cx="3628766" cy="2673881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45221 h 1745221"/>
                <a:gd name="connsiteX1" fmla="*/ 1354345 w 2707042"/>
                <a:gd name="connsiteY1" fmla="*/ 0 h 1745221"/>
                <a:gd name="connsiteX2" fmla="*/ 2707042 w 2707042"/>
                <a:gd name="connsiteY2" fmla="*/ 10741 h 1745221"/>
                <a:gd name="connsiteX3" fmla="*/ 2707042 w 2707042"/>
                <a:gd name="connsiteY3" fmla="*/ 1737827 h 1745221"/>
                <a:gd name="connsiteX4" fmla="*/ 0 w 2707042"/>
                <a:gd name="connsiteY4" fmla="*/ 1745221 h 1745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5221">
                  <a:moveTo>
                    <a:pt x="0" y="1745221"/>
                  </a:moveTo>
                  <a:lnTo>
                    <a:pt x="1354345" y="0"/>
                  </a:lnTo>
                  <a:lnTo>
                    <a:pt x="2707042" y="10741"/>
                  </a:lnTo>
                  <a:lnTo>
                    <a:pt x="2707042" y="1737827"/>
                  </a:lnTo>
                  <a:lnTo>
                    <a:pt x="0" y="174522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8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矩形 15">
              <a:extLst>
                <a:ext uri="{FF2B5EF4-FFF2-40B4-BE49-F238E27FC236}">
                  <a16:creationId xmlns:a16="http://schemas.microsoft.com/office/drawing/2014/main" id="{36F0AE4D-2A15-49A2-A32E-DABB3E36C9A6}"/>
                </a:ext>
              </a:extLst>
            </p:cNvPr>
            <p:cNvSpPr/>
            <p:nvPr/>
          </p:nvSpPr>
          <p:spPr>
            <a:xfrm rot="2868794">
              <a:off x="7600347" y="1988346"/>
              <a:ext cx="3628766" cy="2673881"/>
            </a:xfrm>
            <a:custGeom>
              <a:avLst/>
              <a:gdLst>
                <a:gd name="connsiteX0" fmla="*/ 0 w 3906895"/>
                <a:gd name="connsiteY0" fmla="*/ 0 h 1727086"/>
                <a:gd name="connsiteX1" fmla="*/ 3906895 w 3906895"/>
                <a:gd name="connsiteY1" fmla="*/ 0 h 1727086"/>
                <a:gd name="connsiteX2" fmla="*/ 3906895 w 3906895"/>
                <a:gd name="connsiteY2" fmla="*/ 1727086 h 1727086"/>
                <a:gd name="connsiteX3" fmla="*/ 0 w 3906895"/>
                <a:gd name="connsiteY3" fmla="*/ 1727086 h 1727086"/>
                <a:gd name="connsiteX4" fmla="*/ 0 w 3906895"/>
                <a:gd name="connsiteY4" fmla="*/ 0 h 1727086"/>
                <a:gd name="connsiteX0" fmla="*/ 0 w 3906895"/>
                <a:gd name="connsiteY0" fmla="*/ 10186 h 1737272"/>
                <a:gd name="connsiteX1" fmla="*/ 1259426 w 3906895"/>
                <a:gd name="connsiteY1" fmla="*/ 0 h 1737272"/>
                <a:gd name="connsiteX2" fmla="*/ 3906895 w 3906895"/>
                <a:gd name="connsiteY2" fmla="*/ 10186 h 1737272"/>
                <a:gd name="connsiteX3" fmla="*/ 3906895 w 3906895"/>
                <a:gd name="connsiteY3" fmla="*/ 1737272 h 1737272"/>
                <a:gd name="connsiteX4" fmla="*/ 0 w 3906895"/>
                <a:gd name="connsiteY4" fmla="*/ 1737272 h 1737272"/>
                <a:gd name="connsiteX5" fmla="*/ 0 w 3906895"/>
                <a:gd name="connsiteY5" fmla="*/ 10186 h 1737272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737272 h 1744666"/>
                <a:gd name="connsiteX6" fmla="*/ 0 w 3906895"/>
                <a:gd name="connsiteY6" fmla="*/ 10186 h 1744666"/>
                <a:gd name="connsiteX0" fmla="*/ 0 w 3906895"/>
                <a:gd name="connsiteY0" fmla="*/ 10186 h 1744666"/>
                <a:gd name="connsiteX1" fmla="*/ 1259426 w 3906895"/>
                <a:gd name="connsiteY1" fmla="*/ 0 h 1744666"/>
                <a:gd name="connsiteX2" fmla="*/ 3906895 w 3906895"/>
                <a:gd name="connsiteY2" fmla="*/ 10186 h 1744666"/>
                <a:gd name="connsiteX3" fmla="*/ 3906895 w 3906895"/>
                <a:gd name="connsiteY3" fmla="*/ 1737272 h 1744666"/>
                <a:gd name="connsiteX4" fmla="*/ 1199853 w 3906895"/>
                <a:gd name="connsiteY4" fmla="*/ 1744666 h 1744666"/>
                <a:gd name="connsiteX5" fmla="*/ 0 w 3906895"/>
                <a:gd name="connsiteY5" fmla="*/ 10186 h 1744666"/>
                <a:gd name="connsiteX0" fmla="*/ 0 w 2707042"/>
                <a:gd name="connsiteY0" fmla="*/ 1744666 h 1744666"/>
                <a:gd name="connsiteX1" fmla="*/ 59573 w 2707042"/>
                <a:gd name="connsiteY1" fmla="*/ 0 h 1744666"/>
                <a:gd name="connsiteX2" fmla="*/ 2707042 w 2707042"/>
                <a:gd name="connsiteY2" fmla="*/ 10186 h 1744666"/>
                <a:gd name="connsiteX3" fmla="*/ 2707042 w 2707042"/>
                <a:gd name="connsiteY3" fmla="*/ 1737272 h 1744666"/>
                <a:gd name="connsiteX4" fmla="*/ 0 w 2707042"/>
                <a:gd name="connsiteY4" fmla="*/ 1744666 h 1744666"/>
                <a:gd name="connsiteX0" fmla="*/ 0 w 2707042"/>
                <a:gd name="connsiteY0" fmla="*/ 1745221 h 1745221"/>
                <a:gd name="connsiteX1" fmla="*/ 1354345 w 2707042"/>
                <a:gd name="connsiteY1" fmla="*/ 0 h 1745221"/>
                <a:gd name="connsiteX2" fmla="*/ 2707042 w 2707042"/>
                <a:gd name="connsiteY2" fmla="*/ 10741 h 1745221"/>
                <a:gd name="connsiteX3" fmla="*/ 2707042 w 2707042"/>
                <a:gd name="connsiteY3" fmla="*/ 1737827 h 1745221"/>
                <a:gd name="connsiteX4" fmla="*/ 0 w 2707042"/>
                <a:gd name="connsiteY4" fmla="*/ 1745221 h 1745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7042" h="1745221">
                  <a:moveTo>
                    <a:pt x="0" y="1745221"/>
                  </a:moveTo>
                  <a:lnTo>
                    <a:pt x="1354345" y="0"/>
                  </a:lnTo>
                  <a:lnTo>
                    <a:pt x="2707042" y="10741"/>
                  </a:lnTo>
                  <a:lnTo>
                    <a:pt x="2707042" y="1737827"/>
                  </a:lnTo>
                  <a:lnTo>
                    <a:pt x="0" y="174522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8000"/>
                  </a:schemeClr>
                </a:gs>
                <a:gs pos="100000">
                  <a:srgbClr val="F2F2F2">
                    <a:alpha val="0"/>
                  </a:srgbClr>
                </a:gs>
              </a:gsLst>
              <a:lin ang="1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698FD5E6-AF6B-4E4A-98C1-06DA636019F2}"/>
                </a:ext>
              </a:extLst>
            </p:cNvPr>
            <p:cNvGrpSpPr/>
            <p:nvPr/>
          </p:nvGrpSpPr>
          <p:grpSpPr>
            <a:xfrm>
              <a:off x="1168400" y="2454275"/>
              <a:ext cx="9972675" cy="4667193"/>
              <a:chOff x="1168400" y="2454275"/>
              <a:chExt cx="9972675" cy="4667193"/>
            </a:xfrm>
          </p:grpSpPr>
          <p:sp>
            <p:nvSpPr>
              <p:cNvPr id="6" name="矩形 15">
                <a:extLst>
                  <a:ext uri="{FF2B5EF4-FFF2-40B4-BE49-F238E27FC236}">
                    <a16:creationId xmlns:a16="http://schemas.microsoft.com/office/drawing/2014/main" id="{DC265E90-0208-4415-80BA-3DFE07A4445F}"/>
                  </a:ext>
                </a:extLst>
              </p:cNvPr>
              <p:cNvSpPr/>
              <p:nvPr/>
            </p:nvSpPr>
            <p:spPr>
              <a:xfrm rot="2868794">
                <a:off x="2250425" y="3956441"/>
                <a:ext cx="3628766" cy="2673881"/>
              </a:xfrm>
              <a:custGeom>
                <a:avLst/>
                <a:gdLst>
                  <a:gd name="connsiteX0" fmla="*/ 0 w 3906895"/>
                  <a:gd name="connsiteY0" fmla="*/ 0 h 1727086"/>
                  <a:gd name="connsiteX1" fmla="*/ 3906895 w 3906895"/>
                  <a:gd name="connsiteY1" fmla="*/ 0 h 1727086"/>
                  <a:gd name="connsiteX2" fmla="*/ 3906895 w 3906895"/>
                  <a:gd name="connsiteY2" fmla="*/ 1727086 h 1727086"/>
                  <a:gd name="connsiteX3" fmla="*/ 0 w 3906895"/>
                  <a:gd name="connsiteY3" fmla="*/ 1727086 h 1727086"/>
                  <a:gd name="connsiteX4" fmla="*/ 0 w 3906895"/>
                  <a:gd name="connsiteY4" fmla="*/ 0 h 1727086"/>
                  <a:gd name="connsiteX0" fmla="*/ 0 w 3906895"/>
                  <a:gd name="connsiteY0" fmla="*/ 10186 h 1737272"/>
                  <a:gd name="connsiteX1" fmla="*/ 1259426 w 3906895"/>
                  <a:gd name="connsiteY1" fmla="*/ 0 h 1737272"/>
                  <a:gd name="connsiteX2" fmla="*/ 3906895 w 3906895"/>
                  <a:gd name="connsiteY2" fmla="*/ 10186 h 1737272"/>
                  <a:gd name="connsiteX3" fmla="*/ 3906895 w 3906895"/>
                  <a:gd name="connsiteY3" fmla="*/ 1737272 h 1737272"/>
                  <a:gd name="connsiteX4" fmla="*/ 0 w 3906895"/>
                  <a:gd name="connsiteY4" fmla="*/ 1737272 h 1737272"/>
                  <a:gd name="connsiteX5" fmla="*/ 0 w 3906895"/>
                  <a:gd name="connsiteY5" fmla="*/ 10186 h 1737272"/>
                  <a:gd name="connsiteX0" fmla="*/ 0 w 3906895"/>
                  <a:gd name="connsiteY0" fmla="*/ 10186 h 1744666"/>
                  <a:gd name="connsiteX1" fmla="*/ 1259426 w 3906895"/>
                  <a:gd name="connsiteY1" fmla="*/ 0 h 1744666"/>
                  <a:gd name="connsiteX2" fmla="*/ 3906895 w 3906895"/>
                  <a:gd name="connsiteY2" fmla="*/ 10186 h 1744666"/>
                  <a:gd name="connsiteX3" fmla="*/ 3906895 w 3906895"/>
                  <a:gd name="connsiteY3" fmla="*/ 1737272 h 1744666"/>
                  <a:gd name="connsiteX4" fmla="*/ 1199853 w 3906895"/>
                  <a:gd name="connsiteY4" fmla="*/ 1744666 h 1744666"/>
                  <a:gd name="connsiteX5" fmla="*/ 0 w 3906895"/>
                  <a:gd name="connsiteY5" fmla="*/ 1737272 h 1744666"/>
                  <a:gd name="connsiteX6" fmla="*/ 0 w 3906895"/>
                  <a:gd name="connsiteY6" fmla="*/ 10186 h 1744666"/>
                  <a:gd name="connsiteX0" fmla="*/ 0 w 3906895"/>
                  <a:gd name="connsiteY0" fmla="*/ 10186 h 1744666"/>
                  <a:gd name="connsiteX1" fmla="*/ 1259426 w 3906895"/>
                  <a:gd name="connsiteY1" fmla="*/ 0 h 1744666"/>
                  <a:gd name="connsiteX2" fmla="*/ 3906895 w 3906895"/>
                  <a:gd name="connsiteY2" fmla="*/ 10186 h 1744666"/>
                  <a:gd name="connsiteX3" fmla="*/ 3906895 w 3906895"/>
                  <a:gd name="connsiteY3" fmla="*/ 1737272 h 1744666"/>
                  <a:gd name="connsiteX4" fmla="*/ 1199853 w 3906895"/>
                  <a:gd name="connsiteY4" fmla="*/ 1744666 h 1744666"/>
                  <a:gd name="connsiteX5" fmla="*/ 0 w 3906895"/>
                  <a:gd name="connsiteY5" fmla="*/ 10186 h 1744666"/>
                  <a:gd name="connsiteX0" fmla="*/ 0 w 2707042"/>
                  <a:gd name="connsiteY0" fmla="*/ 1744666 h 1744666"/>
                  <a:gd name="connsiteX1" fmla="*/ 59573 w 2707042"/>
                  <a:gd name="connsiteY1" fmla="*/ 0 h 1744666"/>
                  <a:gd name="connsiteX2" fmla="*/ 2707042 w 2707042"/>
                  <a:gd name="connsiteY2" fmla="*/ 10186 h 1744666"/>
                  <a:gd name="connsiteX3" fmla="*/ 2707042 w 2707042"/>
                  <a:gd name="connsiteY3" fmla="*/ 1737272 h 1744666"/>
                  <a:gd name="connsiteX4" fmla="*/ 0 w 2707042"/>
                  <a:gd name="connsiteY4" fmla="*/ 1744666 h 1744666"/>
                  <a:gd name="connsiteX0" fmla="*/ 0 w 2707042"/>
                  <a:gd name="connsiteY0" fmla="*/ 1745221 h 1745221"/>
                  <a:gd name="connsiteX1" fmla="*/ 1354345 w 2707042"/>
                  <a:gd name="connsiteY1" fmla="*/ 0 h 1745221"/>
                  <a:gd name="connsiteX2" fmla="*/ 2707042 w 2707042"/>
                  <a:gd name="connsiteY2" fmla="*/ 10741 h 1745221"/>
                  <a:gd name="connsiteX3" fmla="*/ 2707042 w 2707042"/>
                  <a:gd name="connsiteY3" fmla="*/ 1737827 h 1745221"/>
                  <a:gd name="connsiteX4" fmla="*/ 0 w 2707042"/>
                  <a:gd name="connsiteY4" fmla="*/ 1745221 h 1745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07042" h="1745221">
                    <a:moveTo>
                      <a:pt x="0" y="1745221"/>
                    </a:moveTo>
                    <a:lnTo>
                      <a:pt x="1354345" y="0"/>
                    </a:lnTo>
                    <a:lnTo>
                      <a:pt x="2707042" y="10741"/>
                    </a:lnTo>
                    <a:lnTo>
                      <a:pt x="2707042" y="1737827"/>
                    </a:lnTo>
                    <a:lnTo>
                      <a:pt x="0" y="174522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alpha val="28000"/>
                    </a:schemeClr>
                  </a:gs>
                  <a:gs pos="100000">
                    <a:srgbClr val="F2F2F2">
                      <a:alpha val="0"/>
                    </a:srgbClr>
                  </a:gs>
                </a:gsLst>
                <a:lin ang="1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" name="矩形 15">
                <a:extLst>
                  <a:ext uri="{FF2B5EF4-FFF2-40B4-BE49-F238E27FC236}">
                    <a16:creationId xmlns:a16="http://schemas.microsoft.com/office/drawing/2014/main" id="{2E0CBEED-C8BE-4DF2-99B1-7AAFCD1592D5}"/>
                  </a:ext>
                </a:extLst>
              </p:cNvPr>
              <p:cNvSpPr/>
              <p:nvPr/>
            </p:nvSpPr>
            <p:spPr>
              <a:xfrm rot="2868794">
                <a:off x="7643577" y="3970144"/>
                <a:ext cx="3628766" cy="2673881"/>
              </a:xfrm>
              <a:custGeom>
                <a:avLst/>
                <a:gdLst>
                  <a:gd name="connsiteX0" fmla="*/ 0 w 3906895"/>
                  <a:gd name="connsiteY0" fmla="*/ 0 h 1727086"/>
                  <a:gd name="connsiteX1" fmla="*/ 3906895 w 3906895"/>
                  <a:gd name="connsiteY1" fmla="*/ 0 h 1727086"/>
                  <a:gd name="connsiteX2" fmla="*/ 3906895 w 3906895"/>
                  <a:gd name="connsiteY2" fmla="*/ 1727086 h 1727086"/>
                  <a:gd name="connsiteX3" fmla="*/ 0 w 3906895"/>
                  <a:gd name="connsiteY3" fmla="*/ 1727086 h 1727086"/>
                  <a:gd name="connsiteX4" fmla="*/ 0 w 3906895"/>
                  <a:gd name="connsiteY4" fmla="*/ 0 h 1727086"/>
                  <a:gd name="connsiteX0" fmla="*/ 0 w 3906895"/>
                  <a:gd name="connsiteY0" fmla="*/ 10186 h 1737272"/>
                  <a:gd name="connsiteX1" fmla="*/ 1259426 w 3906895"/>
                  <a:gd name="connsiteY1" fmla="*/ 0 h 1737272"/>
                  <a:gd name="connsiteX2" fmla="*/ 3906895 w 3906895"/>
                  <a:gd name="connsiteY2" fmla="*/ 10186 h 1737272"/>
                  <a:gd name="connsiteX3" fmla="*/ 3906895 w 3906895"/>
                  <a:gd name="connsiteY3" fmla="*/ 1737272 h 1737272"/>
                  <a:gd name="connsiteX4" fmla="*/ 0 w 3906895"/>
                  <a:gd name="connsiteY4" fmla="*/ 1737272 h 1737272"/>
                  <a:gd name="connsiteX5" fmla="*/ 0 w 3906895"/>
                  <a:gd name="connsiteY5" fmla="*/ 10186 h 1737272"/>
                  <a:gd name="connsiteX0" fmla="*/ 0 w 3906895"/>
                  <a:gd name="connsiteY0" fmla="*/ 10186 h 1744666"/>
                  <a:gd name="connsiteX1" fmla="*/ 1259426 w 3906895"/>
                  <a:gd name="connsiteY1" fmla="*/ 0 h 1744666"/>
                  <a:gd name="connsiteX2" fmla="*/ 3906895 w 3906895"/>
                  <a:gd name="connsiteY2" fmla="*/ 10186 h 1744666"/>
                  <a:gd name="connsiteX3" fmla="*/ 3906895 w 3906895"/>
                  <a:gd name="connsiteY3" fmla="*/ 1737272 h 1744666"/>
                  <a:gd name="connsiteX4" fmla="*/ 1199853 w 3906895"/>
                  <a:gd name="connsiteY4" fmla="*/ 1744666 h 1744666"/>
                  <a:gd name="connsiteX5" fmla="*/ 0 w 3906895"/>
                  <a:gd name="connsiteY5" fmla="*/ 1737272 h 1744666"/>
                  <a:gd name="connsiteX6" fmla="*/ 0 w 3906895"/>
                  <a:gd name="connsiteY6" fmla="*/ 10186 h 1744666"/>
                  <a:gd name="connsiteX0" fmla="*/ 0 w 3906895"/>
                  <a:gd name="connsiteY0" fmla="*/ 10186 h 1744666"/>
                  <a:gd name="connsiteX1" fmla="*/ 1259426 w 3906895"/>
                  <a:gd name="connsiteY1" fmla="*/ 0 h 1744666"/>
                  <a:gd name="connsiteX2" fmla="*/ 3906895 w 3906895"/>
                  <a:gd name="connsiteY2" fmla="*/ 10186 h 1744666"/>
                  <a:gd name="connsiteX3" fmla="*/ 3906895 w 3906895"/>
                  <a:gd name="connsiteY3" fmla="*/ 1737272 h 1744666"/>
                  <a:gd name="connsiteX4" fmla="*/ 1199853 w 3906895"/>
                  <a:gd name="connsiteY4" fmla="*/ 1744666 h 1744666"/>
                  <a:gd name="connsiteX5" fmla="*/ 0 w 3906895"/>
                  <a:gd name="connsiteY5" fmla="*/ 10186 h 1744666"/>
                  <a:gd name="connsiteX0" fmla="*/ 0 w 2707042"/>
                  <a:gd name="connsiteY0" fmla="*/ 1744666 h 1744666"/>
                  <a:gd name="connsiteX1" fmla="*/ 59573 w 2707042"/>
                  <a:gd name="connsiteY1" fmla="*/ 0 h 1744666"/>
                  <a:gd name="connsiteX2" fmla="*/ 2707042 w 2707042"/>
                  <a:gd name="connsiteY2" fmla="*/ 10186 h 1744666"/>
                  <a:gd name="connsiteX3" fmla="*/ 2707042 w 2707042"/>
                  <a:gd name="connsiteY3" fmla="*/ 1737272 h 1744666"/>
                  <a:gd name="connsiteX4" fmla="*/ 0 w 2707042"/>
                  <a:gd name="connsiteY4" fmla="*/ 1744666 h 1744666"/>
                  <a:gd name="connsiteX0" fmla="*/ 0 w 2707042"/>
                  <a:gd name="connsiteY0" fmla="*/ 1745221 h 1745221"/>
                  <a:gd name="connsiteX1" fmla="*/ 1354345 w 2707042"/>
                  <a:gd name="connsiteY1" fmla="*/ 0 h 1745221"/>
                  <a:gd name="connsiteX2" fmla="*/ 2707042 w 2707042"/>
                  <a:gd name="connsiteY2" fmla="*/ 10741 h 1745221"/>
                  <a:gd name="connsiteX3" fmla="*/ 2707042 w 2707042"/>
                  <a:gd name="connsiteY3" fmla="*/ 1737827 h 1745221"/>
                  <a:gd name="connsiteX4" fmla="*/ 0 w 2707042"/>
                  <a:gd name="connsiteY4" fmla="*/ 1745221 h 1745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07042" h="1745221">
                    <a:moveTo>
                      <a:pt x="0" y="1745221"/>
                    </a:moveTo>
                    <a:lnTo>
                      <a:pt x="1354345" y="0"/>
                    </a:lnTo>
                    <a:lnTo>
                      <a:pt x="2707042" y="10741"/>
                    </a:lnTo>
                    <a:lnTo>
                      <a:pt x="2707042" y="1737827"/>
                    </a:lnTo>
                    <a:lnTo>
                      <a:pt x="0" y="174522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alpha val="28000"/>
                    </a:schemeClr>
                  </a:gs>
                  <a:gs pos="100000">
                    <a:srgbClr val="F2F2F2">
                      <a:alpha val="0"/>
                    </a:srgbClr>
                  </a:gs>
                </a:gsLst>
                <a:lin ang="1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" name="圆角矩形 3">
                <a:extLst>
                  <a:ext uri="{FF2B5EF4-FFF2-40B4-BE49-F238E27FC236}">
                    <a16:creationId xmlns:a16="http://schemas.microsoft.com/office/drawing/2014/main" id="{6838D9E4-5598-454E-86C6-A0C6B889D6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50025" y="2689225"/>
                <a:ext cx="4591050" cy="1474788"/>
              </a:xfrm>
              <a:prstGeom prst="roundRect">
                <a:avLst>
                  <a:gd name="adj" fmla="val 9083"/>
                </a:avLst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9" name="矩形 4">
                <a:extLst>
                  <a:ext uri="{FF2B5EF4-FFF2-40B4-BE49-F238E27FC236}">
                    <a16:creationId xmlns:a16="http://schemas.microsoft.com/office/drawing/2014/main" id="{546E9448-A522-4008-99EC-C7D5DFD87A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83400" y="3016250"/>
                <a:ext cx="39243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endPara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  <a:p>
                <a:r>
                  <a:rPr lang="en-US" altLang="zh-CN" sz="12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  <a:p>
                <a:r>
                  <a:rPr lang="en-US" altLang="zh-CN" sz="12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10" name="圆角矩形 5">
                <a:extLst>
                  <a:ext uri="{FF2B5EF4-FFF2-40B4-BE49-F238E27FC236}">
                    <a16:creationId xmlns:a16="http://schemas.microsoft.com/office/drawing/2014/main" id="{08C4D90E-261E-4E8A-A1CC-11C4930E80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50025" y="4581525"/>
                <a:ext cx="4591050" cy="1474788"/>
              </a:xfrm>
              <a:prstGeom prst="roundRect">
                <a:avLst>
                  <a:gd name="adj" fmla="val 9083"/>
                </a:avLst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1" name="矩形 6">
                <a:extLst>
                  <a:ext uri="{FF2B5EF4-FFF2-40B4-BE49-F238E27FC236}">
                    <a16:creationId xmlns:a16="http://schemas.microsoft.com/office/drawing/2014/main" id="{8DC5067F-1544-484D-A26C-AF949A5105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83400" y="4908550"/>
                <a:ext cx="39243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endPara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  <a:p>
                <a:r>
                  <a:rPr lang="en-US" altLang="zh-CN" sz="12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  <a:p>
                <a:r>
                  <a:rPr lang="en-US" altLang="zh-CN" sz="12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12" name="圆角矩形 7">
                <a:extLst>
                  <a:ext uri="{FF2B5EF4-FFF2-40B4-BE49-F238E27FC236}">
                    <a16:creationId xmlns:a16="http://schemas.microsoft.com/office/drawing/2014/main" id="{3421FAF8-5408-4834-862D-0F28463A1D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5663" y="2454275"/>
                <a:ext cx="3279775" cy="461963"/>
              </a:xfrm>
              <a:prstGeom prst="roundRect">
                <a:avLst>
                  <a:gd name="adj" fmla="val 16667"/>
                </a:avLst>
              </a:prstGeom>
              <a:solidFill>
                <a:srgbClr val="F49C00"/>
              </a:solidFill>
              <a:ln>
                <a:noFill/>
              </a:ln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3" name="文本框 8">
                <a:extLst>
                  <a:ext uri="{FF2B5EF4-FFF2-40B4-BE49-F238E27FC236}">
                    <a16:creationId xmlns:a16="http://schemas.microsoft.com/office/drawing/2014/main" id="{55E24EBC-7567-4F8D-8AF4-D6ADFAD1E9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37438" y="2503488"/>
                <a:ext cx="2797175" cy="33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US" altLang="zh-CN" sz="1600" b="1" dirty="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rPr>
                  <a:t>Add title text</a:t>
                </a:r>
              </a:p>
            </p:txBody>
          </p:sp>
          <p:sp>
            <p:nvSpPr>
              <p:cNvPr id="14" name="圆角矩形 9">
                <a:extLst>
                  <a:ext uri="{FF2B5EF4-FFF2-40B4-BE49-F238E27FC236}">
                    <a16:creationId xmlns:a16="http://schemas.microsoft.com/office/drawing/2014/main" id="{8307CA43-C971-4236-A3C9-9D1E3995BD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5663" y="4387850"/>
                <a:ext cx="3279775" cy="461963"/>
              </a:xfrm>
              <a:prstGeom prst="roundRect">
                <a:avLst>
                  <a:gd name="adj" fmla="val 16667"/>
                </a:avLst>
              </a:prstGeom>
              <a:solidFill>
                <a:srgbClr val="39B9B7"/>
              </a:solidFill>
              <a:ln>
                <a:noFill/>
              </a:ln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E978C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6C9E1641-1D60-4E1B-9AAD-A3025E538B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18388" y="4440238"/>
                <a:ext cx="2797175" cy="3381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US" altLang="zh-CN" sz="1600" b="1" dirty="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rPr>
                  <a:t>Add title text</a:t>
                </a:r>
              </a:p>
            </p:txBody>
          </p:sp>
          <p:sp>
            <p:nvSpPr>
              <p:cNvPr id="16" name="圆角矩形 3">
                <a:extLst>
                  <a:ext uri="{FF2B5EF4-FFF2-40B4-BE49-F238E27FC236}">
                    <a16:creationId xmlns:a16="http://schemas.microsoft.com/office/drawing/2014/main" id="{1873D3F8-5121-480B-AB8B-54B98100A5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8400" y="2724151"/>
                <a:ext cx="4591050" cy="1474788"/>
              </a:xfrm>
              <a:prstGeom prst="roundRect">
                <a:avLst>
                  <a:gd name="adj" fmla="val 9083"/>
                </a:avLst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7" name="矩形 4">
                <a:extLst>
                  <a:ext uri="{FF2B5EF4-FFF2-40B4-BE49-F238E27FC236}">
                    <a16:creationId xmlns:a16="http://schemas.microsoft.com/office/drawing/2014/main" id="{2F2E6F1D-3A14-4A73-B175-FF99835A7C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1775" y="3051176"/>
                <a:ext cx="39243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endPara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  <a:p>
                <a:r>
                  <a:rPr lang="en-US" altLang="zh-CN" sz="12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  <a:p>
                <a:r>
                  <a:rPr lang="en-US" altLang="zh-CN" sz="12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18" name="圆角矩形 5">
                <a:extLst>
                  <a:ext uri="{FF2B5EF4-FFF2-40B4-BE49-F238E27FC236}">
                    <a16:creationId xmlns:a16="http://schemas.microsoft.com/office/drawing/2014/main" id="{DB99E3C7-58B9-4565-9FE7-526434FB1A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8400" y="4616451"/>
                <a:ext cx="4591050" cy="1474788"/>
              </a:xfrm>
              <a:prstGeom prst="roundRect">
                <a:avLst>
                  <a:gd name="adj" fmla="val 9083"/>
                </a:avLst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9" name="矩形 6">
                <a:extLst>
                  <a:ext uri="{FF2B5EF4-FFF2-40B4-BE49-F238E27FC236}">
                    <a16:creationId xmlns:a16="http://schemas.microsoft.com/office/drawing/2014/main" id="{55A815C7-E82E-49CD-9056-BD166CF069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1775" y="4943476"/>
                <a:ext cx="39243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endPara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  <a:p>
                <a:r>
                  <a:rPr lang="en-US" altLang="zh-CN" sz="12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  <a:p>
                <a:r>
                  <a:rPr lang="en-US" altLang="zh-CN" sz="12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Click here to add content that matches the title.</a:t>
                </a:r>
              </a:p>
            </p:txBody>
          </p:sp>
          <p:sp>
            <p:nvSpPr>
              <p:cNvPr id="20" name="圆角矩形 7">
                <a:extLst>
                  <a:ext uri="{FF2B5EF4-FFF2-40B4-BE49-F238E27FC236}">
                    <a16:creationId xmlns:a16="http://schemas.microsoft.com/office/drawing/2014/main" id="{E144CCC9-E530-46D5-B689-E687F0D0A8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038" y="2489201"/>
                <a:ext cx="3279775" cy="461963"/>
              </a:xfrm>
              <a:prstGeom prst="roundRect">
                <a:avLst>
                  <a:gd name="adj" fmla="val 16667"/>
                </a:avLst>
              </a:prstGeom>
              <a:solidFill>
                <a:srgbClr val="39B9B7"/>
              </a:solidFill>
              <a:ln>
                <a:noFill/>
              </a:ln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1" name="文本框 8">
                <a:extLst>
                  <a:ext uri="{FF2B5EF4-FFF2-40B4-BE49-F238E27FC236}">
                    <a16:creationId xmlns:a16="http://schemas.microsoft.com/office/drawing/2014/main" id="{17C7A8FF-4765-4931-9DE7-64A548475E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55813" y="2538414"/>
                <a:ext cx="2797175" cy="33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US" altLang="zh-CN" sz="1600" b="1" dirty="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rPr>
                  <a:t>Add title text</a:t>
                </a:r>
              </a:p>
            </p:txBody>
          </p:sp>
          <p:sp>
            <p:nvSpPr>
              <p:cNvPr id="22" name="圆角矩形 9">
                <a:extLst>
                  <a:ext uri="{FF2B5EF4-FFF2-40B4-BE49-F238E27FC236}">
                    <a16:creationId xmlns:a16="http://schemas.microsoft.com/office/drawing/2014/main" id="{1860D109-B786-4EF2-A5D8-1BF032B9BF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038" y="4422776"/>
                <a:ext cx="3279775" cy="461963"/>
              </a:xfrm>
              <a:prstGeom prst="roundRect">
                <a:avLst>
                  <a:gd name="adj" fmla="val 16667"/>
                </a:avLst>
              </a:prstGeom>
              <a:solidFill>
                <a:srgbClr val="F49C00"/>
              </a:solidFill>
              <a:ln>
                <a:noFill/>
              </a:ln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E978C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32C8630C-5E7E-4DB1-B6C9-19F6A74D5E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36763" y="4475164"/>
                <a:ext cx="2797175" cy="338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12160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1216025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US" altLang="zh-CN" sz="1600" b="1" dirty="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rPr>
                  <a:t>Add title text</a:t>
                </a:r>
              </a:p>
            </p:txBody>
          </p:sp>
        </p:grpSp>
      </p:grpSp>
      <p:sp>
        <p:nvSpPr>
          <p:cNvPr id="25" name="TextBox 24"/>
          <p:cNvSpPr txBox="1"/>
          <p:nvPr/>
        </p:nvSpPr>
        <p:spPr>
          <a:xfrm>
            <a:off x="192100" y="6685798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7792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9DD37A25-3D1A-4203-A151-543B0F543E1B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Repository"/>
  <p:tag name="ISPRING_OUTPUT_FOLDER" val="D:\ppt\第八批\318419"/>
  <p:tag name="ISPRING_PRESENTATION_TITLE" val="59a198ae56005"/>
  <p:tag name="ISPRING_FIRST_PUBLISH" val="1"/>
</p:tagLst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wyy3u52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1161</Words>
  <Application>Microsoft Office PowerPoint</Application>
  <PresentationFormat>宽屏</PresentationFormat>
  <Paragraphs>235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1" baseType="lpstr">
      <vt:lpstr>等线</vt:lpstr>
      <vt:lpstr>微软雅黑</vt:lpstr>
      <vt:lpstr>Arial</vt:lpstr>
      <vt:lpstr>Calibri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www.freeppt7.com</cp:keywords>
  <dc:description>www.freeppt7.com</dc:description>
  <cp:lastModifiedBy>之灵</cp:lastModifiedBy>
  <cp:revision>26</cp:revision>
  <dcterms:created xsi:type="dcterms:W3CDTF">2017-08-25T03:32:02Z</dcterms:created>
  <dcterms:modified xsi:type="dcterms:W3CDTF">2022-05-03T03:22:40Z</dcterms:modified>
</cp:coreProperties>
</file>