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7" r:id="rId3"/>
    <p:sldId id="260" r:id="rId4"/>
    <p:sldId id="259" r:id="rId5"/>
    <p:sldId id="262" r:id="rId6"/>
    <p:sldId id="2007577027" r:id="rId7"/>
    <p:sldId id="2007577028" r:id="rId8"/>
    <p:sldId id="2007577029" r:id="rId9"/>
    <p:sldId id="2007577030" r:id="rId10"/>
    <p:sldId id="2007577031" r:id="rId11"/>
    <p:sldId id="2007577032" r:id="rId12"/>
    <p:sldId id="2007577033" r:id="rId13"/>
    <p:sldId id="2007577034" r:id="rId14"/>
    <p:sldId id="2007577035" r:id="rId15"/>
    <p:sldId id="2007577037" r:id="rId16"/>
    <p:sldId id="2007577038" r:id="rId17"/>
    <p:sldId id="2007577039" r:id="rId18"/>
    <p:sldId id="2007577036" r:id="rId19"/>
    <p:sldId id="2007577040" r:id="rId20"/>
    <p:sldId id="2007577041" r:id="rId21"/>
    <p:sldId id="2007577042" r:id="rId22"/>
    <p:sldId id="2007577043" r:id="rId23"/>
    <p:sldId id="2007577044" r:id="rId24"/>
    <p:sldId id="2007577045" r:id="rId25"/>
    <p:sldId id="2007577047" r:id="rId26"/>
    <p:sldId id="2007577046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27" autoAdjust="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747A1-A293-476E-9987-4008CC8DED35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5BC52-6B9A-47B6-8DD9-398F9C3019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88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592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90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298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332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396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443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17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57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260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595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70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213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88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89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232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58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799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96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85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071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328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247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05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754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C52-6B9A-47B6-8DD9-398F9C3019C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43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ACF69B-48F9-4A04-92A3-678B0C944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39DDEDD-7C62-49B4-9840-0671F611D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9F7518-D955-408A-93AB-862224B12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6B2A4C-B909-4B5D-915B-B9C3A8B6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CA843D-831D-4D0C-924D-535394AA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8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01FED-FD3D-4606-A36A-9370F4FFA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C649DF0-D6E4-40FD-9A37-90E99B9C2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939002-71AA-48C0-B2CA-E03537E1A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5A5AB2-3C9F-4AB8-AC9E-993E1EC2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FA9E64-7044-4858-93EC-A03AA105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DF56FA-A6B1-47E1-98A8-B1D3C040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8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8C9710-57E5-4802-944C-AFDBF392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CDFAC9-CD48-4A78-B3DB-ED5676EF1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287579-4C2A-4B6F-9F74-9AD00554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EDFE96-91D8-4449-8990-4D3C1AB5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A5F5ED-DD65-4A94-8F83-F9B61182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3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DE2451-B576-4CF2-AA7D-828472275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BAC64B-6B80-4DE0-B1D6-CA1148267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57F2AC-C700-4A4D-85BA-1B26E3672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BE941D-97D4-489D-89F8-29567DFF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2138BB-1A31-4D7B-8633-27F9DF33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64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47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01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33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C26F7-5D6B-4601-B122-8288FB802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AD25E3-424E-452B-8C9D-363B9319E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8EDEE3-B667-4855-A51A-C9898128F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F2D88F-1B4C-45BD-A19B-4C02AACB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1DF97E-3115-4203-B414-1AF98585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8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87D2E5-1A58-49C9-BA9B-069C41AD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42743D-2448-4594-8C01-9B234509F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AF48D1-3F03-4923-ACA5-A922C04F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27C6B3-F03B-4B18-A63B-15A34FCE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3675E7-E8B5-4DFB-BE27-F5F6C080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1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AFC673-9DF3-4F68-A7FB-493334A2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AF6D7B-A6C2-4C5C-9803-E5B1DCBEC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9199DD-997E-4865-BD6A-DC57CB992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4F5837-5DE9-4028-8897-3FC83E502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90AACE-62CD-4321-AC83-EEC79CEB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6B0CD2-BF3A-4CEC-8E07-F35B4402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7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A3960-D768-41C7-9F23-5ECD9E52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543B4E-5DC5-409D-B831-C7B8F3ED4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4E0B6A-DD8F-4A19-9376-7180B6B33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893412A-7D38-4947-A568-1F91F3284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2A56E-B0E6-4603-A6BC-F4C54FE93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27D431-939D-4C3A-BC02-709AAFCF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1EB8AE-E473-4F43-86C2-15E758EC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D7A4BC-474E-414E-A9DB-7112318D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19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A3960-D768-41C7-9F23-5ECD9E52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543B4E-5DC5-409D-B831-C7B8F3ED4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4E0B6A-DD8F-4A19-9376-7180B6B33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893412A-7D38-4947-A568-1F91F3284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2A56E-B0E6-4603-A6BC-F4C54FE93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27D431-939D-4C3A-BC02-709AAFCF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1EB8AE-E473-4F43-86C2-15E758EC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BD7A4BC-474E-414E-A9DB-7112318D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88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08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A6499-D2B8-452F-850A-81466A20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9A25C9-812D-4AE6-BEDB-151621C5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EB6510-F860-454E-B510-DEBBC532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2395C6-91A4-423E-B1DB-146466B3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DE24B2D-F15F-4461-9CC2-8EE001C8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64D1CA9-E57E-4A4E-A9B0-D12A8B10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DCCE21-2E46-4474-A82B-1F3DB529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8BE7E1-2B17-465B-A289-6EFA8F71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87A258-408D-4F36-B7F0-76992BF2D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E00D3C-715E-4E1A-990A-20C486BB5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9F5D54-8A78-42AB-8BF3-A806B330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6AFA-A6B6-4031-8647-EF247A25F37F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455A15-2A8C-481A-91A2-6AAD0BFC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3838ED-4DFD-401C-AAFB-425A47B2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1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66E7FFD-C0DE-4604-AA86-9DCE388B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7512F6-332E-4226-A8A3-B08704C43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A1603F-01E1-44A1-B375-3B4BCDD09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86AFA-A6B6-4031-8647-EF247A25F37F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B67D32-8627-4B19-B3B1-5626D7A21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16959-9CBC-4CA4-A8AD-80045ADF7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E498-5DFC-42E0-BDA7-E9D68D60BA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99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97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xabay.com/" TargetMode="External"/><Relationship Id="rId13" Type="http://schemas.openxmlformats.org/officeDocument/2006/relationships/hyperlink" Target="https://twitter.com/freeppt7_com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freeppt7.com/" TargetMode="External"/><Relationship Id="rId12" Type="http://schemas.openxmlformats.org/officeDocument/2006/relationships/hyperlink" Target="https://www.facebook.com/groups/best.PowerPoint.template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pppt.com/" TargetMode="External"/><Relationship Id="rId11" Type="http://schemas.openxmlformats.org/officeDocument/2006/relationships/hyperlink" Target="https://www.facebook.com/freeppt7/" TargetMode="External"/><Relationship Id="rId5" Type="http://schemas.openxmlformats.org/officeDocument/2006/relationships/image" Target="../media/image20.png"/><Relationship Id="rId10" Type="http://schemas.openxmlformats.org/officeDocument/2006/relationships/hyperlink" Target="https://www.instagram.com/slidesfree/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s://www.youtube.com/c/Slidesfree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E6BA1B9-3407-4402-8BF4-2EB0CC7AB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9541C3B-AFCF-45E3-9D46-40850043885A}"/>
              </a:ext>
            </a:extLst>
          </p:cNvPr>
          <p:cNvSpPr/>
          <p:nvPr/>
        </p:nvSpPr>
        <p:spPr>
          <a:xfrm>
            <a:off x="213666" y="217048"/>
            <a:ext cx="9790715" cy="5950896"/>
          </a:xfrm>
          <a:prstGeom prst="rect">
            <a:avLst/>
          </a:prstGeom>
          <a:blipFill dpi="0" rotWithShape="1">
            <a:blip r:embed="rId4">
              <a:alphaModFix amt="4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C76E44-054E-42A7-B9CE-3D11C081B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946" y="-973"/>
            <a:ext cx="10486054" cy="52430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FEAB147-CD29-4159-A273-ABC71615F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849159"/>
            <a:ext cx="6096000" cy="4009814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C72C934-4275-4A3D-A5EE-329FBD260449}"/>
              </a:ext>
            </a:extLst>
          </p:cNvPr>
          <p:cNvGrpSpPr/>
          <p:nvPr/>
        </p:nvGrpSpPr>
        <p:grpSpPr>
          <a:xfrm>
            <a:off x="0" y="5412147"/>
            <a:ext cx="7229267" cy="1464519"/>
            <a:chOff x="0" y="5412147"/>
            <a:chExt cx="7229267" cy="146451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4B994DF-E89E-458C-9737-2D7F3506D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5946" y="6077078"/>
              <a:ext cx="1189787" cy="79958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D425232-6D51-45F7-8054-65D384664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12147"/>
              <a:ext cx="7229267" cy="144585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7268157-52E9-471D-B67F-BD1D785E3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9184" y="5981652"/>
              <a:ext cx="774001" cy="876348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A599325-1766-4E39-B8A3-39832A6CD306}"/>
              </a:ext>
            </a:extLst>
          </p:cNvPr>
          <p:cNvGrpSpPr/>
          <p:nvPr/>
        </p:nvGrpSpPr>
        <p:grpSpPr>
          <a:xfrm>
            <a:off x="165977" y="1071851"/>
            <a:ext cx="4047231" cy="5621154"/>
            <a:chOff x="58190" y="972844"/>
            <a:chExt cx="4047231" cy="562115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7F2576B-228F-4AD1-AA87-7FF8C275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90" y="972844"/>
              <a:ext cx="4047231" cy="562115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51CBE57-E1B7-45F2-8C44-A05E83E84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666" y="2363384"/>
              <a:ext cx="1165860" cy="971550"/>
            </a:xfrm>
            <a:prstGeom prst="rect">
              <a:avLst/>
            </a:prstGeom>
          </p:spPr>
        </p:pic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9A34CFE9-4BAB-4AEB-A006-F1C1CCFF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155" y="2533191"/>
            <a:ext cx="8383623" cy="985373"/>
          </a:xfrm>
        </p:spPr>
        <p:txBody>
          <a:bodyPr>
            <a:noAutofit/>
          </a:bodyPr>
          <a:lstStyle/>
          <a:p>
            <a:pPr algn="ctr"/>
            <a:r>
              <a:rPr lang="en-US" altLang="zh-CN" sz="5400" dirty="0">
                <a:solidFill>
                  <a:srgbClr val="E59497"/>
                </a:solidFill>
                <a:latin typeface="+mn-lt"/>
                <a:ea typeface="+mn-ea"/>
                <a:cs typeface="+mn-ea"/>
                <a:sym typeface="+mn-lt"/>
              </a:rPr>
              <a:t>FREE PPT TEMPLATES</a:t>
            </a:r>
            <a:endParaRPr lang="zh-CN" altLang="en-US" sz="5400" dirty="0">
              <a:solidFill>
                <a:srgbClr val="E594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C6DC1D72-7E02-4922-97D5-36B91DCDA61E}"/>
              </a:ext>
            </a:extLst>
          </p:cNvPr>
          <p:cNvSpPr txBox="1">
            <a:spLocks/>
          </p:cNvSpPr>
          <p:nvPr/>
        </p:nvSpPr>
        <p:spPr>
          <a:xfrm>
            <a:off x="3541001" y="3301612"/>
            <a:ext cx="5903169" cy="796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2400" spc="-15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B5C7DDD-4FBE-4DD7-8270-76867F4252AD}"/>
              </a:ext>
            </a:extLst>
          </p:cNvPr>
          <p:cNvSpPr/>
          <p:nvPr/>
        </p:nvSpPr>
        <p:spPr>
          <a:xfrm>
            <a:off x="4187944" y="4263018"/>
            <a:ext cx="4047232" cy="32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dirty="0">
                <a:cs typeface="+mn-ea"/>
                <a:sym typeface="+mn-lt"/>
              </a:rPr>
              <a:t>Report 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freeppt7.com   Time</a:t>
            </a:r>
            <a:r>
              <a:rPr lang="zh-CN" altLang="en-US" sz="1400" dirty="0">
                <a:cs typeface="+mn-ea"/>
                <a:sym typeface="+mn-lt"/>
              </a:rPr>
              <a:t>：</a:t>
            </a:r>
            <a:r>
              <a:rPr lang="en-US" altLang="zh-CN" sz="1400" dirty="0">
                <a:cs typeface="+mn-ea"/>
                <a:sym typeface="+mn-lt"/>
              </a:rPr>
              <a:t>20XX.XX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10D4484-B488-4284-A083-ECFA1F0345F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61672" y="1892897"/>
            <a:ext cx="544108" cy="426311"/>
          </a:xfrm>
          <a:prstGeom prst="rect">
            <a:avLst/>
          </a:prstGeom>
        </p:spPr>
      </p:pic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4472025-4503-B198-2EFE-6A67BF421B24}"/>
              </a:ext>
            </a:extLst>
          </p:cNvPr>
          <p:cNvSpPr/>
          <p:nvPr/>
        </p:nvSpPr>
        <p:spPr>
          <a:xfrm>
            <a:off x="9812062" y="39613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59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1" name="TextBox 3">
            <a:hlinkClick r:id="rId13"/>
            <a:extLst>
              <a:ext uri="{FF2B5EF4-FFF2-40B4-BE49-F238E27FC236}">
                <a16:creationId xmlns:a16="http://schemas.microsoft.com/office/drawing/2014/main" id="{5DC87D2C-438E-874E-B03E-EC9910081940}"/>
              </a:ext>
            </a:extLst>
          </p:cNvPr>
          <p:cNvSpPr txBox="1"/>
          <p:nvPr/>
        </p:nvSpPr>
        <p:spPr>
          <a:xfrm>
            <a:off x="3599623" y="613507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2"/>
                </a:solidFill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4515980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02</a:t>
            </a:r>
            <a:r>
              <a:rPr lang="zh-CN" altLang="en-US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CC00184F-6BBB-4AE4-8D23-DCD2C4D8E427}"/>
              </a:ext>
            </a:extLst>
          </p:cNvPr>
          <p:cNvGrpSpPr/>
          <p:nvPr/>
        </p:nvGrpSpPr>
        <p:grpSpPr>
          <a:xfrm>
            <a:off x="3739316" y="1348703"/>
            <a:ext cx="4667571" cy="886511"/>
            <a:chOff x="6276200" y="2452254"/>
            <a:chExt cx="4667571" cy="886511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358469F-DABC-4ABA-98B3-F313FA74ECE8}"/>
                </a:ext>
              </a:extLst>
            </p:cNvPr>
            <p:cNvSpPr txBox="1"/>
            <p:nvPr/>
          </p:nvSpPr>
          <p:spPr>
            <a:xfrm>
              <a:off x="6276200" y="2452254"/>
              <a:ext cx="2710183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49">
              <a:extLst>
                <a:ext uri="{FF2B5EF4-FFF2-40B4-BE49-F238E27FC236}">
                  <a16:creationId xmlns:a16="http://schemas.microsoft.com/office/drawing/2014/main" id="{8556A331-1C2D-4055-B4B0-76EB49D89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00" y="2963278"/>
              <a:ext cx="4667571" cy="37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0F35D46-378C-4372-BBA3-9417732A3678}"/>
              </a:ext>
            </a:extLst>
          </p:cNvPr>
          <p:cNvGrpSpPr/>
          <p:nvPr/>
        </p:nvGrpSpPr>
        <p:grpSpPr>
          <a:xfrm>
            <a:off x="5160315" y="3112438"/>
            <a:ext cx="4667571" cy="914296"/>
            <a:chOff x="6276200" y="2424469"/>
            <a:chExt cx="4667571" cy="914296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EC135A83-6124-4C69-8563-D63827D95721}"/>
                </a:ext>
              </a:extLst>
            </p:cNvPr>
            <p:cNvSpPr txBox="1"/>
            <p:nvPr/>
          </p:nvSpPr>
          <p:spPr>
            <a:xfrm>
              <a:off x="6276200" y="2424469"/>
              <a:ext cx="2710183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49">
              <a:extLst>
                <a:ext uri="{FF2B5EF4-FFF2-40B4-BE49-F238E27FC236}">
                  <a16:creationId xmlns:a16="http://schemas.microsoft.com/office/drawing/2014/main" id="{CEB0B2A4-ECCB-4653-8B1B-8A74EC579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00" y="2963278"/>
              <a:ext cx="4667571" cy="37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情书翩翩体" panose="02010600010101010101" pitchFamily="2" charset="-122"/>
                  <a:ea typeface="情书翩翩体" panose="02010600010101010101" pitchFamily="2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CAC8CFA-CD04-4549-88DB-F664B7E23DF3}"/>
              </a:ext>
            </a:extLst>
          </p:cNvPr>
          <p:cNvGrpSpPr/>
          <p:nvPr/>
        </p:nvGrpSpPr>
        <p:grpSpPr>
          <a:xfrm>
            <a:off x="5160316" y="4741487"/>
            <a:ext cx="4667571" cy="890139"/>
            <a:chOff x="6276200" y="2448626"/>
            <a:chExt cx="4667571" cy="890139"/>
          </a:xfrm>
        </p:grpSpPr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9FC3C03C-2C1E-4C0C-991E-1EA2645677EE}"/>
                </a:ext>
              </a:extLst>
            </p:cNvPr>
            <p:cNvSpPr txBox="1"/>
            <p:nvPr/>
          </p:nvSpPr>
          <p:spPr>
            <a:xfrm>
              <a:off x="6276200" y="2448626"/>
              <a:ext cx="2710183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49">
              <a:extLst>
                <a:ext uri="{FF2B5EF4-FFF2-40B4-BE49-F238E27FC236}">
                  <a16:creationId xmlns:a16="http://schemas.microsoft.com/office/drawing/2014/main" id="{BCF05CC7-F5F0-42CC-9BAB-129785D92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00" y="2963278"/>
              <a:ext cx="4667571" cy="37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情书翩翩体" panose="02010600010101010101" pitchFamily="2" charset="-122"/>
                  <a:ea typeface="情书翩翩体" panose="02010600010101010101" pitchFamily="2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26B10B0C-3627-4800-8D9A-1A61F5EEA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357" y="2349363"/>
            <a:ext cx="4374959" cy="4374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06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7A9C95-9D57-4538-A4D2-B75D5D4EAA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850" y="1655741"/>
            <a:ext cx="2835211" cy="234734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DD5C3932-DAF6-43A9-ABEF-5A03A46061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951" y="1691343"/>
            <a:ext cx="2835211" cy="2347346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124BF7FE-D2A3-4009-9B97-CB3D25062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757" y="1655741"/>
            <a:ext cx="2835211" cy="234734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4515980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02</a:t>
            </a:r>
            <a:r>
              <a:rPr lang="zh-CN" altLang="en-US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grpSp>
        <p:nvGrpSpPr>
          <p:cNvPr id="28" name="Group 14">
            <a:extLst>
              <a:ext uri="{FF2B5EF4-FFF2-40B4-BE49-F238E27FC236}">
                <a16:creationId xmlns:a16="http://schemas.microsoft.com/office/drawing/2014/main" id="{1404722A-B1D5-41BF-927C-7D3C17021000}"/>
              </a:ext>
            </a:extLst>
          </p:cNvPr>
          <p:cNvGrpSpPr/>
          <p:nvPr/>
        </p:nvGrpSpPr>
        <p:grpSpPr>
          <a:xfrm>
            <a:off x="4765163" y="3270032"/>
            <a:ext cx="2930700" cy="3005876"/>
            <a:chOff x="838200" y="2256765"/>
            <a:chExt cx="2930700" cy="3005876"/>
          </a:xfrm>
        </p:grpSpPr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1AAA4BD6-B7B3-4607-8215-14986A6D8199}"/>
                </a:ext>
              </a:extLst>
            </p:cNvPr>
            <p:cNvSpPr txBox="1"/>
            <p:nvPr/>
          </p:nvSpPr>
          <p:spPr>
            <a:xfrm>
              <a:off x="1701311" y="2642949"/>
              <a:ext cx="2067589" cy="26196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4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印品溜溜圆" panose="02000000000000000000" pitchFamily="2" charset="-122"/>
                  <a:ea typeface="印品溜溜圆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itle 4">
              <a:extLst>
                <a:ext uri="{FF2B5EF4-FFF2-40B4-BE49-F238E27FC236}">
                  <a16:creationId xmlns:a16="http://schemas.microsoft.com/office/drawing/2014/main" id="{3141EECD-8B9B-49C3-AC4A-10CE0A1491FB}"/>
                </a:ext>
              </a:extLst>
            </p:cNvPr>
            <p:cNvSpPr txBox="1"/>
            <p:nvPr/>
          </p:nvSpPr>
          <p:spPr>
            <a:xfrm>
              <a:off x="1701311" y="2256765"/>
              <a:ext cx="182588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Rectangle 17">
              <a:extLst>
                <a:ext uri="{FF2B5EF4-FFF2-40B4-BE49-F238E27FC236}">
                  <a16:creationId xmlns:a16="http://schemas.microsoft.com/office/drawing/2014/main" id="{90A2F41D-6CDC-4DCE-8A1B-32A217F7E5C4}"/>
                </a:ext>
              </a:extLst>
            </p:cNvPr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rgbClr val="E5949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2" name="Group 14">
            <a:extLst>
              <a:ext uri="{FF2B5EF4-FFF2-40B4-BE49-F238E27FC236}">
                <a16:creationId xmlns:a16="http://schemas.microsoft.com/office/drawing/2014/main" id="{DFE18058-D182-4CBC-B393-1592B6A46B11}"/>
              </a:ext>
            </a:extLst>
          </p:cNvPr>
          <p:cNvGrpSpPr/>
          <p:nvPr/>
        </p:nvGrpSpPr>
        <p:grpSpPr>
          <a:xfrm>
            <a:off x="1168698" y="3270032"/>
            <a:ext cx="2930700" cy="3005876"/>
            <a:chOff x="838200" y="2256765"/>
            <a:chExt cx="2930700" cy="3005876"/>
          </a:xfrm>
        </p:grpSpPr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8D4E024D-ACB6-4A69-B4E5-630FBA9DACD5}"/>
                </a:ext>
              </a:extLst>
            </p:cNvPr>
            <p:cNvSpPr txBox="1"/>
            <p:nvPr/>
          </p:nvSpPr>
          <p:spPr>
            <a:xfrm>
              <a:off x="1701311" y="2642949"/>
              <a:ext cx="2067589" cy="26196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4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印品溜溜圆" panose="02000000000000000000" pitchFamily="2" charset="-122"/>
                  <a:ea typeface="印品溜溜圆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Title 4">
              <a:extLst>
                <a:ext uri="{FF2B5EF4-FFF2-40B4-BE49-F238E27FC236}">
                  <a16:creationId xmlns:a16="http://schemas.microsoft.com/office/drawing/2014/main" id="{2D0A774A-0300-40C9-85DA-7C485F2364EE}"/>
                </a:ext>
              </a:extLst>
            </p:cNvPr>
            <p:cNvSpPr txBox="1"/>
            <p:nvPr/>
          </p:nvSpPr>
          <p:spPr>
            <a:xfrm>
              <a:off x="1701311" y="2256765"/>
              <a:ext cx="1972100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EE19D00B-FF33-40F5-89C4-AA146B1B48B2}"/>
                </a:ext>
              </a:extLst>
            </p:cNvPr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rgbClr val="E5949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DF5AC5F0-118A-4E2A-8D00-743D505DCA41}"/>
              </a:ext>
            </a:extLst>
          </p:cNvPr>
          <p:cNvGrpSpPr/>
          <p:nvPr/>
        </p:nvGrpSpPr>
        <p:grpSpPr>
          <a:xfrm>
            <a:off x="8256341" y="3234430"/>
            <a:ext cx="2930700" cy="3005876"/>
            <a:chOff x="838200" y="2256765"/>
            <a:chExt cx="2930700" cy="3005876"/>
          </a:xfrm>
        </p:grpSpPr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C11FF06B-F772-4275-9825-E3C7E6F63A00}"/>
                </a:ext>
              </a:extLst>
            </p:cNvPr>
            <p:cNvSpPr txBox="1"/>
            <p:nvPr/>
          </p:nvSpPr>
          <p:spPr>
            <a:xfrm>
              <a:off x="1701311" y="2642949"/>
              <a:ext cx="2067589" cy="26196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4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印品溜溜圆" panose="02000000000000000000" pitchFamily="2" charset="-122"/>
                  <a:ea typeface="印品溜溜圆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Title 4">
              <a:extLst>
                <a:ext uri="{FF2B5EF4-FFF2-40B4-BE49-F238E27FC236}">
                  <a16:creationId xmlns:a16="http://schemas.microsoft.com/office/drawing/2014/main" id="{F35C79C9-9E9F-4842-A066-CC012E489D79}"/>
                </a:ext>
              </a:extLst>
            </p:cNvPr>
            <p:cNvSpPr txBox="1"/>
            <p:nvPr/>
          </p:nvSpPr>
          <p:spPr>
            <a:xfrm>
              <a:off x="1701311" y="2256765"/>
              <a:ext cx="1865516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id="{A6A6EF35-6994-4602-BC7E-AE31B6E721E0}"/>
                </a:ext>
              </a:extLst>
            </p:cNvPr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rgbClr val="E5949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64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4515980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02</a:t>
            </a:r>
            <a:r>
              <a:rPr lang="zh-CN" altLang="en-US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36A2DFE6-B904-43D2-9E88-A8208C0CFFB3}"/>
              </a:ext>
            </a:extLst>
          </p:cNvPr>
          <p:cNvGrpSpPr/>
          <p:nvPr/>
        </p:nvGrpSpPr>
        <p:grpSpPr>
          <a:xfrm>
            <a:off x="8902743" y="1838962"/>
            <a:ext cx="1700466" cy="3633456"/>
            <a:chOff x="8750343" y="1650372"/>
            <a:chExt cx="1700466" cy="3592705"/>
          </a:xfrm>
        </p:grpSpPr>
        <p:sp>
          <p:nvSpPr>
            <p:cNvPr id="10" name="矩形 39">
              <a:extLst>
                <a:ext uri="{FF2B5EF4-FFF2-40B4-BE49-F238E27FC236}">
                  <a16:creationId xmlns:a16="http://schemas.microsoft.com/office/drawing/2014/main" id="{99C76123-4BF9-47CD-9150-D9C773A9F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0343" y="1650372"/>
              <a:ext cx="1146468" cy="359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E4DAB32-5E54-48B0-B9D1-B13C467F747B}"/>
                </a:ext>
              </a:extLst>
            </p:cNvPr>
            <p:cNvSpPr txBox="1"/>
            <p:nvPr/>
          </p:nvSpPr>
          <p:spPr>
            <a:xfrm>
              <a:off x="9896811" y="1650372"/>
              <a:ext cx="553998" cy="32625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DB8FB35-E2BB-4C34-A201-A72C51CCFBDE}"/>
              </a:ext>
            </a:extLst>
          </p:cNvPr>
          <p:cNvGrpSpPr/>
          <p:nvPr/>
        </p:nvGrpSpPr>
        <p:grpSpPr>
          <a:xfrm>
            <a:off x="6947285" y="1838961"/>
            <a:ext cx="1700466" cy="3633457"/>
            <a:chOff x="8750343" y="1650371"/>
            <a:chExt cx="1700466" cy="359270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46431CF-29FB-4C49-83A1-9AD7C3A7F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0343" y="1650372"/>
              <a:ext cx="1146468" cy="359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8E4D9C7-3B11-4E3C-87F9-AA984F12B49F}"/>
                </a:ext>
              </a:extLst>
            </p:cNvPr>
            <p:cNvSpPr txBox="1"/>
            <p:nvPr/>
          </p:nvSpPr>
          <p:spPr>
            <a:xfrm>
              <a:off x="9896811" y="1650371"/>
              <a:ext cx="553998" cy="337066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title text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1750C509-2794-40BE-8044-3C5505C97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016" y="1719469"/>
            <a:ext cx="3428179" cy="3419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EF092A04-281F-4D75-83A5-54C50DC14AE9}"/>
              </a:ext>
            </a:extLst>
          </p:cNvPr>
          <p:cNvGrpSpPr/>
          <p:nvPr/>
        </p:nvGrpSpPr>
        <p:grpSpPr>
          <a:xfrm>
            <a:off x="4911188" y="1838962"/>
            <a:ext cx="1700466" cy="3633456"/>
            <a:chOff x="8750343" y="1650372"/>
            <a:chExt cx="1700466" cy="3592705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E9504EF-CB11-410E-95DC-FD4D3C66C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0343" y="1650372"/>
              <a:ext cx="1146468" cy="359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ts val="2500"/>
                </a:lnSpc>
                <a:defRPr/>
              </a:pPr>
              <a:r>
                <a:rPr lang="en-US" altLang="zh-CN" sz="12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8E0E809-2E55-4D5D-A4E9-20888DD47945}"/>
                </a:ext>
              </a:extLst>
            </p:cNvPr>
            <p:cNvSpPr txBox="1"/>
            <p:nvPr/>
          </p:nvSpPr>
          <p:spPr>
            <a:xfrm>
              <a:off x="9896811" y="1650372"/>
              <a:ext cx="553998" cy="34623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b="1" spc="600" dirty="0">
                  <a:cs typeface="+mn-ea"/>
                  <a:sym typeface="+mn-lt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219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BA82242-BE80-43A9-B2CB-A2A3B6F81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6428D9-D936-428B-80CA-6A1AB7001F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125" y="1962066"/>
            <a:ext cx="4090055" cy="45812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547BD7-161A-4E50-B766-627D79F654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132015" cy="49929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F68391B-79B5-4871-A7A1-ADC04A6D92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12809" y="4252686"/>
            <a:ext cx="6679191" cy="2605314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38F86102-115F-4706-A2F5-6A5264CE6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761" y="3987348"/>
            <a:ext cx="4936640" cy="38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4" name="文本框 30">
            <a:extLst>
              <a:ext uri="{FF2B5EF4-FFF2-40B4-BE49-F238E27FC236}">
                <a16:creationId xmlns:a16="http://schemas.microsoft.com/office/drawing/2014/main" id="{2A31AF35-2A66-4C01-AED7-602CB6213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274" y="2202472"/>
            <a:ext cx="4524991" cy="106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66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ea"/>
                <a:sym typeface="+mn-lt"/>
              </a:rPr>
              <a:t>03</a:t>
            </a:r>
            <a:endParaRPr kumimoji="0" lang="en-US" altLang="zh-CN" sz="66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6205372-D52F-4821-8A0F-9D33494799DE}"/>
              </a:ext>
            </a:extLst>
          </p:cNvPr>
          <p:cNvSpPr/>
          <p:nvPr/>
        </p:nvSpPr>
        <p:spPr>
          <a:xfrm>
            <a:off x="3089760" y="2937693"/>
            <a:ext cx="4686860" cy="983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4327AA5-6DF1-445E-BB38-E6062DC3C3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690" y="578156"/>
            <a:ext cx="1686147" cy="16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4515980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03</a:t>
            </a:r>
            <a:r>
              <a:rPr lang="zh-CN" altLang="en-US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2E3C2B6-C051-4974-8B43-B0778F2D2CC7}"/>
              </a:ext>
            </a:extLst>
          </p:cNvPr>
          <p:cNvSpPr txBox="1"/>
          <p:nvPr/>
        </p:nvSpPr>
        <p:spPr>
          <a:xfrm>
            <a:off x="4011467" y="2667086"/>
            <a:ext cx="430887" cy="1928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77E4FD-51A6-41B4-9A1F-9396ED6D71BF}"/>
              </a:ext>
            </a:extLst>
          </p:cNvPr>
          <p:cNvSpPr txBox="1"/>
          <p:nvPr/>
        </p:nvSpPr>
        <p:spPr>
          <a:xfrm>
            <a:off x="2511933" y="2667086"/>
            <a:ext cx="1467068" cy="1928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>
              <a:lnSpc>
                <a:spcPts val="2000"/>
              </a:lnSpc>
              <a:defRPr sz="1200">
                <a:solidFill>
                  <a:srgbClr val="CC9900"/>
                </a:solidFill>
                <a:ea typeface="义启小魏楷" panose="02010601030101010101" pitchFamily="2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8120C29-1C04-45BE-83DF-3195598EA5DD}"/>
              </a:ext>
            </a:extLst>
          </p:cNvPr>
          <p:cNvCxnSpPr/>
          <p:nvPr/>
        </p:nvCxnSpPr>
        <p:spPr>
          <a:xfrm>
            <a:off x="3979001" y="2660113"/>
            <a:ext cx="0" cy="1749959"/>
          </a:xfrm>
          <a:prstGeom prst="line">
            <a:avLst/>
          </a:prstGeom>
          <a:ln>
            <a:solidFill>
              <a:srgbClr val="D3A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E3170720-5442-4704-8B7D-510E3AEFB83F}"/>
              </a:ext>
            </a:extLst>
          </p:cNvPr>
          <p:cNvSpPr txBox="1"/>
          <p:nvPr/>
        </p:nvSpPr>
        <p:spPr>
          <a:xfrm>
            <a:off x="2031583" y="2667086"/>
            <a:ext cx="430887" cy="1928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688B472-D81B-4A7C-A183-EDA06A3802D1}"/>
              </a:ext>
            </a:extLst>
          </p:cNvPr>
          <p:cNvSpPr txBox="1"/>
          <p:nvPr/>
        </p:nvSpPr>
        <p:spPr>
          <a:xfrm>
            <a:off x="532049" y="2667086"/>
            <a:ext cx="1467068" cy="1928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97A5FDC-10E1-43FF-BB1B-167C2BD456A7}"/>
              </a:ext>
            </a:extLst>
          </p:cNvPr>
          <p:cNvCxnSpPr/>
          <p:nvPr/>
        </p:nvCxnSpPr>
        <p:spPr>
          <a:xfrm>
            <a:off x="1999117" y="2660113"/>
            <a:ext cx="0" cy="1749959"/>
          </a:xfrm>
          <a:prstGeom prst="line">
            <a:avLst/>
          </a:prstGeom>
          <a:ln>
            <a:solidFill>
              <a:srgbClr val="D3A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BEF33166-A20D-48CB-8FE8-63B886754D41}"/>
              </a:ext>
            </a:extLst>
          </p:cNvPr>
          <p:cNvSpPr txBox="1"/>
          <p:nvPr/>
        </p:nvSpPr>
        <p:spPr>
          <a:xfrm>
            <a:off x="10545404" y="2667086"/>
            <a:ext cx="430887" cy="1928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5C7EE54-DCF0-4FAD-BF91-0B0000C56C66}"/>
              </a:ext>
            </a:extLst>
          </p:cNvPr>
          <p:cNvSpPr txBox="1"/>
          <p:nvPr/>
        </p:nvSpPr>
        <p:spPr>
          <a:xfrm>
            <a:off x="9045870" y="2667086"/>
            <a:ext cx="1467068" cy="1928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>
              <a:lnSpc>
                <a:spcPts val="2000"/>
              </a:lnSpc>
              <a:defRPr sz="1200">
                <a:solidFill>
                  <a:srgbClr val="CC9900"/>
                </a:solidFill>
                <a:ea typeface="义启小魏楷" panose="02010601030101010101" pitchFamily="2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F27B1C3-E7D0-436A-B2CF-47031402D48C}"/>
              </a:ext>
            </a:extLst>
          </p:cNvPr>
          <p:cNvCxnSpPr/>
          <p:nvPr/>
        </p:nvCxnSpPr>
        <p:spPr>
          <a:xfrm>
            <a:off x="10512938" y="2660113"/>
            <a:ext cx="0" cy="1749959"/>
          </a:xfrm>
          <a:prstGeom prst="line">
            <a:avLst/>
          </a:prstGeom>
          <a:ln>
            <a:solidFill>
              <a:srgbClr val="D3A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EF1A2F0-62DD-4161-906E-436233572F80}"/>
              </a:ext>
            </a:extLst>
          </p:cNvPr>
          <p:cNvSpPr txBox="1"/>
          <p:nvPr/>
        </p:nvSpPr>
        <p:spPr>
          <a:xfrm>
            <a:off x="8565520" y="2667086"/>
            <a:ext cx="430887" cy="1928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7760E8-8B0A-46C4-92A9-6E48FDEFF95D}"/>
              </a:ext>
            </a:extLst>
          </p:cNvPr>
          <p:cNvSpPr txBox="1"/>
          <p:nvPr/>
        </p:nvSpPr>
        <p:spPr>
          <a:xfrm>
            <a:off x="7065986" y="2667086"/>
            <a:ext cx="1467068" cy="1928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>
              <a:lnSpc>
                <a:spcPts val="2000"/>
              </a:lnSpc>
              <a:defRPr sz="1200">
                <a:solidFill>
                  <a:srgbClr val="CC9900"/>
                </a:solidFill>
                <a:ea typeface="义启小魏楷" panose="02010601030101010101" pitchFamily="2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980DA40-E1F9-4BFA-BCC8-4C7F370A7301}"/>
              </a:ext>
            </a:extLst>
          </p:cNvPr>
          <p:cNvCxnSpPr/>
          <p:nvPr/>
        </p:nvCxnSpPr>
        <p:spPr>
          <a:xfrm>
            <a:off x="8533054" y="2660113"/>
            <a:ext cx="0" cy="1749959"/>
          </a:xfrm>
          <a:prstGeom prst="line">
            <a:avLst/>
          </a:prstGeom>
          <a:ln>
            <a:solidFill>
              <a:srgbClr val="D3A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A5BF0259-D24B-4DB4-9851-CB4C4E7045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000" y="797818"/>
            <a:ext cx="4177241" cy="59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4515980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03</a:t>
            </a:r>
            <a:r>
              <a:rPr lang="zh-CN" altLang="en-US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00A78B1-2E32-40EC-AA4F-FB8A56577A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300" y="1369372"/>
            <a:ext cx="3203692" cy="480282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7B7F80A9-37AD-4E36-92CA-F15640531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368" y="1908471"/>
            <a:ext cx="27115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8DE0C988-25DF-4F2C-84B6-D85060E15C35}"/>
              </a:ext>
            </a:extLst>
          </p:cNvPr>
          <p:cNvSpPr txBox="1"/>
          <p:nvPr/>
        </p:nvSpPr>
        <p:spPr>
          <a:xfrm>
            <a:off x="1486920" y="2308581"/>
            <a:ext cx="3449848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366516C-DF56-40DA-9C55-B6E286519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818" y="3695265"/>
            <a:ext cx="27115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B8F5A7B7-2C55-4522-8537-E71A94DD8C8F}"/>
              </a:ext>
            </a:extLst>
          </p:cNvPr>
          <p:cNvSpPr txBox="1"/>
          <p:nvPr/>
        </p:nvSpPr>
        <p:spPr>
          <a:xfrm>
            <a:off x="1482370" y="4133475"/>
            <a:ext cx="3449848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情书翩翩体" panose="02010600010101010101" pitchFamily="2" charset="-122"/>
                <a:ea typeface="情书翩翩体" panose="0201060001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5C6AEDA-3E32-49FF-BC9E-822BA2E9C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768" y="1887332"/>
            <a:ext cx="27115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B4FD8749-3DAE-48EF-9BCF-5A0AA83DCD00}"/>
              </a:ext>
            </a:extLst>
          </p:cNvPr>
          <p:cNvSpPr txBox="1"/>
          <p:nvPr/>
        </p:nvSpPr>
        <p:spPr>
          <a:xfrm>
            <a:off x="4941320" y="2287442"/>
            <a:ext cx="3449848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1FFDAB8-C5DD-4C14-B30D-B1377604B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218" y="3674126"/>
            <a:ext cx="271155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7A083558-8D0F-4854-B14B-1A10C8D8228D}"/>
              </a:ext>
            </a:extLst>
          </p:cNvPr>
          <p:cNvSpPr txBox="1"/>
          <p:nvPr/>
        </p:nvSpPr>
        <p:spPr>
          <a:xfrm>
            <a:off x="4936770" y="4112336"/>
            <a:ext cx="3449848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情书翩翩体" panose="02010600010101010101" pitchFamily="2" charset="-122"/>
                <a:ea typeface="情书翩翩体" panose="0201060001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325761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4515980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03</a:t>
            </a:r>
            <a:r>
              <a:rPr lang="zh-CN" altLang="en-US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7F14B49-130B-443C-8079-929F4FE7459B}"/>
              </a:ext>
            </a:extLst>
          </p:cNvPr>
          <p:cNvSpPr/>
          <p:nvPr/>
        </p:nvSpPr>
        <p:spPr>
          <a:xfrm>
            <a:off x="1229454" y="4134794"/>
            <a:ext cx="2443304" cy="6960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fontAlgn="auto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399CCB4-B651-4299-A7F1-FFDE1A6CADD9}"/>
              </a:ext>
            </a:extLst>
          </p:cNvPr>
          <p:cNvSpPr/>
          <p:nvPr/>
        </p:nvSpPr>
        <p:spPr>
          <a:xfrm>
            <a:off x="1229454" y="3651983"/>
            <a:ext cx="2350424" cy="461665"/>
          </a:xfrm>
          <a:prstGeom prst="rect">
            <a:avLst/>
          </a:prstGeom>
          <a:noFill/>
          <a:ln w="3175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BE0B96F-50B5-4DA7-B71F-C76EEB54949B}"/>
              </a:ext>
            </a:extLst>
          </p:cNvPr>
          <p:cNvSpPr/>
          <p:nvPr/>
        </p:nvSpPr>
        <p:spPr>
          <a:xfrm>
            <a:off x="4767915" y="3651983"/>
            <a:ext cx="2428359" cy="461665"/>
          </a:xfrm>
          <a:prstGeom prst="rect">
            <a:avLst/>
          </a:prstGeom>
          <a:noFill/>
          <a:ln w="3175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D9E5005-5903-4F1A-BC4D-CA0BE116DF43}"/>
              </a:ext>
            </a:extLst>
          </p:cNvPr>
          <p:cNvSpPr/>
          <p:nvPr/>
        </p:nvSpPr>
        <p:spPr>
          <a:xfrm>
            <a:off x="8164699" y="3688597"/>
            <a:ext cx="2514977" cy="461665"/>
          </a:xfrm>
          <a:prstGeom prst="rect">
            <a:avLst/>
          </a:prstGeom>
          <a:noFill/>
          <a:ln w="3175"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327A831-B2AE-4791-A99D-4E1E02208549}"/>
              </a:ext>
            </a:extLst>
          </p:cNvPr>
          <p:cNvCxnSpPr/>
          <p:nvPr/>
        </p:nvCxnSpPr>
        <p:spPr>
          <a:xfrm flipH="1">
            <a:off x="4377973" y="1882781"/>
            <a:ext cx="0" cy="2925763"/>
          </a:xfrm>
          <a:prstGeom prst="line">
            <a:avLst/>
          </a:prstGeom>
          <a:ln>
            <a:solidFill>
              <a:srgbClr val="E594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9C529A1-9F5D-4AE1-9DB1-328F7FC8D70A}"/>
              </a:ext>
            </a:extLst>
          </p:cNvPr>
          <p:cNvCxnSpPr/>
          <p:nvPr/>
        </p:nvCxnSpPr>
        <p:spPr>
          <a:xfrm flipH="1">
            <a:off x="7797084" y="1980231"/>
            <a:ext cx="0" cy="2925763"/>
          </a:xfrm>
          <a:prstGeom prst="line">
            <a:avLst/>
          </a:prstGeom>
          <a:ln>
            <a:solidFill>
              <a:srgbClr val="E594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F9B28F6-E43B-4BE1-9342-3FC707DC0FC6}"/>
              </a:ext>
            </a:extLst>
          </p:cNvPr>
          <p:cNvCxnSpPr/>
          <p:nvPr/>
        </p:nvCxnSpPr>
        <p:spPr>
          <a:xfrm>
            <a:off x="2034924" y="4114581"/>
            <a:ext cx="708029" cy="0"/>
          </a:xfrm>
          <a:prstGeom prst="line">
            <a:avLst/>
          </a:prstGeom>
          <a:ln>
            <a:solidFill>
              <a:srgbClr val="E594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6FE21399-D38C-47B2-BA76-E69EB72D6611}"/>
              </a:ext>
            </a:extLst>
          </p:cNvPr>
          <p:cNvSpPr/>
          <p:nvPr/>
        </p:nvSpPr>
        <p:spPr>
          <a:xfrm>
            <a:off x="4838239" y="4134794"/>
            <a:ext cx="2443304" cy="6960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716DF35-3293-4B00-B01B-7C3327DDF71B}"/>
              </a:ext>
            </a:extLst>
          </p:cNvPr>
          <p:cNvCxnSpPr/>
          <p:nvPr/>
        </p:nvCxnSpPr>
        <p:spPr>
          <a:xfrm>
            <a:off x="5643709" y="4114580"/>
            <a:ext cx="708029" cy="0"/>
          </a:xfrm>
          <a:prstGeom prst="line">
            <a:avLst/>
          </a:prstGeom>
          <a:ln>
            <a:solidFill>
              <a:srgbClr val="E594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D24EF986-213F-4B2C-9855-18B970E2B07D}"/>
              </a:ext>
            </a:extLst>
          </p:cNvPr>
          <p:cNvSpPr/>
          <p:nvPr/>
        </p:nvSpPr>
        <p:spPr>
          <a:xfrm>
            <a:off x="8378420" y="4143034"/>
            <a:ext cx="2443304" cy="6960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D44AC02D-2A5C-41E6-96F7-91299A75B7AC}"/>
              </a:ext>
            </a:extLst>
          </p:cNvPr>
          <p:cNvCxnSpPr/>
          <p:nvPr/>
        </p:nvCxnSpPr>
        <p:spPr>
          <a:xfrm>
            <a:off x="9183890" y="4122820"/>
            <a:ext cx="708029" cy="0"/>
          </a:xfrm>
          <a:prstGeom prst="line">
            <a:avLst/>
          </a:prstGeom>
          <a:ln>
            <a:solidFill>
              <a:srgbClr val="E594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>
            <a:extLst>
              <a:ext uri="{FF2B5EF4-FFF2-40B4-BE49-F238E27FC236}">
                <a16:creationId xmlns:a16="http://schemas.microsoft.com/office/drawing/2014/main" id="{DFAA1D00-2EA5-4731-867D-B5ACB8BE78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760" y="1502227"/>
            <a:ext cx="2182229" cy="2186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E9CBA5A-FBD1-4CAB-9550-65CD73FEADC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826" y="1621896"/>
            <a:ext cx="2052877" cy="2047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0C65144-FFB9-42A0-97BF-E5A4816C15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328" y="1589084"/>
            <a:ext cx="2149517" cy="2149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68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  <p:bldP spid="16" grpId="0"/>
      <p:bldP spid="17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4515980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03</a:t>
            </a:r>
            <a:r>
              <a:rPr lang="zh-CN" altLang="en-US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108D49B5-BF0D-4109-AC61-90FAA38FD704}"/>
              </a:ext>
            </a:extLst>
          </p:cNvPr>
          <p:cNvGrpSpPr/>
          <p:nvPr/>
        </p:nvGrpSpPr>
        <p:grpSpPr>
          <a:xfrm>
            <a:off x="6279896" y="1898034"/>
            <a:ext cx="4703676" cy="1320991"/>
            <a:chOff x="6708256" y="1190842"/>
            <a:chExt cx="4705129" cy="1321399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F0308A4-0865-4E1B-9A47-6E07D6842882}"/>
                </a:ext>
              </a:extLst>
            </p:cNvPr>
            <p:cNvGrpSpPr/>
            <p:nvPr/>
          </p:nvGrpSpPr>
          <p:grpSpPr>
            <a:xfrm>
              <a:off x="10250109" y="1190842"/>
              <a:ext cx="1163276" cy="1108879"/>
              <a:chOff x="1963334" y="2190000"/>
              <a:chExt cx="1163276" cy="1108879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3259ECD-2B0D-4AA7-B4FC-B362F9B46BBB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1085889" cy="1015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2E9CE00E-C095-4A55-B643-9B31D1D9D29C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9A7FD71-D17F-4057-9033-3342F6827BAE}"/>
                </a:ext>
              </a:extLst>
            </p:cNvPr>
            <p:cNvSpPr/>
            <p:nvPr/>
          </p:nvSpPr>
          <p:spPr>
            <a:xfrm>
              <a:off x="6708256" y="1246642"/>
              <a:ext cx="3263439" cy="12655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dirty="0" err="1">
                  <a:cs typeface="+mn-ea"/>
                  <a:sym typeface="+mn-lt"/>
                </a:rPr>
                <a:t>title.Click</a:t>
              </a:r>
              <a:r>
                <a:rPr lang="en-US" altLang="zh-CN" sz="1400" dirty="0">
                  <a:cs typeface="+mn-ea"/>
                  <a:sym typeface="+mn-lt"/>
                </a:rPr>
                <a:t>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BFEDF6D-6F69-4703-B0BC-2DEE985D5F4F}"/>
              </a:ext>
            </a:extLst>
          </p:cNvPr>
          <p:cNvGrpSpPr/>
          <p:nvPr/>
        </p:nvGrpSpPr>
        <p:grpSpPr>
          <a:xfrm>
            <a:off x="1334755" y="4018127"/>
            <a:ext cx="6850723" cy="1265208"/>
            <a:chOff x="777837" y="4750781"/>
            <a:chExt cx="6852837" cy="1265598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61EBACB3-408B-4FD3-A1B4-1E40131BF813}"/>
                </a:ext>
              </a:extLst>
            </p:cNvPr>
            <p:cNvGrpSpPr/>
            <p:nvPr/>
          </p:nvGrpSpPr>
          <p:grpSpPr>
            <a:xfrm>
              <a:off x="777837" y="4751033"/>
              <a:ext cx="1163276" cy="1108879"/>
              <a:chOff x="1963334" y="2190000"/>
              <a:chExt cx="1163276" cy="1108879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C248312-1033-4894-892D-C25F699877CD}"/>
                  </a:ext>
                </a:extLst>
              </p:cNvPr>
              <p:cNvSpPr txBox="1"/>
              <p:nvPr/>
            </p:nvSpPr>
            <p:spPr>
              <a:xfrm>
                <a:off x="2040721" y="2193067"/>
                <a:ext cx="1085889" cy="10159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5786A96-04CB-4FE5-9930-B24539A8F2FF}"/>
                  </a:ext>
                </a:extLst>
              </p:cNvPr>
              <p:cNvSpPr/>
              <p:nvPr/>
            </p:nvSpPr>
            <p:spPr>
              <a:xfrm>
                <a:off x="1963334" y="2190000"/>
                <a:ext cx="1108879" cy="1108879"/>
              </a:xfrm>
              <a:prstGeom prst="ellipse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6D5FB28-2239-449A-B3DB-8226E5F67BB2}"/>
                </a:ext>
              </a:extLst>
            </p:cNvPr>
            <p:cNvSpPr/>
            <p:nvPr/>
          </p:nvSpPr>
          <p:spPr>
            <a:xfrm>
              <a:off x="4367235" y="4750781"/>
              <a:ext cx="3263439" cy="12655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lvl="0" algn="l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dirty="0" err="1">
                  <a:cs typeface="+mn-ea"/>
                  <a:sym typeface="+mn-lt"/>
                </a:rPr>
                <a:t>title.Click</a:t>
              </a:r>
              <a:r>
                <a:rPr lang="en-US" altLang="zh-CN" sz="1400" dirty="0">
                  <a:cs typeface="+mn-ea"/>
                  <a:sym typeface="+mn-lt"/>
                </a:rPr>
                <a:t>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600EAD1-C3B8-4A7F-9665-C9A2A321E9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132" y="1544974"/>
            <a:ext cx="2661666" cy="17969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2E1C5C8-F52B-412A-B82A-EB87307341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13929" y="3626982"/>
            <a:ext cx="2661666" cy="17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BA82242-BE80-43A9-B2CB-A2A3B6F81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6428D9-D936-428B-80CA-6A1AB7001F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125" y="1962066"/>
            <a:ext cx="4090055" cy="45812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547BD7-161A-4E50-B766-627D79F654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132015" cy="49929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F68391B-79B5-4871-A7A1-ADC04A6D92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12809" y="4252686"/>
            <a:ext cx="6679191" cy="2605314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38F86102-115F-4706-A2F5-6A5264CE6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760" y="3987348"/>
            <a:ext cx="5407501" cy="38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4" name="文本框 30">
            <a:extLst>
              <a:ext uri="{FF2B5EF4-FFF2-40B4-BE49-F238E27FC236}">
                <a16:creationId xmlns:a16="http://schemas.microsoft.com/office/drawing/2014/main" id="{2A31AF35-2A66-4C01-AED7-602CB6213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274" y="2202472"/>
            <a:ext cx="4524991" cy="106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66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cs typeface="+mn-ea"/>
                <a:sym typeface="+mn-lt"/>
              </a:rPr>
              <a:t>04</a:t>
            </a:r>
            <a:endParaRPr kumimoji="0" lang="en-US" altLang="zh-CN" sz="66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6205372-D52F-4821-8A0F-9D33494799DE}"/>
              </a:ext>
            </a:extLst>
          </p:cNvPr>
          <p:cNvSpPr/>
          <p:nvPr/>
        </p:nvSpPr>
        <p:spPr>
          <a:xfrm>
            <a:off x="3089760" y="2937693"/>
            <a:ext cx="4686860" cy="983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4327AA5-6DF1-445E-BB38-E6062DC3C3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690" y="578156"/>
            <a:ext cx="1686147" cy="16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3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4515980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04</a:t>
            </a:r>
            <a:r>
              <a:rPr lang="zh-CN" altLang="en-US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1A544442-BD08-499E-A237-63763E6A06DC}"/>
              </a:ext>
            </a:extLst>
          </p:cNvPr>
          <p:cNvSpPr txBox="1"/>
          <p:nvPr/>
        </p:nvSpPr>
        <p:spPr>
          <a:xfrm>
            <a:off x="4941760" y="1813855"/>
            <a:ext cx="63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A8AB186-A0E9-4D2A-A7E4-392C1D44000C}"/>
              </a:ext>
            </a:extLst>
          </p:cNvPr>
          <p:cNvGrpSpPr/>
          <p:nvPr/>
        </p:nvGrpSpPr>
        <p:grpSpPr>
          <a:xfrm>
            <a:off x="5621553" y="1776531"/>
            <a:ext cx="4892161" cy="1076451"/>
            <a:chOff x="475308" y="1617727"/>
            <a:chExt cx="5334750" cy="107645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605A454-7420-4CB3-98D4-9F988E5799D3}"/>
                </a:ext>
              </a:extLst>
            </p:cNvPr>
            <p:cNvSpPr txBox="1"/>
            <p:nvPr/>
          </p:nvSpPr>
          <p:spPr>
            <a:xfrm>
              <a:off x="475308" y="1617727"/>
              <a:ext cx="2670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FE346A7-BB2C-479E-8CC4-B0084AD5147C}"/>
                </a:ext>
              </a:extLst>
            </p:cNvPr>
            <p:cNvSpPr txBox="1"/>
            <p:nvPr/>
          </p:nvSpPr>
          <p:spPr>
            <a:xfrm>
              <a:off x="490404" y="2318691"/>
              <a:ext cx="5319654" cy="375487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>
              <a:defPPr>
                <a:defRPr lang="zh-CN"/>
              </a:defPPr>
              <a:lvl1pPr fontAlgn="auto">
                <a:lnSpc>
                  <a:spcPts val="2500"/>
                </a:lnSpc>
                <a:defRPr sz="1600">
                  <a:solidFill>
                    <a:srgbClr val="F6B018"/>
                  </a:solidFill>
                  <a:latin typeface="印品丫丫体-D版" panose="02010601030101010101" pitchFamily="2" charset="-122"/>
                  <a:ea typeface="印品丫丫体-D版" panose="02010601030101010101" pitchFamily="2" charset="-122"/>
                </a:defRPr>
              </a:lvl1pPr>
            </a:lstStyle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55F380FE-1345-4397-BE27-0630230219D6}"/>
              </a:ext>
            </a:extLst>
          </p:cNvPr>
          <p:cNvSpPr txBox="1"/>
          <p:nvPr/>
        </p:nvSpPr>
        <p:spPr>
          <a:xfrm>
            <a:off x="4940456" y="3090239"/>
            <a:ext cx="63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7B7EEA2-4106-4099-9E07-05A7B459E5D0}"/>
              </a:ext>
            </a:extLst>
          </p:cNvPr>
          <p:cNvSpPr txBox="1"/>
          <p:nvPr/>
        </p:nvSpPr>
        <p:spPr>
          <a:xfrm>
            <a:off x="4940456" y="4383409"/>
            <a:ext cx="63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515CAF1-4D7A-421A-BF45-343C84D20682}"/>
              </a:ext>
            </a:extLst>
          </p:cNvPr>
          <p:cNvGrpSpPr/>
          <p:nvPr/>
        </p:nvGrpSpPr>
        <p:grpSpPr>
          <a:xfrm>
            <a:off x="5635395" y="3103646"/>
            <a:ext cx="5045305" cy="1076451"/>
            <a:chOff x="475307" y="1655051"/>
            <a:chExt cx="5501748" cy="1076451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CD4E521-6A5D-4C72-9693-F0FE47EA816C}"/>
                </a:ext>
              </a:extLst>
            </p:cNvPr>
            <p:cNvSpPr txBox="1"/>
            <p:nvPr/>
          </p:nvSpPr>
          <p:spPr>
            <a:xfrm>
              <a:off x="475307" y="1655051"/>
              <a:ext cx="2670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400" b="1">
                  <a:solidFill>
                    <a:srgbClr val="F6B018"/>
                  </a:solidFill>
                  <a:latin typeface="印品丫丫体-D版" panose="02010601030101010101" pitchFamily="2" charset="-122"/>
                  <a:ea typeface="印品丫丫体-D版" panose="02010601030101010101" pitchFamily="2" charset="-122"/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DB6D13C-63E1-40A6-B60E-85D4F071EAC1}"/>
                </a:ext>
              </a:extLst>
            </p:cNvPr>
            <p:cNvSpPr txBox="1"/>
            <p:nvPr/>
          </p:nvSpPr>
          <p:spPr>
            <a:xfrm>
              <a:off x="490403" y="2356015"/>
              <a:ext cx="5486652" cy="375487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>
              <a:defPPr>
                <a:defRPr lang="zh-CN"/>
              </a:defPPr>
              <a:lvl1pPr fontAlgn="auto">
                <a:lnSpc>
                  <a:spcPts val="25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情书翩翩体" panose="02010600010101010101" pitchFamily="2" charset="-122"/>
                  <a:ea typeface="情书翩翩体" panose="0201060001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3DBF3CDF-84DC-4FCD-8D2A-4DE8B4F5768B}"/>
              </a:ext>
            </a:extLst>
          </p:cNvPr>
          <p:cNvGrpSpPr/>
          <p:nvPr/>
        </p:nvGrpSpPr>
        <p:grpSpPr>
          <a:xfrm>
            <a:off x="5621552" y="4383409"/>
            <a:ext cx="5045307" cy="1076451"/>
            <a:chOff x="475307" y="1655051"/>
            <a:chExt cx="5501750" cy="1076451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9769DD3B-B8A5-4401-A774-E7EB686372A7}"/>
                </a:ext>
              </a:extLst>
            </p:cNvPr>
            <p:cNvSpPr txBox="1"/>
            <p:nvPr/>
          </p:nvSpPr>
          <p:spPr>
            <a:xfrm>
              <a:off x="475307" y="1655051"/>
              <a:ext cx="2685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400" b="1">
                  <a:solidFill>
                    <a:srgbClr val="F6B018"/>
                  </a:solidFill>
                  <a:latin typeface="印品丫丫体-D版" panose="02010601030101010101" pitchFamily="2" charset="-122"/>
                  <a:ea typeface="印品丫丫体-D版" panose="02010601030101010101" pitchFamily="2" charset="-122"/>
                  <a:cs typeface="+mn-ea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E7C9E06-884B-4179-B845-AD97040B6075}"/>
                </a:ext>
              </a:extLst>
            </p:cNvPr>
            <p:cNvSpPr txBox="1"/>
            <p:nvPr/>
          </p:nvSpPr>
          <p:spPr>
            <a:xfrm>
              <a:off x="490404" y="2356015"/>
              <a:ext cx="5486653" cy="375487"/>
            </a:xfrm>
            <a:prstGeom prst="rect">
              <a:avLst/>
            </a:prstGeom>
            <a:noFill/>
          </p:spPr>
          <p:txBody>
            <a:bodyPr vert="horz" wrap="square" rtlCol="0" anchor="b">
              <a:spAutoFit/>
            </a:bodyPr>
            <a:lstStyle>
              <a:defPPr>
                <a:defRPr lang="zh-CN"/>
              </a:defPPr>
              <a:lvl1pPr fontAlgn="auto">
                <a:lnSpc>
                  <a:spcPts val="25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情书翩翩体" panose="02010600010101010101" pitchFamily="2" charset="-122"/>
                  <a:ea typeface="情书翩翩体" panose="0201060001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E4739B2-EB1C-47CB-9DD3-7DE16F9B91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23" y="1879600"/>
            <a:ext cx="4151736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6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B651EE5-6B07-4550-B764-D6A28B6AD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7628586-2BBF-48B7-9B0B-CDC5AA4A086B}"/>
              </a:ext>
            </a:extLst>
          </p:cNvPr>
          <p:cNvSpPr/>
          <p:nvPr/>
        </p:nvSpPr>
        <p:spPr>
          <a:xfrm rot="1510002">
            <a:off x="1590594" y="1845380"/>
            <a:ext cx="6201619" cy="3769407"/>
          </a:xfrm>
          <a:prstGeom prst="rect">
            <a:avLst/>
          </a:prstGeom>
          <a:blipFill dpi="0" rotWithShape="1">
            <a:blip r:embed="rId4" cstate="screen">
              <a:alphaModFix amt="4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D15B21-0BDF-491E-83A8-93F55060A2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20243"/>
            <a:ext cx="3892656" cy="39503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2D05B0C-44F4-445B-A85B-4FF7FFDF95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3143954"/>
            <a:ext cx="5333999" cy="371404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0CE7D0-801B-4B16-805C-055B784813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53" y="1603068"/>
            <a:ext cx="3136063" cy="501876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AC15C39-2891-4C25-A649-ED177D323999}"/>
              </a:ext>
            </a:extLst>
          </p:cNvPr>
          <p:cNvSpPr txBox="1"/>
          <p:nvPr/>
        </p:nvSpPr>
        <p:spPr>
          <a:xfrm>
            <a:off x="9538288" y="2063587"/>
            <a:ext cx="825867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2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42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61730E-1247-4145-89BA-1EAF85F3D6F6}"/>
              </a:ext>
            </a:extLst>
          </p:cNvPr>
          <p:cNvSpPr txBox="1"/>
          <p:nvPr/>
        </p:nvSpPr>
        <p:spPr>
          <a:xfrm>
            <a:off x="7868259" y="2033060"/>
            <a:ext cx="825867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2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42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44C327A-218A-48F6-B914-45FE49E6E67C}"/>
              </a:ext>
            </a:extLst>
          </p:cNvPr>
          <p:cNvSpPr txBox="1"/>
          <p:nvPr/>
        </p:nvSpPr>
        <p:spPr>
          <a:xfrm>
            <a:off x="6145457" y="1973054"/>
            <a:ext cx="825867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2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42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DAC3C54-0EFC-4CC9-B730-B72A38791CD0}"/>
              </a:ext>
            </a:extLst>
          </p:cNvPr>
          <p:cNvSpPr txBox="1"/>
          <p:nvPr/>
        </p:nvSpPr>
        <p:spPr>
          <a:xfrm>
            <a:off x="4494408" y="2033060"/>
            <a:ext cx="825867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2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426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99F908C-5B72-43D1-B4F6-1FF90AEE03CC}"/>
              </a:ext>
            </a:extLst>
          </p:cNvPr>
          <p:cNvSpPr/>
          <p:nvPr/>
        </p:nvSpPr>
        <p:spPr>
          <a:xfrm>
            <a:off x="4454028" y="1973055"/>
            <a:ext cx="839464" cy="839464"/>
          </a:xfrm>
          <a:prstGeom prst="ellipse">
            <a:avLst/>
          </a:prstGeom>
          <a:noFill/>
          <a:ln>
            <a:solidFill>
              <a:srgbClr val="E59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DF8CA64-BBF1-40D3-AC6F-70B5D3986712}"/>
              </a:ext>
            </a:extLst>
          </p:cNvPr>
          <p:cNvSpPr/>
          <p:nvPr/>
        </p:nvSpPr>
        <p:spPr>
          <a:xfrm>
            <a:off x="6096000" y="1973055"/>
            <a:ext cx="839464" cy="839464"/>
          </a:xfrm>
          <a:prstGeom prst="ellipse">
            <a:avLst/>
          </a:prstGeom>
          <a:noFill/>
          <a:ln>
            <a:solidFill>
              <a:srgbClr val="E59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EB6204F-7E81-4A5F-B24C-AB3858E063F5}"/>
              </a:ext>
            </a:extLst>
          </p:cNvPr>
          <p:cNvSpPr/>
          <p:nvPr/>
        </p:nvSpPr>
        <p:spPr>
          <a:xfrm>
            <a:off x="7814172" y="2033059"/>
            <a:ext cx="839464" cy="839464"/>
          </a:xfrm>
          <a:prstGeom prst="ellipse">
            <a:avLst/>
          </a:prstGeom>
          <a:noFill/>
          <a:ln>
            <a:solidFill>
              <a:srgbClr val="E59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A6A9FB5-EC42-42BF-A6C3-2F60B59696BC}"/>
              </a:ext>
            </a:extLst>
          </p:cNvPr>
          <p:cNvSpPr/>
          <p:nvPr/>
        </p:nvSpPr>
        <p:spPr>
          <a:xfrm>
            <a:off x="9456143" y="2033059"/>
            <a:ext cx="839464" cy="839464"/>
          </a:xfrm>
          <a:prstGeom prst="ellipse">
            <a:avLst/>
          </a:prstGeom>
          <a:noFill/>
          <a:ln>
            <a:solidFill>
              <a:srgbClr val="E59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8856FED-BF35-4D8A-A2D7-92A717508ABD}"/>
              </a:ext>
            </a:extLst>
          </p:cNvPr>
          <p:cNvGrpSpPr/>
          <p:nvPr/>
        </p:nvGrpSpPr>
        <p:grpSpPr>
          <a:xfrm>
            <a:off x="4346834" y="2991552"/>
            <a:ext cx="1216480" cy="2330249"/>
            <a:chOff x="1570512" y="2452485"/>
            <a:chExt cx="1216481" cy="2330249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C55D796-203A-416C-B0B9-77FE0A940443}"/>
                </a:ext>
              </a:extLst>
            </p:cNvPr>
            <p:cNvSpPr txBox="1"/>
            <p:nvPr/>
          </p:nvSpPr>
          <p:spPr>
            <a:xfrm>
              <a:off x="2232995" y="2452485"/>
              <a:ext cx="553998" cy="15696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457200"/>
              <a:r>
                <a:rPr lang="en-US" altLang="zh-CN" sz="2400" b="1" dirty="0">
                  <a:solidFill>
                    <a:srgbClr val="231915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231915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1881F9F-1FC9-430F-9D28-151DC33FC3F0}"/>
                </a:ext>
              </a:extLst>
            </p:cNvPr>
            <p:cNvSpPr txBox="1"/>
            <p:nvPr/>
          </p:nvSpPr>
          <p:spPr>
            <a:xfrm>
              <a:off x="1570512" y="2464649"/>
              <a:ext cx="738665" cy="23180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231915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23191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7184DD0-135D-47A1-88B1-7E17F2F2EB5B}"/>
              </a:ext>
            </a:extLst>
          </p:cNvPr>
          <p:cNvGrpSpPr/>
          <p:nvPr/>
        </p:nvGrpSpPr>
        <p:grpSpPr>
          <a:xfrm>
            <a:off x="6037385" y="2991552"/>
            <a:ext cx="1216480" cy="2330249"/>
            <a:chOff x="1570512" y="2452485"/>
            <a:chExt cx="1216481" cy="2330249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523A563-0B7C-41B0-BA1A-9686FD1E5780}"/>
                </a:ext>
              </a:extLst>
            </p:cNvPr>
            <p:cNvSpPr txBox="1"/>
            <p:nvPr/>
          </p:nvSpPr>
          <p:spPr>
            <a:xfrm>
              <a:off x="2232995" y="2452485"/>
              <a:ext cx="553998" cy="15696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457200"/>
              <a:r>
                <a:rPr lang="en-US" altLang="zh-CN" sz="2400" b="1" dirty="0">
                  <a:solidFill>
                    <a:srgbClr val="231915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231915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D460E6B-954E-47A3-874D-34B36B85A8B5}"/>
                </a:ext>
              </a:extLst>
            </p:cNvPr>
            <p:cNvSpPr txBox="1"/>
            <p:nvPr/>
          </p:nvSpPr>
          <p:spPr>
            <a:xfrm>
              <a:off x="1570512" y="2464649"/>
              <a:ext cx="738665" cy="23180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231915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23191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37D910A-D838-4EBE-BA05-250FE4F6A719}"/>
              </a:ext>
            </a:extLst>
          </p:cNvPr>
          <p:cNvGrpSpPr/>
          <p:nvPr/>
        </p:nvGrpSpPr>
        <p:grpSpPr>
          <a:xfrm>
            <a:off x="7727936" y="2991552"/>
            <a:ext cx="1216480" cy="2342413"/>
            <a:chOff x="1570512" y="2452485"/>
            <a:chExt cx="1216481" cy="2342413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0612604-990B-41D5-9743-B425178A6287}"/>
                </a:ext>
              </a:extLst>
            </p:cNvPr>
            <p:cNvSpPr txBox="1"/>
            <p:nvPr/>
          </p:nvSpPr>
          <p:spPr>
            <a:xfrm>
              <a:off x="2232995" y="2452485"/>
              <a:ext cx="553998" cy="15696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457200"/>
              <a:r>
                <a:rPr lang="en-US" altLang="zh-CN" sz="2400" b="1" dirty="0">
                  <a:solidFill>
                    <a:srgbClr val="231915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231915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DEE6C76-8F38-4B9A-BB73-D323B8DDD42F}"/>
                </a:ext>
              </a:extLst>
            </p:cNvPr>
            <p:cNvSpPr txBox="1"/>
            <p:nvPr/>
          </p:nvSpPr>
          <p:spPr>
            <a:xfrm>
              <a:off x="1570512" y="2464649"/>
              <a:ext cx="738665" cy="23302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231915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23191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5B18028-2674-493F-A513-BF0AD86C9270}"/>
              </a:ext>
            </a:extLst>
          </p:cNvPr>
          <p:cNvGrpSpPr/>
          <p:nvPr/>
        </p:nvGrpSpPr>
        <p:grpSpPr>
          <a:xfrm>
            <a:off x="9418488" y="2991552"/>
            <a:ext cx="1216480" cy="2342413"/>
            <a:chOff x="1570512" y="2452485"/>
            <a:chExt cx="1216481" cy="2342413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C612044-0B4E-4B9C-BEA7-C42C54035A27}"/>
                </a:ext>
              </a:extLst>
            </p:cNvPr>
            <p:cNvSpPr txBox="1"/>
            <p:nvPr/>
          </p:nvSpPr>
          <p:spPr>
            <a:xfrm>
              <a:off x="2232995" y="2452485"/>
              <a:ext cx="553998" cy="15696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457200"/>
              <a:r>
                <a:rPr lang="en-US" altLang="zh-CN" sz="2400" b="1" dirty="0">
                  <a:solidFill>
                    <a:srgbClr val="231915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rgbClr val="231915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DFC314A-41EC-48EC-A950-1CCAF3580F6B}"/>
                </a:ext>
              </a:extLst>
            </p:cNvPr>
            <p:cNvSpPr txBox="1"/>
            <p:nvPr/>
          </p:nvSpPr>
          <p:spPr>
            <a:xfrm>
              <a:off x="1570512" y="2464649"/>
              <a:ext cx="738665" cy="23302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231915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231915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BC70B424-1283-4C3C-AA44-1D9AE9410C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02329">
            <a:off x="9438357" y="1213686"/>
            <a:ext cx="1714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4515980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04</a:t>
            </a:r>
            <a:r>
              <a:rPr lang="zh-CN" altLang="en-US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19D974C-7A47-4F41-9A9A-1176AB334C43}"/>
              </a:ext>
            </a:extLst>
          </p:cNvPr>
          <p:cNvCxnSpPr/>
          <p:nvPr/>
        </p:nvCxnSpPr>
        <p:spPr>
          <a:xfrm>
            <a:off x="1545590" y="3881120"/>
            <a:ext cx="2176780" cy="0"/>
          </a:xfrm>
          <a:prstGeom prst="line">
            <a:avLst/>
          </a:prstGeom>
          <a:ln w="31750">
            <a:solidFill>
              <a:srgbClr val="E5949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772D6B6-E8E2-4D11-8101-30DF8E89901A}"/>
              </a:ext>
            </a:extLst>
          </p:cNvPr>
          <p:cNvCxnSpPr/>
          <p:nvPr/>
        </p:nvCxnSpPr>
        <p:spPr>
          <a:xfrm>
            <a:off x="4950460" y="3881120"/>
            <a:ext cx="2176780" cy="0"/>
          </a:xfrm>
          <a:prstGeom prst="line">
            <a:avLst/>
          </a:prstGeom>
          <a:ln w="31750">
            <a:solidFill>
              <a:srgbClr val="E5949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EF5CE09-F913-4A60-B40B-4514BE18EFB6}"/>
              </a:ext>
            </a:extLst>
          </p:cNvPr>
          <p:cNvCxnSpPr/>
          <p:nvPr/>
        </p:nvCxnSpPr>
        <p:spPr>
          <a:xfrm>
            <a:off x="8460740" y="3881120"/>
            <a:ext cx="2176780" cy="0"/>
          </a:xfrm>
          <a:prstGeom prst="line">
            <a:avLst/>
          </a:prstGeom>
          <a:ln w="31750">
            <a:solidFill>
              <a:srgbClr val="E5949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64CAF889-D71A-493A-A012-0A485274D4FA}"/>
              </a:ext>
            </a:extLst>
          </p:cNvPr>
          <p:cNvSpPr txBox="1"/>
          <p:nvPr/>
        </p:nvSpPr>
        <p:spPr>
          <a:xfrm>
            <a:off x="1175878" y="4141281"/>
            <a:ext cx="2866034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DA26316-5CD8-4C36-BFE7-72E38458F0CB}"/>
              </a:ext>
            </a:extLst>
          </p:cNvPr>
          <p:cNvSpPr txBox="1"/>
          <p:nvPr/>
        </p:nvSpPr>
        <p:spPr>
          <a:xfrm>
            <a:off x="4635993" y="4141281"/>
            <a:ext cx="2866034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6B6AE0B-D67C-48C1-9DB9-7289492CF2F7}"/>
              </a:ext>
            </a:extLst>
          </p:cNvPr>
          <p:cNvSpPr txBox="1"/>
          <p:nvPr/>
        </p:nvSpPr>
        <p:spPr>
          <a:xfrm>
            <a:off x="8090393" y="4141281"/>
            <a:ext cx="2866034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EE39C8D-19CF-44AC-8ABD-8141884F85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9334" y="1851476"/>
            <a:ext cx="2529292" cy="17689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81EA4E8-3139-4FC5-9C24-CE39EEE6E2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158" y="1871251"/>
            <a:ext cx="2529292" cy="17689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1F04B86-D734-4CF8-8EFD-D435CA3DD5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758" y="1871251"/>
            <a:ext cx="2529292" cy="17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4515980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04</a:t>
            </a:r>
            <a:r>
              <a:rPr lang="zh-CN" altLang="en-US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234FED7-C3BE-4477-91B3-C774EAFDCA0E}"/>
              </a:ext>
            </a:extLst>
          </p:cNvPr>
          <p:cNvSpPr txBox="1"/>
          <p:nvPr/>
        </p:nvSpPr>
        <p:spPr>
          <a:xfrm>
            <a:off x="6160167" y="3279698"/>
            <a:ext cx="263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237E25A-A63F-4EDC-97F8-B10E13220B08}"/>
              </a:ext>
            </a:extLst>
          </p:cNvPr>
          <p:cNvSpPr txBox="1"/>
          <p:nvPr/>
        </p:nvSpPr>
        <p:spPr>
          <a:xfrm>
            <a:off x="6386855" y="1742638"/>
            <a:ext cx="2130425" cy="13472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5758B7-8524-40F1-8C1A-F958B2F9F6C2}"/>
              </a:ext>
            </a:extLst>
          </p:cNvPr>
          <p:cNvSpPr txBox="1"/>
          <p:nvPr/>
        </p:nvSpPr>
        <p:spPr>
          <a:xfrm>
            <a:off x="3366279" y="3251292"/>
            <a:ext cx="263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070AEFC-6467-4BF5-9ED4-130AEAAE537D}"/>
              </a:ext>
            </a:extLst>
          </p:cNvPr>
          <p:cNvSpPr txBox="1"/>
          <p:nvPr/>
        </p:nvSpPr>
        <p:spPr>
          <a:xfrm>
            <a:off x="3690176" y="3802918"/>
            <a:ext cx="2130425" cy="13472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8DF942-97C0-42BE-B821-BD01AE5F9981}"/>
              </a:ext>
            </a:extLst>
          </p:cNvPr>
          <p:cNvSpPr txBox="1"/>
          <p:nvPr/>
        </p:nvSpPr>
        <p:spPr>
          <a:xfrm>
            <a:off x="8792826" y="3310658"/>
            <a:ext cx="263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22ED0ED-CB10-4F9F-A0FA-5B10E5352945}"/>
              </a:ext>
            </a:extLst>
          </p:cNvPr>
          <p:cNvSpPr txBox="1"/>
          <p:nvPr/>
        </p:nvSpPr>
        <p:spPr>
          <a:xfrm>
            <a:off x="9084936" y="3831641"/>
            <a:ext cx="2130425" cy="13472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37BFF03-1CD0-4114-8DA4-A7205D2AA193}"/>
              </a:ext>
            </a:extLst>
          </p:cNvPr>
          <p:cNvSpPr txBox="1"/>
          <p:nvPr/>
        </p:nvSpPr>
        <p:spPr>
          <a:xfrm>
            <a:off x="675307" y="3226078"/>
            <a:ext cx="263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4DF8097-DA3C-48BE-BF34-13099AD9D164}"/>
              </a:ext>
            </a:extLst>
          </p:cNvPr>
          <p:cNvSpPr txBox="1"/>
          <p:nvPr/>
        </p:nvSpPr>
        <p:spPr>
          <a:xfrm>
            <a:off x="949954" y="1677363"/>
            <a:ext cx="2130425" cy="13472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14527DD-64AF-4D48-8BC2-685ADF799F3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54" y="3496915"/>
            <a:ext cx="2402915" cy="200115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D6E9958-1B92-4687-B2C0-96E54C59B2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313" y="1495757"/>
            <a:ext cx="2402915" cy="200115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BE3E533-FA41-402C-9E23-7F5539A2F3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477" y="1495757"/>
            <a:ext cx="2402915" cy="200115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6DDF90A7-4BDD-498C-8B28-36102CEABB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365" y="3689350"/>
            <a:ext cx="2402915" cy="20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4" grpId="0"/>
      <p:bldP spid="15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4515980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04</a:t>
            </a:r>
            <a:r>
              <a:rPr lang="zh-CN" altLang="en-US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D051769-4BE4-4E0F-B48B-1500DB19CFC7}"/>
              </a:ext>
            </a:extLst>
          </p:cNvPr>
          <p:cNvGrpSpPr/>
          <p:nvPr/>
        </p:nvGrpSpPr>
        <p:grpSpPr>
          <a:xfrm>
            <a:off x="1646126" y="2802717"/>
            <a:ext cx="1992394" cy="2690629"/>
            <a:chOff x="1735026" y="2555984"/>
            <a:chExt cx="1992394" cy="2690629"/>
          </a:xfrm>
        </p:grpSpPr>
        <p:sp>
          <p:nvSpPr>
            <p:cNvPr id="10" name="wps稻壳儿佳誉设计原创链接：http://chn.docer.com/works?userid=219874625">
              <a:extLst>
                <a:ext uri="{FF2B5EF4-FFF2-40B4-BE49-F238E27FC236}">
                  <a16:creationId xmlns:a16="http://schemas.microsoft.com/office/drawing/2014/main" id="{40FAC577-4D40-4F43-A113-307348CB003C}"/>
                </a:ext>
              </a:extLst>
            </p:cNvPr>
            <p:cNvSpPr txBox="1"/>
            <p:nvPr/>
          </p:nvSpPr>
          <p:spPr>
            <a:xfrm>
              <a:off x="3111867" y="2555984"/>
              <a:ext cx="615553" cy="24186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A4EB69A-2D80-41BD-BE5D-2D2258C84CCB}"/>
                </a:ext>
              </a:extLst>
            </p:cNvPr>
            <p:cNvSpPr txBox="1"/>
            <p:nvPr/>
          </p:nvSpPr>
          <p:spPr>
            <a:xfrm>
              <a:off x="1735026" y="2562397"/>
              <a:ext cx="1467068" cy="268421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367DDD-09E6-4519-AD10-E0A93D950233}"/>
              </a:ext>
            </a:extLst>
          </p:cNvPr>
          <p:cNvGrpSpPr/>
          <p:nvPr/>
        </p:nvGrpSpPr>
        <p:grpSpPr>
          <a:xfrm>
            <a:off x="8288191" y="2846473"/>
            <a:ext cx="1992396" cy="2701827"/>
            <a:chOff x="8478691" y="2599740"/>
            <a:chExt cx="1992396" cy="270182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811067B-5814-4FFF-8907-3FF4AB7F9C1E}"/>
                </a:ext>
              </a:extLst>
            </p:cNvPr>
            <p:cNvSpPr txBox="1"/>
            <p:nvPr/>
          </p:nvSpPr>
          <p:spPr>
            <a:xfrm>
              <a:off x="9855534" y="2599740"/>
              <a:ext cx="615553" cy="225561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-30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1200" cap="none" spc="-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F0DB1B9-D2FF-48DA-BC2C-8B5902CEBA4B}"/>
                </a:ext>
              </a:extLst>
            </p:cNvPr>
            <p:cNvSpPr txBox="1"/>
            <p:nvPr/>
          </p:nvSpPr>
          <p:spPr>
            <a:xfrm>
              <a:off x="8478691" y="2606152"/>
              <a:ext cx="1467068" cy="26954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40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6C835DDF-15CB-4865-A1B3-623E9B7EAE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735" y="1608066"/>
            <a:ext cx="3528530" cy="4206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10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4515980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04</a:t>
            </a:r>
            <a:r>
              <a:rPr lang="zh-CN" altLang="en-US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474D5EB-522F-4645-B0E0-130D0BE49A98}"/>
              </a:ext>
            </a:extLst>
          </p:cNvPr>
          <p:cNvSpPr txBox="1"/>
          <p:nvPr/>
        </p:nvSpPr>
        <p:spPr>
          <a:xfrm>
            <a:off x="1791970" y="2183467"/>
            <a:ext cx="3255653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D4A631-9A19-4BA2-8405-D81F9268793F}"/>
              </a:ext>
            </a:extLst>
          </p:cNvPr>
          <p:cNvSpPr txBox="1"/>
          <p:nvPr/>
        </p:nvSpPr>
        <p:spPr>
          <a:xfrm>
            <a:off x="1265555" y="4218007"/>
            <a:ext cx="3241156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344D5B0-4B76-471B-B594-4D6833C99D3C}"/>
              </a:ext>
            </a:extLst>
          </p:cNvPr>
          <p:cNvSpPr txBox="1"/>
          <p:nvPr/>
        </p:nvSpPr>
        <p:spPr>
          <a:xfrm>
            <a:off x="7144379" y="2183467"/>
            <a:ext cx="3142682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b="1" dirty="0">
              <a:cs typeface="+mn-ea"/>
              <a:sym typeface="+mn-lt"/>
            </a:endParaRPr>
          </a:p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368566F-C536-456A-855E-96D219F75FF6}"/>
              </a:ext>
            </a:extLst>
          </p:cNvPr>
          <p:cNvSpPr txBox="1"/>
          <p:nvPr/>
        </p:nvSpPr>
        <p:spPr>
          <a:xfrm>
            <a:off x="7600315" y="4218007"/>
            <a:ext cx="3131185" cy="84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  <a:p>
            <a:pPr lvl="0" algn="ctr">
              <a:lnSpc>
                <a:spcPts val="2000"/>
              </a:lnSpc>
            </a:pP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F2BE928-E054-4FFE-BE5C-BC0062BD3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575" y="1763397"/>
            <a:ext cx="4696480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6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18" y="397635"/>
            <a:ext cx="814912" cy="674687"/>
          </a:xfrm>
          <a:prstGeom prst="rect">
            <a:avLst/>
          </a:prstGeom>
        </p:spPr>
      </p:pic>
      <p:sp>
        <p:nvSpPr>
          <p:cNvPr id="12" name="タイトル 15">
            <a:extLst>
              <a:ext uri="{FF2B5EF4-FFF2-40B4-BE49-F238E27FC236}">
                <a16:creationId xmlns:a16="http://schemas.microsoft.com/office/drawing/2014/main" id="{7C547FE5-D4A1-2AA3-2591-990FE5EC9AFC}"/>
              </a:ext>
            </a:extLst>
          </p:cNvPr>
          <p:cNvSpPr txBox="1">
            <a:spLocks/>
          </p:cNvSpPr>
          <p:nvPr/>
        </p:nvSpPr>
        <p:spPr>
          <a:xfrm>
            <a:off x="0" y="234927"/>
            <a:ext cx="121920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4" name="サブタイトル 16">
            <a:extLst>
              <a:ext uri="{FF2B5EF4-FFF2-40B4-BE49-F238E27FC236}">
                <a16:creationId xmlns:a16="http://schemas.microsoft.com/office/drawing/2014/main" id="{6C0CCEEE-EAD2-1B6B-9FBB-1383D67876CB}"/>
              </a:ext>
            </a:extLst>
          </p:cNvPr>
          <p:cNvSpPr txBox="1">
            <a:spLocks/>
          </p:cNvSpPr>
          <p:nvPr/>
        </p:nvSpPr>
        <p:spPr>
          <a:xfrm>
            <a:off x="1882978" y="1407273"/>
            <a:ext cx="8229600" cy="2149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7977AC51-792C-38A3-A23B-658F225253B2}"/>
              </a:ext>
            </a:extLst>
          </p:cNvPr>
          <p:cNvSpPr txBox="1"/>
          <p:nvPr/>
        </p:nvSpPr>
        <p:spPr>
          <a:xfrm>
            <a:off x="1773453" y="2957420"/>
            <a:ext cx="85355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E6BA1B9-3407-4402-8BF4-2EB0CC7AB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9541C3B-AFCF-45E3-9D46-40850043885A}"/>
              </a:ext>
            </a:extLst>
          </p:cNvPr>
          <p:cNvSpPr/>
          <p:nvPr/>
        </p:nvSpPr>
        <p:spPr>
          <a:xfrm>
            <a:off x="213666" y="217048"/>
            <a:ext cx="9790715" cy="5950896"/>
          </a:xfrm>
          <a:prstGeom prst="rect">
            <a:avLst/>
          </a:prstGeom>
          <a:blipFill dpi="0" rotWithShape="1">
            <a:blip r:embed="rId4">
              <a:alphaModFix amt="4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EC76E44-054E-42A7-B9CE-3D11C081B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946" y="-973"/>
            <a:ext cx="10486054" cy="52430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FEAB147-CD29-4159-A273-ABC71615F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849159"/>
            <a:ext cx="6096000" cy="4009814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C72C934-4275-4A3D-A5EE-329FBD260449}"/>
              </a:ext>
            </a:extLst>
          </p:cNvPr>
          <p:cNvGrpSpPr/>
          <p:nvPr/>
        </p:nvGrpSpPr>
        <p:grpSpPr>
          <a:xfrm>
            <a:off x="0" y="5412147"/>
            <a:ext cx="7229267" cy="1464519"/>
            <a:chOff x="0" y="5412147"/>
            <a:chExt cx="7229267" cy="146451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4B994DF-E89E-458C-9737-2D7F3506D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5946" y="6077078"/>
              <a:ext cx="1189787" cy="79958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D425232-6D51-45F7-8054-65D384664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412147"/>
              <a:ext cx="7229267" cy="144585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7268157-52E9-471D-B67F-BD1D785E3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9184" y="5981652"/>
              <a:ext cx="774001" cy="876348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A599325-1766-4E39-B8A3-39832A6CD306}"/>
              </a:ext>
            </a:extLst>
          </p:cNvPr>
          <p:cNvGrpSpPr/>
          <p:nvPr/>
        </p:nvGrpSpPr>
        <p:grpSpPr>
          <a:xfrm>
            <a:off x="165977" y="1071851"/>
            <a:ext cx="4047231" cy="5621154"/>
            <a:chOff x="58190" y="972844"/>
            <a:chExt cx="4047231" cy="562115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7F2576B-228F-4AD1-AA87-7FF8C275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90" y="972844"/>
              <a:ext cx="4047231" cy="562115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51CBE57-E1B7-45F2-8C44-A05E83E84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666" y="2363384"/>
              <a:ext cx="1165860" cy="971550"/>
            </a:xfrm>
            <a:prstGeom prst="rect">
              <a:avLst/>
            </a:prstGeom>
          </p:spPr>
        </p:pic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9A34CFE9-4BAB-4AEB-A006-F1C1CCFF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153" y="2887877"/>
            <a:ext cx="72120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9600" spc="600" dirty="0">
                <a:latin typeface="+mn-lt"/>
                <a:ea typeface="+mn-ea"/>
                <a:cs typeface="+mn-ea"/>
                <a:sym typeface="+mn-lt"/>
              </a:rPr>
              <a:t>THANKS</a:t>
            </a:r>
            <a:endParaRPr lang="zh-CN" altLang="en-US" sz="9600" spc="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10D4484-B488-4284-A083-ECFA1F0345F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79593" y="2378320"/>
            <a:ext cx="544108" cy="426311"/>
          </a:xfrm>
          <a:prstGeom prst="rect">
            <a:avLst/>
          </a:prstGeom>
        </p:spPr>
      </p:pic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1A23B4D5-F7BE-0881-4F25-A823703F6272}"/>
              </a:ext>
            </a:extLst>
          </p:cNvPr>
          <p:cNvSpPr/>
          <p:nvPr/>
        </p:nvSpPr>
        <p:spPr>
          <a:xfrm>
            <a:off x="9812062" y="39613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59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9" name="TextBox 3">
            <a:hlinkClick r:id="rId13"/>
            <a:extLst>
              <a:ext uri="{FF2B5EF4-FFF2-40B4-BE49-F238E27FC236}">
                <a16:creationId xmlns:a16="http://schemas.microsoft.com/office/drawing/2014/main" id="{9DA132D3-D14F-BC49-4C74-B1691F12CE0A}"/>
              </a:ext>
            </a:extLst>
          </p:cNvPr>
          <p:cNvSpPr txBox="1"/>
          <p:nvPr/>
        </p:nvSpPr>
        <p:spPr>
          <a:xfrm>
            <a:off x="3599623" y="613507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2"/>
                </a:solidFill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BA82242-BE80-43A9-B2CB-A2A3B6F81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6428D9-D936-428B-80CA-6A1AB7001F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125" y="1962066"/>
            <a:ext cx="4090055" cy="45812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547BD7-161A-4E50-B766-627D79F654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132015" cy="49929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F68391B-79B5-4871-A7A1-ADC04A6D92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12809" y="4252686"/>
            <a:ext cx="6679191" cy="2605314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38F86102-115F-4706-A2F5-6A5264CE6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760" y="3987348"/>
            <a:ext cx="5407501" cy="38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4" name="文本框 30">
            <a:extLst>
              <a:ext uri="{FF2B5EF4-FFF2-40B4-BE49-F238E27FC236}">
                <a16:creationId xmlns:a16="http://schemas.microsoft.com/office/drawing/2014/main" id="{2A31AF35-2A66-4C01-AED7-602CB6213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274" y="2202472"/>
            <a:ext cx="4524991" cy="106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66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01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6205372-D52F-4821-8A0F-9D33494799DE}"/>
              </a:ext>
            </a:extLst>
          </p:cNvPr>
          <p:cNvSpPr/>
          <p:nvPr/>
        </p:nvSpPr>
        <p:spPr>
          <a:xfrm>
            <a:off x="3089760" y="2937693"/>
            <a:ext cx="3609643" cy="983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0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4327AA5-6DF1-445E-BB38-E6062DC3C3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690" y="578156"/>
            <a:ext cx="1686147" cy="16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3086101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01</a:t>
            </a:r>
            <a:r>
              <a:rPr kumimoji="0" lang="en-US" altLang="zh-CN" sz="28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EFFDA51-C6C7-4A62-B6FD-BEF966830EE8}"/>
              </a:ext>
            </a:extLst>
          </p:cNvPr>
          <p:cNvSpPr txBox="1"/>
          <p:nvPr/>
        </p:nvSpPr>
        <p:spPr>
          <a:xfrm>
            <a:off x="9153500" y="1726872"/>
            <a:ext cx="1046440" cy="3643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6C80CA9-8D98-44FE-B9FE-2EBC510C5F00}"/>
              </a:ext>
            </a:extLst>
          </p:cNvPr>
          <p:cNvGrpSpPr/>
          <p:nvPr/>
        </p:nvGrpSpPr>
        <p:grpSpPr>
          <a:xfrm>
            <a:off x="10199931" y="1657142"/>
            <a:ext cx="784401" cy="3417105"/>
            <a:chOff x="10035052" y="1391930"/>
            <a:chExt cx="784401" cy="341710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CEAA5AD-80DA-4589-B097-6B7B86B1D4D9}"/>
                </a:ext>
              </a:extLst>
            </p:cNvPr>
            <p:cNvSpPr/>
            <p:nvPr/>
          </p:nvSpPr>
          <p:spPr>
            <a:xfrm>
              <a:off x="10265455" y="1391930"/>
              <a:ext cx="553998" cy="144366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118CD28D-4F94-444D-AE11-FFBFD7454EA9}"/>
                </a:ext>
              </a:extLst>
            </p:cNvPr>
            <p:cNvCxnSpPr/>
            <p:nvPr/>
          </p:nvCxnSpPr>
          <p:spPr>
            <a:xfrm>
              <a:off x="10035052" y="1461660"/>
              <a:ext cx="0" cy="334737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622912DB-2390-44F4-BB63-2904694DAC64}"/>
              </a:ext>
            </a:extLst>
          </p:cNvPr>
          <p:cNvSpPr txBox="1"/>
          <p:nvPr/>
        </p:nvSpPr>
        <p:spPr>
          <a:xfrm>
            <a:off x="1924292" y="1726872"/>
            <a:ext cx="1046440" cy="3643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A7BEF1C-E436-4505-ADD9-820B19A8E4D0}"/>
              </a:ext>
            </a:extLst>
          </p:cNvPr>
          <p:cNvGrpSpPr/>
          <p:nvPr/>
        </p:nvGrpSpPr>
        <p:grpSpPr>
          <a:xfrm>
            <a:off x="2970723" y="1657142"/>
            <a:ext cx="784401" cy="3417105"/>
            <a:chOff x="3727741" y="1685069"/>
            <a:chExt cx="784401" cy="341710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1E64D9E-17ED-4819-A0CD-2BCF45BF16BF}"/>
                </a:ext>
              </a:extLst>
            </p:cNvPr>
            <p:cNvSpPr/>
            <p:nvPr/>
          </p:nvSpPr>
          <p:spPr>
            <a:xfrm>
              <a:off x="3958144" y="1685069"/>
              <a:ext cx="553998" cy="1443665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5DF9F3B5-BEA5-4CDC-BBAE-0F533D5E926D}"/>
                </a:ext>
              </a:extLst>
            </p:cNvPr>
            <p:cNvCxnSpPr/>
            <p:nvPr/>
          </p:nvCxnSpPr>
          <p:spPr>
            <a:xfrm>
              <a:off x="3727741" y="1754799"/>
              <a:ext cx="0" cy="334737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A0D91B84-6FD1-443D-9111-A46890FD56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394" y="1487714"/>
            <a:ext cx="5292687" cy="44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4317207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01</a:t>
            </a: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4D5BF11B-B260-4EB6-B672-C5584E9204E5}"/>
              </a:ext>
            </a:extLst>
          </p:cNvPr>
          <p:cNvGrpSpPr/>
          <p:nvPr/>
        </p:nvGrpSpPr>
        <p:grpSpPr>
          <a:xfrm>
            <a:off x="1018496" y="3626178"/>
            <a:ext cx="2895599" cy="2183355"/>
            <a:chOff x="1018496" y="3626178"/>
            <a:chExt cx="2895599" cy="2183355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98AE704-BC66-4343-A8EB-F79D08F5AA8B}"/>
                </a:ext>
              </a:extLst>
            </p:cNvPr>
            <p:cNvSpPr txBox="1"/>
            <p:nvPr/>
          </p:nvSpPr>
          <p:spPr>
            <a:xfrm>
              <a:off x="1134381" y="3626178"/>
              <a:ext cx="2344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6604CAA-4412-4871-AEDC-1DDDB3FA42D5}"/>
                </a:ext>
              </a:extLst>
            </p:cNvPr>
            <p:cNvSpPr txBox="1"/>
            <p:nvPr/>
          </p:nvSpPr>
          <p:spPr>
            <a:xfrm>
              <a:off x="1018496" y="4087843"/>
              <a:ext cx="2895599" cy="1721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71DF4F3-3E4C-451A-89BC-E45D3E9025FE}"/>
              </a:ext>
            </a:extLst>
          </p:cNvPr>
          <p:cNvCxnSpPr/>
          <p:nvPr/>
        </p:nvCxnSpPr>
        <p:spPr>
          <a:xfrm>
            <a:off x="4309383" y="2292678"/>
            <a:ext cx="0" cy="2667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3C268810-D8FB-42FF-9E6A-59D340914344}"/>
              </a:ext>
            </a:extLst>
          </p:cNvPr>
          <p:cNvGrpSpPr/>
          <p:nvPr/>
        </p:nvGrpSpPr>
        <p:grpSpPr>
          <a:xfrm>
            <a:off x="4704671" y="3741400"/>
            <a:ext cx="2895599" cy="2183355"/>
            <a:chOff x="4704671" y="3741400"/>
            <a:chExt cx="2895599" cy="2183355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CE4BE9C-4F60-40D8-BD0A-325EA5F2C649}"/>
                </a:ext>
              </a:extLst>
            </p:cNvPr>
            <p:cNvSpPr txBox="1"/>
            <p:nvPr/>
          </p:nvSpPr>
          <p:spPr>
            <a:xfrm>
              <a:off x="4932592" y="3741400"/>
              <a:ext cx="22319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838B02F-43CE-4A62-8BA0-434702267F90}"/>
                </a:ext>
              </a:extLst>
            </p:cNvPr>
            <p:cNvSpPr txBox="1"/>
            <p:nvPr/>
          </p:nvSpPr>
          <p:spPr>
            <a:xfrm>
              <a:off x="4704671" y="4203065"/>
              <a:ext cx="2895599" cy="1721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926677E-58F5-4BD4-AFEC-F31007F60514}"/>
              </a:ext>
            </a:extLst>
          </p:cNvPr>
          <p:cNvCxnSpPr/>
          <p:nvPr/>
        </p:nvCxnSpPr>
        <p:spPr>
          <a:xfrm>
            <a:off x="7995558" y="2407900"/>
            <a:ext cx="0" cy="2667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38E1E681-4E7D-4E98-BE85-078B42D8DD69}"/>
              </a:ext>
            </a:extLst>
          </p:cNvPr>
          <p:cNvGrpSpPr/>
          <p:nvPr/>
        </p:nvGrpSpPr>
        <p:grpSpPr>
          <a:xfrm>
            <a:off x="8390845" y="3741400"/>
            <a:ext cx="2895599" cy="2183355"/>
            <a:chOff x="8390845" y="3741400"/>
            <a:chExt cx="2895599" cy="218335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4660EE-D40C-4DAD-8A7D-6100822218A9}"/>
                </a:ext>
              </a:extLst>
            </p:cNvPr>
            <p:cNvSpPr txBox="1"/>
            <p:nvPr/>
          </p:nvSpPr>
          <p:spPr>
            <a:xfrm>
              <a:off x="8618766" y="3741400"/>
              <a:ext cx="2231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607B101-1B21-43A8-86AE-3D1F17247B61}"/>
                </a:ext>
              </a:extLst>
            </p:cNvPr>
            <p:cNvSpPr txBox="1"/>
            <p:nvPr/>
          </p:nvSpPr>
          <p:spPr>
            <a:xfrm>
              <a:off x="8390845" y="4203065"/>
              <a:ext cx="2895599" cy="1721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BB91EA3D-55D9-4F37-9EDD-78B6997C52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225" y="1915191"/>
            <a:ext cx="2739314" cy="182620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4DFF4B7-DAF2-4B7C-8650-2E7F133DA8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72" y="1978127"/>
            <a:ext cx="2739314" cy="182620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7C6DF68-8AE5-4311-8B45-F6BD7BAFBA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946" y="1900698"/>
            <a:ext cx="2739314" cy="18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26450" y="64885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799270C-1BCD-4040-8591-47C336A763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64222" y="2115813"/>
            <a:ext cx="4850509" cy="327473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4317207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01</a:t>
            </a: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A4445349-3F86-48E8-B1F6-52AAE791A8F0}"/>
              </a:ext>
            </a:extLst>
          </p:cNvPr>
          <p:cNvSpPr/>
          <p:nvPr/>
        </p:nvSpPr>
        <p:spPr>
          <a:xfrm>
            <a:off x="5401531" y="1472995"/>
            <a:ext cx="839612" cy="839612"/>
          </a:xfrm>
          <a:prstGeom prst="ellipse">
            <a:avLst/>
          </a:prstGeom>
          <a:noFill/>
          <a:ln>
            <a:solidFill>
              <a:srgbClr val="E59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D2DE24A-0CC8-4DBB-8294-EB81690C0E8C}"/>
              </a:ext>
            </a:extLst>
          </p:cNvPr>
          <p:cNvSpPr/>
          <p:nvPr/>
        </p:nvSpPr>
        <p:spPr>
          <a:xfrm>
            <a:off x="5423302" y="2575375"/>
            <a:ext cx="839612" cy="839612"/>
          </a:xfrm>
          <a:prstGeom prst="ellipse">
            <a:avLst/>
          </a:prstGeom>
          <a:noFill/>
          <a:ln>
            <a:solidFill>
              <a:srgbClr val="E59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021D11F-2DDE-4186-BF2C-8B9BF42087E6}"/>
              </a:ext>
            </a:extLst>
          </p:cNvPr>
          <p:cNvSpPr/>
          <p:nvPr/>
        </p:nvSpPr>
        <p:spPr>
          <a:xfrm>
            <a:off x="6471033" y="1677615"/>
            <a:ext cx="4301912" cy="369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kumimoji="1"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B351B96-D93F-48FB-82AB-3DC702A32AE3}"/>
              </a:ext>
            </a:extLst>
          </p:cNvPr>
          <p:cNvSpPr/>
          <p:nvPr/>
        </p:nvSpPr>
        <p:spPr>
          <a:xfrm>
            <a:off x="6472131" y="1231671"/>
            <a:ext cx="4210292" cy="52610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6544DD-74FC-4958-AB84-34C9D8E33AA8}"/>
              </a:ext>
            </a:extLst>
          </p:cNvPr>
          <p:cNvSpPr/>
          <p:nvPr/>
        </p:nvSpPr>
        <p:spPr>
          <a:xfrm>
            <a:off x="504754" y="2824866"/>
            <a:ext cx="4272160" cy="369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EDAE93B-36F9-43F4-830C-1F2B3FB03CB3}"/>
              </a:ext>
            </a:extLst>
          </p:cNvPr>
          <p:cNvSpPr/>
          <p:nvPr/>
        </p:nvSpPr>
        <p:spPr>
          <a:xfrm>
            <a:off x="1626550" y="2373297"/>
            <a:ext cx="3091453" cy="52623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884941F-3B47-436D-9404-037766F3A3A2}"/>
              </a:ext>
            </a:extLst>
          </p:cNvPr>
          <p:cNvSpPr/>
          <p:nvPr/>
        </p:nvSpPr>
        <p:spPr>
          <a:xfrm>
            <a:off x="5406160" y="3692711"/>
            <a:ext cx="839612" cy="839612"/>
          </a:xfrm>
          <a:prstGeom prst="ellipse">
            <a:avLst/>
          </a:prstGeom>
          <a:noFill/>
          <a:ln>
            <a:solidFill>
              <a:srgbClr val="E59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2288A92-DD53-4C3B-A804-BBEFD34E507D}"/>
              </a:ext>
            </a:extLst>
          </p:cNvPr>
          <p:cNvSpPr/>
          <p:nvPr/>
        </p:nvSpPr>
        <p:spPr>
          <a:xfrm>
            <a:off x="5402531" y="4833191"/>
            <a:ext cx="839612" cy="839612"/>
          </a:xfrm>
          <a:prstGeom prst="ellipse">
            <a:avLst/>
          </a:prstGeom>
          <a:noFill/>
          <a:ln>
            <a:solidFill>
              <a:srgbClr val="E59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7DB208F-E40F-4719-90FF-6DDD84D17545}"/>
              </a:ext>
            </a:extLst>
          </p:cNvPr>
          <p:cNvSpPr/>
          <p:nvPr/>
        </p:nvSpPr>
        <p:spPr>
          <a:xfrm>
            <a:off x="7112214" y="3748691"/>
            <a:ext cx="4301912" cy="369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81F48EC-741E-4360-8B05-DF870FD88DE9}"/>
              </a:ext>
            </a:extLst>
          </p:cNvPr>
          <p:cNvSpPr/>
          <p:nvPr/>
        </p:nvSpPr>
        <p:spPr>
          <a:xfrm>
            <a:off x="7122643" y="3340847"/>
            <a:ext cx="4210292" cy="52610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45CE8AF-C429-4CD6-9F43-0C4290967BA3}"/>
              </a:ext>
            </a:extLst>
          </p:cNvPr>
          <p:cNvSpPr/>
          <p:nvPr/>
        </p:nvSpPr>
        <p:spPr>
          <a:xfrm>
            <a:off x="555160" y="5067217"/>
            <a:ext cx="4272160" cy="369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0626C22-8CD3-42DE-9C6E-7368EF28B96B}"/>
              </a:ext>
            </a:extLst>
          </p:cNvPr>
          <p:cNvSpPr/>
          <p:nvPr/>
        </p:nvSpPr>
        <p:spPr>
          <a:xfrm>
            <a:off x="1676956" y="4615648"/>
            <a:ext cx="3091453" cy="52623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08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4317207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01</a:t>
            </a: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7893BA4-6C94-4038-98FE-1E29A94CAD0F}"/>
              </a:ext>
            </a:extLst>
          </p:cNvPr>
          <p:cNvSpPr txBox="1"/>
          <p:nvPr/>
        </p:nvSpPr>
        <p:spPr>
          <a:xfrm>
            <a:off x="4490442" y="2063864"/>
            <a:ext cx="1210588" cy="3453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>
              <a:lnSpc>
                <a:spcPts val="3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  <a:p>
            <a:pPr lvl="0" algn="l">
              <a:lnSpc>
                <a:spcPts val="2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A2BFE3-C73C-46E9-8FD3-A9442CACA85D}"/>
              </a:ext>
            </a:extLst>
          </p:cNvPr>
          <p:cNvSpPr txBox="1"/>
          <p:nvPr/>
        </p:nvSpPr>
        <p:spPr>
          <a:xfrm>
            <a:off x="5766385" y="2006600"/>
            <a:ext cx="615553" cy="23306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23F8395-3BC4-46FB-8F4E-5801BEE42E7D}"/>
              </a:ext>
            </a:extLst>
          </p:cNvPr>
          <p:cNvSpPr txBox="1"/>
          <p:nvPr/>
        </p:nvSpPr>
        <p:spPr>
          <a:xfrm>
            <a:off x="3020424" y="2063864"/>
            <a:ext cx="1288814" cy="3453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>
              <a:lnSpc>
                <a:spcPts val="3000"/>
              </a:lnSpc>
              <a:defRPr sz="1200"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117CB39-7817-4CFD-ACF0-B614ABB50423}"/>
              </a:ext>
            </a:extLst>
          </p:cNvPr>
          <p:cNvSpPr txBox="1"/>
          <p:nvPr/>
        </p:nvSpPr>
        <p:spPr>
          <a:xfrm>
            <a:off x="1637624" y="2063864"/>
            <a:ext cx="1288814" cy="3453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lvl="0">
              <a:lnSpc>
                <a:spcPts val="3000"/>
              </a:lnSpc>
              <a:defRPr sz="1200"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83929B-99A6-4665-AA87-2236B8CC8A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099" y="1777035"/>
            <a:ext cx="4700541" cy="402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BA82242-BE80-43A9-B2CB-A2A3B6F81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6428D9-D936-428B-80CA-6A1AB7001F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125" y="1962066"/>
            <a:ext cx="4090055" cy="45812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547BD7-161A-4E50-B766-627D79F654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132015" cy="49929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F68391B-79B5-4871-A7A1-ADC04A6D92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12809" y="4252686"/>
            <a:ext cx="6679191" cy="2605314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38F86102-115F-4706-A2F5-6A5264CE6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760" y="3987348"/>
            <a:ext cx="5407501" cy="38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4" name="文本框 30">
            <a:extLst>
              <a:ext uri="{FF2B5EF4-FFF2-40B4-BE49-F238E27FC236}">
                <a16:creationId xmlns:a16="http://schemas.microsoft.com/office/drawing/2014/main" id="{2A31AF35-2A66-4C01-AED7-602CB6213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274" y="2202472"/>
            <a:ext cx="4524991" cy="106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66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02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6205372-D52F-4821-8A0F-9D33494799DE}"/>
              </a:ext>
            </a:extLst>
          </p:cNvPr>
          <p:cNvSpPr/>
          <p:nvPr/>
        </p:nvSpPr>
        <p:spPr>
          <a:xfrm>
            <a:off x="3089760" y="2937693"/>
            <a:ext cx="4686860" cy="983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0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4327AA5-6DF1-445E-BB38-E6062DC3C3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690" y="578156"/>
            <a:ext cx="1686147" cy="16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763020-D343-4CA0-93FE-DBF44C08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D5A2EF-C742-4803-91CC-95036C75F767}"/>
              </a:ext>
            </a:extLst>
          </p:cNvPr>
          <p:cNvSpPr/>
          <p:nvPr/>
        </p:nvSpPr>
        <p:spPr>
          <a:xfrm>
            <a:off x="1019700" y="-161612"/>
            <a:ext cx="4515980" cy="95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02</a:t>
            </a:r>
            <a:r>
              <a:rPr lang="zh-CN" altLang="en-US" sz="3200" b="1" spc="600" noProof="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952415D-6DAB-4BA4-A3B1-60C541410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4" y="-973"/>
            <a:ext cx="4015146" cy="20075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E60437-6386-452C-96A4-2AD755694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8" y="286078"/>
            <a:ext cx="814912" cy="67468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C16F273-DEE0-4613-8EB1-CE8D5E65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369" y="2027739"/>
            <a:ext cx="54528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E69F5B87-D999-417E-AA5A-5E30C763158B}"/>
              </a:ext>
            </a:extLst>
          </p:cNvPr>
          <p:cNvSpPr txBox="1"/>
          <p:nvPr/>
        </p:nvSpPr>
        <p:spPr>
          <a:xfrm>
            <a:off x="1486920" y="2427849"/>
            <a:ext cx="5038610" cy="57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FCBC3A3-EEC7-47F1-9BEF-F1D4C71AB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819" y="3339665"/>
            <a:ext cx="54528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9CA621B8-5975-4066-A035-74FDA0767BB9}"/>
              </a:ext>
            </a:extLst>
          </p:cNvPr>
          <p:cNvSpPr txBox="1"/>
          <p:nvPr/>
        </p:nvSpPr>
        <p:spPr>
          <a:xfrm>
            <a:off x="1482370" y="3739775"/>
            <a:ext cx="5038610" cy="57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000"/>
              </a:lnSpc>
              <a:defRPr sz="1200">
                <a:solidFill>
                  <a:srgbClr val="CC9900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F2FE286-189C-47CA-BA84-514F9C68F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69" y="4651591"/>
            <a:ext cx="54528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51DB0643-A1CA-4D62-BE93-40452CC78487}"/>
              </a:ext>
            </a:extLst>
          </p:cNvPr>
          <p:cNvSpPr txBox="1"/>
          <p:nvPr/>
        </p:nvSpPr>
        <p:spPr>
          <a:xfrm>
            <a:off x="1477820" y="5051701"/>
            <a:ext cx="5038610" cy="57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000"/>
              </a:lnSpc>
              <a:defRPr sz="1200">
                <a:solidFill>
                  <a:srgbClr val="CC9900"/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F33CE1-F928-4066-BFDE-E0FD4CF405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18098" y="-422466"/>
            <a:ext cx="5063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樱花节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y0n5y3e">
      <a:majorFont>
        <a:latin typeface="微软雅黑" panose="020F0302020204030204"/>
        <a:ea typeface="汉仪行楷简"/>
        <a:cs typeface=""/>
      </a:majorFont>
      <a:minorFont>
        <a:latin typeface="微软雅黑" panose="020F0502020204030204"/>
        <a:ea typeface="汉仪行楷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1468</Words>
  <Application>Microsoft Office PowerPoint</Application>
  <PresentationFormat>宽屏</PresentationFormat>
  <Paragraphs>198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Lato Light</vt:lpstr>
      <vt:lpstr>www.freeppt7.com</vt:lpstr>
      <vt:lpstr>www.jpppt.com</vt:lpstr>
      <vt:lpstr>FREE PPT TEMPLATES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32</cp:revision>
  <dcterms:created xsi:type="dcterms:W3CDTF">2019-03-28T03:25:58Z</dcterms:created>
  <dcterms:modified xsi:type="dcterms:W3CDTF">2022-05-05T13:55:28Z</dcterms:modified>
</cp:coreProperties>
</file>